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5" r:id="rId10"/>
    <p:sldId id="262" r:id="rId11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a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BD381C-4D58-4F73-8D0C-43DFE72C2681}" type="datetimeFigureOut">
              <a:rPr lang="ca-ES" smtClean="0"/>
              <a:pPr/>
              <a:t>21/01/2020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a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8ABC4C-6B08-4448-8AFD-E3C282EF056B}" type="slidenum">
              <a:rPr lang="ca-ES" smtClean="0"/>
              <a:pPr/>
              <a:t>‹#›</a:t>
            </a:fld>
            <a:endParaRPr lang="ca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-24"/>
            <a:ext cx="7772400" cy="1928826"/>
          </a:xfrm>
        </p:spPr>
        <p:txBody>
          <a:bodyPr>
            <a:normAutofit/>
          </a:bodyPr>
          <a:lstStyle/>
          <a:p>
            <a:r>
              <a:rPr lang="ca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A</a:t>
            </a:r>
            <a:r>
              <a:rPr lang="ca-E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LL</a:t>
            </a:r>
            <a:r>
              <a:rPr lang="ca-E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</a:t>
            </a:r>
            <a:r>
              <a:rPr lang="ca-ES" sz="8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TEI</a:t>
            </a:r>
            <a:r>
              <a:rPr lang="ca-E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MATES</a:t>
            </a:r>
            <a: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/>
            </a:r>
            <a:br>
              <a:rPr lang="ca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</a:br>
            <a:r>
              <a:rPr lang="ca-ES" sz="2800" spc="-150" dirty="0" err="1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with</a:t>
            </a:r>
            <a:r>
              <a:rPr lang="ca-ES" sz="2800" spc="-15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  </a:t>
            </a:r>
            <a:r>
              <a:rPr lang="ca-ES" sz="4000" spc="-150" dirty="0" smtClean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itchFamily="34" charset="0"/>
              </a:rPr>
              <a:t>ULTIMATE</a:t>
            </a:r>
            <a:endParaRPr lang="ca-ES" spc="-150" dirty="0"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57752" y="2357430"/>
            <a:ext cx="3929090" cy="2857520"/>
          </a:xfrm>
        </p:spPr>
        <p:txBody>
          <a:bodyPr>
            <a:noAutofit/>
          </a:bodyPr>
          <a:lstStyle/>
          <a:p>
            <a:r>
              <a:rPr lang="ca-ES" sz="3200" kern="100" spc="-150" dirty="0" smtClean="0">
                <a:solidFill>
                  <a:schemeClr val="tx1"/>
                </a:solidFill>
                <a:latin typeface="Ubuntu Condensed" pitchFamily="34" charset="0"/>
              </a:rPr>
              <a:t>Activitat final per als</a:t>
            </a:r>
          </a:p>
          <a:p>
            <a:r>
              <a:rPr lang="ca-ES" sz="3200" kern="100" spc="-150" dirty="0" smtClean="0">
                <a:solidFill>
                  <a:schemeClr val="tx1"/>
                </a:solidFill>
                <a:latin typeface="Ubuntu Condensed" pitchFamily="34" charset="0"/>
              </a:rPr>
              <a:t>tutors dels programes </a:t>
            </a:r>
            <a:r>
              <a:rPr lang="ca-ES" sz="3200" b="1" kern="100" spc="-150" dirty="0" smtClean="0">
                <a:solidFill>
                  <a:schemeClr val="tx1"/>
                </a:solidFill>
                <a:latin typeface="Ubuntu Condensed" pitchFamily="34" charset="0"/>
              </a:rPr>
              <a:t>TEI</a:t>
            </a:r>
          </a:p>
          <a:p>
            <a:r>
              <a:rPr lang="ca-ES" sz="3200" kern="100" spc="-150" dirty="0" smtClean="0">
                <a:solidFill>
                  <a:schemeClr val="tx1"/>
                </a:solidFill>
                <a:latin typeface="Ubuntu Condensed" pitchFamily="34" charset="0"/>
              </a:rPr>
              <a:t>de Sabadell i Sant Quirze</a:t>
            </a:r>
          </a:p>
          <a:p>
            <a:endParaRPr lang="ca-ES" sz="2000" kern="100" spc="-150" dirty="0" smtClean="0">
              <a:solidFill>
                <a:schemeClr val="tx1"/>
              </a:solidFill>
              <a:latin typeface="Ubuntu Condensed" pitchFamily="34" charset="0"/>
            </a:endParaRPr>
          </a:p>
          <a:p>
            <a:r>
              <a:rPr lang="ca-ES" sz="2800" kern="100" spc="-150" dirty="0" smtClean="0">
                <a:solidFill>
                  <a:schemeClr val="tx1"/>
                </a:solidFill>
                <a:latin typeface="Ubuntu Condensed" pitchFamily="34" charset="0"/>
              </a:rPr>
              <a:t>Curs 2019/20</a:t>
            </a:r>
            <a:r>
              <a:rPr lang="ca-ES" sz="2000" kern="100" spc="-150" dirty="0" smtClean="0">
                <a:solidFill>
                  <a:schemeClr val="tx1"/>
                </a:solidFill>
                <a:latin typeface="Ubuntu Condensed" pitchFamily="34" charset="0"/>
              </a:rPr>
              <a:t>                              </a:t>
            </a:r>
            <a:endParaRPr lang="ca-ES" sz="2000" kern="100" spc="-150" dirty="0">
              <a:solidFill>
                <a:schemeClr val="tx1"/>
              </a:solidFill>
              <a:latin typeface="Ubuntu Condensed" pitchFamily="34" charset="0"/>
            </a:endParaRPr>
          </a:p>
        </p:txBody>
      </p:sp>
      <p:pic>
        <p:nvPicPr>
          <p:cNvPr id="7" name="6 Imagen" descr="Disco_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4212"/>
            <a:ext cx="4286280" cy="42862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46324"/>
          </a:xfrm>
        </p:spPr>
        <p:txBody>
          <a:bodyPr/>
          <a:lstStyle/>
          <a:p>
            <a:r>
              <a:rPr lang="ca-ES" dirty="0" smtClean="0">
                <a:latin typeface="Ubuntu" pitchFamily="34" charset="0"/>
              </a:rPr>
              <a:t>Idees i suggeriments</a:t>
            </a:r>
          </a:p>
          <a:p>
            <a:r>
              <a:rPr lang="ca-ES" dirty="0" smtClean="0">
                <a:latin typeface="Ubuntu" pitchFamily="34" charset="0"/>
              </a:rPr>
              <a:t>Precs i preguntes</a:t>
            </a:r>
            <a:endParaRPr lang="ca-ES" dirty="0">
              <a:latin typeface="Ubuntu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Gràcies per la vostra atenció</a:t>
            </a:r>
            <a:endParaRPr lang="ca-ES" spc="-150" dirty="0">
              <a:latin typeface="Ubuntu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Presentació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latin typeface="Ubuntu" pitchFamily="34" charset="0"/>
              </a:rPr>
              <a:t>Reconeixement a l’alumnat de 3r de </a:t>
            </a:r>
            <a:r>
              <a:rPr lang="ca-ES" dirty="0" err="1" smtClean="0">
                <a:latin typeface="Ubuntu" pitchFamily="34" charset="0"/>
              </a:rPr>
              <a:t>l’ESO</a:t>
            </a:r>
            <a:r>
              <a:rPr lang="ca-ES" dirty="0" smtClean="0">
                <a:latin typeface="Ubuntu" pitchFamily="34" charset="0"/>
              </a:rPr>
              <a:t> pel seu treball com a tutors del programa TEI</a:t>
            </a:r>
          </a:p>
          <a:p>
            <a:r>
              <a:rPr lang="ca-ES" dirty="0" smtClean="0">
                <a:latin typeface="Ubuntu" pitchFamily="34" charset="0"/>
              </a:rPr>
              <a:t>Activitat </a:t>
            </a:r>
            <a:r>
              <a:rPr lang="ca-ES" dirty="0" err="1" smtClean="0">
                <a:latin typeface="Ubuntu" pitchFamily="34" charset="0"/>
              </a:rPr>
              <a:t>lúdico-esportiva</a:t>
            </a:r>
            <a:r>
              <a:rPr lang="ca-ES" dirty="0" smtClean="0">
                <a:latin typeface="Ubuntu" pitchFamily="34" charset="0"/>
              </a:rPr>
              <a:t> que promou valors tant importants com el respecte i el diàleg, tan presents al programa TEI</a:t>
            </a:r>
            <a:endParaRPr lang="ca-ES" dirty="0">
              <a:latin typeface="Ubuntu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Centres participants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857356" y="1428736"/>
            <a:ext cx="4614866" cy="495463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Agustí Serra </a:t>
            </a:r>
            <a:r>
              <a:rPr lang="ca-ES" sz="2000" dirty="0" smtClean="0">
                <a:latin typeface="Ubuntu" pitchFamily="34" charset="0"/>
              </a:rPr>
              <a:t>(90 alumnes)</a:t>
            </a:r>
          </a:p>
          <a:p>
            <a:pPr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err="1" smtClean="0">
                <a:latin typeface="Ubuntu" pitchFamily="34" charset="0"/>
              </a:rPr>
              <a:t>Arraona</a:t>
            </a:r>
            <a:r>
              <a:rPr lang="ca-ES" sz="2000" dirty="0" smtClean="0">
                <a:latin typeface="Ubuntu" pitchFamily="34" charset="0"/>
              </a:rPr>
              <a:t> (90 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Escola Industrial </a:t>
            </a:r>
            <a:r>
              <a:rPr lang="ca-ES" sz="2000" dirty="0" smtClean="0">
                <a:latin typeface="Ubuntu" pitchFamily="34" charset="0"/>
              </a:rPr>
              <a:t>(120 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Joan Oliver </a:t>
            </a:r>
            <a:r>
              <a:rPr lang="ca-ES" sz="2000" dirty="0" smtClean="0">
                <a:latin typeface="Ubuntu" pitchFamily="34" charset="0"/>
              </a:rPr>
              <a:t>(80 </a:t>
            </a:r>
            <a:r>
              <a:rPr lang="ca-ES" sz="2000" dirty="0" smtClean="0">
                <a:latin typeface="Ubuntu" pitchFamily="34" charset="0"/>
              </a:rPr>
              <a:t>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Jonqueres</a:t>
            </a:r>
            <a:r>
              <a:rPr lang="ca-ES" sz="2000" dirty="0" smtClean="0">
                <a:latin typeface="Ubuntu" pitchFamily="34" charset="0"/>
              </a:rPr>
              <a:t> (90 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Les Termes </a:t>
            </a:r>
            <a:r>
              <a:rPr lang="ca-ES" sz="2000" dirty="0" smtClean="0">
                <a:latin typeface="Ubuntu" pitchFamily="34" charset="0"/>
              </a:rPr>
              <a:t>(90 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Pau Vila </a:t>
            </a:r>
            <a:r>
              <a:rPr lang="ca-ES" sz="2000" dirty="0" smtClean="0">
                <a:latin typeface="Ubuntu" pitchFamily="34" charset="0"/>
              </a:rPr>
              <a:t>(150 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Ribot i Serra </a:t>
            </a:r>
            <a:r>
              <a:rPr lang="ca-ES" sz="2000" dirty="0" smtClean="0">
                <a:latin typeface="Ubuntu" pitchFamily="34" charset="0"/>
              </a:rPr>
              <a:t>(</a:t>
            </a:r>
            <a:r>
              <a:rPr lang="ca-ES" sz="2000" dirty="0" smtClean="0">
                <a:latin typeface="Ubuntu" pitchFamily="34" charset="0"/>
              </a:rPr>
              <a:t>55</a:t>
            </a:r>
            <a:r>
              <a:rPr lang="ca-ES" sz="2000" dirty="0" smtClean="0">
                <a:latin typeface="Ubuntu" pitchFamily="34" charset="0"/>
              </a:rPr>
              <a:t> </a:t>
            </a:r>
            <a:r>
              <a:rPr lang="ca-ES" sz="2000" dirty="0" smtClean="0">
                <a:latin typeface="Ubuntu" pitchFamily="34" charset="0"/>
              </a:rPr>
              <a:t>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Sant Quirze del V.</a:t>
            </a:r>
            <a:r>
              <a:rPr lang="ca-ES" sz="2000" dirty="0" smtClean="0">
                <a:latin typeface="Ubuntu" pitchFamily="34" charset="0"/>
              </a:rPr>
              <a:t>(</a:t>
            </a:r>
            <a:r>
              <a:rPr lang="ca-ES" sz="2000" dirty="0" smtClean="0">
                <a:latin typeface="Ubuntu" pitchFamily="34" charset="0"/>
              </a:rPr>
              <a:t>175 </a:t>
            </a:r>
            <a:r>
              <a:rPr lang="ca-ES" sz="2000" dirty="0" smtClean="0">
                <a:latin typeface="Ubuntu" pitchFamily="34" charset="0"/>
              </a:rPr>
              <a:t>Alumnes)</a:t>
            </a:r>
          </a:p>
          <a:p>
            <a:pPr lvl="0">
              <a:lnSpc>
                <a:spcPct val="150000"/>
              </a:lnSpc>
            </a:pPr>
            <a:r>
              <a:rPr lang="ca-ES" sz="2000" dirty="0" smtClean="0">
                <a:latin typeface="Ubuntu" pitchFamily="34" charset="0"/>
              </a:rPr>
              <a:t>INS </a:t>
            </a:r>
            <a:r>
              <a:rPr lang="ca-ES" sz="2000" b="1" dirty="0" smtClean="0">
                <a:latin typeface="Ubuntu" pitchFamily="34" charset="0"/>
              </a:rPr>
              <a:t>Vallès</a:t>
            </a:r>
            <a:r>
              <a:rPr lang="ca-ES" sz="2000" dirty="0" smtClean="0">
                <a:latin typeface="Ubuntu" pitchFamily="34" charset="0"/>
              </a:rPr>
              <a:t> (90 alumnes)</a:t>
            </a:r>
            <a:endParaRPr lang="ca-ES" sz="2000" dirty="0">
              <a:latin typeface="Ubuntu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60232" y="424333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6000" b="1" dirty="0" smtClean="0">
                <a:solidFill>
                  <a:srgbClr val="FFCC00"/>
                </a:solidFill>
                <a:latin typeface="Ubuntu" pitchFamily="34" charset="0"/>
              </a:rPr>
              <a:t>1050</a:t>
            </a:r>
            <a:endParaRPr lang="ca-ES" sz="6000" b="1" dirty="0">
              <a:solidFill>
                <a:srgbClr val="FFCC00"/>
              </a:solidFill>
              <a:latin typeface="Ubuntu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378738" y="517203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spc="-150" dirty="0" smtClean="0">
                <a:solidFill>
                  <a:schemeClr val="tx1">
                    <a:lumMod val="75000"/>
                  </a:schemeClr>
                </a:solidFill>
                <a:latin typeface="Ubuntu" pitchFamily="34" charset="0"/>
              </a:rPr>
              <a:t>(aprox.)</a:t>
            </a:r>
            <a:endParaRPr lang="ca-ES" sz="2000" spc="-150" dirty="0">
              <a:solidFill>
                <a:schemeClr val="tx1">
                  <a:lumMod val="75000"/>
                </a:schemeClr>
              </a:solidFill>
              <a:latin typeface="Ubuntu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Data, horari i ubicació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latin typeface="Ubuntu" pitchFamily="34" charset="0"/>
              </a:rPr>
              <a:t>Divendres, 15 de maig de 2020</a:t>
            </a:r>
          </a:p>
          <a:p>
            <a:r>
              <a:rPr lang="ca-ES" dirty="0" smtClean="0">
                <a:latin typeface="Ubuntu" pitchFamily="34" charset="0"/>
              </a:rPr>
              <a:t>De 10.00h a 13.00h</a:t>
            </a:r>
          </a:p>
          <a:p>
            <a:r>
              <a:rPr lang="ca-ES" dirty="0" smtClean="0">
                <a:latin typeface="Ubuntu" pitchFamily="34" charset="0"/>
              </a:rPr>
              <a:t>Poliesportiu Olímpia</a:t>
            </a:r>
          </a:p>
          <a:p>
            <a:endParaRPr lang="ca-ES" dirty="0">
              <a:latin typeface="Ubuntu" pitchFamily="34" charset="0"/>
            </a:endParaRPr>
          </a:p>
          <a:p>
            <a:r>
              <a:rPr lang="ca-ES" sz="2400" dirty="0" smtClean="0">
                <a:latin typeface="Ubuntu" pitchFamily="34" charset="0"/>
              </a:rPr>
              <a:t>Reservat 22 de maig</a:t>
            </a:r>
          </a:p>
          <a:p>
            <a:pPr marL="64008" indent="0">
              <a:buNone/>
            </a:pPr>
            <a:r>
              <a:rPr lang="ca-ES" sz="2400" dirty="0">
                <a:latin typeface="Ubuntu" pitchFamily="34" charset="0"/>
              </a:rPr>
              <a:t> </a:t>
            </a:r>
            <a:r>
              <a:rPr lang="ca-ES" sz="2400" dirty="0" smtClean="0">
                <a:latin typeface="Ubuntu" pitchFamily="34" charset="0"/>
              </a:rPr>
              <a:t>    per si plou.</a:t>
            </a:r>
            <a:endParaRPr lang="ca-ES" sz="2400" dirty="0">
              <a:latin typeface="Ubuntu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lum bright="13000" contrast="39000"/>
          </a:blip>
          <a:srcRect/>
          <a:stretch>
            <a:fillRect/>
          </a:stretch>
        </p:blipFill>
        <p:spPr bwMode="auto">
          <a:xfrm>
            <a:off x="4714876" y="3214686"/>
            <a:ext cx="4267203" cy="34956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Horari d’activitats (</a:t>
            </a:r>
            <a:r>
              <a:rPr lang="ca-ES" spc="-150" dirty="0" err="1" smtClean="0">
                <a:latin typeface="Ubuntu" pitchFamily="34" charset="0"/>
              </a:rPr>
              <a:t>schedule</a:t>
            </a:r>
            <a:r>
              <a:rPr lang="ca-ES" spc="-150" dirty="0" smtClean="0">
                <a:latin typeface="Ubuntu" pitchFamily="34" charset="0"/>
              </a:rPr>
              <a:t>)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latin typeface="Ubuntu" pitchFamily="34" charset="0"/>
              </a:rPr>
              <a:t>10.00h: Arribada i benvinguda</a:t>
            </a:r>
          </a:p>
          <a:p>
            <a:r>
              <a:rPr lang="ca-ES" dirty="0" smtClean="0">
                <a:latin typeface="Ubuntu" pitchFamily="34" charset="0"/>
              </a:rPr>
              <a:t>10.30h: Distribució per grups i explicació</a:t>
            </a:r>
          </a:p>
          <a:p>
            <a:r>
              <a:rPr lang="ca-ES" dirty="0" smtClean="0">
                <a:latin typeface="Ubuntu" pitchFamily="34" charset="0"/>
              </a:rPr>
              <a:t>11.00h: Inici dels partits</a:t>
            </a:r>
          </a:p>
          <a:p>
            <a:r>
              <a:rPr lang="ca-ES" dirty="0" smtClean="0">
                <a:latin typeface="Ubuntu" pitchFamily="34" charset="0"/>
              </a:rPr>
              <a:t>13.00h: Recollida i comiat</a:t>
            </a:r>
            <a:endParaRPr lang="ca-ES" dirty="0">
              <a:latin typeface="Ubuntu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Organització equips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>
                <a:latin typeface="Ubuntu" pitchFamily="34" charset="0"/>
              </a:rPr>
              <a:t>96 equips de </a:t>
            </a:r>
            <a:r>
              <a:rPr lang="ca-ES" dirty="0" smtClean="0">
                <a:latin typeface="Ubuntu" pitchFamily="34" charset="0"/>
              </a:rPr>
              <a:t>12-14 </a:t>
            </a:r>
            <a:r>
              <a:rPr lang="ca-ES" dirty="0" smtClean="0">
                <a:latin typeface="Ubuntu" pitchFamily="34" charset="0"/>
              </a:rPr>
              <a:t>jugadors/es repartits en 4 grups (A, B, C i D) i cadascun d’ells en 6 zones o camps (A1, A2,... C6)</a:t>
            </a:r>
          </a:p>
          <a:p>
            <a:r>
              <a:rPr lang="ca-ES" dirty="0" smtClean="0">
                <a:latin typeface="Ubuntu" pitchFamily="34" charset="0"/>
              </a:rPr>
              <a:t>En total 24 zones o camps, i 4 equips assignats inicialment a cada camp.</a:t>
            </a:r>
          </a:p>
          <a:p>
            <a:r>
              <a:rPr lang="ca-ES" dirty="0" smtClean="0">
                <a:latin typeface="Ubuntu" pitchFamily="34" charset="0"/>
              </a:rPr>
              <a:t>Equips amb jugadors/es de diferents instituts per afavorir les relacions socials</a:t>
            </a:r>
          </a:p>
          <a:p>
            <a:r>
              <a:rPr lang="ca-ES" dirty="0" smtClean="0">
                <a:latin typeface="Ubuntu" pitchFamily="34" charset="0"/>
              </a:rPr>
              <a:t>Equips per nivells per garantir diversió per a tothom</a:t>
            </a:r>
            <a:endParaRPr lang="ca-ES" dirty="0">
              <a:latin typeface="Ubuntu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Distribució dels camps</a:t>
            </a:r>
            <a:endParaRPr lang="ca-ES" spc="-150" dirty="0">
              <a:latin typeface="Ubuntu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86676" cy="514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Altres aspectes importants</a:t>
            </a:r>
            <a:endParaRPr lang="ca-ES" spc="-150" dirty="0">
              <a:latin typeface="Ubuntu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>
                <a:latin typeface="Ubuntu" pitchFamily="34" charset="0"/>
              </a:rPr>
              <a:t>Financiació</a:t>
            </a:r>
            <a:r>
              <a:rPr lang="ca-ES" dirty="0" smtClean="0">
                <a:latin typeface="Ubuntu" pitchFamily="34" charset="0"/>
              </a:rPr>
              <a:t> (patrocinadors i col·laboradors)</a:t>
            </a:r>
          </a:p>
          <a:p>
            <a:r>
              <a:rPr lang="ca-ES" dirty="0" smtClean="0">
                <a:latin typeface="Ubuntu" pitchFamily="34" charset="0"/>
              </a:rPr>
              <a:t>Samarretes</a:t>
            </a:r>
          </a:p>
          <a:p>
            <a:r>
              <a:rPr lang="ca-ES" dirty="0" smtClean="0">
                <a:latin typeface="Ubuntu" pitchFamily="34" charset="0"/>
              </a:rPr>
              <a:t>Material</a:t>
            </a:r>
          </a:p>
          <a:p>
            <a:r>
              <a:rPr lang="ca-ES" dirty="0" smtClean="0">
                <a:latin typeface="Ubuntu" pitchFamily="34" charset="0"/>
              </a:rPr>
              <a:t>Marcatge dels camps</a:t>
            </a:r>
          </a:p>
          <a:p>
            <a:r>
              <a:rPr lang="ca-ES" dirty="0" smtClean="0">
                <a:latin typeface="Ubuntu" pitchFamily="34" charset="0"/>
              </a:rPr>
              <a:t>Temperatura</a:t>
            </a:r>
          </a:p>
          <a:p>
            <a:r>
              <a:rPr lang="ca-ES" dirty="0" smtClean="0">
                <a:latin typeface="Ubuntu" pitchFamily="34" charset="0"/>
              </a:rPr>
              <a:t>Fotografia i vídeo</a:t>
            </a:r>
          </a:p>
          <a:p>
            <a:endParaRPr lang="ca-ES" dirty="0">
              <a:latin typeface="Ubuntu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5014" y="4714884"/>
            <a:ext cx="4491372" cy="1907887"/>
          </a:xfrm>
          <a:prstGeom prst="rect">
            <a:avLst/>
          </a:prstGeom>
          <a:noFill/>
        </p:spPr>
      </p:pic>
      <p:pic>
        <p:nvPicPr>
          <p:cNvPr id="5" name="4 Imagen" descr="Disco_tr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714620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/>
          <a:lstStyle/>
          <a:p>
            <a:r>
              <a:rPr lang="ca-ES" spc="-150" dirty="0" smtClean="0">
                <a:latin typeface="Ubuntu" pitchFamily="34" charset="0"/>
              </a:rPr>
              <a:t>Amb la col·laboració de:</a:t>
            </a:r>
            <a:endParaRPr lang="ca-ES" spc="-150" dirty="0">
              <a:latin typeface="Ubuntu" pitchFamily="34" charset="0"/>
            </a:endParaRPr>
          </a:p>
        </p:txBody>
      </p:sp>
      <p:pic>
        <p:nvPicPr>
          <p:cNvPr id="11" name="10 Imagen" descr="lamus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7" name="6 Imagen" descr="eurodis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10" name="9 Imagen" descr="feu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8" name="7 Imagen" descr="fcd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9" name="8 Imagen" descr="fedv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6" name="5 Imagen" descr="cr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  <p:pic>
        <p:nvPicPr>
          <p:cNvPr id="5" name="4 Imagen" descr="ajuntam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2214554"/>
            <a:ext cx="3357586" cy="3357586"/>
          </a:xfrm>
          <a:prstGeom prst="rect">
            <a:avLst/>
          </a:prstGeom>
        </p:spPr>
      </p:pic>
    </p:spTree>
  </p:cSld>
  <p:clrMapOvr>
    <a:masterClrMapping/>
  </p:clrMapOvr>
  <p:transition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315</TotalTime>
  <Words>291</Words>
  <Application>Microsoft Office PowerPoint</Application>
  <PresentationFormat>Presentació en pantalla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10</vt:i4>
      </vt:variant>
    </vt:vector>
  </HeadingPairs>
  <TitlesOfParts>
    <vt:vector size="11" baseType="lpstr">
      <vt:lpstr>Brío</vt:lpstr>
      <vt:lpstr>ALL TEIMATES with  ULTIMATE</vt:lpstr>
      <vt:lpstr>Presentació</vt:lpstr>
      <vt:lpstr>Centres participants</vt:lpstr>
      <vt:lpstr>Data, horari i ubicació</vt:lpstr>
      <vt:lpstr>Horari d’activitats (schedule)</vt:lpstr>
      <vt:lpstr>Organització equips</vt:lpstr>
      <vt:lpstr>Distribució dels camps</vt:lpstr>
      <vt:lpstr>Altres aspectes importants</vt:lpstr>
      <vt:lpstr>Amb la col·laboració de:</vt:lpstr>
      <vt:lpstr>Gràcies per la vostra atenció</vt:lpstr>
    </vt:vector>
  </TitlesOfParts>
  <Company>Departament d' Educació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TEIMATES with  ULTIMATE</dc:title>
  <dc:creator>Generalitat de Catalunya</dc:creator>
  <cp:lastModifiedBy>Nasarre Recasens, Ramon</cp:lastModifiedBy>
  <cp:revision>29</cp:revision>
  <dcterms:created xsi:type="dcterms:W3CDTF">2018-04-04T12:48:02Z</dcterms:created>
  <dcterms:modified xsi:type="dcterms:W3CDTF">2020-01-21T12:12:55Z</dcterms:modified>
</cp:coreProperties>
</file>