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6D607-6CAC-4550-9ED5-A7D26B6B8D66}" type="datetimeFigureOut">
              <a:rPr lang="es-ES" smtClean="0"/>
              <a:t>27/03/2020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71633-D84A-47CB-8576-DE157AF779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36013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6D607-6CAC-4550-9ED5-A7D26B6B8D66}" type="datetimeFigureOut">
              <a:rPr lang="es-ES" smtClean="0"/>
              <a:t>27/03/2020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71633-D84A-47CB-8576-DE157AF779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85187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6D607-6CAC-4550-9ED5-A7D26B6B8D66}" type="datetimeFigureOut">
              <a:rPr lang="es-ES" smtClean="0"/>
              <a:t>27/03/2020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71633-D84A-47CB-8576-DE157AF779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843030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6D607-6CAC-4550-9ED5-A7D26B6B8D66}" type="datetimeFigureOut">
              <a:rPr lang="es-ES" smtClean="0"/>
              <a:t>27/03/2020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71633-D84A-47CB-8576-DE157AF7797D}" type="slidenum">
              <a:rPr lang="es-ES" smtClean="0"/>
              <a:t>‹Nº›</a:t>
            </a:fld>
            <a:endParaRPr lang="es-E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425684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6D607-6CAC-4550-9ED5-A7D26B6B8D66}" type="datetimeFigureOut">
              <a:rPr lang="es-ES" smtClean="0"/>
              <a:t>27/03/2020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71633-D84A-47CB-8576-DE157AF779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450840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6D607-6CAC-4550-9ED5-A7D26B6B8D66}" type="datetimeFigureOut">
              <a:rPr lang="es-ES" smtClean="0"/>
              <a:t>27/03/2020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71633-D84A-47CB-8576-DE157AF779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32374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6D607-6CAC-4550-9ED5-A7D26B6B8D66}" type="datetimeFigureOut">
              <a:rPr lang="es-ES" smtClean="0"/>
              <a:t>27/03/2020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71633-D84A-47CB-8576-DE157AF779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30468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6D607-6CAC-4550-9ED5-A7D26B6B8D66}" type="datetimeFigureOut">
              <a:rPr lang="es-ES" smtClean="0"/>
              <a:t>27/03/2020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71633-D84A-47CB-8576-DE157AF779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334144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6D607-6CAC-4550-9ED5-A7D26B6B8D66}" type="datetimeFigureOut">
              <a:rPr lang="es-ES" smtClean="0"/>
              <a:t>27/03/2020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71633-D84A-47CB-8576-DE157AF779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1610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6D607-6CAC-4550-9ED5-A7D26B6B8D66}" type="datetimeFigureOut">
              <a:rPr lang="es-ES" smtClean="0"/>
              <a:t>27/03/2020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71633-D84A-47CB-8576-DE157AF779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95651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6D607-6CAC-4550-9ED5-A7D26B6B8D66}" type="datetimeFigureOut">
              <a:rPr lang="es-ES" smtClean="0"/>
              <a:t>27/03/2020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71633-D84A-47CB-8576-DE157AF779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10572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6D607-6CAC-4550-9ED5-A7D26B6B8D66}" type="datetimeFigureOut">
              <a:rPr lang="es-ES" smtClean="0"/>
              <a:t>27/03/2020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71633-D84A-47CB-8576-DE157AF779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21646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6D607-6CAC-4550-9ED5-A7D26B6B8D66}" type="datetimeFigureOut">
              <a:rPr lang="es-ES" smtClean="0"/>
              <a:t>27/03/2020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71633-D84A-47CB-8576-DE157AF779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56168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6D607-6CAC-4550-9ED5-A7D26B6B8D66}" type="datetimeFigureOut">
              <a:rPr lang="es-ES" smtClean="0"/>
              <a:t>27/03/2020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71633-D84A-47CB-8576-DE157AF779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9388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6D607-6CAC-4550-9ED5-A7D26B6B8D66}" type="datetimeFigureOut">
              <a:rPr lang="es-ES" smtClean="0"/>
              <a:t>27/03/2020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71633-D84A-47CB-8576-DE157AF779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8448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6D607-6CAC-4550-9ED5-A7D26B6B8D66}" type="datetimeFigureOut">
              <a:rPr lang="es-ES" smtClean="0"/>
              <a:t>27/03/2020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71633-D84A-47CB-8576-DE157AF779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7459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6D607-6CAC-4550-9ED5-A7D26B6B8D66}" type="datetimeFigureOut">
              <a:rPr lang="es-ES" smtClean="0"/>
              <a:t>27/03/2020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71633-D84A-47CB-8576-DE157AF779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5741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9AA6D607-6CAC-4550-9ED5-A7D26B6B8D66}" type="datetimeFigureOut">
              <a:rPr lang="es-ES" smtClean="0"/>
              <a:t>27/03/2020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2271633-D84A-47CB-8576-DE157AF779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226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  <p:sldLayoutId id="2147483711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3DB09A-E1A8-44CB-A277-0BE2F7EB32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79500"/>
            <a:ext cx="9144000" cy="2603500"/>
          </a:xfrm>
        </p:spPr>
        <p:txBody>
          <a:bodyPr>
            <a:normAutofit/>
          </a:bodyPr>
          <a:lstStyle/>
          <a:p>
            <a:pPr marL="857250" indent="-857250">
              <a:buFont typeface="Arial" panose="020B0604020202020204" pitchFamily="34" charset="0"/>
              <a:buChar char="•"/>
            </a:pPr>
            <a:r>
              <a:rPr lang="es-ES" sz="4800" i="1" dirty="0" err="1">
                <a:latin typeface="Candara Light" panose="020E0502030303020204" pitchFamily="34" charset="0"/>
              </a:rPr>
              <a:t>Quins</a:t>
            </a:r>
            <a:r>
              <a:rPr lang="es-ES" sz="4800" i="1" dirty="0">
                <a:latin typeface="Candara Light" panose="020E0502030303020204" pitchFamily="34" charset="0"/>
              </a:rPr>
              <a:t> </a:t>
            </a:r>
            <a:r>
              <a:rPr lang="es-ES" sz="4800" i="1" dirty="0" err="1">
                <a:latin typeface="Candara Light" panose="020E0502030303020204" pitchFamily="34" charset="0"/>
              </a:rPr>
              <a:t>aliments</a:t>
            </a:r>
            <a:r>
              <a:rPr lang="es-ES" sz="4800" i="1" dirty="0">
                <a:latin typeface="Candara Light" panose="020E0502030303020204" pitchFamily="34" charset="0"/>
              </a:rPr>
              <a:t> </a:t>
            </a:r>
            <a:r>
              <a:rPr lang="es-ES" sz="4800" i="1" dirty="0" err="1">
                <a:latin typeface="Candara Light" panose="020E0502030303020204" pitchFamily="34" charset="0"/>
              </a:rPr>
              <a:t>mengem</a:t>
            </a:r>
            <a:r>
              <a:rPr lang="es-ES" sz="4800" i="1" dirty="0">
                <a:latin typeface="Candara Light" panose="020E0502030303020204" pitchFamily="34" charset="0"/>
              </a:rPr>
              <a:t> </a:t>
            </a:r>
            <a:r>
              <a:rPr lang="es-ES" sz="4800" i="1" dirty="0" err="1">
                <a:latin typeface="Candara Light" panose="020E0502030303020204" pitchFamily="34" charset="0"/>
              </a:rPr>
              <a:t>més</a:t>
            </a:r>
            <a:r>
              <a:rPr lang="es-ES" sz="4800" i="1" dirty="0">
                <a:latin typeface="Candara Light" panose="020E0502030303020204" pitchFamily="34" charset="0"/>
              </a:rPr>
              <a:t>? I </a:t>
            </a:r>
            <a:r>
              <a:rPr lang="es-ES" sz="4800" i="1" dirty="0" err="1">
                <a:latin typeface="Candara Light" panose="020E0502030303020204" pitchFamily="34" charset="0"/>
              </a:rPr>
              <a:t>quins</a:t>
            </a:r>
            <a:r>
              <a:rPr lang="es-ES" sz="4800" i="1" dirty="0">
                <a:latin typeface="Candara Light" panose="020E0502030303020204" pitchFamily="34" charset="0"/>
              </a:rPr>
              <a:t> </a:t>
            </a:r>
            <a:r>
              <a:rPr lang="es-ES" sz="4800" i="1" dirty="0" err="1">
                <a:latin typeface="Candara Light" panose="020E0502030303020204" pitchFamily="34" charset="0"/>
              </a:rPr>
              <a:t>menys</a:t>
            </a:r>
            <a:r>
              <a:rPr lang="es-ES" sz="4800" i="1" dirty="0">
                <a:latin typeface="Candara Light" panose="020E0502030303020204" pitchFamily="34" charset="0"/>
              </a:rPr>
              <a:t>? </a:t>
            </a:r>
            <a:br>
              <a:rPr lang="es-ES" i="1" dirty="0">
                <a:latin typeface="Candara Light" panose="020E0502030303020204" pitchFamily="34" charset="0"/>
              </a:rPr>
            </a:br>
            <a:endParaRPr lang="es-ES" i="1" dirty="0">
              <a:latin typeface="Candara Light" panose="020E0502030303020204" pitchFamily="34" charset="0"/>
            </a:endParaRP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65F5867A-C122-4C0E-B521-E930ED63F3D3}"/>
              </a:ext>
            </a:extLst>
          </p:cNvPr>
          <p:cNvSpPr txBox="1">
            <a:spLocks/>
          </p:cNvSpPr>
          <p:nvPr/>
        </p:nvSpPr>
        <p:spPr>
          <a:xfrm>
            <a:off x="647700" y="3003551"/>
            <a:ext cx="9791700" cy="26035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857250" indent="-857250">
              <a:buFont typeface="Arial" panose="020B0604020202020204" pitchFamily="34" charset="0"/>
              <a:buChar char="•"/>
            </a:pPr>
            <a:r>
              <a:rPr lang="es-ES" sz="5200" i="1" dirty="0">
                <a:latin typeface="Candara Light" panose="020E0502030303020204" pitchFamily="34" charset="0"/>
              </a:rPr>
              <a:t>Quin </a:t>
            </a:r>
            <a:r>
              <a:rPr lang="es-ES" sz="5200" i="1" dirty="0" err="1">
                <a:latin typeface="Candara Light" panose="020E0502030303020204" pitchFamily="34" charset="0"/>
              </a:rPr>
              <a:t>dia</a:t>
            </a:r>
            <a:r>
              <a:rPr lang="es-ES" sz="5200" i="1" dirty="0">
                <a:latin typeface="Candara Light" panose="020E0502030303020204" pitchFamily="34" charset="0"/>
              </a:rPr>
              <a:t> has </a:t>
            </a:r>
            <a:r>
              <a:rPr lang="es-ES" sz="5200" i="1" dirty="0" err="1">
                <a:latin typeface="Candara Light" panose="020E0502030303020204" pitchFamily="34" charset="0"/>
              </a:rPr>
              <a:t>menjat</a:t>
            </a:r>
            <a:r>
              <a:rPr lang="es-ES" sz="5200" i="1" dirty="0">
                <a:latin typeface="Candara Light" panose="020E0502030303020204" pitchFamily="34" charset="0"/>
              </a:rPr>
              <a:t> </a:t>
            </a:r>
            <a:r>
              <a:rPr lang="es-ES" sz="5200" i="1" dirty="0" err="1">
                <a:latin typeface="Candara Light" panose="020E0502030303020204" pitchFamily="34" charset="0"/>
              </a:rPr>
              <a:t>més</a:t>
            </a:r>
            <a:r>
              <a:rPr lang="es-ES" sz="5200" i="1" dirty="0">
                <a:latin typeface="Candara Light" panose="020E0502030303020204" pitchFamily="34" charset="0"/>
              </a:rPr>
              <a:t> saludable? I </a:t>
            </a:r>
            <a:r>
              <a:rPr lang="es-ES" sz="5200" i="1" dirty="0" err="1">
                <a:latin typeface="Candara Light" panose="020E0502030303020204" pitchFamily="34" charset="0"/>
              </a:rPr>
              <a:t>quin</a:t>
            </a:r>
            <a:r>
              <a:rPr lang="es-ES" sz="5200" i="1" dirty="0">
                <a:latin typeface="Candara Light" panose="020E0502030303020204" pitchFamily="34" charset="0"/>
              </a:rPr>
              <a:t> </a:t>
            </a:r>
            <a:r>
              <a:rPr lang="es-ES" sz="5200" i="1" dirty="0" err="1">
                <a:latin typeface="Candara Light" panose="020E0502030303020204" pitchFamily="34" charset="0"/>
              </a:rPr>
              <a:t>dia</a:t>
            </a:r>
            <a:r>
              <a:rPr lang="es-ES" sz="5200" i="1" dirty="0">
                <a:latin typeface="Candara Light" panose="020E0502030303020204" pitchFamily="34" charset="0"/>
              </a:rPr>
              <a:t> </a:t>
            </a:r>
            <a:r>
              <a:rPr lang="es-ES" sz="5200" i="1" dirty="0" err="1">
                <a:latin typeface="Candara Light" panose="020E0502030303020204" pitchFamily="34" charset="0"/>
              </a:rPr>
              <a:t>menys</a:t>
            </a:r>
            <a:r>
              <a:rPr lang="es-ES" sz="4800" i="1" dirty="0">
                <a:latin typeface="Candara Light" panose="020E0502030303020204" pitchFamily="34" charset="0"/>
              </a:rPr>
              <a:t>?</a:t>
            </a:r>
            <a:br>
              <a:rPr lang="es-ES" i="1" dirty="0">
                <a:latin typeface="Candara Light" panose="020E0502030303020204" pitchFamily="34" charset="0"/>
              </a:rPr>
            </a:br>
            <a:endParaRPr lang="es-ES" i="1" dirty="0">
              <a:latin typeface="Candara Light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7388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C15CBA-97F9-4AE5-AA83-92CB9245BE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000" b="1" dirty="0"/>
              <a:t>EXPLICACIÓ ACTIVITAT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3230474-B2C3-4F3F-B113-5799701DE96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ES" sz="2400" dirty="0"/>
              <a:t>Al </a:t>
            </a:r>
            <a:r>
              <a:rPr lang="es-ES" sz="2400" dirty="0" err="1"/>
              <a:t>llarg</a:t>
            </a:r>
            <a:r>
              <a:rPr lang="es-ES" sz="2400" dirty="0"/>
              <a:t> de la </a:t>
            </a:r>
            <a:r>
              <a:rPr lang="es-ES" sz="2400" dirty="0" err="1"/>
              <a:t>setmana</a:t>
            </a:r>
            <a:r>
              <a:rPr lang="es-ES" sz="2400" dirty="0"/>
              <a:t> </a:t>
            </a:r>
            <a:r>
              <a:rPr lang="es-ES" sz="2400" dirty="0" err="1"/>
              <a:t>aneu</a:t>
            </a:r>
            <a:r>
              <a:rPr lang="es-ES" sz="2400" dirty="0"/>
              <a:t> </a:t>
            </a:r>
            <a:r>
              <a:rPr lang="es-ES" sz="2400" dirty="0" err="1"/>
              <a:t>coMPtant</a:t>
            </a:r>
            <a:r>
              <a:rPr lang="es-ES" sz="2400" dirty="0"/>
              <a:t> </a:t>
            </a:r>
            <a:r>
              <a:rPr lang="es-ES" sz="2400" dirty="0" err="1"/>
              <a:t>els</a:t>
            </a:r>
            <a:r>
              <a:rPr lang="es-ES" sz="2400" dirty="0"/>
              <a:t> </a:t>
            </a:r>
            <a:r>
              <a:rPr lang="es-ES" sz="2400" dirty="0" err="1"/>
              <a:t>aliments</a:t>
            </a:r>
            <a:r>
              <a:rPr lang="es-ES" sz="2400" dirty="0"/>
              <a:t> que </a:t>
            </a:r>
            <a:r>
              <a:rPr lang="es-ES" sz="2400" dirty="0" err="1"/>
              <a:t>mengeu</a:t>
            </a:r>
            <a:r>
              <a:rPr lang="es-ES" sz="2400" dirty="0"/>
              <a:t> ( </a:t>
            </a:r>
            <a:r>
              <a:rPr lang="es-ES" sz="2400" dirty="0" err="1"/>
              <a:t>cereals</a:t>
            </a:r>
            <a:r>
              <a:rPr lang="es-ES" sz="2400" dirty="0"/>
              <a:t>, </a:t>
            </a:r>
            <a:r>
              <a:rPr lang="es-ES" sz="2400" dirty="0" err="1"/>
              <a:t>dolços</a:t>
            </a:r>
            <a:r>
              <a:rPr lang="es-ES" sz="2400" dirty="0"/>
              <a:t>, </a:t>
            </a:r>
            <a:r>
              <a:rPr lang="es-ES" sz="2400" dirty="0" err="1"/>
              <a:t>peix</a:t>
            </a:r>
            <a:r>
              <a:rPr lang="es-ES" sz="2400" dirty="0"/>
              <a:t>, </a:t>
            </a:r>
            <a:r>
              <a:rPr lang="es-ES" sz="2400" dirty="0" err="1"/>
              <a:t>carn</a:t>
            </a:r>
            <a:r>
              <a:rPr lang="es-ES" sz="2400" dirty="0"/>
              <a:t>, </a:t>
            </a:r>
            <a:r>
              <a:rPr lang="es-ES" sz="2400" dirty="0" err="1"/>
              <a:t>fruita</a:t>
            </a:r>
            <a:r>
              <a:rPr lang="es-ES" sz="2400" dirty="0"/>
              <a:t> i verdura, </a:t>
            </a:r>
            <a:r>
              <a:rPr lang="es-ES" sz="2400" dirty="0" err="1"/>
              <a:t>làctics</a:t>
            </a:r>
            <a:r>
              <a:rPr lang="es-ES" sz="2400" dirty="0"/>
              <a:t>). </a:t>
            </a:r>
            <a:r>
              <a:rPr lang="es-ES" sz="2400" dirty="0" err="1"/>
              <a:t>Podeu</a:t>
            </a:r>
            <a:r>
              <a:rPr lang="es-ES" sz="2400" dirty="0"/>
              <a:t> </a:t>
            </a:r>
            <a:r>
              <a:rPr lang="es-ES" sz="2400" dirty="0" err="1"/>
              <a:t>escriure-ho</a:t>
            </a:r>
            <a:r>
              <a:rPr lang="es-ES" sz="2400" dirty="0"/>
              <a:t> en un </a:t>
            </a:r>
            <a:r>
              <a:rPr lang="es-ES" sz="2400" dirty="0" err="1"/>
              <a:t>paper</a:t>
            </a:r>
            <a:r>
              <a:rPr lang="es-ES" sz="2400" dirty="0"/>
              <a:t> PER ENRECORDAR-VOS.</a:t>
            </a:r>
          </a:p>
          <a:p>
            <a:pPr algn="just">
              <a:lnSpc>
                <a:spcPct val="150000"/>
              </a:lnSpc>
            </a:pPr>
            <a:r>
              <a:rPr lang="es-ES" sz="2400" dirty="0"/>
              <a:t>Al final de LA </a:t>
            </a:r>
            <a:r>
              <a:rPr lang="es-ES" sz="2400" dirty="0" err="1"/>
              <a:t>setmana</a:t>
            </a:r>
            <a:r>
              <a:rPr lang="es-ES" sz="2400" dirty="0"/>
              <a:t>, </a:t>
            </a:r>
            <a:r>
              <a:rPr lang="es-ES" sz="2400" dirty="0" err="1"/>
              <a:t>us</a:t>
            </a:r>
            <a:r>
              <a:rPr lang="es-ES" sz="2400" dirty="0"/>
              <a:t> </a:t>
            </a:r>
            <a:r>
              <a:rPr lang="es-ES" sz="2400" dirty="0" err="1"/>
              <a:t>proposem</a:t>
            </a:r>
            <a:r>
              <a:rPr lang="es-ES" sz="2400" dirty="0"/>
              <a:t> </a:t>
            </a:r>
            <a:r>
              <a:rPr lang="es-ES" sz="2400" dirty="0" err="1"/>
              <a:t>fer</a:t>
            </a:r>
            <a:r>
              <a:rPr lang="es-ES" sz="2400" dirty="0"/>
              <a:t> el </a:t>
            </a:r>
            <a:r>
              <a:rPr lang="es-ES" sz="2400" dirty="0" err="1"/>
              <a:t>recompte</a:t>
            </a:r>
            <a:r>
              <a:rPr lang="es-ES" sz="2400" dirty="0"/>
              <a:t> i </a:t>
            </a:r>
            <a:r>
              <a:rPr lang="es-ES" sz="2400" dirty="0" err="1"/>
              <a:t>després</a:t>
            </a:r>
            <a:r>
              <a:rPr lang="es-ES" sz="2400" dirty="0"/>
              <a:t> PASSAR-HO a una </a:t>
            </a:r>
            <a:r>
              <a:rPr lang="es-ES" sz="2400" dirty="0" err="1"/>
              <a:t>graella</a:t>
            </a:r>
            <a:r>
              <a:rPr lang="es-ES" sz="2400" dirty="0"/>
              <a:t> O </a:t>
            </a:r>
            <a:r>
              <a:rPr lang="es-ES" sz="2400" dirty="0" err="1"/>
              <a:t>gràfiC</a:t>
            </a:r>
            <a:r>
              <a:rPr lang="es-ES" sz="2400" dirty="0"/>
              <a:t>. </a:t>
            </a:r>
            <a:r>
              <a:rPr lang="es-ES" sz="2400" dirty="0" err="1"/>
              <a:t>us</a:t>
            </a:r>
            <a:r>
              <a:rPr lang="es-ES" sz="2400" dirty="0"/>
              <a:t> </a:t>
            </a:r>
            <a:r>
              <a:rPr lang="es-ES" sz="2400" dirty="0" err="1"/>
              <a:t>deixem</a:t>
            </a:r>
            <a:r>
              <a:rPr lang="es-ES" sz="2400" dirty="0"/>
              <a:t> una </a:t>
            </a:r>
            <a:r>
              <a:rPr lang="es-ES" sz="2400" dirty="0" err="1"/>
              <a:t>mostra</a:t>
            </a:r>
            <a:r>
              <a:rPr lang="es-ES" sz="2400" dirty="0"/>
              <a:t>! </a:t>
            </a:r>
          </a:p>
        </p:txBody>
      </p:sp>
    </p:spTree>
    <p:extLst>
      <p:ext uri="{BB962C8B-B14F-4D97-AF65-F5344CB8AC3E}">
        <p14:creationId xmlns:p14="http://schemas.microsoft.com/office/powerpoint/2010/main" val="1117842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013493-CDCF-41FA-BB9E-41C5C2F2AC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000" b="1" dirty="0"/>
              <a:t>MODEL EXEMPLE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94F22577-7F2B-4255-B642-17CB2F7B3A7E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487365803"/>
              </p:ext>
            </p:extLst>
          </p:nvPr>
        </p:nvGraphicFramePr>
        <p:xfrm>
          <a:off x="2476500" y="1813064"/>
          <a:ext cx="6921499" cy="41805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92914">
                  <a:extLst>
                    <a:ext uri="{9D8B030D-6E8A-4147-A177-3AD203B41FA5}">
                      <a16:colId xmlns:a16="http://schemas.microsoft.com/office/drawing/2014/main" val="1614781525"/>
                    </a:ext>
                  </a:extLst>
                </a:gridCol>
                <a:gridCol w="1219465">
                  <a:extLst>
                    <a:ext uri="{9D8B030D-6E8A-4147-A177-3AD203B41FA5}">
                      <a16:colId xmlns:a16="http://schemas.microsoft.com/office/drawing/2014/main" val="1930811094"/>
                    </a:ext>
                  </a:extLst>
                </a:gridCol>
                <a:gridCol w="1174936">
                  <a:extLst>
                    <a:ext uri="{9D8B030D-6E8A-4147-A177-3AD203B41FA5}">
                      <a16:colId xmlns:a16="http://schemas.microsoft.com/office/drawing/2014/main" val="1218561419"/>
                    </a:ext>
                  </a:extLst>
                </a:gridCol>
                <a:gridCol w="1343677">
                  <a:extLst>
                    <a:ext uri="{9D8B030D-6E8A-4147-A177-3AD203B41FA5}">
                      <a16:colId xmlns:a16="http://schemas.microsoft.com/office/drawing/2014/main" val="1817632394"/>
                    </a:ext>
                  </a:extLst>
                </a:gridCol>
                <a:gridCol w="1039007">
                  <a:extLst>
                    <a:ext uri="{9D8B030D-6E8A-4147-A177-3AD203B41FA5}">
                      <a16:colId xmlns:a16="http://schemas.microsoft.com/office/drawing/2014/main" val="2155375230"/>
                    </a:ext>
                  </a:extLst>
                </a:gridCol>
                <a:gridCol w="1151500">
                  <a:extLst>
                    <a:ext uri="{9D8B030D-6E8A-4147-A177-3AD203B41FA5}">
                      <a16:colId xmlns:a16="http://schemas.microsoft.com/office/drawing/2014/main" val="3837530080"/>
                    </a:ext>
                  </a:extLst>
                </a:gridCol>
              </a:tblGrid>
              <a:tr h="187372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>
                          <a:effectLst/>
                        </a:rPr>
                        <a:t>20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21543877"/>
                  </a:ext>
                </a:extLst>
              </a:tr>
              <a:tr h="187372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>
                          <a:effectLst/>
                        </a:rPr>
                        <a:t>19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04997403"/>
                  </a:ext>
                </a:extLst>
              </a:tr>
              <a:tr h="187372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>
                          <a:effectLst/>
                        </a:rPr>
                        <a:t>18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24179668"/>
                  </a:ext>
                </a:extLst>
              </a:tr>
              <a:tr h="187372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>
                          <a:effectLst/>
                        </a:rPr>
                        <a:t>17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93710466"/>
                  </a:ext>
                </a:extLst>
              </a:tr>
              <a:tr h="187372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>
                          <a:effectLst/>
                        </a:rPr>
                        <a:t>16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98983757"/>
                  </a:ext>
                </a:extLst>
              </a:tr>
              <a:tr h="187372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>
                          <a:effectLst/>
                        </a:rPr>
                        <a:t>15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21153616"/>
                  </a:ext>
                </a:extLst>
              </a:tr>
              <a:tr h="187372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>
                          <a:effectLst/>
                        </a:rPr>
                        <a:t>14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84693813"/>
                  </a:ext>
                </a:extLst>
              </a:tr>
              <a:tr h="187372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>
                          <a:effectLst/>
                        </a:rPr>
                        <a:t>13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31756926"/>
                  </a:ext>
                </a:extLst>
              </a:tr>
              <a:tr h="187372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>
                          <a:effectLst/>
                        </a:rPr>
                        <a:t>12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73336439"/>
                  </a:ext>
                </a:extLst>
              </a:tr>
              <a:tr h="187372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>
                          <a:effectLst/>
                        </a:rPr>
                        <a:t>11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90812743"/>
                  </a:ext>
                </a:extLst>
              </a:tr>
              <a:tr h="187372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>
                          <a:effectLst/>
                        </a:rPr>
                        <a:t>10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61819598"/>
                  </a:ext>
                </a:extLst>
              </a:tr>
              <a:tr h="187372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>
                          <a:effectLst/>
                        </a:rPr>
                        <a:t>9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52076026"/>
                  </a:ext>
                </a:extLst>
              </a:tr>
              <a:tr h="187372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>
                          <a:effectLst/>
                        </a:rPr>
                        <a:t>8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69890402"/>
                  </a:ext>
                </a:extLst>
              </a:tr>
              <a:tr h="187372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>
                          <a:effectLst/>
                        </a:rPr>
                        <a:t>7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01215036"/>
                  </a:ext>
                </a:extLst>
              </a:tr>
              <a:tr h="187372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>
                          <a:effectLst/>
                        </a:rPr>
                        <a:t>6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179745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>
                          <a:effectLst/>
                        </a:rPr>
                        <a:t>5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40206509"/>
                  </a:ext>
                </a:extLst>
              </a:tr>
              <a:tr h="187372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>
                          <a:effectLst/>
                        </a:rPr>
                        <a:t>4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88948113"/>
                  </a:ext>
                </a:extLst>
              </a:tr>
              <a:tr h="187372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>
                          <a:effectLst/>
                        </a:rPr>
                        <a:t>3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52343627"/>
                  </a:ext>
                </a:extLst>
              </a:tr>
              <a:tr h="187372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>
                          <a:effectLst/>
                        </a:rPr>
                        <a:t>2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83397990"/>
                  </a:ext>
                </a:extLst>
              </a:tr>
              <a:tr h="187372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>
                          <a:effectLst/>
                        </a:rPr>
                        <a:t>1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baseline="30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89862497"/>
                  </a:ext>
                </a:extLst>
              </a:tr>
              <a:tr h="4884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000">
                          <a:effectLst/>
                        </a:rPr>
                        <a:t>CEREALS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000">
                          <a:effectLst/>
                        </a:rPr>
                        <a:t>DOLÇOS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000">
                          <a:effectLst/>
                        </a:rPr>
                        <a:t>FRUITA I VERDURA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000">
                          <a:effectLst/>
                        </a:rPr>
                        <a:t>CARN I PEIX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000" dirty="0">
                          <a:effectLst/>
                        </a:rPr>
                        <a:t>LÀCTICS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532956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4293092"/>
      </p:ext>
    </p:extLst>
  </p:cSld>
  <p:clrMapOvr>
    <a:masterClrMapping/>
  </p:clrMapOvr>
</p:sld>
</file>

<file path=ppt/theme/theme1.xml><?xml version="1.0" encoding="utf-8"?>
<a:theme xmlns:a="http://schemas.openxmlformats.org/drawingml/2006/main" name="Gota">
  <a:themeElements>
    <a:clrScheme name="Gota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Got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ot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TM04033925[[fn=Gota]]</Template>
  <TotalTime>56</TotalTime>
  <Words>216</Words>
  <Application>Microsoft Office PowerPoint</Application>
  <PresentationFormat>Panorámica</PresentationFormat>
  <Paragraphs>132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Calibri</vt:lpstr>
      <vt:lpstr>Candara Light</vt:lpstr>
      <vt:lpstr>Tw Cen MT</vt:lpstr>
      <vt:lpstr>Gota</vt:lpstr>
      <vt:lpstr>Quins aliments mengem més? I quins menys?  </vt:lpstr>
      <vt:lpstr>EXPLICACIÓ ACTIVITAT</vt:lpstr>
      <vt:lpstr>MODEL EXEMPLE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Quins aliments mengem més? I quins menys?</dc:title>
  <dc:creator>Maria Rosa Reluz Ramos</dc:creator>
  <cp:lastModifiedBy>Maria Rosa Reluz Ramos</cp:lastModifiedBy>
  <cp:revision>8</cp:revision>
  <dcterms:created xsi:type="dcterms:W3CDTF">2020-03-27T09:38:11Z</dcterms:created>
  <dcterms:modified xsi:type="dcterms:W3CDTF">2020-03-27T10:58:59Z</dcterms:modified>
</cp:coreProperties>
</file>