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77050" cy="100028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E3086BB-4007-455A-9D81-693547608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54F4CA33-B3C5-458A-AF72-46F8D642E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61828FF8-E313-4C51-8F9C-87D0D6784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CE65-5839-4682-814D-BAF4EA8A0EAD}" type="datetimeFigureOut">
              <a:rPr lang="ca-ES" smtClean="0"/>
              <a:pPr/>
              <a:t>14/01/2019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B77C52F-6528-45B5-978F-F83338D8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BA27360-C208-40B6-BEAA-C48502E5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F4F1-E7A8-4763-9219-2618A999924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501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B6ECC7B-4E86-4EEB-8237-C5FDA141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387FF392-EBE0-43C5-96A7-19EFF9C44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D1DA916-6F9F-4B2E-B3D6-D69E6EAE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CE65-5839-4682-814D-BAF4EA8A0EAD}" type="datetimeFigureOut">
              <a:rPr lang="ca-ES" smtClean="0"/>
              <a:pPr/>
              <a:t>14/01/2019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EB8EF7A-9C53-454F-9C92-9EA896A4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522BC66-0FB7-499C-B1E3-54AE79FE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F4F1-E7A8-4763-9219-2618A999924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996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7CCA0086-5BB0-4213-A640-CCC32B748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9EC69E0F-552B-49F4-A919-292E76BDC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AF6F22A9-0317-464E-82CE-D8B4ECB6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CE65-5839-4682-814D-BAF4EA8A0EAD}" type="datetimeFigureOut">
              <a:rPr lang="ca-ES" smtClean="0"/>
              <a:pPr/>
              <a:t>14/01/2019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D66842FA-EA7B-4DFC-90F2-CBE8FD48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48881C7-38D0-4A03-8536-055BCDBD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F4F1-E7A8-4763-9219-2618A999924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8223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518F2BB-D5C9-4062-A5DA-097DAB9C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24DC9CA-2683-46B8-A7E8-EAC754374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D35A242-20C5-4431-B056-37222C29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CE65-5839-4682-814D-BAF4EA8A0EAD}" type="datetimeFigureOut">
              <a:rPr lang="ca-ES" smtClean="0"/>
              <a:pPr/>
              <a:t>14/01/2019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175976E-5A0D-4219-B87C-46CEFF92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7A8F4EC-951B-47BA-830A-8A72E666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F4F1-E7A8-4763-9219-2618A999924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420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4B6F876-CC33-42D7-849B-B13D88FA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24F562E-B3C8-44DE-B8E7-D485FC650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724E4FC-A8CE-43B7-B990-87DFA872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CE65-5839-4682-814D-BAF4EA8A0EAD}" type="datetimeFigureOut">
              <a:rPr lang="ca-ES" smtClean="0"/>
              <a:pPr/>
              <a:t>14/01/2019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63CB7F3-DDFA-455D-B9D5-F6570EF9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B8A9482C-47F7-4F07-BDEC-E73441C3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F4F1-E7A8-4763-9219-2618A999924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5064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559766A-25C0-42DF-81AC-C550560F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38CC616-075A-4863-99FF-A37A046D2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AF87DD3A-5C06-46BB-8623-115176E54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02CF1DB8-9E23-4198-87B4-0E2286B3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CE65-5839-4682-814D-BAF4EA8A0EAD}" type="datetimeFigureOut">
              <a:rPr lang="ca-ES" smtClean="0"/>
              <a:pPr/>
              <a:t>14/01/2019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026F466A-E284-4A84-85FD-65967D09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796969E0-C656-435C-B82B-448D6150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F4F1-E7A8-4763-9219-2618A999924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8448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8764F70-0598-47D8-8C61-5BCE0929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F52AF4F2-05BC-42E0-B84B-C8718CC12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110AB28D-1CF9-43F1-BC28-C490FD14F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5BFF3221-996C-403F-9AD0-AF780FD55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F3F51A72-8E95-40F1-B254-AF307A494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B10E72C2-6568-4E2E-B9CC-E0966996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CE65-5839-4682-814D-BAF4EA8A0EAD}" type="datetimeFigureOut">
              <a:rPr lang="ca-ES" smtClean="0"/>
              <a:pPr/>
              <a:t>14/01/2019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D6446667-A2FF-427C-9EE4-1149BB45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7FD41071-1C6C-4005-801B-76D4D91C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F4F1-E7A8-4763-9219-2618A999924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897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A62F17F-3707-4F46-B7AA-3193CA5C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DF36A5F5-5BC6-458D-8284-7D961AB95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CE65-5839-4682-814D-BAF4EA8A0EAD}" type="datetimeFigureOut">
              <a:rPr lang="ca-ES" smtClean="0"/>
              <a:pPr/>
              <a:t>14/01/2019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96AC20DF-10FB-41BE-B2AE-F96E3304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64108F59-639B-491E-B021-FB24CA2D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F4F1-E7A8-4763-9219-2618A999924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540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3D5D6868-AC8C-43F3-9ABD-9CCBE672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CE65-5839-4682-814D-BAF4EA8A0EAD}" type="datetimeFigureOut">
              <a:rPr lang="ca-ES" smtClean="0"/>
              <a:pPr/>
              <a:t>14/01/2019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8A19334B-2AAE-4551-A9B8-AC23325A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1E506E79-C001-4AB8-8C3F-B7B7299D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F4F1-E7A8-4763-9219-2618A999924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061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BA4569E-6FFA-413C-81CB-9EBB861D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FF25993-EA7F-4604-99FC-CA54D8BAB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63DDE286-C62E-412B-802E-20CEAF0FC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980B3B96-EA1A-4E04-A038-3FE69EB9A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CE65-5839-4682-814D-BAF4EA8A0EAD}" type="datetimeFigureOut">
              <a:rPr lang="ca-ES" smtClean="0"/>
              <a:pPr/>
              <a:t>14/01/2019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90687542-86EC-4777-8756-D78788D1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2D88AB98-5E0F-432D-8A83-B8F69F3A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F4F1-E7A8-4763-9219-2618A999924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700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6B3FAD1-6172-4CDB-A157-5BC7981C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49832EB2-97CB-4889-9652-BE489923A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AF62BB7B-8ED0-4F6C-84B8-62B3C74D4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DCB26B78-8AC2-4C06-B9B1-C2393BA44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CE65-5839-4682-814D-BAF4EA8A0EAD}" type="datetimeFigureOut">
              <a:rPr lang="ca-ES" smtClean="0"/>
              <a:pPr/>
              <a:t>14/01/2019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9B63E6A6-8542-42BF-99D8-287B57AC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E9CFFBFF-9B6B-4C5D-B1BC-AF1F9419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F4F1-E7A8-4763-9219-2618A999924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363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A90B6CAB-D114-41DB-9E18-545D4678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8E05279A-4236-48CA-9198-F244CD782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A119CBF8-5A9C-41DF-A665-E960C8C17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0CE65-5839-4682-814D-BAF4EA8A0EAD}" type="datetimeFigureOut">
              <a:rPr lang="ca-ES" smtClean="0"/>
              <a:pPr/>
              <a:t>14/01/2019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08B4651-89A8-464C-A902-E4F3BDD88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15B3A06-69FF-4A08-AFF7-B6809240D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FF4F1-E7A8-4763-9219-2618A999924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81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D398688-0FBE-4C3B-984E-BA43DCDDC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E97EFB4F-8045-4BC5-B70F-6125D50407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BB1F62DC-A3D7-4B98-8B23-BBC376155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1944"/>
            <a:ext cx="12417242" cy="7279944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D4F30550-7F95-42B9-9F35-B106AFCC2223}"/>
              </a:ext>
            </a:extLst>
          </p:cNvPr>
          <p:cNvSpPr txBox="1"/>
          <p:nvPr/>
        </p:nvSpPr>
        <p:spPr>
          <a:xfrm>
            <a:off x="516835" y="98301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PROJECTE: </a:t>
            </a:r>
          </a:p>
          <a:p>
            <a:r>
              <a:rPr lang="ca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PODEM MILLORAR LA VIDA DELS ASTRONAUTES?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5D98D0CC-0842-4E9A-845F-5C4DEC3D5612}"/>
              </a:ext>
            </a:extLst>
          </p:cNvPr>
          <p:cNvSpPr txBox="1"/>
          <p:nvPr/>
        </p:nvSpPr>
        <p:spPr>
          <a:xfrm>
            <a:off x="3339548" y="2875002"/>
            <a:ext cx="9369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a-ES"/>
            </a:defPPr>
          </a:lstStyle>
          <a:p>
            <a:r>
              <a:rPr lang="ca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ROBOT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FF895615-635C-4291-9D63-7D7ECFCCA5A1}"/>
              </a:ext>
            </a:extLst>
          </p:cNvPr>
          <p:cNvSpPr txBox="1"/>
          <p:nvPr/>
        </p:nvSpPr>
        <p:spPr>
          <a:xfrm>
            <a:off x="1736034" y="5833513"/>
            <a:ext cx="673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 LES CORTS</a:t>
            </a:r>
          </a:p>
        </p:txBody>
      </p:sp>
    </p:spTree>
    <p:extLst>
      <p:ext uri="{BB962C8B-B14F-4D97-AF65-F5344CB8AC3E}">
        <p14:creationId xmlns:p14="http://schemas.microsoft.com/office/powerpoint/2010/main" val="15146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D398688-0FBE-4C3B-984E-BA43DCDDC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E97EFB4F-8045-4BC5-B70F-6125D50407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BB1F62DC-A3D7-4B98-8B23-BBC376155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934"/>
            <a:ext cx="12417242" cy="7279944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D4F30550-7F95-42B9-9F35-B106AFCC2223}"/>
              </a:ext>
            </a:extLst>
          </p:cNvPr>
          <p:cNvSpPr txBox="1"/>
          <p:nvPr/>
        </p:nvSpPr>
        <p:spPr>
          <a:xfrm>
            <a:off x="4969566" y="206510"/>
            <a:ext cx="2862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INVESTIGAR</a:t>
            </a:r>
          </a:p>
        </p:txBody>
      </p:sp>
      <p:pic>
        <p:nvPicPr>
          <p:cNvPr id="15" name="Imatge 14">
            <a:extLst>
              <a:ext uri="{FF2B5EF4-FFF2-40B4-BE49-F238E27FC236}">
                <a16:creationId xmlns:a16="http://schemas.microsoft.com/office/drawing/2014/main" id="{9CE78AD3-EE42-4DBF-A1C6-9A2A4551E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8" y="953179"/>
            <a:ext cx="5026847" cy="27259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Imatge 16">
            <a:extLst>
              <a:ext uri="{FF2B5EF4-FFF2-40B4-BE49-F238E27FC236}">
                <a16:creationId xmlns:a16="http://schemas.microsoft.com/office/drawing/2014/main" id="{DEDBBE9A-4DB0-4081-AEBB-613E6FD80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29" y="852583"/>
            <a:ext cx="4514508" cy="316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Imatge 18">
            <a:extLst>
              <a:ext uri="{FF2B5EF4-FFF2-40B4-BE49-F238E27FC236}">
                <a16:creationId xmlns:a16="http://schemas.microsoft.com/office/drawing/2014/main" id="{737A8F10-A719-4C54-B5B3-E23EA1B3D9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22" y="4063804"/>
            <a:ext cx="5200598" cy="26747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3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D398688-0FBE-4C3B-984E-BA43DCDDC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E97EFB4F-8045-4BC5-B70F-6125D50407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BB1F62DC-A3D7-4B98-8B23-BBC376155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934"/>
            <a:ext cx="12417242" cy="7279944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D4F30550-7F95-42B9-9F35-B106AFCC2223}"/>
              </a:ext>
            </a:extLst>
          </p:cNvPr>
          <p:cNvSpPr txBox="1"/>
          <p:nvPr/>
        </p:nvSpPr>
        <p:spPr>
          <a:xfrm>
            <a:off x="4916558" y="797022"/>
            <a:ext cx="2862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INVESTIGAR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9911255A-BDC2-4A8F-9BCB-F66190F93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98" y="1992359"/>
            <a:ext cx="5495381" cy="36509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448843B2-D478-4FFF-A3CA-6180BDC88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979" y="1992359"/>
            <a:ext cx="4700423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D398688-0FBE-4C3B-984E-BA43DCDDC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E97EFB4F-8045-4BC5-B70F-6125D50407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BB1F62DC-A3D7-4B98-8B23-BBC376155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0"/>
            <a:ext cx="12417242" cy="7279944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D4F30550-7F95-42B9-9F35-B106AFCC2223}"/>
              </a:ext>
            </a:extLst>
          </p:cNvPr>
          <p:cNvSpPr txBox="1"/>
          <p:nvPr/>
        </p:nvSpPr>
        <p:spPr>
          <a:xfrm>
            <a:off x="4240694" y="450078"/>
            <a:ext cx="4187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ASSESSORAMENTS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6ACC51C4-38D4-478D-80FB-99C60760D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92" y="1227381"/>
            <a:ext cx="3913990" cy="22016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61395C3D-3FA3-40C6-8F3F-D180F6121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551" y="1386714"/>
            <a:ext cx="3308444" cy="22016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43E7768B-DECC-49B3-9CA7-6180895E02D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445" y="3821291"/>
            <a:ext cx="2608718" cy="32282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58450BA9-92AC-4EF4-879E-77168C0D3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599" y="3891694"/>
            <a:ext cx="3087482" cy="30874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30C49691-4827-40DB-A06E-F47CEE4E00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7826" y="1263209"/>
            <a:ext cx="2519894" cy="2108483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08615DD2-91DB-4318-AAAA-46AEC3E6A7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5409" y="4069378"/>
            <a:ext cx="4461146" cy="25059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5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D398688-0FBE-4C3B-984E-BA43DCDDC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E97EFB4F-8045-4BC5-B70F-6125D50407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BB1F62DC-A3D7-4B98-8B23-BBC376155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0"/>
            <a:ext cx="12417242" cy="7279944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D4F30550-7F95-42B9-9F35-B106AFCC2223}"/>
              </a:ext>
            </a:extLst>
          </p:cNvPr>
          <p:cNvSpPr txBox="1"/>
          <p:nvPr/>
        </p:nvSpPr>
        <p:spPr>
          <a:xfrm>
            <a:off x="4909907" y="425360"/>
            <a:ext cx="2570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</a:t>
            </a:r>
          </a:p>
        </p:txBody>
      </p:sp>
      <p:pic>
        <p:nvPicPr>
          <p:cNvPr id="16" name="Imatge 15">
            <a:extLst>
              <a:ext uri="{FF2B5EF4-FFF2-40B4-BE49-F238E27FC236}">
                <a16:creationId xmlns:a16="http://schemas.microsoft.com/office/drawing/2014/main" id="{91A84008-647B-4F80-A805-D960A9C51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30" y="1071433"/>
            <a:ext cx="4147930" cy="3754880"/>
          </a:xfrm>
          <a:prstGeom prst="rect">
            <a:avLst/>
          </a:prstGeom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19D4ABC6-DBBC-4B2A-A277-DEB9BCA921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9" y="1122364"/>
            <a:ext cx="4267382" cy="3078576"/>
          </a:xfrm>
          <a:prstGeom prst="rect">
            <a:avLst/>
          </a:prstGeom>
        </p:spPr>
      </p:pic>
      <p:pic>
        <p:nvPicPr>
          <p:cNvPr id="8" name="Imatge 7" descr="IMG_20190110_093222.jpg"/>
          <p:cNvPicPr>
            <a:picLocks noChangeAspect="1"/>
          </p:cNvPicPr>
          <p:nvPr/>
        </p:nvPicPr>
        <p:blipFill>
          <a:blip r:embed="rId5" cstate="print"/>
          <a:srcRect l="8422" t="4590" r="7643" b="13005"/>
          <a:stretch>
            <a:fillRect/>
          </a:stretch>
        </p:blipFill>
        <p:spPr>
          <a:xfrm>
            <a:off x="4542020" y="3357796"/>
            <a:ext cx="2878112" cy="37675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542451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D398688-0FBE-4C3B-984E-BA43DCDDC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E97EFB4F-8045-4BC5-B70F-6125D50407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BB1F62DC-A3D7-4B98-8B23-BBC376155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0"/>
            <a:ext cx="12417242" cy="7279944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D4F30550-7F95-42B9-9F35-B106AFCC2223}"/>
              </a:ext>
            </a:extLst>
          </p:cNvPr>
          <p:cNvSpPr txBox="1"/>
          <p:nvPr/>
        </p:nvSpPr>
        <p:spPr>
          <a:xfrm>
            <a:off x="3551584" y="345847"/>
            <a:ext cx="6016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I DIFICULTATS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D74A4CC9-2570-42B6-BDCD-7C373A78A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1122364"/>
            <a:ext cx="3233532" cy="32335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224BECEF-6A1A-4FB0-AF5C-5179955EC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174" y="1122363"/>
            <a:ext cx="4726061" cy="26663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90192310-E4BD-45DB-B4CB-6682F6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888" y="3601210"/>
            <a:ext cx="3233532" cy="32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D398688-0FBE-4C3B-984E-BA43DCDDC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E97EFB4F-8045-4BC5-B70F-6125D50407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BB1F62DC-A3D7-4B98-8B23-BBC376155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934"/>
            <a:ext cx="12417242" cy="7279944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D4F30550-7F95-42B9-9F35-B106AFCC2223}"/>
              </a:ext>
            </a:extLst>
          </p:cNvPr>
          <p:cNvSpPr txBox="1"/>
          <p:nvPr/>
        </p:nvSpPr>
        <p:spPr>
          <a:xfrm>
            <a:off x="4721075" y="46758"/>
            <a:ext cx="2749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</a:t>
            </a:r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8B13870E-B8B1-4434-A2E1-EC0039F87A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4" y="747945"/>
            <a:ext cx="5347623" cy="30065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D4E7F9DC-A71C-4C51-B1E1-8B890123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89" y="684077"/>
            <a:ext cx="5347623" cy="30065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C7F6E875-2A6C-43DA-8064-C909C4A7A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06" y="3931109"/>
            <a:ext cx="5347624" cy="30065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54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D398688-0FBE-4C3B-984E-BA43DCDDC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E97EFB4F-8045-4BC5-B70F-6125D50407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BB1F62DC-A3D7-4B98-8B23-BBC376155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934"/>
            <a:ext cx="12417242" cy="7279944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D4F30550-7F95-42B9-9F35-B106AFCC2223}"/>
              </a:ext>
            </a:extLst>
          </p:cNvPr>
          <p:cNvSpPr txBox="1"/>
          <p:nvPr/>
        </p:nvSpPr>
        <p:spPr>
          <a:xfrm>
            <a:off x="2279374" y="120105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MOLTES GRÀCIES PER LA VOSTRA ATENCIÓ!</a:t>
            </a:r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90E6971A-AC6C-4319-8C6A-7223936A3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853" y="2316238"/>
            <a:ext cx="6380922" cy="42273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635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30</Words>
  <Application>Microsoft Office PowerPoint</Application>
  <PresentationFormat>Pantalla panoràmica</PresentationFormat>
  <Paragraphs>11</Paragraphs>
  <Slides>8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Pilar</dc:creator>
  <cp:lastModifiedBy>Pilar</cp:lastModifiedBy>
  <cp:revision>19</cp:revision>
  <dcterms:created xsi:type="dcterms:W3CDTF">2019-01-09T18:49:13Z</dcterms:created>
  <dcterms:modified xsi:type="dcterms:W3CDTF">2019-01-14T18:23:56Z</dcterms:modified>
</cp:coreProperties>
</file>