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layfair Display" charset="0"/>
      <p:regular r:id="rId14"/>
      <p:bold r:id="rId15"/>
      <p:italic r:id="rId16"/>
      <p:boldItalic r:id="rId17"/>
    </p:embeddedFont>
    <p:embeddedFont>
      <p:font typeface="Playfair Display Regular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58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725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7e3c9194e120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7e3c9194e120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92e2cd6a26db9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92e2cd6a26db9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b7afaf6e70cb6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b7afaf6e70cb6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f7abfe96a432de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f7abfe96a432de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084d1b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084d1b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d2afc4200b078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d2afc4200b078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3ff8f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3ff8f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3ff8f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3ff8f7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3ff8f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3ff8f7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f3ff8f7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f3ff8f7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Sa7zXamW_j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241938" y="-2000249"/>
            <a:ext cx="6660126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41008" y="-189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highlight>
                  <a:srgbClr val="000000"/>
                </a:highlight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RECETTE CLAFOUTIS</a:t>
            </a:r>
            <a:endParaRPr>
              <a:solidFill>
                <a:srgbClr val="FFFFFF"/>
              </a:solidFill>
              <a:highlight>
                <a:srgbClr val="000000"/>
              </a:highlight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6970200" y="3714939"/>
            <a:ext cx="2173800" cy="15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Clara Arbat  </a:t>
            </a:r>
            <a:endParaRPr sz="2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Jana Aguilera</a:t>
            </a:r>
            <a:endParaRPr sz="2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4t ESO </a:t>
            </a:r>
            <a:endParaRPr sz="2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Français</a:t>
            </a:r>
            <a:endParaRPr sz="2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"/>
            <a:ext cx="342902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375" y="1534475"/>
            <a:ext cx="3126626" cy="448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1000" y="0"/>
            <a:ext cx="2973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4376" y="0"/>
            <a:ext cx="3126626" cy="1952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2893189" y="1791525"/>
            <a:ext cx="3429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100" b="1"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RÉSULTAT FINAL</a:t>
            </a:r>
            <a:endParaRPr sz="3100" b="1"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123825" y="0"/>
            <a:ext cx="5020176" cy="28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layfair Display"/>
                <a:ea typeface="Playfair Display"/>
                <a:cs typeface="Playfair Display"/>
                <a:sym typeface="Playfair Display"/>
              </a:rPr>
              <a:t>LIEN DE LA VIDÉO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311700" y="1107875"/>
            <a:ext cx="29055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hlinkClick r:id="rId4"/>
              </a:rPr>
              <a:t>https://youtu.be/Sa7zXamW_jQ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493500" y="180838"/>
            <a:ext cx="215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latin typeface="Playfair Display"/>
                <a:ea typeface="Playfair Display"/>
                <a:cs typeface="Playfair Display"/>
                <a:sym typeface="Playfair Display"/>
              </a:rPr>
              <a:t>ORIGINE</a:t>
            </a:r>
            <a:endParaRPr sz="3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350" y="1088175"/>
            <a:ext cx="4622650" cy="307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88176"/>
            <a:ext cx="4521349" cy="30793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56250" y="2012113"/>
            <a:ext cx="3631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highlight>
                  <a:srgbClr val="FFFFFF"/>
                </a:highlight>
              </a:rPr>
              <a:t>Cette recette est originaire du Limousin, une région de France 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035920" y="1308830"/>
            <a:ext cx="3837000" cy="274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ca" sz="1400">
                <a:solidFill>
                  <a:srgbClr val="000000"/>
                </a:solidFill>
              </a:rPr>
              <a:t>1 four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ca" sz="1400">
                <a:solidFill>
                  <a:srgbClr val="000000"/>
                </a:solidFill>
              </a:rPr>
              <a:t>1 casserole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ca" sz="1400">
                <a:solidFill>
                  <a:srgbClr val="000000"/>
                </a:solidFill>
              </a:rPr>
              <a:t>1 cuillère en bois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ca" sz="1400">
                <a:solidFill>
                  <a:srgbClr val="000000"/>
                </a:solidFill>
              </a:rPr>
              <a:t>1 saladier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ca" sz="1400">
                <a:solidFill>
                  <a:srgbClr val="000000"/>
                </a:solidFill>
              </a:rPr>
              <a:t>1 moule à tarte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4294967295"/>
          </p:nvPr>
        </p:nvSpPr>
        <p:spPr>
          <a:xfrm>
            <a:off x="311693" y="1042137"/>
            <a:ext cx="4221900" cy="37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450 g de cerises fraîches ou surgelées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30g  de beurre demi-sel + 20 g pour le moule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3 Oeufs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15 cl de lait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75 g  de farine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45 g de sucre en poudre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3/4 d’un sachet de sucre vanillé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Sucre glace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ca" sz="1300">
                <a:solidFill>
                  <a:srgbClr val="000000"/>
                </a:solidFill>
              </a:rPr>
              <a:t>1 pincée de sel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050021" y="273618"/>
            <a:ext cx="2034300" cy="623400"/>
          </a:xfrm>
          <a:prstGeom prst="rect">
            <a:avLst/>
          </a:prstGeom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layfair Display"/>
                <a:ea typeface="Playfair Display"/>
                <a:cs typeface="Playfair Display"/>
                <a:sym typeface="Playfair Display"/>
              </a:rPr>
              <a:t>Ingrédients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5940525" y="306175"/>
            <a:ext cx="1865100" cy="558300"/>
          </a:xfrm>
          <a:prstGeom prst="rect">
            <a:avLst/>
          </a:prstGeom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layfair Display"/>
                <a:ea typeface="Playfair Display"/>
                <a:cs typeface="Playfair Display"/>
                <a:sym typeface="Playfair Display"/>
              </a:rPr>
              <a:t>Ustensiles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234" y="3031159"/>
            <a:ext cx="447600" cy="4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7769" t="12975" r="8323" b="20684"/>
          <a:stretch/>
        </p:blipFill>
        <p:spPr>
          <a:xfrm flipH="1">
            <a:off x="6448525" y="2617575"/>
            <a:ext cx="523075" cy="4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1500" y="1753900"/>
            <a:ext cx="447600" cy="4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5312" y="1230825"/>
            <a:ext cx="523075" cy="5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0850" y="3851688"/>
            <a:ext cx="447600" cy="4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4975" y="4261277"/>
            <a:ext cx="500450" cy="5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99110" y="2201509"/>
            <a:ext cx="376800" cy="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75874" y="894700"/>
            <a:ext cx="523075" cy="5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55463" y="1308832"/>
            <a:ext cx="500450" cy="5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81813" y="2695787"/>
            <a:ext cx="413575" cy="4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13">
            <a:alphaModFix/>
          </a:blip>
          <a:srcRect t="18185" b="16136"/>
          <a:stretch/>
        </p:blipFill>
        <p:spPr>
          <a:xfrm>
            <a:off x="1471225" y="1862900"/>
            <a:ext cx="523075" cy="34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03478" y="3443338"/>
            <a:ext cx="500450" cy="5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94300" y="2248152"/>
            <a:ext cx="447600" cy="4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07524" y="3066550"/>
            <a:ext cx="376800" cy="3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 rot="5399571">
            <a:off x="1176392" y="2707746"/>
            <a:ext cx="72123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500"/>
              <a:t>———————————</a:t>
            </a:r>
            <a:endParaRPr sz="4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848150" y="2437800"/>
            <a:ext cx="54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000000"/>
                </a:solidFill>
              </a:rPr>
              <a:t>Cette recette est pour </a:t>
            </a:r>
            <a:r>
              <a:rPr lang="ca" sz="2400" b="1">
                <a:solidFill>
                  <a:srgbClr val="FF0000"/>
                </a:solidFill>
              </a:rPr>
              <a:t>6 </a:t>
            </a:r>
            <a:r>
              <a:rPr lang="ca" sz="24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PERSONNES</a:t>
            </a:r>
            <a:endParaRPr sz="24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00" y="304800"/>
            <a:ext cx="1980599" cy="19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00" y="3010500"/>
            <a:ext cx="1980599" cy="19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874" y="3010500"/>
            <a:ext cx="1980599" cy="19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874" y="239150"/>
            <a:ext cx="1980599" cy="19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923" y="3010500"/>
            <a:ext cx="1980599" cy="19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923" y="304800"/>
            <a:ext cx="1980599" cy="198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layfair Display"/>
                <a:ea typeface="Playfair Display"/>
                <a:cs typeface="Playfair Display"/>
                <a:sym typeface="Playfair Display"/>
              </a:rPr>
              <a:t>Préparation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8785"/>
            <a:ext cx="8839200" cy="165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5365"/>
          <a:stretch/>
        </p:blipFill>
        <p:spPr>
          <a:xfrm>
            <a:off x="6281338" y="3010099"/>
            <a:ext cx="1743800" cy="16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159" y="2839059"/>
            <a:ext cx="1860800" cy="18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860468" y="2517650"/>
            <a:ext cx="1548300" cy="2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400"/>
              <a:t>+</a:t>
            </a:r>
            <a:endParaRPr sz="16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49725" y="259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latin typeface="Playfair Display"/>
                <a:ea typeface="Playfair Display"/>
                <a:cs typeface="Playfair Display"/>
                <a:sym typeface="Playfair Display"/>
              </a:rPr>
              <a:t>ÉTAPE 1</a:t>
            </a:r>
            <a:endParaRPr sz="3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25" y="103342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4572000" y="831800"/>
            <a:ext cx="43689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D’abord, préchauffez le four à 210°C (thermostat 7).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Ensuite, lavez les cerises et faites fondre les 40 g de beurre dans une petite casserole.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 smtClean="0"/>
              <a:t>Puis, </a:t>
            </a:r>
            <a:r>
              <a:rPr lang="ca" dirty="0"/>
              <a:t>mélangez dans un grand bol la farine, le sucre, le sel et le sucre vanillé et incorporez les oeufs. Puis le lait, petit à petit, en continuant de mélanger.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 smtClean="0"/>
              <a:t>Finalement, </a:t>
            </a:r>
            <a:r>
              <a:rPr lang="ca" dirty="0"/>
              <a:t>ajoutez le beurre fondu.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191400" y="164075"/>
            <a:ext cx="84330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ÉTAPE 2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00" y="91317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4123500" y="1967375"/>
            <a:ext cx="45009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Beurrez grassement le plat, placez les cerises puis, versez la pâte à clafoutis.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Ensuite, mettez le plat au four pendant 10 mn à 210°C </a:t>
            </a:r>
            <a:r>
              <a:rPr lang="ca" dirty="0" smtClean="0"/>
              <a:t>Puis</a:t>
            </a:r>
            <a:r>
              <a:rPr lang="ca" dirty="0"/>
              <a:t>, baissez le thermostat à 180°C et laissez cuire encore 20 mn.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393725" y="257050"/>
            <a:ext cx="85095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ÉTAPE 3</a:t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20" y="1049979"/>
            <a:ext cx="3695750" cy="36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4125025" y="1403750"/>
            <a:ext cx="4511700" cy="1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Finalement,</a:t>
            </a:r>
            <a:r>
              <a:rPr lang="ca" b="1" dirty="0"/>
              <a:t> </a:t>
            </a:r>
            <a:r>
              <a:rPr lang="ca" dirty="0"/>
              <a:t>servez le clafoutis froid ou tiède, saupoudré de sucre glace.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2580150" y="167325"/>
            <a:ext cx="39837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500">
                <a:latin typeface="Playfair Display"/>
                <a:ea typeface="Playfair Display"/>
                <a:cs typeface="Playfair Display"/>
                <a:sym typeface="Playfair Display"/>
              </a:rPr>
              <a:t>Recommandations</a:t>
            </a:r>
            <a:endParaRPr sz="3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900" y="1264125"/>
            <a:ext cx="3185475" cy="23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3592950" y="2156100"/>
            <a:ext cx="195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Il est recommandé un dénoyauteur de cerises.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75" y="1105800"/>
            <a:ext cx="2822150" cy="28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244</Words>
  <Application>Microsoft Office PowerPoint</Application>
  <PresentationFormat>Presentación en pantalla (16:9)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Playfair Display</vt:lpstr>
      <vt:lpstr>Playfair Display Regular</vt:lpstr>
      <vt:lpstr>Simple Light</vt:lpstr>
      <vt:lpstr>RECETTE CLAFOUTIS</vt:lpstr>
      <vt:lpstr>ORIGINE</vt:lpstr>
      <vt:lpstr>Ingrédients</vt:lpstr>
      <vt:lpstr>Cette recette est pour 6 PERSONNES</vt:lpstr>
      <vt:lpstr>Préparation</vt:lpstr>
      <vt:lpstr>ÉTAPE 1</vt:lpstr>
      <vt:lpstr>Presentación de PowerPoint</vt:lpstr>
      <vt:lpstr>Presentación de PowerPoint</vt:lpstr>
      <vt:lpstr>Recommandations </vt:lpstr>
      <vt:lpstr>Presentación de PowerPoint</vt:lpstr>
      <vt:lpstr>LIEN DE LA VIDÉO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RECETTE CLAFOUTIS</dc:title>
  <dc:creator>Prof-01</dc:creator>
  <cp:lastModifiedBy>Prof-01</cp:lastModifiedBy>
  <cp:revision>2</cp:revision>
  <dcterms:modified xsi:type="dcterms:W3CDTF">2021-03-24T08:37:33Z</dcterms:modified>
</cp:coreProperties>
</file>