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727df073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727df073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727df073c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727df073c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76c015f0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76c015f0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8d064f6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8d064f6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8d064f6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8d064f6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b5c040ad1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b5c040ad1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8d064f66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8d064f66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8d064f66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8d064f66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1">
  <p:cSld name="AUTOLAYOUT_1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7500" y="0"/>
            <a:ext cx="9132300" cy="5143500"/>
          </a:xfrm>
          <a:prstGeom prst="rect">
            <a:avLst/>
          </a:prstGeom>
          <a:solidFill>
            <a:srgbClr val="B3D0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13"/>
          <p:cNvCxnSpPr/>
          <p:nvPr/>
        </p:nvCxnSpPr>
        <p:spPr>
          <a:xfrm>
            <a:off x="841350" y="460903"/>
            <a:ext cx="0" cy="4261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53;p13"/>
          <p:cNvCxnSpPr/>
          <p:nvPr/>
        </p:nvCxnSpPr>
        <p:spPr>
          <a:xfrm>
            <a:off x="8337675" y="460903"/>
            <a:ext cx="0" cy="4261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13"/>
          <p:cNvSpPr/>
          <p:nvPr/>
        </p:nvSpPr>
        <p:spPr>
          <a:xfrm rot="-5400000">
            <a:off x="4327200" y="853550"/>
            <a:ext cx="483000" cy="427200"/>
          </a:xfrm>
          <a:prstGeom prst="hexagon">
            <a:avLst>
              <a:gd name="adj" fmla="val 28666"/>
              <a:gd name="vf" fmla="val 11547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883125" y="1447250"/>
            <a:ext cx="5400900" cy="197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2429850" y="3493650"/>
            <a:ext cx="4287600" cy="78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2">
  <p:cSld name="AUTOLAYOUT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0" y="981549"/>
            <a:ext cx="9144000" cy="708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t="38312" b="38309"/>
          <a:stretch/>
        </p:blipFill>
        <p:spPr>
          <a:xfrm>
            <a:off x="0" y="0"/>
            <a:ext cx="9144006" cy="98155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2938225" y="2491450"/>
            <a:ext cx="5379900" cy="101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2938225" y="3571325"/>
            <a:ext cx="5379900" cy="55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XNm5ea7Ua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1883125" y="1447250"/>
            <a:ext cx="5400900" cy="19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UN WEEK-END À CADAQUÉS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2429850" y="3493650"/>
            <a:ext cx="4287600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</a:rPr>
              <a:t>Carla Donat, Rubén Alonso et Aya M’hmadi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73150" y="1181800"/>
            <a:ext cx="53799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CADAQUÉS: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431675" y="1831900"/>
            <a:ext cx="5379900" cy="27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222222"/>
                </a:solidFill>
                <a:highlight>
                  <a:srgbClr val="FFFFFF"/>
                </a:highlight>
              </a:rPr>
              <a:t>Cadaqués est un village à quelques kilomètres de la France.C'est un des villages les plus jolis et il a 3000 habitants.</a:t>
            </a:r>
            <a:endParaRPr sz="18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9002" y="1114650"/>
            <a:ext cx="2217150" cy="394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279175" y="1255950"/>
            <a:ext cx="53799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LE PAYSAGE: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279175" y="2510400"/>
            <a:ext cx="53799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 dirty="0">
                <a:solidFill>
                  <a:schemeClr val="hlink"/>
                </a:solidFill>
                <a:hlinkClick r:id="rId3"/>
              </a:rPr>
              <a:t>https://www.youtube.com/watch?v=AXNm5ea7UaE</a:t>
            </a: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275" y="1613250"/>
            <a:ext cx="3126400" cy="23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/>
          </p:nvPr>
        </p:nvSpPr>
        <p:spPr>
          <a:xfrm>
            <a:off x="332900" y="1336525"/>
            <a:ext cx="53799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MONUMENTS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32900" y="2068225"/>
            <a:ext cx="5496300" cy="14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 dirty="0">
                <a:solidFill>
                  <a:srgbClr val="222222"/>
                </a:solidFill>
                <a:highlight>
                  <a:srgbClr val="FFFFFF"/>
                </a:highlight>
              </a:rPr>
              <a:t>La statue </a:t>
            </a:r>
            <a:r>
              <a:rPr lang="ca" dirty="0"/>
              <a:t>de Dalí représente le populaire peintre qui habite à Cadaqués. Elle se situe au centre du village.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dirty="0">
                <a:solidFill>
                  <a:srgbClr val="202124"/>
                </a:solidFill>
                <a:highlight>
                  <a:srgbClr val="F8F9FA"/>
                </a:highlight>
              </a:rPr>
              <a:t>Il y a aussi la statue de la Liberté qui se trouve à l'entrée de Cadaqués.</a:t>
            </a:r>
            <a:endParaRPr dirty="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6025" y="1074500"/>
            <a:ext cx="1732325" cy="29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8531" y="3686725"/>
            <a:ext cx="1984274" cy="132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ctrTitle"/>
          </p:nvPr>
        </p:nvSpPr>
        <p:spPr>
          <a:xfrm>
            <a:off x="306050" y="1296225"/>
            <a:ext cx="5379900" cy="65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Artistes</a:t>
            </a:r>
            <a:endParaRPr dirty="0"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185175" y="2088300"/>
            <a:ext cx="4415400" cy="1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Dalí est l’artiste le plus </a:t>
            </a:r>
            <a:r>
              <a:rPr lang="ca" dirty="0">
                <a:solidFill>
                  <a:srgbClr val="222222"/>
                </a:solidFill>
                <a:highlight>
                  <a:srgbClr val="FFFFFF"/>
                </a:highlight>
              </a:rPr>
              <a:t>renommé </a:t>
            </a:r>
            <a:r>
              <a:rPr lang="ca" dirty="0"/>
              <a:t>de Cadaqués. Il a une très grande maison sur la crique de Portlligat. </a:t>
            </a:r>
            <a:r>
              <a:rPr lang="ca" dirty="0">
                <a:solidFill>
                  <a:srgbClr val="222222"/>
                </a:solidFill>
                <a:highlight>
                  <a:srgbClr val="FFFFFF"/>
                </a:highlight>
              </a:rPr>
              <a:t>Il est décédé à l'âge de 84 ans à Figueres</a:t>
            </a:r>
            <a:r>
              <a:rPr lang="ca" dirty="0"/>
              <a:t>. </a:t>
            </a:r>
            <a:r>
              <a:rPr lang="ca" dirty="0">
                <a:solidFill>
                  <a:srgbClr val="222222"/>
                </a:solidFill>
                <a:highlight>
                  <a:srgbClr val="FFFFFF"/>
                </a:highlight>
              </a:rPr>
              <a:t>Les tableaux les plus connus sont ceux qui représentent sa femme Gala. 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7A751F-9E5A-4847-B4C9-6AC5664F5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5" y="2088300"/>
            <a:ext cx="4100821" cy="18453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ctrTitle"/>
          </p:nvPr>
        </p:nvSpPr>
        <p:spPr>
          <a:xfrm>
            <a:off x="39325" y="1057625"/>
            <a:ext cx="6132900" cy="7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Activités sportives d’hiver:</a:t>
            </a:r>
            <a:endParaRPr dirty="0"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176347" y="1621990"/>
            <a:ext cx="4644900" cy="7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202124"/>
                </a:solidFill>
                <a:highlight>
                  <a:srgbClr val="F8F9FA"/>
                </a:highlight>
              </a:rPr>
              <a:t>Les différents sports pratiqués à Cadaques sont le football qui se joue sur le terrain de football, le basket </a:t>
            </a:r>
            <a:r>
              <a:rPr lang="ca" dirty="0">
                <a:solidFill>
                  <a:srgbClr val="222222"/>
                </a:solidFill>
                <a:highlight>
                  <a:srgbClr val="FFFFFF"/>
                </a:highlight>
              </a:rPr>
              <a:t>qui se joue dans le gymnase, et la danse dans le gymnase aussi.</a:t>
            </a:r>
            <a:endParaRPr dirty="0"/>
          </a:p>
        </p:txBody>
      </p:sp>
      <p:pic>
        <p:nvPicPr>
          <p:cNvPr id="107" name="Google Shape;107;p20" descr="El Cadaqués i el Llers acaben el curs amb bon gust per jugar a Tercera  Catalana - Empord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7926" y="1861400"/>
            <a:ext cx="2120800" cy="12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5650" y="2094688"/>
            <a:ext cx="1803838" cy="120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0900" y="3377525"/>
            <a:ext cx="2320100" cy="13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ctrTitle"/>
          </p:nvPr>
        </p:nvSpPr>
        <p:spPr>
          <a:xfrm>
            <a:off x="80725" y="1316000"/>
            <a:ext cx="5781900" cy="5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accent2"/>
                </a:solidFill>
              </a:rPr>
              <a:t> Activités sportives d’été: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1"/>
          </p:nvPr>
        </p:nvSpPr>
        <p:spPr>
          <a:xfrm>
            <a:off x="194050" y="1866500"/>
            <a:ext cx="4882200" cy="19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rgbClr val="000000"/>
                </a:solidFill>
                <a:highlight>
                  <a:srgbClr val="FFFFFF"/>
                </a:highlight>
              </a:rPr>
              <a:t>Les différents sports pratiqués en été sont </a:t>
            </a:r>
            <a:r>
              <a:rPr lang="ca">
                <a:solidFill>
                  <a:srgbClr val="222222"/>
                </a:solidFill>
                <a:highlight>
                  <a:srgbClr val="FFFFFF"/>
                </a:highlight>
              </a:rPr>
              <a:t>principalement </a:t>
            </a:r>
            <a:r>
              <a:rPr lang="ca">
                <a:solidFill>
                  <a:srgbClr val="000000"/>
                </a:solidFill>
                <a:highlight>
                  <a:srgbClr val="FFFFFF"/>
                </a:highlight>
              </a:rPr>
              <a:t>  la plongée sous-marine et le kayak. </a:t>
            </a:r>
            <a:r>
              <a:rPr lang="ca">
                <a:solidFill>
                  <a:srgbClr val="222222"/>
                </a:solidFill>
                <a:highlight>
                  <a:srgbClr val="FFFFFF"/>
                </a:highlight>
              </a:rPr>
              <a:t>Ils peuvent être pratiqués </a:t>
            </a:r>
            <a:r>
              <a:rPr lang="ca">
                <a:solidFill>
                  <a:srgbClr val="000000"/>
                </a:solidFill>
                <a:highlight>
                  <a:srgbClr val="FFFFFF"/>
                </a:highlight>
              </a:rPr>
              <a:t>sur différents sites de Cadaqúes.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02124"/>
              </a:solidFill>
              <a:highlight>
                <a:srgbClr val="F8F9FA"/>
              </a:highlight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0400" y="1316000"/>
            <a:ext cx="2546200" cy="15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 descr="Submarinismo | Turismo náutico | Costa Brav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0400" y="3122250"/>
            <a:ext cx="2584800" cy="15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ctrTitle"/>
          </p:nvPr>
        </p:nvSpPr>
        <p:spPr>
          <a:xfrm>
            <a:off x="212025" y="1336550"/>
            <a:ext cx="5379900" cy="5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Fêtes et traditions 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1"/>
          </p:nvPr>
        </p:nvSpPr>
        <p:spPr>
          <a:xfrm>
            <a:off x="212025" y="2021250"/>
            <a:ext cx="5200200" cy="23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A Cadaqués, nous dansons </a:t>
            </a:r>
            <a:r>
              <a:rPr lang="ca" i="1" dirty="0"/>
              <a:t>la Sardana </a:t>
            </a:r>
            <a:r>
              <a:rPr lang="ca" dirty="0"/>
              <a:t>et nous </a:t>
            </a:r>
            <a:r>
              <a:rPr lang="ca" dirty="0">
                <a:solidFill>
                  <a:srgbClr val="222222"/>
                </a:solidFill>
                <a:highlight>
                  <a:srgbClr val="FFFFFF"/>
                </a:highlight>
              </a:rPr>
              <a:t>fêtons </a:t>
            </a:r>
            <a:r>
              <a:rPr lang="ca" dirty="0"/>
              <a:t>aussi </a:t>
            </a:r>
            <a:r>
              <a:rPr lang="ca" i="1" dirty="0"/>
              <a:t>la Festa Major.</a:t>
            </a: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i="1" dirty="0"/>
              <a:t>La Sardana </a:t>
            </a:r>
            <a:r>
              <a:rPr lang="ca" dirty="0"/>
              <a:t>est une danse </a:t>
            </a:r>
            <a:r>
              <a:rPr lang="ca" dirty="0">
                <a:solidFill>
                  <a:srgbClr val="222222"/>
                </a:solidFill>
                <a:highlight>
                  <a:srgbClr val="FFFFFF"/>
                </a:highlight>
              </a:rPr>
              <a:t>catalane traditionnelle</a:t>
            </a:r>
            <a:r>
              <a:rPr lang="ca" sz="1100" dirty="0">
                <a:solidFill>
                  <a:srgbClr val="222222"/>
                </a:solidFill>
                <a:highlight>
                  <a:srgbClr val="FFFFFF"/>
                </a:highlight>
              </a:rPr>
              <a:t>. </a:t>
            </a:r>
            <a:r>
              <a:rPr lang="ca" dirty="0">
                <a:solidFill>
                  <a:srgbClr val="222222"/>
                </a:solidFill>
                <a:highlight>
                  <a:srgbClr val="FFFFFF"/>
                </a:highlight>
              </a:rPr>
              <a:t> Pour la </a:t>
            </a:r>
            <a:r>
              <a:rPr lang="ca" i="1" dirty="0">
                <a:solidFill>
                  <a:srgbClr val="222222"/>
                </a:solidFill>
                <a:highlight>
                  <a:srgbClr val="FFFFFF"/>
                </a:highlight>
              </a:rPr>
              <a:t>Festa Major, </a:t>
            </a:r>
            <a:r>
              <a:rPr lang="ca" dirty="0">
                <a:solidFill>
                  <a:srgbClr val="222222"/>
                </a:solidFill>
                <a:highlight>
                  <a:srgbClr val="FFFFFF"/>
                </a:highlight>
              </a:rPr>
              <a:t>on conserve sous la forme de compétition, la tradition de transporter de l'eau dans des cruches tenues sur la tête par les femmes du village.</a:t>
            </a:r>
            <a:endParaRPr dirty="0"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3225" y="321905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 descr="f e s t e s . o r g l'espai on comença la fest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1838" y="1403700"/>
            <a:ext cx="2202150" cy="16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ctrTitle"/>
          </p:nvPr>
        </p:nvSpPr>
        <p:spPr>
          <a:xfrm>
            <a:off x="34850" y="1309650"/>
            <a:ext cx="53658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rgbClr val="222222"/>
                </a:solidFill>
                <a:highlight>
                  <a:srgbClr val="FFFFFF"/>
                </a:highlight>
              </a:rPr>
              <a:t>Spécialités gastronomiques</a:t>
            </a:r>
            <a:endParaRPr sz="2400"/>
          </a:p>
        </p:txBody>
      </p:sp>
      <p:sp>
        <p:nvSpPr>
          <p:cNvPr id="131" name="Google Shape;131;p23"/>
          <p:cNvSpPr txBox="1">
            <a:spLocks noGrp="1"/>
          </p:cNvSpPr>
          <p:nvPr>
            <p:ph type="subTitle" idx="1"/>
          </p:nvPr>
        </p:nvSpPr>
        <p:spPr>
          <a:xfrm>
            <a:off x="34850" y="1901756"/>
            <a:ext cx="4608900" cy="25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222222"/>
                </a:solidFill>
                <a:highlight>
                  <a:srgbClr val="FFFFFF"/>
                </a:highlight>
              </a:rPr>
              <a:t>Les spécialités gastronomiques de Cadaqués sont: </a:t>
            </a: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ca" i="1" dirty="0">
                <a:solidFill>
                  <a:srgbClr val="222222"/>
                </a:solidFill>
                <a:highlight>
                  <a:srgbClr val="FFFFFF"/>
                </a:highlight>
              </a:rPr>
              <a:t>Els Taps,</a:t>
            </a:r>
            <a:r>
              <a:rPr lang="ca" dirty="0">
                <a:solidFill>
                  <a:srgbClr val="222222"/>
                </a:solidFill>
                <a:highlight>
                  <a:srgbClr val="FFFFFF"/>
                </a:highlight>
              </a:rPr>
              <a:t> un gâteau sucré élaboré exclusivement à Cadaqués.</a:t>
            </a: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ca" i="1" dirty="0">
                <a:solidFill>
                  <a:srgbClr val="222222"/>
                </a:solidFill>
                <a:highlight>
                  <a:srgbClr val="FFFFFF"/>
                </a:highlight>
              </a:rPr>
              <a:t>Els brunyols,</a:t>
            </a:r>
            <a:r>
              <a:rPr lang="ca" dirty="0">
                <a:solidFill>
                  <a:srgbClr val="222222"/>
                </a:solidFill>
                <a:highlight>
                  <a:srgbClr val="FFFFFF"/>
                </a:highlight>
              </a:rPr>
              <a:t> des beignets sucrés typiques de la Catalogne.</a:t>
            </a: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ca" dirty="0">
                <a:solidFill>
                  <a:srgbClr val="222222"/>
                </a:solidFill>
                <a:highlight>
                  <a:srgbClr val="FFFFFF"/>
                </a:highlight>
              </a:rPr>
              <a:t> Les moules et les oursins de mer qui sont naturellement délicieux.</a:t>
            </a: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2" name="Google Shape;132;p23" descr="L'Empordà a la taul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650" y="1572918"/>
            <a:ext cx="2424851" cy="12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 descr="Un viaje sensorial a través de los erizos de mar | GlobalStylu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3275" y="2886075"/>
            <a:ext cx="161925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 descr="Productos DO de la Costa Brava | Postres típicos Costa Brava |  DeMediterràning.co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3750" y="3152675"/>
            <a:ext cx="1758510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312</Words>
  <Application>Microsoft Office PowerPoint</Application>
  <PresentationFormat>Affichage à l'écran (16:9)</PresentationFormat>
  <Paragraphs>29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UN WEEK-END À CADAQUÉS</vt:lpstr>
      <vt:lpstr>CADAQUÉS:</vt:lpstr>
      <vt:lpstr>LE PAYSAGE:</vt:lpstr>
      <vt:lpstr> MONUMENTS</vt:lpstr>
      <vt:lpstr>Artistes</vt:lpstr>
      <vt:lpstr>Activités sportives d’hiver:</vt:lpstr>
      <vt:lpstr> Activités sportives d’été:</vt:lpstr>
      <vt:lpstr>Fêtes et traditions </vt:lpstr>
      <vt:lpstr>Spécialités gastronomiques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WEEK-END À CADAQUÉS</dc:title>
  <dc:creator>Blanca Sala</dc:creator>
  <cp:lastModifiedBy>alan boussac</cp:lastModifiedBy>
  <cp:revision>6</cp:revision>
  <dcterms:modified xsi:type="dcterms:W3CDTF">2021-02-07T12:04:09Z</dcterms:modified>
</cp:coreProperties>
</file>