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315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5" r:id="rId20"/>
    <p:sldId id="309" r:id="rId21"/>
    <p:sldId id="316" r:id="rId22"/>
    <p:sldId id="308" r:id="rId23"/>
    <p:sldId id="307" r:id="rId24"/>
    <p:sldId id="310" r:id="rId25"/>
    <p:sldId id="311" r:id="rId26"/>
    <p:sldId id="312" r:id="rId27"/>
    <p:sldId id="313" r:id="rId28"/>
    <p:sldId id="314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3/28/2020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3/28/2020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a-ES" sz="5400" b="1" dirty="0" smtClean="0">
                <a:latin typeface="Arial" pitchFamily="34" charset="0"/>
                <a:cs typeface="Arial" pitchFamily="34" charset="0"/>
              </a:rPr>
              <a:t>PROBABILITAT</a:t>
            </a:r>
            <a:endParaRPr lang="ca-E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3r PRIMÀRIA</a:t>
            </a:r>
            <a:endParaRPr lang="ca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sigui verda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Veus la diferència entre POSSIBLE, IMPOSSIBLE  i SEGUR? Anem a practicar.</a:t>
            </a: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Tens una bossa amb 3 pilotes blaves, 1 groga i </a:t>
            </a:r>
            <a:r>
              <a:rPr lang="ca-E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vermelles.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agafes una pilota de dins la bossa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blava?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perquè hi ha pilotes blaves a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blava?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SEGUR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perquè hi ha pilotes d’altres colors i també les podries agafar.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blava?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IMPOSSIBLE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perquè hi ha pilotes blaves dins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/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Tinc aquesta bossa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plena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pilotes grogues.</a:t>
            </a:r>
          </a:p>
          <a:p>
            <a:pPr algn="l"/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913" y="1662113"/>
            <a:ext cx="29241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POSSIBLE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verda perquè no hi ha pilotes verdes dins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1662113"/>
            <a:ext cx="2886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 perquè no hi ha pilotes verdes dins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Tens una bossa amb 5 pilotes verdes.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agafes una pilota de dins la bossa ...</a:t>
            </a: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POSSIBLE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vermella perquè no hi ha pilotes vermelles a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Clar que 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perquè no hi ha pilotes vermelles a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/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agafo una pilota de dins la bossa ...</a:t>
            </a:r>
          </a:p>
          <a:p>
            <a:pPr algn="l"/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913" y="1662113"/>
            <a:ext cx="29241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 perquè totes són verdes.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poses 1 pilota vermella dins la bossa...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agafes una pilota de la bossa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 perquè hi ha una pilota vermella dins la bossa.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SEGUR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verda ja que podries agafar la vermella.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agafes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pilota d’aquesta bossa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verda que vermella.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Això vol dir que 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verda i 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/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serà groga.</a:t>
            </a:r>
          </a:p>
          <a:p>
            <a:pPr algn="l"/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913" y="1662113"/>
            <a:ext cx="29241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657350"/>
            <a:ext cx="2867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erò que 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sigui verda perquè hi ha més pilotes verdes.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agafes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pilota d’aquesta bossa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blava.</a:t>
            </a:r>
          </a:p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vermella.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1657350"/>
            <a:ext cx="28479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Perquè hi ha més pilotes blaves que vermelles.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538" y="1657350"/>
            <a:ext cx="28289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tens aquesta bossa amb 5 pilotes grogues i 2 pilotes blaves 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538" y="1657350"/>
            <a:ext cx="28289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agafes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pilota de la bossa...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538" y="1657350"/>
            <a:ext cx="28289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groga o blava?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538" y="1657350"/>
            <a:ext cx="28289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groga perquè n’hi ha més.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538" y="1657350"/>
            <a:ext cx="28289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MENYS PROBABLE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blava perquè n’hi ha menys.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6120680" cy="1143000"/>
          </a:xfrm>
        </p:spPr>
        <p:txBody>
          <a:bodyPr>
            <a:normAutofit/>
          </a:bodyPr>
          <a:lstStyle/>
          <a:p>
            <a:r>
              <a:rPr lang="ca-ES" sz="4800" dirty="0" smtClean="0">
                <a:latin typeface="Arial" pitchFamily="34" charset="0"/>
                <a:cs typeface="Arial" pitchFamily="34" charset="0"/>
              </a:rPr>
              <a:t>RESUM</a:t>
            </a:r>
            <a:endParaRPr lang="ca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idx="1"/>
          </p:nvPr>
        </p:nvSpPr>
        <p:spPr>
          <a:xfrm>
            <a:off x="683568" y="1600200"/>
            <a:ext cx="4248472" cy="4525963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agafes una pilota </a:t>
            </a:r>
            <a:r>
              <a:rPr lang="ca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d’aquesta bossa ...</a:t>
            </a:r>
          </a:p>
          <a:p>
            <a:pPr algn="l">
              <a:buNone/>
            </a:pPr>
            <a:endParaRPr lang="ca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POSSIBLE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que sigui verda.</a:t>
            </a:r>
          </a:p>
          <a:p>
            <a:pPr algn="l">
              <a:buNone/>
            </a:pPr>
            <a:endParaRPr lang="ca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 </a:t>
            </a: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vermella.</a:t>
            </a:r>
          </a:p>
          <a:p>
            <a:pPr algn="l">
              <a:buNone/>
            </a:pP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NO és SEGUR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que sigui groga.</a:t>
            </a:r>
          </a:p>
          <a:p>
            <a:pPr algn="l">
              <a:buNone/>
            </a:pPr>
            <a:endParaRPr lang="ca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ca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MÉS PROBABLE </a:t>
            </a:r>
            <a:r>
              <a:rPr lang="ca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que sigui groga.</a:t>
            </a:r>
          </a:p>
          <a:p>
            <a:pPr algn="l">
              <a:buNone/>
            </a:pP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MENYS PROBABLE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és que sigui verda.</a:t>
            </a:r>
            <a:endParaRPr lang="ca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29241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/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blava.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913" y="1662113"/>
            <a:ext cx="29241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6864" cy="4680520"/>
          </a:xfrm>
        </p:spPr>
        <p:txBody>
          <a:bodyPr>
            <a:normAutofit/>
          </a:bodyPr>
          <a:lstStyle/>
          <a:p>
            <a:r>
              <a:rPr lang="ca-ES" sz="4800" dirty="0" smtClean="0">
                <a:latin typeface="Arial" pitchFamily="34" charset="0"/>
                <a:cs typeface="Arial" pitchFamily="34" charset="0"/>
              </a:rPr>
              <a:t>Si no has entès alguna cosa torna a mirar-ho més a poc a poc.</a:t>
            </a:r>
            <a:endParaRPr lang="ca-E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Tinc aquesta bossa amb 3 pilotes grogues i 3 pilotes blaves.</a:t>
            </a:r>
            <a:endParaRPr lang="ca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SENSE MIRAR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agafo una pilota de dins la bossa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blava.</a:t>
            </a:r>
          </a:p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vermella.</a:t>
            </a: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662113"/>
            <a:ext cx="28765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193304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2241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és SEGUR 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sigui groga.</a:t>
            </a:r>
          </a:p>
          <a:p>
            <a:pPr algn="l"/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ca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ca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sigui groga.</a:t>
            </a:r>
          </a:p>
          <a:p>
            <a:pPr algn="l"/>
            <a:endParaRPr lang="ca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557</Words>
  <Application>Microsoft Office PowerPoint</Application>
  <PresentationFormat>Presentación en pantalla (4:3)</PresentationFormat>
  <Paragraphs>66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PROBABILITAT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RESUM</vt:lpstr>
      <vt:lpstr>Si no has entès alguna cosa torna a mirar-ho més a poc a poc.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COORDENADES</dc:title>
  <dc:creator>David</dc:creator>
  <cp:lastModifiedBy>David</cp:lastModifiedBy>
  <cp:revision>18</cp:revision>
  <dcterms:created xsi:type="dcterms:W3CDTF">2020-03-23T10:27:41Z</dcterms:created>
  <dcterms:modified xsi:type="dcterms:W3CDTF">2020-03-28T15:08:17Z</dcterms:modified>
</cp:coreProperties>
</file>