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3/19/2020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3/19/2020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4464495"/>
          </a:xfrm>
        </p:spPr>
        <p:txBody>
          <a:bodyPr>
            <a:noAutofit/>
          </a:bodyPr>
          <a:lstStyle/>
          <a:p>
            <a:r>
              <a:rPr lang="ca-ES" sz="6600" dirty="0" smtClean="0">
                <a:latin typeface="Arial" pitchFamily="34" charset="0"/>
                <a:cs typeface="Arial" pitchFamily="34" charset="0"/>
              </a:rPr>
              <a:t>PRACTICA</a:t>
            </a:r>
            <a:br>
              <a:rPr lang="ca-ES" sz="6600" dirty="0" smtClean="0">
                <a:latin typeface="Arial" pitchFamily="34" charset="0"/>
                <a:cs typeface="Arial" pitchFamily="34" charset="0"/>
              </a:rPr>
            </a:br>
            <a:r>
              <a:rPr lang="ca-ES" sz="6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MULTIPLICACIONS</a:t>
            </a:r>
            <a:r>
              <a:rPr lang="ca-ES" sz="6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ca-ES" sz="6600" dirty="0" smtClean="0">
                <a:latin typeface="Arial" pitchFamily="34" charset="0"/>
                <a:cs typeface="Arial" pitchFamily="34" charset="0"/>
              </a:rPr>
            </a:br>
            <a:r>
              <a:rPr lang="ca-ES" sz="6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ca-ES" sz="6600" dirty="0" smtClean="0">
                <a:latin typeface="Arial" pitchFamily="34" charset="0"/>
                <a:cs typeface="Arial" pitchFamily="34" charset="0"/>
              </a:rPr>
            </a:br>
            <a:r>
              <a:rPr lang="ca-E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PENSA</a:t>
            </a:r>
            <a:r>
              <a:rPr lang="ca-ES" sz="3600" dirty="0" smtClean="0">
                <a:latin typeface="Arial" pitchFamily="34" charset="0"/>
                <a:cs typeface="Arial" pitchFamily="34" charset="0"/>
              </a:rPr>
              <a:t> EL RESULTAT </a:t>
            </a:r>
            <a:br>
              <a:rPr lang="ca-ES" sz="3600" dirty="0" smtClean="0">
                <a:latin typeface="Arial" pitchFamily="34" charset="0"/>
                <a:cs typeface="Arial" pitchFamily="34" charset="0"/>
              </a:rPr>
            </a:br>
            <a:r>
              <a:rPr lang="ca-ES" sz="36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ca-E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COMPROVA</a:t>
            </a:r>
            <a:r>
              <a:rPr lang="ca-ES" sz="3600" dirty="0" smtClean="0">
                <a:latin typeface="Arial" pitchFamily="34" charset="0"/>
                <a:cs typeface="Arial" pitchFamily="34" charset="0"/>
              </a:rPr>
              <a:t> SI L’HAS PENSAT BÉ</a:t>
            </a:r>
            <a:endParaRPr lang="ca-ES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 X 8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24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4 X 3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12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 X 9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18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5 X 3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15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4 X 4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16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 X 4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5 X 8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40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 X 7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21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 X 2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4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 X 9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27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4 X 6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24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8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 X 1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4 X 7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28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5 X 0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0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 X 10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20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 X 2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6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3 X 6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 X 7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14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18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5 X 2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10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2 X 6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Autofit/>
          </a:bodyPr>
          <a:lstStyle/>
          <a:p>
            <a:r>
              <a:rPr lang="ca-ES" sz="13800" dirty="0" smtClean="0">
                <a:latin typeface="Arial" pitchFamily="34" charset="0"/>
                <a:cs typeface="Arial" pitchFamily="34" charset="0"/>
              </a:rPr>
              <a:t>12</a:t>
            </a:r>
            <a:endParaRPr lang="ca-ES" sz="13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193304" cy="149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81</Words>
  <Application>Microsoft Office PowerPoint</Application>
  <PresentationFormat>Presentación en pantalla (4:3)</PresentationFormat>
  <Paragraphs>41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2" baseType="lpstr">
      <vt:lpstr>Tema de Office</vt:lpstr>
      <vt:lpstr>PRACTICA MULTIPLICACIONS  PENSA EL RESULTAT  I COMPROVA SI L’HAS PENSAT BÉ</vt:lpstr>
      <vt:lpstr>2 X 4</vt:lpstr>
      <vt:lpstr>8</vt:lpstr>
      <vt:lpstr>3 X 6</vt:lpstr>
      <vt:lpstr>18</vt:lpstr>
      <vt:lpstr>5 X 2</vt:lpstr>
      <vt:lpstr>10</vt:lpstr>
      <vt:lpstr>2 X 6</vt:lpstr>
      <vt:lpstr>12</vt:lpstr>
      <vt:lpstr>3 X 8</vt:lpstr>
      <vt:lpstr>24</vt:lpstr>
      <vt:lpstr>4 X 3</vt:lpstr>
      <vt:lpstr>12</vt:lpstr>
      <vt:lpstr>2 X 9</vt:lpstr>
      <vt:lpstr>18</vt:lpstr>
      <vt:lpstr>5 X 3</vt:lpstr>
      <vt:lpstr>15</vt:lpstr>
      <vt:lpstr>4 X 4</vt:lpstr>
      <vt:lpstr>16</vt:lpstr>
      <vt:lpstr>5 X 8</vt:lpstr>
      <vt:lpstr>40</vt:lpstr>
      <vt:lpstr>3 X 7</vt:lpstr>
      <vt:lpstr>21</vt:lpstr>
      <vt:lpstr>2 X 2</vt:lpstr>
      <vt:lpstr>4</vt:lpstr>
      <vt:lpstr>3 X 9</vt:lpstr>
      <vt:lpstr>27</vt:lpstr>
      <vt:lpstr>4 X 6</vt:lpstr>
      <vt:lpstr>24</vt:lpstr>
      <vt:lpstr>3 X 1</vt:lpstr>
      <vt:lpstr>3</vt:lpstr>
      <vt:lpstr>4 X 7</vt:lpstr>
      <vt:lpstr>28</vt:lpstr>
      <vt:lpstr>5 X 0</vt:lpstr>
      <vt:lpstr>0</vt:lpstr>
      <vt:lpstr>2 X 10</vt:lpstr>
      <vt:lpstr>20</vt:lpstr>
      <vt:lpstr>3 X 2</vt:lpstr>
      <vt:lpstr>6</vt:lpstr>
      <vt:lpstr>2 X 7</vt:lpstr>
      <vt:lpstr>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X 4</dc:title>
  <dc:creator>David</dc:creator>
  <cp:lastModifiedBy>David</cp:lastModifiedBy>
  <cp:revision>3</cp:revision>
  <dcterms:created xsi:type="dcterms:W3CDTF">2020-03-19T07:14:01Z</dcterms:created>
  <dcterms:modified xsi:type="dcterms:W3CDTF">2020-03-19T07:26:25Z</dcterms:modified>
</cp:coreProperties>
</file>