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4" r:id="rId29"/>
    <p:sldId id="283" r:id="rId30"/>
    <p:sldId id="285" r:id="rId31"/>
    <p:sldId id="286" r:id="rId32"/>
    <p:sldId id="288" r:id="rId33"/>
    <p:sldId id="287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3/23/2020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3/23/2020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a-ES" sz="5400" b="1" dirty="0" smtClean="0">
                <a:latin typeface="Arial" pitchFamily="34" charset="0"/>
                <a:cs typeface="Arial" pitchFamily="34" charset="0"/>
              </a:rPr>
              <a:t>LES COORDENADES</a:t>
            </a:r>
            <a:endParaRPr lang="ca-E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3r PRIMÀRIA</a:t>
            </a:r>
            <a:endParaRPr lang="ca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Ja tenim el 4.</a:t>
            </a:r>
          </a:p>
          <a:p>
            <a:pPr algn="l"/>
            <a:r>
              <a:rPr lang="ca-ES" dirty="0" err="1" smtClean="0">
                <a:solidFill>
                  <a:schemeClr val="tx1"/>
                </a:solidFill>
              </a:rPr>
              <a:t>D’on</a:t>
            </a:r>
            <a:r>
              <a:rPr lang="ca-ES" dirty="0" smtClean="0">
                <a:solidFill>
                  <a:schemeClr val="tx1"/>
                </a:solidFill>
              </a:rPr>
              <a:t> surt el 2?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76672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Anem a l’eix vertical.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I veiem que la taronja està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a l’alçada del 2.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Ja tenim el 2.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76672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 lnSpcReduction="10000"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Sempre hem de col·locar</a:t>
            </a:r>
          </a:p>
          <a:p>
            <a:pPr algn="l"/>
            <a:r>
              <a:rPr lang="ca-ES" dirty="0">
                <a:solidFill>
                  <a:schemeClr val="tx1"/>
                </a:solidFill>
              </a:rPr>
              <a:t>p</a:t>
            </a:r>
            <a:r>
              <a:rPr lang="ca-ES" dirty="0" smtClean="0">
                <a:solidFill>
                  <a:schemeClr val="tx1"/>
                </a:solidFill>
              </a:rPr>
              <a:t>rimer l’eix horitzontal i </a:t>
            </a:r>
          </a:p>
          <a:p>
            <a:pPr algn="l"/>
            <a:r>
              <a:rPr lang="ca-ES" dirty="0">
                <a:solidFill>
                  <a:schemeClr val="tx1"/>
                </a:solidFill>
              </a:rPr>
              <a:t>d</a:t>
            </a:r>
            <a:r>
              <a:rPr lang="ca-ES" dirty="0" smtClean="0">
                <a:solidFill>
                  <a:schemeClr val="tx1"/>
                </a:solidFill>
              </a:rPr>
              <a:t>esprés l’eix vertical.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4664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Sempre entre parèntesis </a:t>
            </a:r>
          </a:p>
          <a:p>
            <a:pPr algn="l"/>
            <a:r>
              <a:rPr lang="ca-ES" dirty="0">
                <a:solidFill>
                  <a:schemeClr val="tx1"/>
                </a:solidFill>
              </a:rPr>
              <a:t>i</a:t>
            </a:r>
            <a:r>
              <a:rPr lang="ca-ES" dirty="0" smtClean="0">
                <a:solidFill>
                  <a:schemeClr val="tx1"/>
                </a:solidFill>
              </a:rPr>
              <a:t> els números separats per una ,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Anem a practicar.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gat?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908720"/>
            <a:ext cx="47148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Primer mirem l’eix horitzontal.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I veiem que està al 6.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908720"/>
            <a:ext cx="47148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Després mirem l’eix vertical.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I veiem que està al 3.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836712"/>
            <a:ext cx="47148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Això és un eix de coordenades.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Ja podem dir que 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el gat està a les coordenades  (6,3) 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908720"/>
            <a:ext cx="47148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l’estrella?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764704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l’estrella?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L’estrella està a les coordenades (3,5).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764704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la fletxa?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la fletxa?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La fletxa està a les coordenades (9,4).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cor?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cor?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El cor està a les coordenades (5,5).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triangle?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764704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triangle?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El triangle està a les coordenades (1,6).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764704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rectangle?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Hi ha un eix horitzontal.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764704"/>
            <a:ext cx="48291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7056784" cy="1368152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On està el rectangle?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El rectangle està a les coordenades(4,1).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836712"/>
            <a:ext cx="47815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Ara diré unes coordenades i hauràs d’assenyalar el lloc a l’eix.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(2,5)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(2,5)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Ho has fet bé?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692696"/>
            <a:ext cx="48291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(10,2)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(10,2) Ho has fet bé?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0977" y="692696"/>
            <a:ext cx="48291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I un eix vertical.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764704"/>
            <a:ext cx="48291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5157192"/>
            <a:ext cx="6800800" cy="1368152"/>
          </a:xfrm>
        </p:spPr>
        <p:txBody>
          <a:bodyPr/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Serveix per localitzar un objecte o un punt en una superfície plana.</a:t>
            </a: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48101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 lnSpcReduction="10000"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Exemple.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On està la taronja?</a:t>
            </a:r>
          </a:p>
          <a:p>
            <a:pPr algn="l"/>
            <a:r>
              <a:rPr lang="ca-ES" b="1" dirty="0" smtClean="0">
                <a:solidFill>
                  <a:schemeClr val="tx1"/>
                </a:solidFill>
              </a:rPr>
              <a:t>Està a les coordenades (4,2)</a:t>
            </a:r>
            <a:endParaRPr lang="ca-ES" b="1" dirty="0">
              <a:solidFill>
                <a:schemeClr val="tx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Com sabem les coordenades?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356992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Com sabem les coordenades?</a:t>
            </a:r>
          </a:p>
          <a:p>
            <a:pPr algn="l"/>
            <a:r>
              <a:rPr lang="ca-ES" dirty="0" smtClean="0">
                <a:solidFill>
                  <a:schemeClr val="tx1"/>
                </a:solidFill>
              </a:rPr>
              <a:t>Primer: mirem l’eix horitzontal.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284984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48680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800800" cy="1656184"/>
          </a:xfrm>
        </p:spPr>
        <p:txBody>
          <a:bodyPr>
            <a:normAutofit/>
          </a:bodyPr>
          <a:lstStyle/>
          <a:p>
            <a:pPr algn="l"/>
            <a:r>
              <a:rPr lang="ca-ES" dirty="0" smtClean="0">
                <a:solidFill>
                  <a:schemeClr val="tx1"/>
                </a:solidFill>
              </a:rPr>
              <a:t>I veiem que el taronja està sobre del 4.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140968"/>
            <a:ext cx="1171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76672"/>
            <a:ext cx="47148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299</Words>
  <Application>Microsoft Office PowerPoint</Application>
  <PresentationFormat>Presentación en pantalla (4:3)</PresentationFormat>
  <Paragraphs>53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Tema de Office</vt:lpstr>
      <vt:lpstr>LES COORDENADES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COORDENADES</dc:title>
  <dc:creator>David</dc:creator>
  <cp:lastModifiedBy>David</cp:lastModifiedBy>
  <cp:revision>4</cp:revision>
  <dcterms:created xsi:type="dcterms:W3CDTF">2020-03-23T10:27:41Z</dcterms:created>
  <dcterms:modified xsi:type="dcterms:W3CDTF">2020-03-23T11:39:27Z</dcterms:modified>
</cp:coreProperties>
</file>