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ensei" charset="1" panose="00000500000000000000"/>
      <p:regular r:id="rId10"/>
    </p:embeddedFont>
    <p:embeddedFont>
      <p:font typeface="Allura" charset="1" panose="02000000000000000000"/>
      <p:regular r:id="rId11"/>
    </p:embeddedFont>
    <p:embeddedFont>
      <p:font typeface="Allura Italics" charset="1" panose="02000000000000000000"/>
      <p:regular r:id="rId12"/>
    </p:embeddedFont>
    <p:embeddedFont>
      <p:font typeface="Life Savers" charset="1" panose="03050602040302000004"/>
      <p:regular r:id="rId13"/>
    </p:embeddedFont>
    <p:embeddedFont>
      <p:font typeface="Life Savers Bold" charset="1" panose="03050602040302000004"/>
      <p:regular r:id="rId14"/>
    </p:embeddedFont>
    <p:embeddedFont>
      <p:font typeface="Barlow SemiCondensed" charset="1" panose="00000506000000000000"/>
      <p:regular r:id="rId15"/>
    </p:embeddedFont>
    <p:embeddedFont>
      <p:font typeface="Barlow SemiCondensed Bold" charset="1" panose="00000806000000000000"/>
      <p:regular r:id="rId16"/>
    </p:embeddedFont>
    <p:embeddedFont>
      <p:font typeface="Barlow SemiCondensed Italics" charset="1" panose="00000506000000000000"/>
      <p:regular r:id="rId17"/>
    </p:embeddedFont>
    <p:embeddedFont>
      <p:font typeface="Barlow SemiCondensed Bold Italics" charset="1" panose="00000806000000000000"/>
      <p:regular r:id="rId18"/>
    </p:embeddedFont>
    <p:embeddedFont>
      <p:font typeface="Barlow SemiCondensed Thin" charset="1" panose="00000306000000000000"/>
      <p:regular r:id="rId19"/>
    </p:embeddedFont>
    <p:embeddedFont>
      <p:font typeface="Barlow SemiCondensed Thin Italics" charset="1" panose="00000306000000000000"/>
      <p:regular r:id="rId20"/>
    </p:embeddedFont>
    <p:embeddedFont>
      <p:font typeface="Barlow SemiCondensed Medium" charset="1" panose="00000606000000000000"/>
      <p:regular r:id="rId21"/>
    </p:embeddedFont>
    <p:embeddedFont>
      <p:font typeface="Barlow SemiCondensed Medium Italics" charset="1" panose="00000606000000000000"/>
      <p:regular r:id="rId22"/>
    </p:embeddedFont>
    <p:embeddedFont>
      <p:font typeface="Barlow SemiCondensed Semi-Bold" charset="1" panose="00000706000000000000"/>
      <p:regular r:id="rId23"/>
    </p:embeddedFont>
    <p:embeddedFont>
      <p:font typeface="Barlow SemiCondensed Semi-Bold Italics" charset="1" panose="00000706000000000000"/>
      <p:regular r:id="rId24"/>
    </p:embeddedFont>
    <p:embeddedFont>
      <p:font typeface="Barlow SemiCondensed Heavy" charset="1" panose="00000A06000000000000"/>
      <p:regular r:id="rId25"/>
    </p:embeddedFont>
    <p:embeddedFont>
      <p:font typeface="Barlow SemiCondensed Heavy Italics" charset="1" panose="00000A06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092959" y="9678718"/>
            <a:ext cx="8281358" cy="8229600"/>
          </a:xfrm>
          <a:custGeom>
            <a:avLst/>
            <a:gdLst/>
            <a:ahLst/>
            <a:cxnLst/>
            <a:rect r="r" b="b" t="t" l="l"/>
            <a:pathLst>
              <a:path h="8229600" w="8281358">
                <a:moveTo>
                  <a:pt x="0" y="0"/>
                </a:moveTo>
                <a:lnTo>
                  <a:pt x="8281359" y="0"/>
                </a:lnTo>
                <a:lnTo>
                  <a:pt x="828135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44626" y="-2077914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379768" y="1028700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044626" y="4501028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49685" y="-1742887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193863" y="5966069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98548" y="1851269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38955" y="-2077914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455392" y="3130348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468980" y="2371913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144000" y="5143500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05608" y="-2263531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888141" y="1453524"/>
            <a:ext cx="6806093" cy="6095009"/>
          </a:xfrm>
          <a:custGeom>
            <a:avLst/>
            <a:gdLst/>
            <a:ahLst/>
            <a:cxnLst/>
            <a:rect r="r" b="b" t="t" l="l"/>
            <a:pathLst>
              <a:path h="6095009" w="6806093">
                <a:moveTo>
                  <a:pt x="0" y="0"/>
                </a:moveTo>
                <a:lnTo>
                  <a:pt x="6806093" y="0"/>
                </a:lnTo>
                <a:lnTo>
                  <a:pt x="6806093" y="6095008"/>
                </a:lnTo>
                <a:lnTo>
                  <a:pt x="0" y="60950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780725" y="8114168"/>
            <a:ext cx="7146789" cy="91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68"/>
              </a:lnSpc>
            </a:pPr>
            <a:r>
              <a:rPr lang="en-US" sz="7200" spc="64">
                <a:solidFill>
                  <a:srgbClr val="000000"/>
                </a:solidFill>
                <a:latin typeface="Allura"/>
              </a:rPr>
              <a:t>Yago Congosto 5è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6876" y="8896573"/>
            <a:ext cx="7146789" cy="91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68"/>
              </a:lnSpc>
            </a:pPr>
            <a:r>
              <a:rPr lang="en-US" sz="7200" spc="64">
                <a:solidFill>
                  <a:srgbClr val="000000"/>
                </a:solidFill>
                <a:latin typeface="Allura"/>
              </a:rPr>
              <a:t>Gustav Klimt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8506" y="1820524"/>
            <a:ext cx="8915494" cy="542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12"/>
              </a:lnSpc>
            </a:pPr>
            <a:r>
              <a:rPr lang="en-US" sz="20812">
                <a:solidFill>
                  <a:srgbClr val="FF9E5E"/>
                </a:solidFill>
                <a:latin typeface="Barlow SemiCondensed Heavy"/>
              </a:rPr>
              <a:t>MUERTE Y VIDA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2856024" y="-318155"/>
            <a:ext cx="7823898" cy="6914370"/>
          </a:xfrm>
          <a:custGeom>
            <a:avLst/>
            <a:gdLst/>
            <a:ahLst/>
            <a:cxnLst/>
            <a:rect r="r" b="b" t="t" l="l"/>
            <a:pathLst>
              <a:path h="6914370" w="7823898">
                <a:moveTo>
                  <a:pt x="0" y="0"/>
                </a:moveTo>
                <a:lnTo>
                  <a:pt x="7823897" y="0"/>
                </a:lnTo>
                <a:lnTo>
                  <a:pt x="7823897" y="6914370"/>
                </a:lnTo>
                <a:lnTo>
                  <a:pt x="0" y="691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07736" y="4242068"/>
            <a:ext cx="7823898" cy="6914370"/>
          </a:xfrm>
          <a:custGeom>
            <a:avLst/>
            <a:gdLst/>
            <a:ahLst/>
            <a:cxnLst/>
            <a:rect r="r" b="b" t="t" l="l"/>
            <a:pathLst>
              <a:path h="6914370" w="7823898">
                <a:moveTo>
                  <a:pt x="0" y="0"/>
                </a:moveTo>
                <a:lnTo>
                  <a:pt x="7823898" y="0"/>
                </a:lnTo>
                <a:lnTo>
                  <a:pt x="7823898" y="6914370"/>
                </a:lnTo>
                <a:lnTo>
                  <a:pt x="0" y="691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903275" y="-2428574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73059" y="3891410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103938" y="-1560935"/>
            <a:ext cx="5088213" cy="6121158"/>
          </a:xfrm>
          <a:custGeom>
            <a:avLst/>
            <a:gdLst/>
            <a:ahLst/>
            <a:cxnLst/>
            <a:rect r="r" b="b" t="t" l="l"/>
            <a:pathLst>
              <a:path h="6121158" w="5088213">
                <a:moveTo>
                  <a:pt x="0" y="0"/>
                </a:moveTo>
                <a:lnTo>
                  <a:pt x="5088213" y="0"/>
                </a:lnTo>
                <a:lnTo>
                  <a:pt x="5088213" y="6121158"/>
                </a:lnTo>
                <a:lnTo>
                  <a:pt x="0" y="6121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38772">
            <a:off x="-2113690" y="3932916"/>
            <a:ext cx="5140996" cy="6297434"/>
          </a:xfrm>
          <a:custGeom>
            <a:avLst/>
            <a:gdLst/>
            <a:ahLst/>
            <a:cxnLst/>
            <a:rect r="r" b="b" t="t" l="l"/>
            <a:pathLst>
              <a:path h="6297434" w="5140996">
                <a:moveTo>
                  <a:pt x="0" y="0"/>
                </a:moveTo>
                <a:lnTo>
                  <a:pt x="5140996" y="0"/>
                </a:lnTo>
                <a:lnTo>
                  <a:pt x="5140996" y="6297434"/>
                </a:lnTo>
                <a:lnTo>
                  <a:pt x="0" y="629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788451" y="8259742"/>
            <a:ext cx="3756879" cy="4601967"/>
          </a:xfrm>
          <a:custGeom>
            <a:avLst/>
            <a:gdLst/>
            <a:ahLst/>
            <a:cxnLst/>
            <a:rect r="r" b="b" t="t" l="l"/>
            <a:pathLst>
              <a:path h="4601967" w="3756879">
                <a:moveTo>
                  <a:pt x="0" y="0"/>
                </a:moveTo>
                <a:lnTo>
                  <a:pt x="3756878" y="0"/>
                </a:lnTo>
                <a:lnTo>
                  <a:pt x="3756878" y="4601967"/>
                </a:lnTo>
                <a:lnTo>
                  <a:pt x="0" y="46019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371842" y="2711616"/>
            <a:ext cx="4615413" cy="6546684"/>
          </a:xfrm>
          <a:custGeom>
            <a:avLst/>
            <a:gdLst/>
            <a:ahLst/>
            <a:cxnLst/>
            <a:rect r="r" b="b" t="t" l="l"/>
            <a:pathLst>
              <a:path h="6546684" w="4615413">
                <a:moveTo>
                  <a:pt x="0" y="0"/>
                </a:moveTo>
                <a:lnTo>
                  <a:pt x="4615412" y="0"/>
                </a:lnTo>
                <a:lnTo>
                  <a:pt x="4615412" y="6546684"/>
                </a:lnTo>
                <a:lnTo>
                  <a:pt x="0" y="65466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533938" y="428235"/>
            <a:ext cx="9736396" cy="302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000000"/>
                </a:solidFill>
                <a:latin typeface="Life Savers"/>
              </a:rPr>
              <a:t>informació</a:t>
            </a:r>
          </a:p>
          <a:p>
            <a:pPr algn="ctr">
              <a:lnSpc>
                <a:spcPts val="1199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9692610" y="4007269"/>
            <a:ext cx="5760898" cy="2743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9"/>
              </a:lnSpc>
            </a:pPr>
            <a:r>
              <a:rPr lang="en-US" sz="4275" spc="585">
                <a:solidFill>
                  <a:srgbClr val="000000"/>
                </a:solidFill>
                <a:latin typeface="Sensei Bold Italics"/>
              </a:rPr>
              <a:t>GUSTAV KLIMT ES VA PASAR 8 ANYS FENT AQUESTA OBRA D’ART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2856024" y="-318155"/>
            <a:ext cx="7823898" cy="6914370"/>
          </a:xfrm>
          <a:custGeom>
            <a:avLst/>
            <a:gdLst/>
            <a:ahLst/>
            <a:cxnLst/>
            <a:rect r="r" b="b" t="t" l="l"/>
            <a:pathLst>
              <a:path h="6914370" w="7823898">
                <a:moveTo>
                  <a:pt x="0" y="0"/>
                </a:moveTo>
                <a:lnTo>
                  <a:pt x="7823897" y="0"/>
                </a:lnTo>
                <a:lnTo>
                  <a:pt x="7823897" y="6914370"/>
                </a:lnTo>
                <a:lnTo>
                  <a:pt x="0" y="691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07736" y="4242068"/>
            <a:ext cx="7823898" cy="6914370"/>
          </a:xfrm>
          <a:custGeom>
            <a:avLst/>
            <a:gdLst/>
            <a:ahLst/>
            <a:cxnLst/>
            <a:rect r="r" b="b" t="t" l="l"/>
            <a:pathLst>
              <a:path h="6914370" w="7823898">
                <a:moveTo>
                  <a:pt x="0" y="0"/>
                </a:moveTo>
                <a:lnTo>
                  <a:pt x="7823898" y="0"/>
                </a:lnTo>
                <a:lnTo>
                  <a:pt x="7823898" y="6914370"/>
                </a:lnTo>
                <a:lnTo>
                  <a:pt x="0" y="691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903275" y="-2428574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36702" y="3891410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103938" y="-1560935"/>
            <a:ext cx="5088213" cy="6121158"/>
          </a:xfrm>
          <a:custGeom>
            <a:avLst/>
            <a:gdLst/>
            <a:ahLst/>
            <a:cxnLst/>
            <a:rect r="r" b="b" t="t" l="l"/>
            <a:pathLst>
              <a:path h="6121158" w="5088213">
                <a:moveTo>
                  <a:pt x="0" y="0"/>
                </a:moveTo>
                <a:lnTo>
                  <a:pt x="5088213" y="0"/>
                </a:lnTo>
                <a:lnTo>
                  <a:pt x="5088213" y="6121158"/>
                </a:lnTo>
                <a:lnTo>
                  <a:pt x="0" y="6121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38772">
            <a:off x="-2113690" y="3932916"/>
            <a:ext cx="5140996" cy="6297434"/>
          </a:xfrm>
          <a:custGeom>
            <a:avLst/>
            <a:gdLst/>
            <a:ahLst/>
            <a:cxnLst/>
            <a:rect r="r" b="b" t="t" l="l"/>
            <a:pathLst>
              <a:path h="6297434" w="5140996">
                <a:moveTo>
                  <a:pt x="0" y="0"/>
                </a:moveTo>
                <a:lnTo>
                  <a:pt x="5140996" y="0"/>
                </a:lnTo>
                <a:lnTo>
                  <a:pt x="5140996" y="6297434"/>
                </a:lnTo>
                <a:lnTo>
                  <a:pt x="0" y="629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788451" y="8259742"/>
            <a:ext cx="3756879" cy="4601967"/>
          </a:xfrm>
          <a:custGeom>
            <a:avLst/>
            <a:gdLst/>
            <a:ahLst/>
            <a:cxnLst/>
            <a:rect r="r" b="b" t="t" l="l"/>
            <a:pathLst>
              <a:path h="4601967" w="3756879">
                <a:moveTo>
                  <a:pt x="0" y="0"/>
                </a:moveTo>
                <a:lnTo>
                  <a:pt x="3756878" y="0"/>
                </a:lnTo>
                <a:lnTo>
                  <a:pt x="3756878" y="4601967"/>
                </a:lnTo>
                <a:lnTo>
                  <a:pt x="0" y="46019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995701" y="1111162"/>
            <a:ext cx="12108238" cy="302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000000"/>
                </a:solidFill>
                <a:latin typeface="Life Savers"/>
              </a:rPr>
              <a:t>com es va crear aquesta obra?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118856" y="4016441"/>
            <a:ext cx="5760898" cy="548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9"/>
              </a:lnSpc>
            </a:pPr>
            <a:r>
              <a:rPr lang="en-US" sz="4275" spc="585">
                <a:solidFill>
                  <a:srgbClr val="000000"/>
                </a:solidFill>
                <a:latin typeface="Sensei Bold Italics"/>
              </a:rPr>
              <a:t>ES VA CREAR PERQUE GUSTAV KLIMT PEVENIA LA GUERRA I PER AIXÓ ES QUE LA MORT ERA ALGO QUE ES TENIA QUE TINDRE MOLT EN COMTE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243727" y="4242068"/>
            <a:ext cx="6806093" cy="6095009"/>
          </a:xfrm>
          <a:custGeom>
            <a:avLst/>
            <a:gdLst/>
            <a:ahLst/>
            <a:cxnLst/>
            <a:rect r="r" b="b" t="t" l="l"/>
            <a:pathLst>
              <a:path h="6095009" w="6806093">
                <a:moveTo>
                  <a:pt x="0" y="0"/>
                </a:moveTo>
                <a:lnTo>
                  <a:pt x="6806092" y="0"/>
                </a:lnTo>
                <a:lnTo>
                  <a:pt x="6806092" y="6095009"/>
                </a:lnTo>
                <a:lnTo>
                  <a:pt x="0" y="60950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2856024" y="-318155"/>
            <a:ext cx="7823898" cy="6914370"/>
          </a:xfrm>
          <a:custGeom>
            <a:avLst/>
            <a:gdLst/>
            <a:ahLst/>
            <a:cxnLst/>
            <a:rect r="r" b="b" t="t" l="l"/>
            <a:pathLst>
              <a:path h="6914370" w="7823898">
                <a:moveTo>
                  <a:pt x="0" y="0"/>
                </a:moveTo>
                <a:lnTo>
                  <a:pt x="7823897" y="0"/>
                </a:lnTo>
                <a:lnTo>
                  <a:pt x="7823897" y="6914370"/>
                </a:lnTo>
                <a:lnTo>
                  <a:pt x="0" y="691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07736" y="4242068"/>
            <a:ext cx="7823898" cy="6914370"/>
          </a:xfrm>
          <a:custGeom>
            <a:avLst/>
            <a:gdLst/>
            <a:ahLst/>
            <a:cxnLst/>
            <a:rect r="r" b="b" t="t" l="l"/>
            <a:pathLst>
              <a:path h="6914370" w="7823898">
                <a:moveTo>
                  <a:pt x="0" y="0"/>
                </a:moveTo>
                <a:lnTo>
                  <a:pt x="7823898" y="0"/>
                </a:lnTo>
                <a:lnTo>
                  <a:pt x="7823898" y="6914370"/>
                </a:lnTo>
                <a:lnTo>
                  <a:pt x="0" y="691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903275" y="-2428574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36702" y="3891410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103938" y="-1560935"/>
            <a:ext cx="5088213" cy="6121158"/>
          </a:xfrm>
          <a:custGeom>
            <a:avLst/>
            <a:gdLst/>
            <a:ahLst/>
            <a:cxnLst/>
            <a:rect r="r" b="b" t="t" l="l"/>
            <a:pathLst>
              <a:path h="6121158" w="5088213">
                <a:moveTo>
                  <a:pt x="0" y="0"/>
                </a:moveTo>
                <a:lnTo>
                  <a:pt x="5088213" y="0"/>
                </a:lnTo>
                <a:lnTo>
                  <a:pt x="5088213" y="6121158"/>
                </a:lnTo>
                <a:lnTo>
                  <a:pt x="0" y="6121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38772">
            <a:off x="-2113690" y="3932916"/>
            <a:ext cx="5140996" cy="6297434"/>
          </a:xfrm>
          <a:custGeom>
            <a:avLst/>
            <a:gdLst/>
            <a:ahLst/>
            <a:cxnLst/>
            <a:rect r="r" b="b" t="t" l="l"/>
            <a:pathLst>
              <a:path h="6297434" w="5140996">
                <a:moveTo>
                  <a:pt x="0" y="0"/>
                </a:moveTo>
                <a:lnTo>
                  <a:pt x="5140996" y="0"/>
                </a:lnTo>
                <a:lnTo>
                  <a:pt x="5140996" y="6297434"/>
                </a:lnTo>
                <a:lnTo>
                  <a:pt x="0" y="629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788451" y="8259742"/>
            <a:ext cx="3756879" cy="4601967"/>
          </a:xfrm>
          <a:custGeom>
            <a:avLst/>
            <a:gdLst/>
            <a:ahLst/>
            <a:cxnLst/>
            <a:rect r="r" b="b" t="t" l="l"/>
            <a:pathLst>
              <a:path h="4601967" w="3756879">
                <a:moveTo>
                  <a:pt x="0" y="0"/>
                </a:moveTo>
                <a:lnTo>
                  <a:pt x="3756878" y="0"/>
                </a:lnTo>
                <a:lnTo>
                  <a:pt x="3756878" y="4601967"/>
                </a:lnTo>
                <a:lnTo>
                  <a:pt x="0" y="46019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808226" y="428235"/>
            <a:ext cx="5928475" cy="302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000000"/>
                </a:solidFill>
                <a:latin typeface="Life Savers"/>
              </a:rPr>
              <a:t>que simboliza?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20324" y="3100930"/>
            <a:ext cx="5760898" cy="6858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9"/>
              </a:lnSpc>
            </a:pPr>
            <a:r>
              <a:rPr lang="en-US" sz="4275" spc="585">
                <a:solidFill>
                  <a:srgbClr val="000000"/>
                </a:solidFill>
                <a:latin typeface="Sensei Bold Italics"/>
              </a:rPr>
              <a:t>REPRESENTA LA VIDA MOSTRANT PERSONES DE TOTES LES GENERACIONS,DES DE NADONS FINA A L’AVIA. ES UN  SIMBOL CIRCULAR DE L’EXISTENCIAI LA MORT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337907" y="3548710"/>
            <a:ext cx="6806093" cy="6095009"/>
          </a:xfrm>
          <a:custGeom>
            <a:avLst/>
            <a:gdLst/>
            <a:ahLst/>
            <a:cxnLst/>
            <a:rect r="r" b="b" t="t" l="l"/>
            <a:pathLst>
              <a:path h="6095009" w="6806093">
                <a:moveTo>
                  <a:pt x="0" y="0"/>
                </a:moveTo>
                <a:lnTo>
                  <a:pt x="6806093" y="0"/>
                </a:lnTo>
                <a:lnTo>
                  <a:pt x="6806093" y="6095009"/>
                </a:lnTo>
                <a:lnTo>
                  <a:pt x="0" y="60950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2856024" y="-318155"/>
            <a:ext cx="7823898" cy="6914370"/>
          </a:xfrm>
          <a:custGeom>
            <a:avLst/>
            <a:gdLst/>
            <a:ahLst/>
            <a:cxnLst/>
            <a:rect r="r" b="b" t="t" l="l"/>
            <a:pathLst>
              <a:path h="6914370" w="7823898">
                <a:moveTo>
                  <a:pt x="0" y="0"/>
                </a:moveTo>
                <a:lnTo>
                  <a:pt x="7823897" y="0"/>
                </a:lnTo>
                <a:lnTo>
                  <a:pt x="7823897" y="6914370"/>
                </a:lnTo>
                <a:lnTo>
                  <a:pt x="0" y="691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07736" y="4242068"/>
            <a:ext cx="7823898" cy="6914370"/>
          </a:xfrm>
          <a:custGeom>
            <a:avLst/>
            <a:gdLst/>
            <a:ahLst/>
            <a:cxnLst/>
            <a:rect r="r" b="b" t="t" l="l"/>
            <a:pathLst>
              <a:path h="6914370" w="7823898">
                <a:moveTo>
                  <a:pt x="0" y="0"/>
                </a:moveTo>
                <a:lnTo>
                  <a:pt x="7823898" y="0"/>
                </a:lnTo>
                <a:lnTo>
                  <a:pt x="7823898" y="6914370"/>
                </a:lnTo>
                <a:lnTo>
                  <a:pt x="0" y="691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903275" y="-2428574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36702" y="3891410"/>
            <a:ext cx="8550234" cy="8229600"/>
          </a:xfrm>
          <a:custGeom>
            <a:avLst/>
            <a:gdLst/>
            <a:ahLst/>
            <a:cxnLst/>
            <a:rect r="r" b="b" t="t" l="l"/>
            <a:pathLst>
              <a:path h="8229600" w="8550234">
                <a:moveTo>
                  <a:pt x="0" y="0"/>
                </a:moveTo>
                <a:lnTo>
                  <a:pt x="8550233" y="0"/>
                </a:lnTo>
                <a:lnTo>
                  <a:pt x="85502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103938" y="-1560935"/>
            <a:ext cx="5088213" cy="6121158"/>
          </a:xfrm>
          <a:custGeom>
            <a:avLst/>
            <a:gdLst/>
            <a:ahLst/>
            <a:cxnLst/>
            <a:rect r="r" b="b" t="t" l="l"/>
            <a:pathLst>
              <a:path h="6121158" w="5088213">
                <a:moveTo>
                  <a:pt x="0" y="0"/>
                </a:moveTo>
                <a:lnTo>
                  <a:pt x="5088213" y="0"/>
                </a:lnTo>
                <a:lnTo>
                  <a:pt x="5088213" y="6121158"/>
                </a:lnTo>
                <a:lnTo>
                  <a:pt x="0" y="6121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38772">
            <a:off x="-2113690" y="3932916"/>
            <a:ext cx="5140996" cy="6297434"/>
          </a:xfrm>
          <a:custGeom>
            <a:avLst/>
            <a:gdLst/>
            <a:ahLst/>
            <a:cxnLst/>
            <a:rect r="r" b="b" t="t" l="l"/>
            <a:pathLst>
              <a:path h="6297434" w="5140996">
                <a:moveTo>
                  <a:pt x="0" y="0"/>
                </a:moveTo>
                <a:lnTo>
                  <a:pt x="5140996" y="0"/>
                </a:lnTo>
                <a:lnTo>
                  <a:pt x="5140996" y="6297434"/>
                </a:lnTo>
                <a:lnTo>
                  <a:pt x="0" y="62974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788451" y="8259742"/>
            <a:ext cx="3756879" cy="4601967"/>
          </a:xfrm>
          <a:custGeom>
            <a:avLst/>
            <a:gdLst/>
            <a:ahLst/>
            <a:cxnLst/>
            <a:rect r="r" b="b" t="t" l="l"/>
            <a:pathLst>
              <a:path h="4601967" w="3756879">
                <a:moveTo>
                  <a:pt x="0" y="0"/>
                </a:moveTo>
                <a:lnTo>
                  <a:pt x="3756878" y="0"/>
                </a:lnTo>
                <a:lnTo>
                  <a:pt x="3756878" y="4601967"/>
                </a:lnTo>
                <a:lnTo>
                  <a:pt x="0" y="46019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808226" y="428235"/>
            <a:ext cx="5928475" cy="302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000000"/>
                </a:solidFill>
                <a:latin typeface="Life Savers"/>
              </a:rPr>
              <a:t>perque l’he escollit?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23489" y="3275803"/>
            <a:ext cx="5760898" cy="617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9"/>
              </a:lnSpc>
            </a:pPr>
            <a:r>
              <a:rPr lang="en-US" sz="4275" spc="585">
                <a:solidFill>
                  <a:srgbClr val="000000"/>
                </a:solidFill>
                <a:latin typeface="Sensei Bold Italics"/>
              </a:rPr>
              <a:t> HE ESCOLLIT AQUESTA OBRA D’ART PERQUE M’AGRADEN MOLT AQUSTS TEMES I PERQUE REPRESENTA LA REALITAT DE LA VIDA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405180" y="3457185"/>
            <a:ext cx="6806093" cy="6095009"/>
          </a:xfrm>
          <a:custGeom>
            <a:avLst/>
            <a:gdLst/>
            <a:ahLst/>
            <a:cxnLst/>
            <a:rect r="r" b="b" t="t" l="l"/>
            <a:pathLst>
              <a:path h="6095009" w="6806093">
                <a:moveTo>
                  <a:pt x="0" y="0"/>
                </a:moveTo>
                <a:lnTo>
                  <a:pt x="6806093" y="0"/>
                </a:lnTo>
                <a:lnTo>
                  <a:pt x="6806093" y="6095008"/>
                </a:lnTo>
                <a:lnTo>
                  <a:pt x="0" y="60950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5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DAFzrmCehuk</dc:identifier>
  <dcterms:modified xsi:type="dcterms:W3CDTF">2011-08-01T06:04:30Z</dcterms:modified>
  <cp:revision>1</cp:revision>
  <dc:title>gustav klimt</dc:title>
</cp:coreProperties>
</file>