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3"/>
    <p:sldId id="257" r:id="rId24"/>
    <p:sldId id="258" r:id="rId25"/>
    <p:sldId id="259" r:id="rId26"/>
    <p:sldId id="260" r:id="rId27"/>
    <p:sldId id="261" r:id="rId2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oboto" charset="1" panose="02000000000000000000"/>
      <p:regular r:id="rId10"/>
    </p:embeddedFont>
    <p:embeddedFont>
      <p:font typeface="Roboto Bold" charset="1" panose="02000000000000000000"/>
      <p:regular r:id="rId11"/>
    </p:embeddedFont>
    <p:embeddedFont>
      <p:font typeface="Roboto Italics" charset="1" panose="02000000000000000000"/>
      <p:regular r:id="rId12"/>
    </p:embeddedFont>
    <p:embeddedFont>
      <p:font typeface="Roboto Bold Italics" charset="1" panose="02000000000000000000"/>
      <p:regular r:id="rId13"/>
    </p:embeddedFont>
    <p:embeddedFont>
      <p:font typeface="Comica" charset="1" panose="00000000000000000000"/>
      <p:regular r:id="rId14"/>
    </p:embeddedFont>
    <p:embeddedFont>
      <p:font typeface="Open Sans" charset="1" panose="020B0606030504020204"/>
      <p:regular r:id="rId15"/>
    </p:embeddedFont>
    <p:embeddedFont>
      <p:font typeface="Open Sans Bold" charset="1" panose="020B0806030504020204"/>
      <p:regular r:id="rId16"/>
    </p:embeddedFont>
    <p:embeddedFont>
      <p:font typeface="Open Sans Italics" charset="1" panose="020B0606030504020204"/>
      <p:regular r:id="rId17"/>
    </p:embeddedFont>
    <p:embeddedFont>
      <p:font typeface="Open Sans Bold Italics" charset="1" panose="020B0806030504020204"/>
      <p:regular r:id="rId18"/>
    </p:embeddedFont>
    <p:embeddedFont>
      <p:font typeface="Open Sans Light" charset="1" panose="020B0306030504020204"/>
      <p:regular r:id="rId19"/>
    </p:embeddedFont>
    <p:embeddedFont>
      <p:font typeface="Open Sans Light Italics" charset="1" panose="020B0306030504020204"/>
      <p:regular r:id="rId20"/>
    </p:embeddedFont>
    <p:embeddedFont>
      <p:font typeface="Open Sans Ultra-Bold" charset="1" panose="00000000000000000000"/>
      <p:regular r:id="rId21"/>
    </p:embeddedFont>
    <p:embeddedFont>
      <p:font typeface="Open Sans Ultra-Bold Italics" charset="1" panose="000000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slides/slide1.xml" Type="http://schemas.openxmlformats.org/officeDocument/2006/relationships/slide"/><Relationship Id="rId24" Target="slides/slide2.xml" Type="http://schemas.openxmlformats.org/officeDocument/2006/relationships/slide"/><Relationship Id="rId25" Target="slides/slide3.xml" Type="http://schemas.openxmlformats.org/officeDocument/2006/relationships/slide"/><Relationship Id="rId26" Target="slides/slide4.xml" Type="http://schemas.openxmlformats.org/officeDocument/2006/relationships/slide"/><Relationship Id="rId27" Target="slides/slide5.xml" Type="http://schemas.openxmlformats.org/officeDocument/2006/relationships/slide"/><Relationship Id="rId28" Target="slides/slide6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11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1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323797" y="3408575"/>
            <a:ext cx="11640406" cy="3562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11"/>
              </a:lnSpc>
            </a:pPr>
            <a:r>
              <a:rPr lang="en-US" sz="13599" spc="-435">
                <a:solidFill>
                  <a:srgbClr val="022033"/>
                </a:solidFill>
                <a:latin typeface="Comica"/>
              </a:rPr>
              <a:t>LADY WITH FAN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906086" y="1584850"/>
            <a:ext cx="4475828" cy="1247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98"/>
              </a:lnSpc>
            </a:pPr>
            <a:r>
              <a:rPr lang="en-US" sz="4245" spc="437">
                <a:solidFill>
                  <a:srgbClr val="022033"/>
                </a:solidFill>
                <a:latin typeface="Roboto"/>
              </a:rPr>
              <a:t>GUSTAV KLIMT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2003101">
            <a:off x="-3298647" y="-3865792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4" y="0"/>
                </a:lnTo>
                <a:lnTo>
                  <a:pt x="6597294" y="9500102"/>
                </a:lnTo>
                <a:lnTo>
                  <a:pt x="0" y="95001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003101">
            <a:off x="16464806" y="3414019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3" y="0"/>
                </a:lnTo>
                <a:lnTo>
                  <a:pt x="6597293" y="9500103"/>
                </a:lnTo>
                <a:lnTo>
                  <a:pt x="0" y="95001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813916">
            <a:off x="-2916636" y="4846793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3" y="0"/>
                </a:lnTo>
                <a:lnTo>
                  <a:pt x="6597293" y="9500102"/>
                </a:lnTo>
                <a:lnTo>
                  <a:pt x="0" y="95001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3299222">
            <a:off x="13481601" y="-5335199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4" y="0"/>
                </a:lnTo>
                <a:lnTo>
                  <a:pt x="6597294" y="9500103"/>
                </a:lnTo>
                <a:lnTo>
                  <a:pt x="0" y="95001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true" rot="-7643598">
            <a:off x="8344729" y="7726016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6597293" y="9500103"/>
                </a:moveTo>
                <a:lnTo>
                  <a:pt x="0" y="9500103"/>
                </a:lnTo>
                <a:lnTo>
                  <a:pt x="0" y="0"/>
                </a:lnTo>
                <a:lnTo>
                  <a:pt x="6597293" y="0"/>
                </a:lnTo>
                <a:lnTo>
                  <a:pt x="6597293" y="950010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858296">
            <a:off x="2567670" y="8247910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3" y="0"/>
                </a:lnTo>
                <a:lnTo>
                  <a:pt x="6597293" y="9500102"/>
                </a:lnTo>
                <a:lnTo>
                  <a:pt x="0" y="95001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858296">
            <a:off x="5046823" y="-6969102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3" y="0"/>
                </a:lnTo>
                <a:lnTo>
                  <a:pt x="6597293" y="9500102"/>
                </a:lnTo>
                <a:lnTo>
                  <a:pt x="0" y="95001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013177" y="7122859"/>
            <a:ext cx="4630198" cy="15377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98"/>
              </a:lnSpc>
            </a:pPr>
            <a:r>
              <a:rPr lang="en-US" sz="4245" spc="437">
                <a:solidFill>
                  <a:srgbClr val="022033"/>
                </a:solidFill>
                <a:latin typeface="Roboto"/>
              </a:rPr>
              <a:t>ANAIS HEREDIA   FONTEBOA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410059" y="4735174"/>
            <a:ext cx="8161086" cy="919977"/>
          </a:xfrm>
          <a:custGeom>
            <a:avLst/>
            <a:gdLst/>
            <a:ahLst/>
            <a:cxnLst/>
            <a:rect r="r" b="b" t="t" l="l"/>
            <a:pathLst>
              <a:path h="919977" w="8161086">
                <a:moveTo>
                  <a:pt x="0" y="0"/>
                </a:moveTo>
                <a:lnTo>
                  <a:pt x="8161086" y="0"/>
                </a:lnTo>
                <a:lnTo>
                  <a:pt x="8161086" y="919977"/>
                </a:lnTo>
                <a:lnTo>
                  <a:pt x="0" y="9199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537550" y="8262879"/>
            <a:ext cx="7315200" cy="824623"/>
          </a:xfrm>
          <a:custGeom>
            <a:avLst/>
            <a:gdLst/>
            <a:ahLst/>
            <a:cxnLst/>
            <a:rect r="r" b="b" t="t" l="l"/>
            <a:pathLst>
              <a:path h="824623" w="7315200">
                <a:moveTo>
                  <a:pt x="0" y="0"/>
                </a:moveTo>
                <a:lnTo>
                  <a:pt x="7315200" y="0"/>
                </a:lnTo>
                <a:lnTo>
                  <a:pt x="7315200" y="824622"/>
                </a:lnTo>
                <a:lnTo>
                  <a:pt x="0" y="824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067214" y="1535205"/>
            <a:ext cx="10503932" cy="1807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11"/>
              </a:lnSpc>
            </a:pPr>
            <a:r>
              <a:rPr lang="en-US" sz="6860" spc="-569">
                <a:solidFill>
                  <a:srgbClr val="022033"/>
                </a:solidFill>
                <a:latin typeface="Comica"/>
              </a:rPr>
              <a:t>COSES SOBRE : LADY  WITH  FAN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8416634">
            <a:off x="-1207295" y="-2191133"/>
            <a:ext cx="4471991" cy="6439667"/>
          </a:xfrm>
          <a:custGeom>
            <a:avLst/>
            <a:gdLst/>
            <a:ahLst/>
            <a:cxnLst/>
            <a:rect r="r" b="b" t="t" l="l"/>
            <a:pathLst>
              <a:path h="6439667" w="4471991">
                <a:moveTo>
                  <a:pt x="0" y="0"/>
                </a:moveTo>
                <a:lnTo>
                  <a:pt x="4471990" y="0"/>
                </a:lnTo>
                <a:lnTo>
                  <a:pt x="4471990" y="6439666"/>
                </a:lnTo>
                <a:lnTo>
                  <a:pt x="0" y="6439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2003101">
            <a:off x="15128246" y="3925139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3" y="0"/>
                </a:lnTo>
                <a:lnTo>
                  <a:pt x="6597293" y="9500102"/>
                </a:lnTo>
                <a:lnTo>
                  <a:pt x="0" y="95001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537550" y="6436201"/>
            <a:ext cx="7315200" cy="824623"/>
          </a:xfrm>
          <a:custGeom>
            <a:avLst/>
            <a:gdLst/>
            <a:ahLst/>
            <a:cxnLst/>
            <a:rect r="r" b="b" t="t" l="l"/>
            <a:pathLst>
              <a:path h="824623" w="7315200">
                <a:moveTo>
                  <a:pt x="0" y="0"/>
                </a:moveTo>
                <a:lnTo>
                  <a:pt x="7315200" y="0"/>
                </a:lnTo>
                <a:lnTo>
                  <a:pt x="7315200" y="824622"/>
                </a:lnTo>
                <a:lnTo>
                  <a:pt x="0" y="824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78554" y="4934186"/>
            <a:ext cx="3831401" cy="4797580"/>
          </a:xfrm>
          <a:custGeom>
            <a:avLst/>
            <a:gdLst/>
            <a:ahLst/>
            <a:cxnLst/>
            <a:rect r="r" b="b" t="t" l="l"/>
            <a:pathLst>
              <a:path h="4797580" w="3831401">
                <a:moveTo>
                  <a:pt x="0" y="0"/>
                </a:moveTo>
                <a:lnTo>
                  <a:pt x="3831401" y="0"/>
                </a:lnTo>
                <a:lnTo>
                  <a:pt x="3831401" y="4797581"/>
                </a:lnTo>
                <a:lnTo>
                  <a:pt x="0" y="479758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981958" y="627387"/>
            <a:ext cx="3277342" cy="4103802"/>
          </a:xfrm>
          <a:custGeom>
            <a:avLst/>
            <a:gdLst/>
            <a:ahLst/>
            <a:cxnLst/>
            <a:rect r="r" b="b" t="t" l="l"/>
            <a:pathLst>
              <a:path h="4103802" w="3277342">
                <a:moveTo>
                  <a:pt x="0" y="0"/>
                </a:moveTo>
                <a:lnTo>
                  <a:pt x="3277342" y="0"/>
                </a:lnTo>
                <a:lnTo>
                  <a:pt x="3277342" y="4103802"/>
                </a:lnTo>
                <a:lnTo>
                  <a:pt x="0" y="41038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174399" y="8281929"/>
            <a:ext cx="3939202" cy="11673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45"/>
              </a:lnSpc>
            </a:pPr>
            <a:r>
              <a:rPr lang="en-US" sz="3092" spc="173">
                <a:solidFill>
                  <a:srgbClr val="022033"/>
                </a:solidFill>
                <a:latin typeface="Comica"/>
              </a:rPr>
              <a:t>LA DATA DE CREACIÓ: 1917</a:t>
            </a:r>
          </a:p>
          <a:p>
            <a:pPr algn="ctr">
              <a:lnSpc>
                <a:spcPts val="2845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6259002" y="4816071"/>
            <a:ext cx="5872296" cy="673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2"/>
              </a:lnSpc>
            </a:pPr>
            <a:r>
              <a:rPr lang="en-US" sz="2589" spc="145">
                <a:solidFill>
                  <a:srgbClr val="022033"/>
                </a:solidFill>
                <a:latin typeface="Comica"/>
              </a:rPr>
              <a:t>ES LA ULTIMA OBRA  DE GUSAV KLIMT 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948406" y="6445726"/>
            <a:ext cx="6391188" cy="721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2"/>
              </a:lnSpc>
            </a:pPr>
          </a:p>
          <a:p>
            <a:pPr algn="ctr">
              <a:lnSpc>
                <a:spcPts val="2512"/>
              </a:lnSpc>
            </a:pPr>
            <a:r>
              <a:rPr lang="en-US" sz="2730" spc="152">
                <a:solidFill>
                  <a:srgbClr val="022033"/>
                </a:solidFill>
                <a:latin typeface="Comica"/>
              </a:rPr>
              <a:t>tenica:oli sobre llezo</a:t>
            </a:r>
            <a:r>
              <a:rPr lang="en-US" sz="2730" spc="152">
                <a:solidFill>
                  <a:srgbClr val="022033"/>
                </a:solidFill>
                <a:latin typeface="Comica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806655" y="3387591"/>
            <a:ext cx="5223667" cy="2118976"/>
            <a:chOff x="0" y="0"/>
            <a:chExt cx="1375781" cy="55808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75781" cy="558084"/>
            </a:xfrm>
            <a:custGeom>
              <a:avLst/>
              <a:gdLst/>
              <a:ahLst/>
              <a:cxnLst/>
              <a:rect r="r" b="b" t="t" l="l"/>
              <a:pathLst>
                <a:path h="558084" w="1375781">
                  <a:moveTo>
                    <a:pt x="0" y="0"/>
                  </a:moveTo>
                  <a:lnTo>
                    <a:pt x="1375781" y="0"/>
                  </a:lnTo>
                  <a:lnTo>
                    <a:pt x="1375781" y="558084"/>
                  </a:lnTo>
                  <a:lnTo>
                    <a:pt x="0" y="558084"/>
                  </a:lnTo>
                  <a:close/>
                </a:path>
              </a:pathLst>
            </a:custGeom>
            <a:solidFill>
              <a:srgbClr val="E8E9F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375781" cy="59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030321" y="3387591"/>
            <a:ext cx="5223667" cy="2118976"/>
            <a:chOff x="0" y="0"/>
            <a:chExt cx="1375781" cy="55808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75781" cy="558084"/>
            </a:xfrm>
            <a:custGeom>
              <a:avLst/>
              <a:gdLst/>
              <a:ahLst/>
              <a:cxnLst/>
              <a:rect r="r" b="b" t="t" l="l"/>
              <a:pathLst>
                <a:path h="558084" w="1375781">
                  <a:moveTo>
                    <a:pt x="0" y="0"/>
                  </a:moveTo>
                  <a:lnTo>
                    <a:pt x="1375781" y="0"/>
                  </a:lnTo>
                  <a:lnTo>
                    <a:pt x="1375781" y="558084"/>
                  </a:lnTo>
                  <a:lnTo>
                    <a:pt x="0" y="558084"/>
                  </a:lnTo>
                  <a:close/>
                </a:path>
              </a:pathLst>
            </a:custGeom>
            <a:solidFill>
              <a:srgbClr val="E8E9FE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375781" cy="596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806655" y="5506567"/>
            <a:ext cx="5223667" cy="2041712"/>
            <a:chOff x="0" y="0"/>
            <a:chExt cx="1375781" cy="53773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75781" cy="537735"/>
            </a:xfrm>
            <a:custGeom>
              <a:avLst/>
              <a:gdLst/>
              <a:ahLst/>
              <a:cxnLst/>
              <a:rect r="r" b="b" t="t" l="l"/>
              <a:pathLst>
                <a:path h="537735" w="1375781">
                  <a:moveTo>
                    <a:pt x="0" y="0"/>
                  </a:moveTo>
                  <a:lnTo>
                    <a:pt x="1375781" y="0"/>
                  </a:lnTo>
                  <a:lnTo>
                    <a:pt x="1375781" y="537735"/>
                  </a:lnTo>
                  <a:lnTo>
                    <a:pt x="0" y="537735"/>
                  </a:lnTo>
                  <a:close/>
                </a:path>
              </a:pathLst>
            </a:custGeom>
            <a:solidFill>
              <a:srgbClr val="E8E9FE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375781" cy="5758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030321" y="5506567"/>
            <a:ext cx="5223667" cy="2041712"/>
            <a:chOff x="0" y="0"/>
            <a:chExt cx="1375781" cy="53773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375781" cy="537735"/>
            </a:xfrm>
            <a:custGeom>
              <a:avLst/>
              <a:gdLst/>
              <a:ahLst/>
              <a:cxnLst/>
              <a:rect r="r" b="b" t="t" l="l"/>
              <a:pathLst>
                <a:path h="537735" w="1375781">
                  <a:moveTo>
                    <a:pt x="0" y="0"/>
                  </a:moveTo>
                  <a:lnTo>
                    <a:pt x="1375781" y="0"/>
                  </a:lnTo>
                  <a:lnTo>
                    <a:pt x="1375781" y="537735"/>
                  </a:lnTo>
                  <a:lnTo>
                    <a:pt x="0" y="537735"/>
                  </a:lnTo>
                  <a:close/>
                </a:path>
              </a:pathLst>
            </a:custGeom>
            <a:solidFill>
              <a:srgbClr val="E8E9FE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375781" cy="5758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3806655" y="521768"/>
            <a:ext cx="9778970" cy="1995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25"/>
              </a:lnSpc>
            </a:pPr>
            <a:r>
              <a:rPr lang="en-US" sz="7636" spc="-633">
                <a:solidFill>
                  <a:srgbClr val="022033"/>
                </a:solidFill>
                <a:latin typeface="Comica"/>
              </a:rPr>
              <a:t>COM SE CREO LADY WITH FAN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-2040061">
            <a:off x="-3717814" y="5844044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3" y="0"/>
                </a:lnTo>
                <a:lnTo>
                  <a:pt x="6597293" y="9500102"/>
                </a:lnTo>
                <a:lnTo>
                  <a:pt x="0" y="95001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813916">
            <a:off x="16275478" y="2959716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3" y="0"/>
                </a:lnTo>
                <a:lnTo>
                  <a:pt x="6597293" y="9500102"/>
                </a:lnTo>
                <a:lnTo>
                  <a:pt x="0" y="95001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813916">
            <a:off x="-2269947" y="-6205288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4" y="0"/>
                </a:lnTo>
                <a:lnTo>
                  <a:pt x="6597294" y="9500103"/>
                </a:lnTo>
                <a:lnTo>
                  <a:pt x="0" y="95001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4081259">
            <a:off x="12621347" y="-6488196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3" y="0"/>
                </a:lnTo>
                <a:lnTo>
                  <a:pt x="6597293" y="9500102"/>
                </a:lnTo>
                <a:lnTo>
                  <a:pt x="0" y="95001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1721129">
            <a:off x="2752233" y="5878641"/>
            <a:ext cx="2158668" cy="2379294"/>
          </a:xfrm>
          <a:custGeom>
            <a:avLst/>
            <a:gdLst/>
            <a:ahLst/>
            <a:cxnLst/>
            <a:rect r="r" b="b" t="t" l="l"/>
            <a:pathLst>
              <a:path h="2379294" w="2158668">
                <a:moveTo>
                  <a:pt x="0" y="0"/>
                </a:moveTo>
                <a:lnTo>
                  <a:pt x="2158668" y="0"/>
                </a:lnTo>
                <a:lnTo>
                  <a:pt x="2158668" y="2379293"/>
                </a:lnTo>
                <a:lnTo>
                  <a:pt x="0" y="2379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4350070" y="3286971"/>
            <a:ext cx="9587860" cy="3617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56"/>
              </a:lnSpc>
            </a:pPr>
          </a:p>
          <a:p>
            <a:pPr algn="ctr">
              <a:lnSpc>
                <a:spcPts val="3556"/>
              </a:lnSpc>
            </a:pPr>
            <a:r>
              <a:rPr lang="en-US" sz="2540">
                <a:solidFill>
                  <a:srgbClr val="022033"/>
                </a:solidFill>
                <a:latin typeface="Comica"/>
              </a:rPr>
              <a:t>La pintura és la pràctica d'aplicar pintura, pigment, color o un altre mitjà a una superfície sòlida. El medi s'aplica habitualment a la base amb un pinzell, però es poden utilitzar altres instruments, com ara ganivets, esponges i aerògrafs. En art, el terme "pintura" descriu tant l'acte com el resultat de l'acció.</a:t>
            </a:r>
            <a:r>
              <a:rPr lang="en-US" sz="2540">
                <a:solidFill>
                  <a:srgbClr val="022033"/>
                </a:solidFill>
                <a:latin typeface="Comica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003101">
            <a:off x="16464806" y="3414019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3" y="0"/>
                </a:lnTo>
                <a:lnTo>
                  <a:pt x="6597293" y="9500103"/>
                </a:lnTo>
                <a:lnTo>
                  <a:pt x="0" y="95001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003101">
            <a:off x="-3298647" y="-5187192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4" y="0"/>
                </a:lnTo>
                <a:lnTo>
                  <a:pt x="6597294" y="9500103"/>
                </a:lnTo>
                <a:lnTo>
                  <a:pt x="0" y="95001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807434" y="5344234"/>
            <a:ext cx="3277342" cy="4103802"/>
          </a:xfrm>
          <a:custGeom>
            <a:avLst/>
            <a:gdLst/>
            <a:ahLst/>
            <a:cxnLst/>
            <a:rect r="r" b="b" t="t" l="l"/>
            <a:pathLst>
              <a:path h="4103802" w="3277342">
                <a:moveTo>
                  <a:pt x="0" y="0"/>
                </a:moveTo>
                <a:lnTo>
                  <a:pt x="3277342" y="0"/>
                </a:lnTo>
                <a:lnTo>
                  <a:pt x="3277342" y="4103802"/>
                </a:lnTo>
                <a:lnTo>
                  <a:pt x="0" y="41038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924354" y="3324602"/>
            <a:ext cx="11466878" cy="2019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65"/>
              </a:lnSpc>
              <a:spcBef>
                <a:spcPct val="0"/>
              </a:spcBef>
            </a:pPr>
            <a:r>
              <a:rPr lang="en-US" sz="3761" spc="210">
                <a:solidFill>
                  <a:srgbClr val="022033"/>
                </a:solidFill>
                <a:latin typeface="Comica"/>
              </a:rPr>
              <a:t>ES VA CONVIRTIR EN UN HIMNR TANT A LA DONA MATEIXA COM AL MON QUE LA ENVOLTA.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116365" y="819877"/>
            <a:ext cx="11082855" cy="22597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62"/>
              </a:lnSpc>
            </a:pPr>
            <a:r>
              <a:rPr lang="en-US" sz="8654" spc="-718">
                <a:solidFill>
                  <a:srgbClr val="022033"/>
                </a:solidFill>
                <a:latin typeface="Comica"/>
              </a:rPr>
              <a:t>QUE SIMBOLITZA LADY WITH FAN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003101">
            <a:off x="16464806" y="3414019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3" y="0"/>
                </a:lnTo>
                <a:lnTo>
                  <a:pt x="6597293" y="9500103"/>
                </a:lnTo>
                <a:lnTo>
                  <a:pt x="0" y="95001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-7643598">
            <a:off x="8344729" y="7726016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6597293" y="9500103"/>
                </a:moveTo>
                <a:lnTo>
                  <a:pt x="0" y="9500103"/>
                </a:lnTo>
                <a:lnTo>
                  <a:pt x="0" y="0"/>
                </a:lnTo>
                <a:lnTo>
                  <a:pt x="6597293" y="0"/>
                </a:lnTo>
                <a:lnTo>
                  <a:pt x="6597293" y="950010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858296">
            <a:off x="2567670" y="8247910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3" y="0"/>
                </a:lnTo>
                <a:lnTo>
                  <a:pt x="6597293" y="9500102"/>
                </a:lnTo>
                <a:lnTo>
                  <a:pt x="0" y="95001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813916">
            <a:off x="-2916636" y="4846793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3" y="0"/>
                </a:lnTo>
                <a:lnTo>
                  <a:pt x="6597293" y="9500102"/>
                </a:lnTo>
                <a:lnTo>
                  <a:pt x="0" y="95001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2003101">
            <a:off x="-3298647" y="-3865792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4" y="0"/>
                </a:lnTo>
                <a:lnTo>
                  <a:pt x="6597294" y="9500102"/>
                </a:lnTo>
                <a:lnTo>
                  <a:pt x="0" y="95001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521963" y="3634194"/>
            <a:ext cx="4222276" cy="4114800"/>
          </a:xfrm>
          <a:custGeom>
            <a:avLst/>
            <a:gdLst/>
            <a:ahLst/>
            <a:cxnLst/>
            <a:rect r="r" b="b" t="t" l="l"/>
            <a:pathLst>
              <a:path h="4114800" w="4222276">
                <a:moveTo>
                  <a:pt x="0" y="0"/>
                </a:moveTo>
                <a:lnTo>
                  <a:pt x="4222276" y="0"/>
                </a:lnTo>
                <a:lnTo>
                  <a:pt x="42222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500839" y="995047"/>
            <a:ext cx="5401596" cy="3210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22"/>
              </a:lnSpc>
            </a:pPr>
            <a:r>
              <a:rPr lang="en-US" sz="8502" spc="-705">
                <a:solidFill>
                  <a:srgbClr val="022033"/>
                </a:solidFill>
                <a:latin typeface="Comica"/>
              </a:rPr>
              <a:t>ESCOLLIT A LADY WITH FAN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-3299222">
            <a:off x="13342853" y="-5326711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3" y="0"/>
                </a:lnTo>
                <a:lnTo>
                  <a:pt x="6597293" y="9500102"/>
                </a:lnTo>
                <a:lnTo>
                  <a:pt x="0" y="95001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858296">
            <a:off x="5076496" y="-7333860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3" y="0"/>
                </a:lnTo>
                <a:lnTo>
                  <a:pt x="6597293" y="9500103"/>
                </a:lnTo>
                <a:lnTo>
                  <a:pt x="0" y="95001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3434165"/>
            <a:ext cx="5372324" cy="268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0"/>
              </a:lnSpc>
              <a:spcBef>
                <a:spcPct val="0"/>
              </a:spcBef>
            </a:pPr>
            <a:r>
              <a:rPr lang="en-US" sz="3772" spc="211">
                <a:solidFill>
                  <a:srgbClr val="022033"/>
                </a:solidFill>
                <a:latin typeface="Comica"/>
              </a:rPr>
              <a:t>LA HE ESCOLLIT PER QUE M’AGRDAT ELS COLORS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428283" y="5795530"/>
            <a:ext cx="5546709" cy="2038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75"/>
              </a:lnSpc>
              <a:spcBef>
                <a:spcPct val="0"/>
              </a:spcBef>
            </a:pPr>
            <a:r>
              <a:rPr lang="en-US" sz="3768" spc="211">
                <a:solidFill>
                  <a:srgbClr val="022033"/>
                </a:solidFill>
                <a:latin typeface="Comica"/>
              </a:rPr>
              <a:t>TAMBE PER LA NATURALITAT QUE PORTA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003566" y="3491319"/>
            <a:ext cx="5623348" cy="2726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78"/>
              </a:lnSpc>
              <a:spcBef>
                <a:spcPct val="0"/>
              </a:spcBef>
            </a:pPr>
            <a:r>
              <a:rPr lang="en-US" sz="3770" spc="211">
                <a:solidFill>
                  <a:srgbClr val="022033"/>
                </a:solidFill>
                <a:latin typeface="Comica"/>
              </a:rPr>
              <a:t> PER QUE DE  LAS QUE HE ESCOLLIT A SIGUT LA QUE MES M’ AGRADAT  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99243" y="6235763"/>
            <a:ext cx="5401596" cy="991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22033"/>
                </a:solidFill>
                <a:latin typeface="Comica"/>
              </a:rPr>
              <a:t>1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401024" y="8024978"/>
            <a:ext cx="5401596" cy="991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22033"/>
                </a:solidFill>
                <a:latin typeface="Comica"/>
              </a:rPr>
              <a:t>2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633101" y="6736461"/>
            <a:ext cx="376982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22033"/>
                </a:solidFill>
                <a:latin typeface="Open Sans Bold"/>
              </a:rPr>
              <a:t>3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90654" y="4185586"/>
            <a:ext cx="14306691" cy="3717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60"/>
              </a:lnSpc>
            </a:pPr>
            <a:r>
              <a:rPr lang="en-US" sz="13435" spc="-1115">
                <a:solidFill>
                  <a:srgbClr val="000000"/>
                </a:solidFill>
                <a:latin typeface="Comica"/>
              </a:rPr>
              <a:t>MOLTES GRECIES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5486400" y="7529834"/>
            <a:ext cx="7315200" cy="824623"/>
          </a:xfrm>
          <a:custGeom>
            <a:avLst/>
            <a:gdLst/>
            <a:ahLst/>
            <a:cxnLst/>
            <a:rect r="r" b="b" t="t" l="l"/>
            <a:pathLst>
              <a:path h="824623" w="7315200">
                <a:moveTo>
                  <a:pt x="0" y="0"/>
                </a:moveTo>
                <a:lnTo>
                  <a:pt x="7315200" y="0"/>
                </a:lnTo>
                <a:lnTo>
                  <a:pt x="7315200" y="824622"/>
                </a:lnTo>
                <a:lnTo>
                  <a:pt x="0" y="824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081259">
            <a:off x="12621347" y="-6488196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3" y="0"/>
                </a:lnTo>
                <a:lnTo>
                  <a:pt x="6597293" y="9500102"/>
                </a:lnTo>
                <a:lnTo>
                  <a:pt x="0" y="95001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693140">
            <a:off x="-1995329" y="6928150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3" y="0"/>
                </a:lnTo>
                <a:lnTo>
                  <a:pt x="6597293" y="9500102"/>
                </a:lnTo>
                <a:lnTo>
                  <a:pt x="0" y="95001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404997" y="7744730"/>
            <a:ext cx="3478005" cy="401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2"/>
              </a:lnSpc>
            </a:pPr>
            <a:r>
              <a:rPr lang="en-US" sz="2730" spc="152">
                <a:solidFill>
                  <a:srgbClr val="022033"/>
                </a:solidFill>
                <a:latin typeface="Comica"/>
              </a:rPr>
              <a:t>GUSTV KLIMT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028700" y="612876"/>
            <a:ext cx="2777138" cy="3477460"/>
          </a:xfrm>
          <a:custGeom>
            <a:avLst/>
            <a:gdLst/>
            <a:ahLst/>
            <a:cxnLst/>
            <a:rect r="r" b="b" t="t" l="l"/>
            <a:pathLst>
              <a:path h="3477460" w="2777138">
                <a:moveTo>
                  <a:pt x="0" y="0"/>
                </a:moveTo>
                <a:lnTo>
                  <a:pt x="2777138" y="0"/>
                </a:lnTo>
                <a:lnTo>
                  <a:pt x="2777138" y="3477460"/>
                </a:lnTo>
                <a:lnTo>
                  <a:pt x="0" y="34774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DAFzrmUi0UQ</dc:identifier>
  <dcterms:modified xsi:type="dcterms:W3CDTF">2011-08-01T06:04:30Z</dcterms:modified>
  <cp:revision>1</cp:revision>
  <dc:title>LAdy with Fan</dc:title>
</cp:coreProperties>
</file>