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6" autoAdjust="0"/>
    <p:restoredTop sz="94660"/>
  </p:normalViewPr>
  <p:slideViewPr>
    <p:cSldViewPr>
      <p:cViewPr varScale="1">
        <p:scale>
          <a:sx n="98" d="100"/>
          <a:sy n="98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EEB586-CA36-41C8-8CF2-5FEA621BA09F}" type="datetimeFigureOut">
              <a:rPr lang="es-ES" smtClean="0"/>
              <a:pPr/>
              <a:t>25/06/2019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ECABA4-DE5E-42C3-A20D-EF40549CDC2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xfordowl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du365.cat/primaria/muds/angles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ngles365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earnenglishkids.britishcouncil.org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s.duolingo.com/welc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slgamesplu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800" dirty="0" smtClean="0">
                <a:latin typeface="Comic Sans MS" pitchFamily="66" charset="0"/>
              </a:rPr>
              <a:t>SUMMER TIME</a:t>
            </a:r>
            <a:endParaRPr lang="es-ES" sz="8800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HAVE FUN IN ENGLISH!</a:t>
            </a:r>
            <a:endParaRPr lang="es-ES" sz="3600" dirty="0">
              <a:latin typeface="Comic Sans MS" pitchFamily="66" charset="0"/>
            </a:endParaRPr>
          </a:p>
        </p:txBody>
      </p:sp>
      <p:pic>
        <p:nvPicPr>
          <p:cNvPr id="23554" name="Picture 2" descr="Resultado de imagen de SU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876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0050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n de enjoy summer holid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715435" cy="531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5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Refreshing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5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activities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5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a </a:t>
            </a:r>
            <a:r>
              <a:rPr lang="es-ES" sz="5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hot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5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summer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es-E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4" name="Picture 2" descr="Resultado de imagen de 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1500198" cy="1500198"/>
          </a:xfrm>
          <a:prstGeom prst="rect">
            <a:avLst/>
          </a:prstGeom>
          <a:noFill/>
        </p:spPr>
      </p:pic>
      <p:pic>
        <p:nvPicPr>
          <p:cNvPr id="28676" name="Picture 4" descr="Resultado de imagen de CAP"/>
          <p:cNvPicPr>
            <a:picLocks noChangeAspect="1" noChangeArrowheads="1"/>
          </p:cNvPicPr>
          <p:nvPr/>
        </p:nvPicPr>
        <p:blipFill>
          <a:blip r:embed="rId3" cstate="print"/>
          <a:srcRect t="16875" b="10000"/>
          <a:stretch>
            <a:fillRect/>
          </a:stretch>
        </p:blipFill>
        <p:spPr bwMode="auto">
          <a:xfrm>
            <a:off x="7143768" y="1928802"/>
            <a:ext cx="1856129" cy="1357298"/>
          </a:xfrm>
          <a:prstGeom prst="rect">
            <a:avLst/>
          </a:prstGeom>
          <a:noFill/>
        </p:spPr>
      </p:pic>
      <p:pic>
        <p:nvPicPr>
          <p:cNvPr id="28680" name="Picture 8" descr="Resultado de imagen de SUMMER 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2622694" cy="2181208"/>
          </a:xfrm>
          <a:prstGeom prst="rect">
            <a:avLst/>
          </a:prstGeom>
          <a:noFill/>
        </p:spPr>
      </p:pic>
      <p:sp>
        <p:nvSpPr>
          <p:cNvPr id="28682" name="AutoShape 10" descr="Resultado de imagen de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84" name="AutoShape 12" descr="Resultado de imagen de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5" cstate="print"/>
          <a:srcRect l="10312" t="38333" r="46562" b="26667"/>
          <a:stretch>
            <a:fillRect/>
          </a:stretch>
        </p:blipFill>
        <p:spPr bwMode="auto">
          <a:xfrm>
            <a:off x="2714612" y="3357562"/>
            <a:ext cx="51639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 descr="Resultado de imagen de SOLAR PROTECTION DR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821" y="4976821"/>
            <a:ext cx="1881179" cy="188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9617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>
                <a:latin typeface="Comic Sans MS" pitchFamily="66" charset="0"/>
              </a:rPr>
              <a:t/>
            </a:r>
            <a:br>
              <a:rPr lang="es-ES" sz="4400" dirty="0" smtClean="0">
                <a:latin typeface="Comic Sans MS" pitchFamily="66" charset="0"/>
              </a:rPr>
            </a:br>
            <a:r>
              <a:rPr lang="es-ES" sz="4400" dirty="0" smtClean="0">
                <a:latin typeface="Comic Sans MS" pitchFamily="66" charset="0"/>
              </a:rPr>
              <a:t/>
            </a:r>
            <a:br>
              <a:rPr lang="es-ES" sz="4400" dirty="0" smtClean="0">
                <a:latin typeface="Comic Sans MS" pitchFamily="66" charset="0"/>
              </a:rPr>
            </a:br>
            <a:r>
              <a:rPr lang="es-ES" sz="4400" dirty="0" smtClean="0">
                <a:latin typeface="Comic Sans MS" pitchFamily="66" charset="0"/>
              </a:rPr>
              <a:t/>
            </a:r>
            <a:br>
              <a:rPr lang="es-ES" sz="4400" dirty="0" smtClean="0">
                <a:latin typeface="Comic Sans MS" pitchFamily="66" charset="0"/>
              </a:rPr>
            </a:br>
            <a:r>
              <a:rPr lang="es-ES" sz="4400" dirty="0" smtClean="0">
                <a:latin typeface="Comic Sans MS" pitchFamily="66" charset="0"/>
              </a:rPr>
              <a:t/>
            </a:r>
            <a:br>
              <a:rPr lang="es-ES" sz="4400" dirty="0" smtClean="0">
                <a:latin typeface="Comic Sans MS" pitchFamily="66" charset="0"/>
              </a:rPr>
            </a:br>
            <a:r>
              <a:rPr lang="es-ES" sz="4400" dirty="0" smtClean="0">
                <a:latin typeface="Comic Sans MS" pitchFamily="66" charset="0"/>
              </a:rPr>
              <a:t>OWL</a:t>
            </a:r>
            <a:br>
              <a:rPr lang="es-ES" sz="4400" dirty="0" smtClean="0">
                <a:latin typeface="Comic Sans MS" pitchFamily="66" charset="0"/>
              </a:rPr>
            </a:br>
            <a:r>
              <a:rPr lang="es-ES" sz="2700" dirty="0" smtClean="0">
                <a:latin typeface="Comic Sans MS" pitchFamily="66" charset="0"/>
              </a:rPr>
              <a:t> </a:t>
            </a:r>
            <a:r>
              <a:rPr lang="es-ES" sz="2700" dirty="0" smtClean="0">
                <a:latin typeface="Comic Sans MS" pitchFamily="66" charset="0"/>
                <a:hlinkClick r:id="rId2"/>
              </a:rPr>
              <a:t>https://www.oxfordowl.co.uk</a:t>
            </a:r>
            <a:r>
              <a:rPr lang="es-ES" sz="2700" dirty="0" smtClean="0">
                <a:latin typeface="Comic Sans MS" pitchFamily="66" charset="0"/>
                <a:hlinkClick r:id="rId2"/>
              </a:rPr>
              <a:t>/ </a:t>
            </a:r>
            <a:r>
              <a:rPr lang="es-ES" sz="2700" dirty="0" smtClean="0">
                <a:latin typeface="Comic Sans MS" pitchFamily="66" charset="0"/>
              </a:rPr>
              <a:t/>
            </a:r>
            <a:br>
              <a:rPr lang="es-ES" sz="2700" dirty="0" smtClean="0">
                <a:latin typeface="Comic Sans MS" pitchFamily="66" charset="0"/>
              </a:rPr>
            </a:br>
            <a:endParaRPr lang="es-ES" sz="4400" dirty="0">
              <a:latin typeface="Comic Sans MS" pitchFamily="66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 l="8437" t="8333" r="9531" b="9166"/>
          <a:stretch>
            <a:fillRect/>
          </a:stretch>
        </p:blipFill>
        <p:spPr bwMode="auto">
          <a:xfrm>
            <a:off x="285720" y="1643050"/>
            <a:ext cx="871327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2" name="AutoShape 8" descr="Resultado de imagen de OWL OX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4" name="AutoShape 10" descr="Resultado de imagen de OWL OX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6" name="AutoShape 12" descr="Resultado de imagen de OWL OX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 cstate="print"/>
          <a:srcRect l="9218" t="29999" r="44844" b="17500"/>
          <a:stretch>
            <a:fillRect/>
          </a:stretch>
        </p:blipFill>
        <p:spPr bwMode="auto">
          <a:xfrm>
            <a:off x="0" y="0"/>
            <a:ext cx="2000232" cy="12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14290"/>
            <a:ext cx="8229600" cy="129617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EDU365</a:t>
            </a:r>
            <a: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96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  <a:hlinkClick r:id="rId2"/>
              </a:rPr>
              <a:t>http://www.edu365.cat/primaria/muds/angles/index.htm</a:t>
            </a:r>
            <a:endParaRPr kumimoji="0" lang="es-ES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0156" t="7500" r="20312" b="25833"/>
          <a:stretch>
            <a:fillRect/>
          </a:stretch>
        </p:blipFill>
        <p:spPr bwMode="auto">
          <a:xfrm>
            <a:off x="571472" y="1643050"/>
            <a:ext cx="80519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14290"/>
            <a:ext cx="8229600" cy="129617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ANGLÈS365</a:t>
            </a:r>
            <a: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96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  <a:hlinkClick r:id="rId2"/>
              </a:rPr>
              <a:t>https://www.angles365.com/</a:t>
            </a:r>
            <a:endParaRPr kumimoji="0" lang="es-ES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 l="22969" t="10000" r="22656" b="15000"/>
          <a:stretch>
            <a:fillRect/>
          </a:stretch>
        </p:blipFill>
        <p:spPr bwMode="auto">
          <a:xfrm>
            <a:off x="1214414" y="1500174"/>
            <a:ext cx="66294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Resultado de imagen de angles 3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500166" cy="147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14290"/>
            <a:ext cx="8229600" cy="129617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lang="es-ES" sz="160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LEARNING ENGLISH</a:t>
            </a:r>
            <a: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96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s-ES" sz="96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  <a:hlinkClick r:id="rId2"/>
              </a:rPr>
              <a:t>http://learnenglishkids.britishcouncil.org/en</a:t>
            </a:r>
            <a:endParaRPr kumimoji="0" lang="es-ES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 l="17812" t="7500" r="19375" b="16666"/>
          <a:stretch>
            <a:fillRect/>
          </a:stretch>
        </p:blipFill>
        <p:spPr bwMode="auto">
          <a:xfrm>
            <a:off x="785786" y="1571612"/>
            <a:ext cx="7572428" cy="514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 descr="Resultado de imagen de learning english 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5950" cy="100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14290"/>
            <a:ext cx="8229600" cy="129617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lang="es-ES" sz="160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DUOLINGO</a:t>
            </a:r>
            <a: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96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s-ES" sz="96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  <a:hlinkClick r:id="rId2"/>
              </a:rPr>
              <a:t>https://es.duolingo.com/welcome</a:t>
            </a:r>
            <a:endParaRPr kumimoji="0" lang="es-ES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7500" r="17500" b="5000"/>
          <a:stretch>
            <a:fillRect/>
          </a:stretch>
        </p:blipFill>
        <p:spPr bwMode="auto">
          <a:xfrm>
            <a:off x="1071538" y="1571612"/>
            <a:ext cx="69070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Resultado de imagen de DUOLINGO"/>
          <p:cNvPicPr>
            <a:picLocks noChangeAspect="1" noChangeArrowheads="1"/>
          </p:cNvPicPr>
          <p:nvPr/>
        </p:nvPicPr>
        <p:blipFill>
          <a:blip r:embed="rId4" cstate="print"/>
          <a:srcRect l="12833" t="19099" r="12643" b="20225"/>
          <a:stretch>
            <a:fillRect/>
          </a:stretch>
        </p:blipFill>
        <p:spPr bwMode="auto">
          <a:xfrm>
            <a:off x="0" y="-1"/>
            <a:ext cx="2571736" cy="110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14290"/>
            <a:ext cx="8229600" cy="129617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lang="es-ES" sz="160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ESL GAMES</a:t>
            </a:r>
            <a: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4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96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s-ES" sz="960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  <a:hlinkClick r:id="rId2"/>
              </a:rPr>
              <a:t>https://www.eslgamesplus.com/</a:t>
            </a:r>
            <a:endParaRPr kumimoji="0" lang="es-ES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3125" t="9166" r="13750" b="15833"/>
          <a:stretch>
            <a:fillRect/>
          </a:stretch>
        </p:blipFill>
        <p:spPr bwMode="auto">
          <a:xfrm>
            <a:off x="428596" y="1714488"/>
            <a:ext cx="8358246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Resultado de imagen de ESLGAMES"/>
          <p:cNvPicPr>
            <a:picLocks noChangeAspect="1" noChangeArrowheads="1"/>
          </p:cNvPicPr>
          <p:nvPr/>
        </p:nvPicPr>
        <p:blipFill>
          <a:blip r:embed="rId4" cstate="print"/>
          <a:srcRect t="17646" r="8047" b="16177"/>
          <a:stretch>
            <a:fillRect/>
          </a:stretch>
        </p:blipFill>
        <p:spPr bwMode="auto">
          <a:xfrm>
            <a:off x="0" y="-1"/>
            <a:ext cx="2357422" cy="1105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PICASSO’S WORD SEARCH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594" t="10000" r="20000" b="11666"/>
          <a:stretch>
            <a:fillRect/>
          </a:stretch>
        </p:blipFill>
        <p:spPr bwMode="auto">
          <a:xfrm>
            <a:off x="642910" y="1142984"/>
            <a:ext cx="7786710" cy="558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17</Words>
  <Application>Microsoft Office PowerPoint</Application>
  <PresentationFormat>Presentación en pantalla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Flujo</vt:lpstr>
      <vt:lpstr>SUMMER TIME</vt:lpstr>
      <vt:lpstr>Diapositiva 2</vt:lpstr>
      <vt:lpstr>    OWL  https://www.oxfordowl.co.uk/  </vt:lpstr>
      <vt:lpstr>Diapositiva 4</vt:lpstr>
      <vt:lpstr>Diapositiva 5</vt:lpstr>
      <vt:lpstr>Diapositiva 6</vt:lpstr>
      <vt:lpstr>Diapositiva 7</vt:lpstr>
      <vt:lpstr>Diapositiva 8</vt:lpstr>
      <vt:lpstr>PICASSO’S WORD SEARCH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TIME</dc:title>
  <dc:creator>Usuario</dc:creator>
  <cp:lastModifiedBy>Usuario</cp:lastModifiedBy>
  <cp:revision>14</cp:revision>
  <dcterms:created xsi:type="dcterms:W3CDTF">2018-06-17T18:00:50Z</dcterms:created>
  <dcterms:modified xsi:type="dcterms:W3CDTF">2019-06-25T21:43:47Z</dcterms:modified>
</cp:coreProperties>
</file>