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57" r:id="rId5"/>
    <p:sldId id="268" r:id="rId6"/>
    <p:sldId id="269" r:id="rId7"/>
    <p:sldId id="259" r:id="rId8"/>
    <p:sldId id="260" r:id="rId9"/>
    <p:sldId id="262" r:id="rId10"/>
    <p:sldId id="263" r:id="rId11"/>
    <p:sldId id="266" r:id="rId12"/>
    <p:sldId id="265" r:id="rId13"/>
    <p:sldId id="264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00"/>
    <a:srgbClr val="99FF99"/>
    <a:srgbClr val="990099"/>
    <a:srgbClr val="008000"/>
    <a:srgbClr val="FF0000"/>
    <a:srgbClr val="0000FF"/>
    <a:srgbClr val="FF0066"/>
    <a:srgbClr val="FF33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7D25-4266-48E2-894E-ED412EE43EC2}" type="datetimeFigureOut">
              <a:rPr lang="ca-ES" smtClean="0"/>
              <a:pPr/>
              <a:t>19/4/2022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3DA7-1DC6-4F09-854A-E8A2444F520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ula2.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4392488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dirty="0" smtClean="0"/>
              <a:t>  </a:t>
            </a:r>
            <a:r>
              <a:rPr lang="ca-ES" sz="8000" b="1" dirty="0" smtClean="0">
                <a:solidFill>
                  <a:schemeClr val="tx2">
                    <a:lumMod val="75000"/>
                  </a:schemeClr>
                </a:solidFill>
              </a:rPr>
              <a:t>COLÒNIES</a:t>
            </a:r>
            <a:r>
              <a:rPr lang="ca-ES" sz="8000" b="1" dirty="0" smtClean="0">
                <a:solidFill>
                  <a:srgbClr val="008000"/>
                </a:solidFill>
              </a:rPr>
              <a:t/>
            </a:r>
            <a:br>
              <a:rPr lang="ca-ES" sz="8000" b="1" dirty="0" smtClean="0">
                <a:solidFill>
                  <a:srgbClr val="008000"/>
                </a:solidFill>
              </a:rPr>
            </a:br>
            <a:endParaRPr lang="ca-ES" dirty="0">
              <a:solidFill>
                <a:srgbClr val="008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572000" cy="1152128"/>
          </a:xfrm>
        </p:spPr>
        <p:txBody>
          <a:bodyPr/>
          <a:lstStyle/>
          <a:p>
            <a:r>
              <a:rPr lang="ca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a-ES" sz="2400" dirty="0" smtClean="0">
              <a:solidFill>
                <a:srgbClr val="FF0000"/>
              </a:solidFill>
            </a:endParaRPr>
          </a:p>
          <a:p>
            <a:r>
              <a:rPr lang="ca-ES" sz="2800" b="1" dirty="0" smtClean="0">
                <a:solidFill>
                  <a:srgbClr val="FF0000"/>
                </a:solidFill>
              </a:rPr>
              <a:t>11, 12 i 13 de maig</a:t>
            </a:r>
            <a:endParaRPr lang="ca-ES" sz="2800" b="1" dirty="0">
              <a:solidFill>
                <a:srgbClr val="FF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827584" y="2348880"/>
            <a:ext cx="370790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 2021-22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932040" y="4077072"/>
            <a:ext cx="370790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 primària</a:t>
            </a:r>
            <a:endParaRPr kumimoji="0" lang="ca-ES" sz="5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00FF"/>
                </a:solidFill>
              </a:rPr>
              <a:t>QUÈ HEM DE POSAR A LA MOTXILLA</a:t>
            </a:r>
            <a:endParaRPr lang="ca-ES" dirty="0">
              <a:solidFill>
                <a:srgbClr val="0000FF"/>
              </a:solidFill>
            </a:endParaRPr>
          </a:p>
        </p:txBody>
      </p:sp>
      <p:sp>
        <p:nvSpPr>
          <p:cNvPr id="3076" name="AutoShape 4" descr="data:image/jpeg;base64,/9j/4AAQSkZJRgABAQAAAQABAAD/2wCEAAkGBxQSEhQUEhQVFhUVGRoYFxgXGBsfGRwYHhwYFhwfHRkcHSggGR0nHBkcITEkJSkrLi4uHR8zODMsNygtLi0BCgoKDg0OGhAQGy4kHCQsLSwvLDIsLCwtLCwsLCwsLSwsLCwtLCwsLCwsLCwsLCwsLCwsLCwsLCwsLCwsLCwsLP/AABEIAJABFQMBIgACEQEDEQH/xAAcAAACAgMBAQAAAAAAAAAAAAAABQQGAQMHAgj/xABNEAACAQIDAwQMCwcDAwQDAAABAgMAEQQSIQUGMRMiQVEHFCMyUlRhcYGSk9EVFjNyc5Gho7LS0zRCU2KisbNDweEkNXRj4vDxCBdE/8QAGQEBAQADAQAAAAAAAAAAAAAAAAECAwQF/8QALxEAAgIBAgQFAwIHAAAAAAAAAAECEQMSIQQxQVEFEyJh4ZGhwdHxFCMkM0Nxgf/aAAwDAQACEQMRAD8A7jRRWCaAzRUDFbaw8TZJJo0YdDMAbdGlafjJhPGYfXX30A1opV8ZMJ4zD6499HxkwnjMPrj30A1opV8ZMJ4zD6499HxlwnjMPrj30A1opV8ZMJ4zD66++pGC2tDMSsUqOQLkKwJtwvp0UBNorF6Qb4b34fZsQlxBazNlVUALE9NgSNB00BYKK5zg+zRstwC0ksZJtleNr+e63FvTVrwW9uClCmPFwNm0Xuigk3taxN73oB3RWjtyPw09Ye+jtyPw09Ye+gN9FQcVtiCMAyTRICbAs6gX9JqN8acF43h/ap76Ab0Uo+NOC8bw/tU99QJ+yDs1GKtjYAQbHnX+0aGgLNRVW/8A2Nsvx2D1j7qsOCxscyCSJ1dG1DKQQfSKAkVgtWaXbwD/AKaf6N/wmgJnbSeGvrCjtlPDX6xSjFYDDRQGU4WN8iZiqxIWIAubAgXNRVlwLPAi4eJjiEMikRR2CABrtfhxA89AWHtlPDX6xR2ynhr9YpV2tgrXEWGOhIsseoAJ06+BoTC4Mi5hw6mykgpHcBuF+q50oBr2ynhr9Yo7ZTw1+sUvOzcIFzcjBlNrHJHbXhra2tRMuBzleRgsE5TPkjyZcxXvuF7igHfbKeGv1ijtlPDX6xSntfA3YZMLdCFcZY+aWtlB00JuLDpvUv4Fw3i8Ps091AS+2U8NfrFAxCcMy384qL8CYbxeH2ae6l+3dkwJFmWGJSHjsRGoI568CBpQD8GisKKKAzWDWaKAW7M+VxX0q/4YaZUt2Z8tivpV/wAMVMaASbW260MqxLErtJHI8Y5SzMyFBlC5Tx5Qc7gNSa2vt6OMsJ2jiK2Bu4POycow4DgLnygXpfvHu+2KkViRzY3RDoCjOUJdTkJV1KKQQw4W8tQp92J5M2aZiXFmJKXPcmgvpFxyt1cdeixlmSjY3l3ogWSNc6ZZA9pMwy5lZFy+fnjXhU74Vju4DZmjF3VQSwFyL5RqRcEadRHRVdfdiUghnDZs4bnWujqiuhIj0DZF1AuLHXWwY7L2U8UhZiCOflGYnLncO4AyjQsAdSbaDy1Q4tEw7cj8Gb2Mv5KVbQ28iTCXLKQkExtyUgvYxNxy6cOPCrQaWYpA2KjDAEGCYEHgQWhuDQxIW5+9kO0oOWhWRRwIkUix6QG71rdYJrl3ZkxYm2rhoNCIIGkPXncnQ3071EPprt8cYAAAAA0AGlh1DqrgfZTiMe3CTa0mGV18wDrr6UP2UAq7HGFRsNKrojWmZecoOmVOkinmN3Ywsos0KDouosfrFVjcvay4bBSPKcuaZiunHmpew6dQR5NamYfaO0cSM+Hw+VD3rSHiOsXtf0VySjNydGSRjZW42Hmw20HIIlwzOIjmOWyxiQZh0/8ANSMHuRgnRHyuQyhu/PSL1s2bgdrxx4iNe1gMQSZM3G5XkzY9HNFLJsDjsKgWTFYWMKAAGkANujS1/srdNSaWlmXlyW7Q3TcXBj/TY+dzUmPdHBj/AEFPnuaqvb2K8fwXtP8A21Kw2Jxjm0eKwLnq5QX+21avLydyaRlvNsHDphpHjhjDR2cc3jlIYg9YIBHppttTY2GXFQssEWTEYcEAIModCG08rK/9FV3G4Da8iPG8cRV1KmxA0II01r1jN65eUwMOLwxw4w7HnkmzKUMfSP8Ac1motQab3DTXQsnwJhv4EXqCmXYfxzYfF4vZ1+5gcvACDcKSA+o0AuRpatIlGXNcZbXzXFrdd72+2q7uptec7ZnlwOHGJIh5Ec/LGusZzs9joMpFhqeitfDuVuyM+gJJQoJYgAC5J0AA43PRVak3nw2MhxiYaQSGJCHKg5blTazcG4dFLI9yJsWRJtbEGcA3GGiumHUjUXF80p06bDU8asu08IkOCljiRURYnCqoAA5vUK6zE3bRjdsOVisHZQAWFwOGpXMt/WFVeXdyUkhbqrcsCLAkCUEWRg/MUOWYXDaNboqw7dmlTCM0BtIAljkL6Zlzcwatzb8KTYreDEK04RCQhXIe15NRmIewzESGwBGqA36rGozJP2IHxYmDCRUiuMpsI7EkcvmszTkjNyxvcnW/EHTEu62Iax7kO5JEVaIOObyJ4iVM3OiFsw6x0Cp2P2viG5ROTNuUyhhDJYKAzL3rZmzMgUkABSeLCxqyw4wFQWBDWBIysbGwuLga99a4469Rq0XV7C3bGFmlwc8XJxlnBREAGUIbAZgWs3SSLgEaUjl3fnblNY1Mw5wES5Q2ZSSi8toLL573fNcZTewooyChFKijx7uzBAtxfNExbIL3jj5E27r+8oHHMBc3zBrLccGXy90y3ubZQQMtzl4k65bX8t6kZRRahG7M0s3i+QPzo/xrTOlm8XyB+dH+NaEGdFFFAFeWr1WGFAKLTRSzFIeUWRlYEOq2siJax8q/bWzt3EeLfepXg4udpJEiSIrGwUl3YEkor6AIbDnAca9cpi/Aw3tJP06AO3cR4r96lHbmI8W+9SjlMX4GH9pJ+nRymM8DD+0k/ToA7cxHi33qUduYjxb71KznxngYf2kn6dGfGeBh/aSfp0JQdu4jxb71K8YVJXnEjxcmqxuvfhiSzRno4aJ9te8+M8DD+0k/TrGExc3LCOZIxmRnBRmPesikEMo8MUKNK5j2Zdx5ccsc+FF54wY2UWBeNjwzE6Zbk2/maunCq7v3vB2hgpsSAGZAAoN7FiQBe2oGtAfPMmxpMLicFFtCNIo1vZS4YE3LZnseaCSoPRYeeunbNY87Ne5tbha38oHADr6a5Zt+TDiJnnk7Zxs/PdwTZC1rC/Dm24ejQCm2yNpY3AwRTOvbGGZAbXOeNePG2gtrrca9Fa5I6sMtC3+vYb737zusgwuEIMp+Ucf6fkHltqT0aUkw26kSnNiZM7t0yNYnzAtc+k1q3NlWaSaV2HKSuWsTzrdQ69Tb0VaNpRyFJFjUEuFFyRpY63BOvm6eGnGtWSUltFHfhxxcPMkrl0XwLY9jYEfuwk+Vl99acVu5gGB+TQnpWQaH0m1MMSshGkFjnLZ1RNBpbmlip0uuW9rHNqRXlmdjfkMjm9ivJ2U5syjVectr30B1sD01qWSfb7mT3/xizAbSn2a6Z5DiMG+mbiU6iNTa3Vex8lM9qbZj2jCYcPhmnZlNmbmrCxGjZiNWGmg41u2hs7tiBo5AAXzHTgGuxU2BsbX4Uk3S3ngwWBdXAMqyOAi37oegnoUdBNuA666ISclfU5c0PLaT2i0J4ZlgkfDbQaR+19I4lN42PEA21PEWudBpXauwjsBsPgmlliEcuIcvYrZhH+4Ou3EgeWuQbGwPb7T4xMQI8aH5SGJbcVsRx81gRfy13/sfby/COCTEFMjXKOt789TYkeQ8dR0+mtqR57LKKh7Xw5khlRe+dGUX4XIIFTBUXaWIMUUkgF8is1r2vYXteqQXtJMyhGwgYWFwZU6P+a0HDN4intE8/VUtJcWQDkw2ov8AKSfp16EmL8DD+0k/ToVSa5Mg9qt4intE91TY8VOoAGFsALACVOFZ5TGeBhvaSfp1jlcX4GG9pJ+nSg5N82eu3cR4t96lHbuI8W+9SsGTGeBh/aSfp0CTF+Bh/aSfp0IZ7dxHi33qUdu4jxb71KM+M8DD+0k/Toz4zwMP7ST9OgDt3EeLfepUbHnETJk5DLdlJYyqQAGVjoBc8Kk58Z4GH9pJ+nWnF43ExLmeODLdQcsj3sWC6XS3TQDlaKBRQGaKKKAWbO+WxX0q/wCGKkqbWhSfGo2IUNmCqpmGZe4qxKqTzLEkk206eFOdnHu2K+kX/DFS7GbQw13AILq1mBaRQGuoIvawIDZrAdN/3r1GVV1EuH32yLEmeBiYYSC8hBLNyCnMem/KE3UG2Q8dQJce9z90buTIsKsMmvO5aWF3zZrcmoQOeoHUjjUjD7TwllExWFnaRQjSMb5GZCegW5ttdP3dbU0wmFhkUOgLA6gkuPTZrHy36bA9ApuWo9/t8iEb4yEkZsGLMqG819WiMt7jSwAPAm+uotepezN8UlmCM0Kq0Ky3z6gkRGxJsCDymhGnN4nUA2fj8NJHmcFHGjIGkZgczILEAFxdG1UHW9esBiYpZCgjXJnsjcozB15KKYMFtb9+1r8F8tg6lenv9vktNLJv2uL6GX8cNM6WTftcX0Mv44apgMhVA7OX/aJ/nR/iFXx3Ci5Nh1n6q512ecQV2YUAvyksa+bW/p4UBzneLY0GF2dI0MYVnVAWOrWYqSLnhVs3cQrhcODxESA+qKrPZEmK4JYx+9yYPo/+qebGw2IxUjRRzrCkMcRJ5LOzFl4asoGotXkRbliuT6s9C4wly6GjbG5mFxJLMmRz+9Gba+VeBpKm7G0MOLYfExyIo5quLee172t56v0e7AMbu+0MQwTOJMixooyi7C2RmFra2ak/wbisPs/tjaE4jyiwREDSyE3yAsTlRjcDgeF624Zznag7S7mHmQXK0ypbt7oy7WgxeOabk5YDliAXmXQBzc8QLcLcDY68Kh7N3jxskS8nhGkJ05SzZSR16Zb9etQNkxYiPZ8s0eKliRs94kJCOCQhJ5wsTqL24Cr7uHgJo9mQzgxPh+eWtcSR90YG4OjjpJ0IHXXZkfp2VmMJZISturEZ2XtOdTyjxYZCNcvfW6eHvpbtfdjDR4KaSFzJNAy8ozHXoBsvQOcD/vV42opxEseDUkcrcysP3Yl+UPlNjYW6TVX2xsFo+2sOOY8QIVr3M0bAyDMOkFRcHoKt1WOrDrnvyRc0knT3ZNO7GHx0EUtuTldEYvHpziBe68DqPPVz7AEWTBYhSb5cS4v12Ci9VvcRj2lCrCxQuh86u3vqxdgnEqYcagPOXEuT5jw19BrVwc5Oc4yfJmOdKotHUSagbfP/AEs/0b/hpDvFuziMRisPPHjZI4onVmgsMpt0hhxPTZww81TNubPkGGmPbMxHJtoRHrof5K9A5SZt6eSPBu8QJcKvAXIW65iBY3IW5A6xSPHbwQ4SLlYJllQsF58pZLhWchZNQHIB0LC3UeBtSyhIwzEAKoJJsBoOJPAVEXbmGIuMRDbLn79e8vlzce9zaXoCsnfUvnCPhbiQKCHzcwYoYZmZQdOac3Egdeugm9+XRJMK3dGU55zfXEyYcEcdLDPbqUgaai0JteEhSs0ZDkqlnHOYGxA11N9Ki4XeKJo1kdliDKrDlHUG5DG1r8bKT5dagK9it8i8ffQBZIVkukvdFV0clweGRGQ3Y2HmI13T74mJWsYbIitmd7aFI3EjHgI3LlFYX5w6bkCy4KWAzyhHUzEKZVD3IFuZdb83Q6adPlpjloCt7L3nD4iWCR4A0YTvXtziQpFmsdSykacHXU8TZa8SRBhZgCLg2PWDcfbrXuqApZvF8gfnR/jWmdLN4vkD86P8a0AzooooAooooBZs75XFfSL/AIYqWHdvO0xncnPLnQI1gui66jvtD6DTPZvy2K+lT/DFVU2vtuVcS0YlKtlkZVzKFYI8BUC/BspcHNbU9VjUKk3yLDDsCNGzKzhucCcw1DM0ljcdDOxHVfy172TswQdzifuaLbk+lWLFr8bC4IAUADTzVWY9s4nPFZja8mbOVsbmUIGUagjuQJ1PRYEG8SHESgTGORomleNpHsjOe5ZGKgMAQHAOp70Ei4BtbLol2LCN3WvcMoYG6sM901ZrLroLs2nTmtpluTDbuSIbxuqcStsxCkxiIEC4vYKBxF7X0vakkm1MRzWEslwZCQTHayyxlOOljGXvrwK34qTdoNoBhcJJa5Gq24MV4GxtpfhwrEsm1zX2N2Iw2dcpZhw5ynK2nlFJZdkr21GOUm+SlPyrX76EfVT+OS4BsRfoPGoE37XF9DL+OGsjAXbf3VGJw8sAmmXlUK5i7MBf+UkZvNeuddkfALh4tn7LilkkZ5RIzSuWcIluknmg9AtbQ2tXaBXF962z7wvmPyWFUJ5AdT59Xb6615p6McpexnjjqkkVfsj4i5giGuaRdOnQ+81ed1ky7QxijQNh4j0eHIt9dDYVz3bOKVtqYQOVyp3Q36yWIGvzVtVxaQ/CGFKtYSpNAQOksjMt/SvT115bh/IjH2b/AD+Drnu5P3ReNtYdjDIic5svNzE861mILa2F116xfrrxvRs0bY2dJHE2R73AOmWZB3jixsNbG3XetrTkQ8tMFiyqGYOw7nYa6jQm/l14VyH43TybSkxuBuocxwKh4YhhZQGXhe2txwHnNPDZS9Srbv7nPON8iZs/d+STD/B6J3YI0bqdAj8WZz0LmIP81xbjVwfZMWzNnDZqvnkxAZ5if4ZsJWA/dUgZB5Wv11jCb2PiExU2ChXtp4g9nB+TjjHekDujGRnUC9tATpXNYcbJ208MkxMe0MjcvIRdc1gWLX/dUlejXL5q9Np09PMzlPzGm1tGkdQ3DwxytiHAzYgjJ5IFJyelmzG3za977YATjucoixAFoywujLcMEe3AFgbN0G/QSKZ4vHLh8i5e5qALcDltlAX6uHUBrVC372xJiJBBh7M7IeUZRpFGRaxI71jbz200vWaSjH/RztuUiJ2P0YRSZnV15UhSpuOaApt5CfrqwdgPvto/T/mqtdjL9jv1yMf7Va+w0wjxm1ICCHEiv5MpvauDhX/UZUdOb+3E6wKXbwfs0/0b/hNMBXiaEOCrAFWBBB6QdK9E5RftPBmbD8mOJCka2sQVYEEgi4IB1BGlINqbu4mUs+clzE8QDSLk5+hbKIrA3AOnV5wX43fw/wDD/qf81HwBh/4f9b/mqGSlXQSnd6Ukse+c3lOdef3pAI5OwtkVbqB/vWgbqSjLz25lrc6PoSWMf6PVM3pH12H4Aw/8P+t/zVj4vwfw/wCt/wA1Whq9hdsjYUsWIErOzAJyeUupAUBQLARixumY6jieOlrKKWfF+D+H/W/5qPgDD/w/63/NQjdjSilfwBh/4f8AW/5qPgDD/wAP+t/zUINKWbx/IH50f+RKx8AYf+H/AFv+asjYGHBB5PgQRdmIuNRoTagGdFYAooDNYNQcZtRImVXzZmDFQqMxIXKGNlB0BdfrFavhuPwZvYS/koCJHtSGGfEiaVIyzowDsASOSiFxfouCPRUg7xYTxmH1199e/huPwZvYy/lo+HI/Bm9jL+SgNfxhwnjMPrr76PjFhPGYfXX31s+G4/Bm9jL+Sj4bj8Gb2Mv5aA1HeHCeMw+uvvoO8OE8Zh9dffW34bj8Gb2Mv5aPhyPwZvYy/loQ8DePCD/+mH1199acPtGKbFpyUivlhkzZSDa7w2v1cDUn4bj8Gb2Mv5aPhuPwZvYy/koUZiuWdk/dfEdtx7RwcfKsqclNENGZdbMNONjbpPNWwro2D2kkrMqZgVAJDIymzZgDZgLjmt9RqXapJJqnyKnTtHyvg8MuPxc5lR0AjAsdHRhYDTr49FSMTs7E4V4WTFgmNs0WZTdWAPztLeWm+Dxq9sbUxFiFEznXjzM1xceYfWKzETiXEqMq5Uugve/hZdNTa4tXO9vSuR6UMcXg1NXL5IckeI2iQMXj+UQEHkkFvs0A9INOt2to4fCTTs8ExGHUpBGkRIuRd5cxsoJ70XNwL9datp7JPJLLGoMiR5pM1w2hy51YWIBJta9tDUjHXTDsLklUIuTqTa2vlonp5IzhgjNONV3fP/gbm7WfA8lNyUmIaeB1WNQqBOTmaI5nJuQQoPDppWmx+2Ipkmi5EGVnhGZXaMMc9rgAEXv1XBqxbdwOWWFABliDpbhYtFhJz9bu59JrFWcq2Q4PBCcNcnztFWbG7Rw6iJrTxoMqTcSi68ek26M17eXhXnZu9fII6Q7PcysrBpmkLFjY3c9yF+JNgQKtTC9RMM94SL8Aw/uf96xeTVtIyfBKL9Lox2LUvgogPDf8VWLsZuDtnaxBBFotR1gWP21Vuxvu3tPEYBHwmKhhhZnADKS4N7Eggdeorre4m6cezoDGrGSR2zyysLM7nifIvUPtNXDg0ZJT7nm5MilCMexZRXmWUKCzEAAXJPAAdde6Xbwfs0/0b/hNdJpNQ3lwnjMPrr76z8ZcJ4zD66++t2OxnI4cy5S2RA1hxPCouB27G4jzOimX5MLIGDjrVh3wPRw+vSgNnxlwnjMPrr76PjLhPGYfXX31si2rEwdllUiPvyDoul9fRreo2z94YpVLZsqiVogSeJWwv5Bc214dOulAbfjLhPGYfXX30fGXCeMw+uvvrxjdtpHPDBe7ysQdQMgEby3PqEem/nH3iwygFp0AN7XNuFr9H8wPmIPCgPfxlwnjMPrr76PjJhPGYfXX31rfeCEg8nKjsLc0OBoWEet+GpH1jrFTMFtCOYExOHANiVN7HpB6j5OigPeBx8cwJidXUaEqQbGpVK9mfL4r5yf41ppQBRRRQCjFH/rYP/HxP+TCUu3n29LhpY1RUcSRuyqQwZnRolyBgcqluVFi2lxTHE/t0H/j4n/JhK947Ykcz53LE5GjsGIGVirHQdN0Ug8QVFqnUETbe8KwJLkAaSME2OYKSAGK5gDzgpvl41Ki25EzIoL3dmQXRhZlvdWJFg2hNjqa1vu3CwYMGYODmzMdWKhC3zsoteg7tw545OdnjN1YsSbk5iTfpJJv/wACqDXj9uiOeKJRcMxWRucBH3NpRqFKlrLqCRYEHW9EG9GGki5WJ+UXPyfcwW59g1ubfUgg+kVvxO78Tyco2a98xAY5WbKY7svAkocp6wB1V4xGw7pGiSOBG4dSxLEWFgOIuB1H03oVGtN6MMxkVJM7RnKyxguwPOvzV10yNfqt5q9TbxwKWBL3U5SOTe98rOOba9iFY36bVG+Lz2FpsuVi62Dcwm9wvP0U3It1HrANRfiaLsRJYsSTYNqbMt+/uTlkcX83VULpXcYYveKMJIUuShA5yvluVVwSQpOXKQb2trTxarUm7OZWUut2iWEsFOcxLcqL5uIuTf8AmPRVhgBAFzc2189UjVECD9tm+gg/yYmp2KYhGI4hSR9VQYP22b6CD/Jiam4z5N/mt/Y0IfM+xHZ9m4uVjzpTM5PlyjN9t6tm0dgLLlMLCGYql+aSjnKo56jVT/OvpFV/cIq+CKHUBnVh5GAP1WNWfY22zhFK4lHZEAAxCc7mjQZ04qbW1FweOlc75tHrxjWOM/boaJdk7SUMmWORSqqTyumVTmAsy3AuOFLp8Vy2FRhqZLD0klejy1cX3xwIUntqLQE2vzuB0tbj0WqiYTCydpQBBz1yuAeg3zi9SSRnhm5OSW+37Fm2lMXnxBNtMWF04ZVwxjH4bVGxc4jRnbgouahwo0cpQAlZAhLdTJnJ9bP9lY3jiL4dwATcrcDiVuM39N6kmpSNmCLxY5KuX6HjZvbeJEhj5IABCFJIdQxvbNYqWyi+otr5KgbUeXDCSOSOREcsM0i6aIOdyyDk3va2WwPTVg3DxMbcu3KKZJJL8nezLGoCICp1vYH7KtOOxYiild9FSNy3zQpJuOnqt0munyonj/xeXVbZt7A//aIfny/jNdDrnnYI/wC0Q/Pl/Ga6HVNIUu3g/Zp/o3/DTAml233XtabM6ICjDM7AKCRbVjw10oDZiY2aEKhs1lsbkW4HiAf7VW33VlJU5gLSmU2Iys5I5xTk8o0HQBxPScxR4XsqcvOuGwWDkxLKwDujjk1TS7Bra9IF8ov18Deu3J/FvvUoZJ10ImD2RJyDQStdMgVbG7KOAAOUXyi2puTborWN1ULq8jNI4dnzOsR1bJfTJYd4tiLEa61P7dxHi33qUdu4jxb71KEbsi4zdxZJS5kkCs/KNGMuUuYmw5NyuYXjbgCNQD131PusDc8tNmaN42Pc7kMqID3nECNbem971P7dxHi33qUdu4jxb71KEFz7qAliZ5tc3RH+80Tn9z/0lH19d6abK2eYI8mdn57tdst+ezSHvQBa7G2leO3cR4t96lHbuI8W+9SgDZny+K+cn+NaaUs2TFJnmeRAnKMpC5g2gULqRpxFM6AKKKKAU7Qw0pnilh5MlI5Yyrlh37QsCCoPDkjp5fJWc+M8DDe0k/Tppas2oBVymM8DDe0k/Toz4zwMN7ST9OmtqLUAqz4zwMN7ST9OjPjPAw3tJP06a2otQCrPjPAw3tJP06M+M8DDe0k/Tprai1AVbb3wmYT2oMKs1xYs7FbX10KAcKrHJbzeFgfq/wCK6fas0BylcDvKJGkzYHMyqh6rKXYaW43dqW70bf2/s+HlsS+DCZgoCrclj0AfbXaK4v8A/kGDyuzs1+Szvm8HNeO1/LbN9tVK3RG6Ry2Da+Kw8jglFMzGUlhzczanzeam52jj2QkNCVI4gdFTcVhUkFnUMPL7+ikrbsJrlkcDqBH/AMNb8nByu4jD4glGpX9T3utJiVK5snJDolGYgfy/vD+1Xb4Qj6/sPuqi/FWLtXDz53zS4iSFhzbWXMQy6X6LG9A3Ti8OT7PdXOuFnk3R2Y/EoYFpcX9fgvQ2hH4X2GvXbqeF/eqKN2FHCWT7KzHu7eWGPl5BysqR3vwDHLe3kqS4HIlbNsfGccttJbsdHh5AM4UkcDl19BtVd3jx4SFoeWmKMObEzk3bW2nEKDrbhforzt3c58NiTAMWzDk1kzZSO+Z1sRnOvMve/TWqDZEUAMsjFyupZusdQ6fTWWLhZy9V7GrifEsTVafUde7B231lwQwuQpLhOa4PSrFmVrdHSPR5a6Ji8WsSM8jKqLqzMbKB5SeFfLG6m8GIXaUUuCjDTyAx8me9e4OhPkAVj5VrruF7HE+OcT7axJmtquGiusSHykcT0aD0mkkk6Rxptrc27V7KXLS9rbIw7Yybpk1EKa2uTxYfUNRqeFasN2OMRjXWbbWKaW1mXDRHLEp4anp9Fj5SK6LsrZkWHjEcEaxoOCqLD/k+WpdqhSJs3ZcOHjEcEaxoOCoAB1dHE+WpYFZooAooooAooooAooooDFqzRRQBRRRQBRRRQBRRRQBRRRQBRRRQBRRRQBVO7KW7LY/AvHGAZoyJIr8cy9ANxYkXFXGsWoD5j2PjOVBRubMhKvG2jZl0Nh0/3vepmOUxo7spARWJ9A4X89q7FvX2OcFtBs80ZWXpkjOVjpbXob0iqXjewe3NEO0JQBa4kTMNCCLAMBpbpHVXXHi2o01uc0uGTlaZX9p4No8NszDkXYLJiZBbVWY6DTS15GF/5Ki8g3gmrbN2I8c78o+1Sz5QmYwknKCSB8pwuTUGXsUbVBOXaERXoJDAkeUZTb66Yc8capoZcEpu0yv5DrodPJXvZmHL4zBIOJnVrnqQGRvsU1ZcL2JdoEd02mqm/BYywt5yV/tW6HsR45JFlXapEigqrcjqAeIHP6ayycTGUWkjHHw0oyTbKntLEGbGYuW5I5Xk0PUsYC2B6s1/tqFtfDxZf+pOVBqASQSfIAdTV2j7D2MUWXalhrwhPTcn/U8tWXd3sT4LDMsjhsRKpDZ5jcZuvJw42Ot+ArFcRGMNKRk8Dc9TZSewlunmxT48xNHAoK4dX1YlgFLC56FvrqOcequ5ivKpavdch0h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078" name="AutoShape 6" descr="data:image/jpeg;base64,/9j/4AAQSkZJRgABAQAAAQABAAD/2wCEAAkGBxQSEhQUEhQVFhUVGRoYFxgXGBsfGRwYHhwYFhwfHRkcHSggGR0nHBkcITEkJSkrLi4uHR8zODMsNygtLi0BCgoKDg0OGhAQGy4kHCQsLSwvLDIsLCwtLCwsLCwsLSwsLCwtLCwsLCwsLCwsLCwsLCwsLCwsLCwsLCwsLCwsLP/AABEIAJABFQMBIgACEQEDEQH/xAAcAAACAgMBAQAAAAAAAAAAAAAABQQGAQMHAgj/xABNEAACAQIDAwQMCwcDAwQDAAABAgMAEQQSIQUGMRMiQVEHFCMyUlRhcYGSk9EVFjNyc5Gho7LS0zRCU2KisbNDweEkNXRj4vDxCBdE/8QAGQEBAQADAQAAAAAAAAAAAAAAAAECAwQF/8QALxEAAgIBAgQFAwIHAAAAAAAAAAECEQMSIQQxQVEFEyJh4ZGhwdHxFCMkM0Nxgf/aAAwDAQACEQMRAD8A7jRRWCaAzRUDFbaw8TZJJo0YdDMAbdGlafjJhPGYfXX30A1opV8ZMJ4zD6499HxkwnjMPrj30A1opV8ZMJ4zD6499HxlwnjMPrj30A1opV8ZMJ4zD66++pGC2tDMSsUqOQLkKwJtwvp0UBNorF6Qb4b34fZsQlxBazNlVUALE9NgSNB00BYKK5zg+zRstwC0ksZJtleNr+e63FvTVrwW9uClCmPFwNm0Xuigk3taxN73oB3RWjtyPw09Ye+jtyPw09Ye+gN9FQcVtiCMAyTRICbAs6gX9JqN8acF43h/ap76Ab0Uo+NOC8bw/tU99QJ+yDs1GKtjYAQbHnX+0aGgLNRVW/8A2Nsvx2D1j7qsOCxscyCSJ1dG1DKQQfSKAkVgtWaXbwD/AKaf6N/wmgJnbSeGvrCjtlPDX6xSjFYDDRQGU4WN8iZiqxIWIAubAgXNRVlwLPAi4eJjiEMikRR2CABrtfhxA89AWHtlPDX6xR2ynhr9YpV2tgrXEWGOhIsseoAJ06+BoTC4Mi5hw6mykgpHcBuF+q50oBr2ynhr9Yo7ZTw1+sUvOzcIFzcjBlNrHJHbXhra2tRMuBzleRgsE5TPkjyZcxXvuF7igHfbKeGv1ijtlPDX6xSntfA3YZMLdCFcZY+aWtlB00JuLDpvUv4Fw3i8Ps091AS+2U8NfrFAxCcMy384qL8CYbxeH2ae6l+3dkwJFmWGJSHjsRGoI568CBpQD8GisKKKAzWDWaKAW7M+VxX0q/4YaZUt2Z8tivpV/wAMVMaASbW260MqxLErtJHI8Y5SzMyFBlC5Tx5Qc7gNSa2vt6OMsJ2jiK2Bu4POycow4DgLnygXpfvHu+2KkViRzY3RDoCjOUJdTkJV1KKQQw4W8tQp92J5M2aZiXFmJKXPcmgvpFxyt1cdeixlmSjY3l3ogWSNc6ZZA9pMwy5lZFy+fnjXhU74Vju4DZmjF3VQSwFyL5RqRcEadRHRVdfdiUghnDZs4bnWujqiuhIj0DZF1AuLHXWwY7L2U8UhZiCOflGYnLncO4AyjQsAdSbaDy1Q4tEw7cj8Gb2Mv5KVbQ28iTCXLKQkExtyUgvYxNxy6cOPCrQaWYpA2KjDAEGCYEHgQWhuDQxIW5+9kO0oOWhWRRwIkUix6QG71rdYJrl3ZkxYm2rhoNCIIGkPXncnQ3071EPprt8cYAAAAA0AGlh1DqrgfZTiMe3CTa0mGV18wDrr6UP2UAq7HGFRsNKrojWmZecoOmVOkinmN3Ywsos0KDouosfrFVjcvay4bBSPKcuaZiunHmpew6dQR5NamYfaO0cSM+Hw+VD3rSHiOsXtf0VySjNydGSRjZW42Hmw20HIIlwzOIjmOWyxiQZh0/8ANSMHuRgnRHyuQyhu/PSL1s2bgdrxx4iNe1gMQSZM3G5XkzY9HNFLJsDjsKgWTFYWMKAAGkANujS1/srdNSaWlmXlyW7Q3TcXBj/TY+dzUmPdHBj/AEFPnuaqvb2K8fwXtP8A21Kw2Jxjm0eKwLnq5QX+21avLydyaRlvNsHDphpHjhjDR2cc3jlIYg9YIBHppttTY2GXFQssEWTEYcEAIModCG08rK/9FV3G4Da8iPG8cRV1KmxA0II01r1jN65eUwMOLwxw4w7HnkmzKUMfSP8Ac1motQab3DTXQsnwJhv4EXqCmXYfxzYfF4vZ1+5gcvACDcKSA+o0AuRpatIlGXNcZbXzXFrdd72+2q7uptec7ZnlwOHGJIh5Ec/LGusZzs9joMpFhqeitfDuVuyM+gJJQoJYgAC5J0AA43PRVak3nw2MhxiYaQSGJCHKg5blTazcG4dFLI9yJsWRJtbEGcA3GGiumHUjUXF80p06bDU8asu08IkOCljiRURYnCqoAA5vUK6zE3bRjdsOVisHZQAWFwOGpXMt/WFVeXdyUkhbqrcsCLAkCUEWRg/MUOWYXDaNboqw7dmlTCM0BtIAljkL6Zlzcwatzb8KTYreDEK04RCQhXIe15NRmIewzESGwBGqA36rGozJP2IHxYmDCRUiuMpsI7EkcvmszTkjNyxvcnW/EHTEu62Iax7kO5JEVaIOObyJ4iVM3OiFsw6x0Cp2P2viG5ROTNuUyhhDJYKAzL3rZmzMgUkABSeLCxqyw4wFQWBDWBIysbGwuLga99a4469Rq0XV7C3bGFmlwc8XJxlnBREAGUIbAZgWs3SSLgEaUjl3fnblNY1Mw5wES5Q2ZSSi8toLL573fNcZTewooyChFKijx7uzBAtxfNExbIL3jj5E27r+8oHHMBc3zBrLccGXy90y3ubZQQMtzl4k65bX8t6kZRRahG7M0s3i+QPzo/xrTOlm8XyB+dH+NaEGdFFFAFeWr1WGFAKLTRSzFIeUWRlYEOq2siJax8q/bWzt3EeLfepXg4udpJEiSIrGwUl3YEkor6AIbDnAca9cpi/Aw3tJP06AO3cR4r96lHbmI8W+9SjlMX4GH9pJ+nRymM8DD+0k/ToA7cxHi33qUduYjxb71KznxngYf2kn6dGfGeBh/aSfp0JQdu4jxb71K8YVJXnEjxcmqxuvfhiSzRno4aJ9te8+M8DD+0k/TrGExc3LCOZIxmRnBRmPesikEMo8MUKNK5j2Zdx5ccsc+FF54wY2UWBeNjwzE6Zbk2/maunCq7v3vB2hgpsSAGZAAoN7FiQBe2oGtAfPMmxpMLicFFtCNIo1vZS4YE3LZnseaCSoPRYeeunbNY87Ne5tbha38oHADr6a5Zt+TDiJnnk7Zxs/PdwTZC1rC/Dm24ejQCm2yNpY3AwRTOvbGGZAbXOeNePG2gtrrca9Fa5I6sMtC3+vYb737zusgwuEIMp+Ucf6fkHltqT0aUkw26kSnNiZM7t0yNYnzAtc+k1q3NlWaSaV2HKSuWsTzrdQ69Tb0VaNpRyFJFjUEuFFyRpY63BOvm6eGnGtWSUltFHfhxxcPMkrl0XwLY9jYEfuwk+Vl99acVu5gGB+TQnpWQaH0m1MMSshGkFjnLZ1RNBpbmlip0uuW9rHNqRXlmdjfkMjm9ivJ2U5syjVectr30B1sD01qWSfb7mT3/xizAbSn2a6Z5DiMG+mbiU6iNTa3Vex8lM9qbZj2jCYcPhmnZlNmbmrCxGjZiNWGmg41u2hs7tiBo5AAXzHTgGuxU2BsbX4Uk3S3ngwWBdXAMqyOAi37oegnoUdBNuA666ISclfU5c0PLaT2i0J4ZlgkfDbQaR+19I4lN42PEA21PEWudBpXauwjsBsPgmlliEcuIcvYrZhH+4Ou3EgeWuQbGwPb7T4xMQI8aH5SGJbcVsRx81gRfy13/sfby/COCTEFMjXKOt789TYkeQ8dR0+mtqR57LKKh7Xw5khlRe+dGUX4XIIFTBUXaWIMUUkgF8is1r2vYXteqQXtJMyhGwgYWFwZU6P+a0HDN4intE8/VUtJcWQDkw2ov8AKSfp16EmL8DD+0k/ToVSa5Mg9qt4intE91TY8VOoAGFsALACVOFZ5TGeBhvaSfp1jlcX4GG9pJ+nSg5N82eu3cR4t96lHbuI8W+9SsGTGeBh/aSfp0CTF+Bh/aSfp0IZ7dxHi33qUdu4jxb71KM+M8DD+0k/Toz4zwMP7ST9OgDt3EeLfepUbHnETJk5DLdlJYyqQAGVjoBc8Kk58Z4GH9pJ+nWnF43ExLmeODLdQcsj3sWC6XS3TQDlaKBRQGaKKKAWbO+WxX0q/wCGKkqbWhSfGo2IUNmCqpmGZe4qxKqTzLEkk206eFOdnHu2K+kX/DFS7GbQw13AILq1mBaRQGuoIvawIDZrAdN/3r1GVV1EuH32yLEmeBiYYSC8hBLNyCnMem/KE3UG2Q8dQJce9z90buTIsKsMmvO5aWF3zZrcmoQOeoHUjjUjD7TwllExWFnaRQjSMb5GZCegW5ttdP3dbU0wmFhkUOgLA6gkuPTZrHy36bA9ApuWo9/t8iEb4yEkZsGLMqG819WiMt7jSwAPAm+uotepezN8UlmCM0Kq0Ky3z6gkRGxJsCDymhGnN4nUA2fj8NJHmcFHGjIGkZgczILEAFxdG1UHW9esBiYpZCgjXJnsjcozB15KKYMFtb9+1r8F8tg6lenv9vktNLJv2uL6GX8cNM6WTftcX0Mv44apgMhVA7OX/aJ/nR/iFXx3Ci5Nh1n6q512ecQV2YUAvyksa+bW/p4UBzneLY0GF2dI0MYVnVAWOrWYqSLnhVs3cQrhcODxESA+qKrPZEmK4JYx+9yYPo/+qebGw2IxUjRRzrCkMcRJ5LOzFl4asoGotXkRbliuT6s9C4wly6GjbG5mFxJLMmRz+9Gba+VeBpKm7G0MOLYfExyIo5quLee172t56v0e7AMbu+0MQwTOJMixooyi7C2RmFra2ak/wbisPs/tjaE4jyiwREDSyE3yAsTlRjcDgeF624Zznag7S7mHmQXK0ypbt7oy7WgxeOabk5YDliAXmXQBzc8QLcLcDY68Kh7N3jxskS8nhGkJ05SzZSR16Zb9etQNkxYiPZ8s0eKliRs94kJCOCQhJ5wsTqL24Cr7uHgJo9mQzgxPh+eWtcSR90YG4OjjpJ0IHXXZkfp2VmMJZISturEZ2XtOdTyjxYZCNcvfW6eHvpbtfdjDR4KaSFzJNAy8ozHXoBsvQOcD/vV42opxEseDUkcrcysP3Yl+UPlNjYW6TVX2xsFo+2sOOY8QIVr3M0bAyDMOkFRcHoKt1WOrDrnvyRc0knT3ZNO7GHx0EUtuTldEYvHpziBe68DqPPVz7AEWTBYhSb5cS4v12Ci9VvcRj2lCrCxQuh86u3vqxdgnEqYcagPOXEuT5jw19BrVwc5Oc4yfJmOdKotHUSagbfP/AEs/0b/hpDvFuziMRisPPHjZI4onVmgsMpt0hhxPTZww81TNubPkGGmPbMxHJtoRHrof5K9A5SZt6eSPBu8QJcKvAXIW65iBY3IW5A6xSPHbwQ4SLlYJllQsF58pZLhWchZNQHIB0LC3UeBtSyhIwzEAKoJJsBoOJPAVEXbmGIuMRDbLn79e8vlzce9zaXoCsnfUvnCPhbiQKCHzcwYoYZmZQdOac3Egdeugm9+XRJMK3dGU55zfXEyYcEcdLDPbqUgaai0JteEhSs0ZDkqlnHOYGxA11N9Ki4XeKJo1kdliDKrDlHUG5DG1r8bKT5dagK9it8i8ffQBZIVkukvdFV0clweGRGQ3Y2HmI13T74mJWsYbIitmd7aFI3EjHgI3LlFYX5w6bkCy4KWAzyhHUzEKZVD3IFuZdb83Q6adPlpjloCt7L3nD4iWCR4A0YTvXtziQpFmsdSykacHXU8TZa8SRBhZgCLg2PWDcfbrXuqApZvF8gfnR/jWmdLN4vkD86P8a0AzooooAooooBZs75XFfSL/AIYqWHdvO0xncnPLnQI1gui66jvtD6DTPZvy2K+lT/DFVU2vtuVcS0YlKtlkZVzKFYI8BUC/BspcHNbU9VjUKk3yLDDsCNGzKzhucCcw1DM0ljcdDOxHVfy172TswQdzifuaLbk+lWLFr8bC4IAUADTzVWY9s4nPFZja8mbOVsbmUIGUagjuQJ1PRYEG8SHESgTGORomleNpHsjOe5ZGKgMAQHAOp70Ei4BtbLol2LCN3WvcMoYG6sM901ZrLroLs2nTmtpluTDbuSIbxuqcStsxCkxiIEC4vYKBxF7X0vakkm1MRzWEslwZCQTHayyxlOOljGXvrwK34qTdoNoBhcJJa5Gq24MV4GxtpfhwrEsm1zX2N2Iw2dcpZhw5ynK2nlFJZdkr21GOUm+SlPyrX76EfVT+OS4BsRfoPGoE37XF9DL+OGsjAXbf3VGJw8sAmmXlUK5i7MBf+UkZvNeuddkfALh4tn7LilkkZ5RIzSuWcIluknmg9AtbQ2tXaBXF962z7wvmPyWFUJ5AdT59Xb6615p6McpexnjjqkkVfsj4i5giGuaRdOnQ+81ed1ky7QxijQNh4j0eHIt9dDYVz3bOKVtqYQOVyp3Q36yWIGvzVtVxaQ/CGFKtYSpNAQOksjMt/SvT115bh/IjH2b/AD+Drnu5P3ReNtYdjDIic5svNzE861mILa2F116xfrrxvRs0bY2dJHE2R73AOmWZB3jixsNbG3XetrTkQ8tMFiyqGYOw7nYa6jQm/l14VyH43TybSkxuBuocxwKh4YhhZQGXhe2txwHnNPDZS9Srbv7nPON8iZs/d+STD/B6J3YI0bqdAj8WZz0LmIP81xbjVwfZMWzNnDZqvnkxAZ5if4ZsJWA/dUgZB5Wv11jCb2PiExU2ChXtp4g9nB+TjjHekDujGRnUC9tATpXNYcbJ208MkxMe0MjcvIRdc1gWLX/dUlejXL5q9Np09PMzlPzGm1tGkdQ3DwxytiHAzYgjJ5IFJyelmzG3za977YATjucoixAFoywujLcMEe3AFgbN0G/QSKZ4vHLh8i5e5qALcDltlAX6uHUBrVC372xJiJBBh7M7IeUZRpFGRaxI71jbz200vWaSjH/RztuUiJ2P0YRSZnV15UhSpuOaApt5CfrqwdgPvto/T/mqtdjL9jv1yMf7Va+w0wjxm1ICCHEiv5MpvauDhX/UZUdOb+3E6wKXbwfs0/0b/hNMBXiaEOCrAFWBBB6QdK9E5RftPBmbD8mOJCka2sQVYEEgi4IB1BGlINqbu4mUs+clzE8QDSLk5+hbKIrA3AOnV5wX43fw/wDD/qf81HwBh/4f9b/mqGSlXQSnd6Ukse+c3lOdef3pAI5OwtkVbqB/vWgbqSjLz25lrc6PoSWMf6PVM3pH12H4Aw/8P+t/zVj4vwfw/wCt/wA1Whq9hdsjYUsWIErOzAJyeUupAUBQLARixumY6jieOlrKKWfF+D+H/W/5qPgDD/w/63/NQjdjSilfwBh/4f8AW/5qPgDD/wAP+t/zUINKWbx/IH50f+RKx8AYf+H/AFv+asjYGHBB5PgQRdmIuNRoTagGdFYAooDNYNQcZtRImVXzZmDFQqMxIXKGNlB0BdfrFavhuPwZvYS/koCJHtSGGfEiaVIyzowDsASOSiFxfouCPRUg7xYTxmH1199e/huPwZvYy/lo+HI/Bm9jL+SgNfxhwnjMPrr76PjFhPGYfXX31s+G4/Bm9jL+Sj4bj8Gb2Mv5aA1HeHCeMw+uvvoO8OE8Zh9dffW34bj8Gb2Mv5aPhyPwZvYy/loQ8DePCD/+mH1199acPtGKbFpyUivlhkzZSDa7w2v1cDUn4bj8Gb2Mv5aPhuPwZvYy/koUZiuWdk/dfEdtx7RwcfKsqclNENGZdbMNONjbpPNWwro2D2kkrMqZgVAJDIymzZgDZgLjmt9RqXapJJqnyKnTtHyvg8MuPxc5lR0AjAsdHRhYDTr49FSMTs7E4V4WTFgmNs0WZTdWAPztLeWm+Dxq9sbUxFiFEznXjzM1xceYfWKzETiXEqMq5Uugve/hZdNTa4tXO9vSuR6UMcXg1NXL5IckeI2iQMXj+UQEHkkFvs0A9INOt2to4fCTTs8ExGHUpBGkRIuRd5cxsoJ70XNwL9datp7JPJLLGoMiR5pM1w2hy51YWIBJta9tDUjHXTDsLklUIuTqTa2vlonp5IzhgjNONV3fP/gbm7WfA8lNyUmIaeB1WNQqBOTmaI5nJuQQoPDppWmx+2Ipkmi5EGVnhGZXaMMc9rgAEXv1XBqxbdwOWWFABliDpbhYtFhJz9bu59JrFWcq2Q4PBCcNcnztFWbG7Rw6iJrTxoMqTcSi68ek26M17eXhXnZu9fII6Q7PcysrBpmkLFjY3c9yF+JNgQKtTC9RMM94SL8Aw/uf96xeTVtIyfBKL9Lox2LUvgogPDf8VWLsZuDtnaxBBFotR1gWP21Vuxvu3tPEYBHwmKhhhZnADKS4N7Eggdeorre4m6cezoDGrGSR2zyysLM7nifIvUPtNXDg0ZJT7nm5MilCMexZRXmWUKCzEAAXJPAAdde6Xbwfs0/0b/hNdJpNQ3lwnjMPrr76z8ZcJ4zD66++t2OxnI4cy5S2RA1hxPCouB27G4jzOimX5MLIGDjrVh3wPRw+vSgNnxlwnjMPrr76PjLhPGYfXX31si2rEwdllUiPvyDoul9fRreo2z94YpVLZsqiVogSeJWwv5Bc214dOulAbfjLhPGYfXX30fGXCeMw+uvvrxjdtpHPDBe7ysQdQMgEby3PqEem/nH3iwygFp0AN7XNuFr9H8wPmIPCgPfxlwnjMPrr76PjJhPGYfXX31rfeCEg8nKjsLc0OBoWEet+GpH1jrFTMFtCOYExOHANiVN7HpB6j5OigPeBx8cwJidXUaEqQbGpVK9mfL4r5yf41ppQBRRRQCjFH/rYP/HxP+TCUu3n29LhpY1RUcSRuyqQwZnRolyBgcqluVFi2lxTHE/t0H/j4n/JhK947Ykcz53LE5GjsGIGVirHQdN0Ug8QVFqnUETbe8KwJLkAaSME2OYKSAGK5gDzgpvl41Ki25EzIoL3dmQXRhZlvdWJFg2hNjqa1vu3CwYMGYODmzMdWKhC3zsoteg7tw545OdnjN1YsSbk5iTfpJJv/wACqDXj9uiOeKJRcMxWRucBH3NpRqFKlrLqCRYEHW9EG9GGki5WJ+UXPyfcwW59g1ubfUgg+kVvxO78Tyco2a98xAY5WbKY7svAkocp6wB1V4xGw7pGiSOBG4dSxLEWFgOIuB1H03oVGtN6MMxkVJM7RnKyxguwPOvzV10yNfqt5q9TbxwKWBL3U5SOTe98rOOba9iFY36bVG+Lz2FpsuVi62Dcwm9wvP0U3It1HrANRfiaLsRJYsSTYNqbMt+/uTlkcX83VULpXcYYveKMJIUuShA5yvluVVwSQpOXKQb2trTxarUm7OZWUut2iWEsFOcxLcqL5uIuTf8AmPRVhgBAFzc2189UjVECD9tm+gg/yYmp2KYhGI4hSR9VQYP22b6CD/Jiam4z5N/mt/Y0IfM+xHZ9m4uVjzpTM5PlyjN9t6tm0dgLLlMLCGYql+aSjnKo56jVT/OvpFV/cIq+CKHUBnVh5GAP1WNWfY22zhFK4lHZEAAxCc7mjQZ04qbW1FweOlc75tHrxjWOM/boaJdk7SUMmWORSqqTyumVTmAsy3AuOFLp8Vy2FRhqZLD0klejy1cX3xwIUntqLQE2vzuB0tbj0WqiYTCydpQBBz1yuAeg3zi9SSRnhm5OSW+37Fm2lMXnxBNtMWF04ZVwxjH4bVGxc4jRnbgouahwo0cpQAlZAhLdTJnJ9bP9lY3jiL4dwATcrcDiVuM39N6kmpSNmCLxY5KuX6HjZvbeJEhj5IABCFJIdQxvbNYqWyi+otr5KgbUeXDCSOSOREcsM0i6aIOdyyDk3va2WwPTVg3DxMbcu3KKZJJL8nezLGoCICp1vYH7KtOOxYiild9FSNy3zQpJuOnqt0munyonj/xeXVbZt7A//aIfny/jNdDrnnYI/wC0Q/Pl/Ga6HVNIUu3g/Zp/o3/DTAml233XtabM6ICjDM7AKCRbVjw10oDZiY2aEKhs1lsbkW4HiAf7VW33VlJU5gLSmU2Iys5I5xTk8o0HQBxPScxR4XsqcvOuGwWDkxLKwDujjk1TS7Bra9IF8ov18Deu3J/FvvUoZJ10ImD2RJyDQStdMgVbG7KOAAOUXyi2puTborWN1ULq8jNI4dnzOsR1bJfTJYd4tiLEa61P7dxHi33qUdu4jxb71KEbsi4zdxZJS5kkCs/KNGMuUuYmw5NyuYXjbgCNQD131PusDc8tNmaN42Pc7kMqID3nECNbem971P7dxHi33qUdu4jxb71KEFz7qAliZ5tc3RH+80Tn9z/0lH19d6abK2eYI8mdn57tdst+ezSHvQBa7G2leO3cR4t96lHbuI8W+9SgDZny+K+cn+NaaUs2TFJnmeRAnKMpC5g2gULqRpxFM6AKKKKAU7Qw0pnilh5MlI5Yyrlh37QsCCoPDkjp5fJWc+M8DDe0k/Tppas2oBVymM8DDe0k/Toz4zwMN7ST9OmtqLUAqz4zwMN7ST9OjPjPAw3tJP06a2otQCrPjPAw3tJP06M+M8DDe0k/Tprai1AVbb3wmYT2oMKs1xYs7FbX10KAcKrHJbzeFgfq/wCK6fas0BylcDvKJGkzYHMyqh6rKXYaW43dqW70bf2/s+HlsS+DCZgoCrclj0AfbXaK4v8A/kGDyuzs1+Szvm8HNeO1/LbN9tVK3RG6Ry2Da+Kw8jglFMzGUlhzczanzeam52jj2QkNCVI4gdFTcVhUkFnUMPL7+ikrbsJrlkcDqBH/AMNb8nByu4jD4glGpX9T3utJiVK5snJDolGYgfy/vD+1Xb4Qj6/sPuqi/FWLtXDz53zS4iSFhzbWXMQy6X6LG9A3Ti8OT7PdXOuFnk3R2Y/EoYFpcX9fgvQ2hH4X2GvXbqeF/eqKN2FHCWT7KzHu7eWGPl5BysqR3vwDHLe3kqS4HIlbNsfGccttJbsdHh5AM4UkcDl19BtVd3jx4SFoeWmKMObEzk3bW2nEKDrbhforzt3c58NiTAMWzDk1kzZSO+Z1sRnOvMve/TWqDZEUAMsjFyupZusdQ6fTWWLhZy9V7GrifEsTVafUde7B231lwQwuQpLhOa4PSrFmVrdHSPR5a6Ji8WsSM8jKqLqzMbKB5SeFfLG6m8GIXaUUuCjDTyAx8me9e4OhPkAVj5VrruF7HE+OcT7axJmtquGiusSHykcT0aD0mkkk6Rxptrc27V7KXLS9rbIw7Yybpk1EKa2uTxYfUNRqeFasN2OMRjXWbbWKaW1mXDRHLEp4anp9Fj5SK6LsrZkWHjEcEaxoOCqLD/k+WpdqhSJs3ZcOHjEcEaxoOCoAB1dHE+WpYFZooAooooAooooAooooDFqzRRQBRRRQBRRRQBRRRQBRRRQBRRRQBRRRQBVO7KW7LY/AvHGAZoyJIr8cy9ANxYkXFXGsWoD5j2PjOVBRubMhKvG2jZl0Nh0/3vepmOUxo7spARWJ9A4X89q7FvX2OcFtBs80ZWXpkjOVjpbXob0iqXjewe3NEO0JQBa4kTMNCCLAMBpbpHVXXHi2o01uc0uGTlaZX9p4No8NszDkXYLJiZBbVWY6DTS15GF/5Ki8g3gmrbN2I8c78o+1Sz5QmYwknKCSB8pwuTUGXsUbVBOXaERXoJDAkeUZTb66Yc8capoZcEpu0yv5DrodPJXvZmHL4zBIOJnVrnqQGRvsU1ZcL2JdoEd02mqm/BYywt5yV/tW6HsR45JFlXapEigqrcjqAeIHP6ayycTGUWkjHHw0oyTbKntLEGbGYuW5I5Xk0PUsYC2B6s1/tqFtfDxZf+pOVBqASQSfIAdTV2j7D2MUWXalhrwhPTcn/U8tWXd3sT4LDMsjhsRKpDZ5jcZuvJw42Ot+ArFcRGMNKRk8Dc9TZSewlunmxT48xNHAoK4dX1YlgFLC56FvrqOcequ5ivKpavdch0h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080" name="AutoShape 8" descr="data:image/jpeg;base64,/9j/4AAQSkZJRgABAQAAAQABAAD/2wCEAAkGBxITEhUUERQWFhQXGB0YGBgVGRwdGBwaGhgaGB8dHhcfHSghGB0lHxkeJDIkJSkrLi4uHB8zODMsNygtLisBCgoKDg0OGxAQGywkICYvLDEsNCw1NDAxLDc0LCw1NCwvLDU3LCwsKyw3LTYtLCwsLCwsODQ0LCwsKywsLCw3Nv/AABEIAKwAeAMBIgACEQEDEQH/xAAbAAACAwEBAQAAAAAAAAAAAAAABQMEBgIBB//EAEcQAAICAAQDBQQFCAgEBwAAAAECAxEABBIhBRMxBiJBUWEycYGRFBUjQqEzUnKSscHS8CRDU2KTssLRFoKDowdjZHOz0+H/xAAZAQEAAwEBAAAAAAAAAAAAAAAAAQIDBAX/xAAtEQACAgECBQIDCQAAAAAAAAAAAQIRAwQxEiFBUZETYQXh8RQiMkKBobHB8P/aAAwDAQACEQMRAD8A+2YMGPCa3PTxJ8B44AqTcXgRmVpAGVQ7AAnSrWAWIBCg6W6+R8scLx7KHpmYP8RP98IMtxOVY+dGgYFDmswWJLBWUFI0rYOIwDe4GgCjrBGuADAHYg7g9bHgbwBTTi2XPSeI+6Rf98cycdywNGaO/INZ+QvF9IVXoAPcKx6cAU4+KRN0Yn/kf+HHZzyf3v1H/hxZvHuAKB4nGP7Q/wDTf+HHH1ongk3wiYD9mGROPL/m8AURxKPyk93Kf/bETcWWwBHLW9ty2pa+F74aYKwBWy2cjkB5bBqOlh4qaBph1U0QaPgRibCrNwiPMxyqAOaOTIR1JFvESfQlx/1MNL+eAOgceYMGADCntW5GTn0i2aMoo9ZPsx+LYbYVdqMwY8tJIEMnLAkKDqwRg9A+B2v4YAo8LzSxtyxGDzJXLkUAo1vFEK+9aw6fQL6gYa9mRWUy4H3YkX9VQv7sZvIZSZJlZpQdeadNAjHso80qnVd7K1fjjSdnjeWhZRpDIHAu6Dd4C/Hr1wAyY7YzPabtdHk2RGjeR2UtpjAJCggWbPiTQ92NHIpo4x3FOyD5jMzSzTaUdBGixhSdFd4NrQgEmvZxnkcqqJ1aSOF5LzPl/IwzfacJJp0IyGMSqRJ32j0OzMEK9AVUDffUTtW/mR7YRSPCmh15sRmBbSAqgkU3e2Pd9RhLleyGZPLMkkR0ZaSDYtvq1AHcdADRxNkeyEytl2Mkf2WWaA90kFmJINGtS79DWK8U+x0vHpVH8XP6/Ie5ftVlHWR0njZYxqcgnYeZ2/m8V8920yccZkEquoIWo+8xZgWUAeoB+XocZzLdh8zpn5kkJaWARAqGAsMDZ7ooUD088eT9gpmizKGSO5RDp9qgYlIOoV0Pp5Yjjn2LfZ9Cm/vt/wCXt7vwfQcjm1lRZEIZG3UjoRixirw8Py15unX46L0/C9+mLIxstjy3VuhZ2iQfR2Zt9BWT4owb92L3n8/mTilx115OljWt419SS67Yu/z64kg9wYMGADFfP5YSxvGTQkVkJ9GUr+/FjHlXtgDLZeJVgOfLMJBA0jI5pBMIgjsVq9Xc0mz511ONLwvK8qGKK75aKlnqdKhbPldXjOcby8kQ0pTxyvqEDXqaT2tKybhIzp1Namu954vZvik0NcwQ6mBIUO5alALG+X7K3uxAA2vAD4nHN4QLxjMdRlQykWGSS7+cYu/S8dNxnMfdyjE+Req+Oj9mFgejHt4RfWOZPTL0aN7k/Kwt3iQZnN/mLfuH/wB2FoV2HAbATWEKzZ5iBojUeO9Ef5/2Y6kfMjSHkjXUaWpACTV0PsNzQJr0wCTHuPRhBc1kIyMy1qH0kgi7okCDxo17sd5JlnRraZGVikiF91YAEixsRRBBHUHAVRazrapoY/LVKfclKL95cfqnF8nCXs7EFEgbeZX5cjkkl9FlTuNgQ+rSNgWasOcAGDBgwAYMGPDgBblQXzMzkD7MLEm9kagsj+gB7nv0jCfikYWfNiZtAmhEcMslCJRThl1Adw6mDGz3hprdTif6UVbNCCSMSyzqiFu8ocwR9VBBagpOkHevDqLubaeL7TmCRFUl0ZAHNUSyMniFDd3SdWwBXxMJ07M9J2ZzTAcrM1Hy40HLkYL3InU1Q2tyhsdQu+JcvwfPHOiR5WEUccQPeYrIdDhwqXXtUSxF9K8cN+IZDLRhTHlIHd20ouhF1EjVZfQdIABJNHpimezMjtqb6HGCSSseUVmsmz9qz94+ugX5Yp6cTqWsybOtq2KUXZXNFVSXNSEcwM7LK6llCOtqFUFLLISuojuj49cT7NZ2SSV480UDMzKA7gA1Fo2qqDIxI6d71NvPqFCbJ389EYO1eSemI/8AhmOx32ry0xkfIpiPTiI6zInfLwirLw6dJ5pmnHLZWCB5CqLaKACoXoGW9QcHvHGczfCppoRGubjeVZzIpR5H0gxFKDoupTqYn3GsbH/h6Owe5Y6EQw2PcdG2LMuVnFaJ7IPSRFKkeXdCke+/gemJcEVhqskJcSrx2MlNw2ZmnMcsmqRcuuoJIpPJL6rOnbVqqxdeWH3ZTLTIH5wcG1Ua2DMwRK1khR1utwPZGGvD83zAwI0uraXWyaagdmoagQQQaFgjYYthB5YmMUiks0pxp0J8lqGczS/dKQyD3sJUP/xDDXFGIf0qb/2Yf8+YxexYyDBgwYAMeY9x4TgDPNEPpI2AvMh2rxIyl/z7saGWBWBVlDKQQQdwQeoI8sZKTPheI6bBBmiAF76ny04/YgxslN4AxXZ5xJJkSyAGPJSaTXQl8vGdPuCD9YYW8D7LZ+BDpZQ/0XlxmwSrmTXp8iBvR6b4b8AyEcnD8u7OY2iV2WVSAyAs2o6mBGkgbgitumwxby3Ecww+zfWBXebKSCwdx/WqCfcB7hikoJm+LUSxxcVVOv2+pSzeR4ly4AkllXbmbojUSNG9SjSosHxO2Ly5fPDMyMXuEg6FVV/MWty9g6g33TdiztjmTjUocRtJGJD90wHV+r9Is4hzWezSm3dgpNDTllXcmgLec2Sem2FJEyzyaVxXXp7hl8pxAJlwWBcPcpJFMl9W3sNW9LYux0o4qz8P4mzSAT0GkGkoF7qc2yQSTvy9qK1f4sHzM5Wv6WD5iOC/heDKRK55Us2a1Mt6ZSEseNFVANeIB2xPCmFqGrdLx7kuRnWJ8zJJJpijVFZ5DQ1InfYtsOjKD6jFLJ8UzKzwJLHIVmMnVE0hVtlYMCChqrjYMxDWPYbF/L5MNmGAFRZcAKgohpXGtnYVZIBABvqzk2aq/wASyXNidNZUkHS69VatmHga610PjtiyVHPdkUcn9LlXf8jCb8PymY2/DDHCLs9nDMwlarkymVkIHS3M7H4b4e4AMGDBgAwYMFYAzPEMs/0qZ4xqZY8oxHU6VlzQahXXSSfU7YZS8ctPsY5HkYdxDG67/wB5mACD3n54iyWaV87mUG5SDLk14F3zRA+VHEkGbkmdjGwWFSUDAAs7iwTRFBFPvJN9ANwOZOCkZEZZCtrGqgsLVipBphfRqIP6R92PF46VA5uXnR/FVTmAH9NLBG3Xyrpi4+SkP9e9fox/wYj+qmvfMT/NR+xcAY7iXBZMxmvpSKwAaKleMgty7u2rUu9EEbHcEVit9RZwwSRySSyM0sbqWWShobUT1tC22y7ChRxufqo2T9In9xK1/lxAqzRTxKZWkjcOCHVbDABlIcVtQYEG+o6VvnLEm7Z2R12VJJVyrp2M3Plc8FywTms0QUSPTKzENZ2LaW7tjcjc9fJ2rZmeaMtlzCkUjSamkUlxoZAulQeuqzfSq3vE3CYOfGk0rPcg5iorlVVH3UDSRfdIu+pvFuTgGXbdkZvfJIf9WLpJcjDLleSrrrsu4TcNPPE0blCVCyLQKyBbIJGxDrZpgeh3uhUPGMtmJkeFCkaONJl1kyhSKYhNGkNWwJYjeyDVG19UxUANYA6VJJ/FhfxBBlUMyu+hCGkV3LAoSFY94Eigb28jiTG0T5MImakjQUFy8GkDoFD5gAfDDXCuOcDPSIfaOXiYeoWWYH5al/Ww0wJDBgwYAMK+IcRI1CMAkHvO/dhSwd2bq3uXxrcdcW+I5rlQySVfLRnomr0qWq6NdPLCXh3A4zIolTmxxwR6DNTd93laR9J2Dt3bbADLg3CRCWctrlkC81yANTKWN6R09ogA3QAHhihlMw44e8g2fTMwr87XIf24sdkRULqK0rPMqgdAqysAAPAAeGJuzkVZcDw1SD/uvhuqJTppmK4PxvOxJK85aQ/RxLEjsraz4shSNSAoPeUgkWu+I+IdtcyoysoCd4Tgxgtom0NGqFDp1WQSR797x9KMfuwrj4jI/wCQiBTenkk0Kw8CoCszA77kAGtrxnwPZM7Xq8TlxSxr9OXTb+xZlu0zNnjlaQrT9L1qUWNt76g6/AUK6k2B12xlsaP/AE+ZkJ/upDoP4zD5YaKmbZtzBGABQCvKf1tUf7MGV4QdRed+dIyFPZ0oEYgsqx2aDULskmhvsMaLkcmSUZVwqhd21hdsqq5fVbSRAcssO6XA6puFo7kdBjL/AEriOVj5aLI781ydSPKKpeWgkZr0P3zqN6SK22vb5Ths8SBI5UKqKTmRkvpAoBnEg1EDa6vzxz9YyxlBmEj0OdIljY1qb2LRl7obpYZt688UlC+dnTi1XBFQcU1dmcyvEM2mdzS6ZGh77jVGxClY00aGJAYMdXcB2K9e9Ymy/EppeH505lSNEcgUshUleQGJKkCjZIrwrqep2WnCvtXGXycyDq68vb/zGCfvxEYsplzRnGuFLkl4OONCFn0kPzwupTCPtVXvKGs7AWWFHY77dcU+E8Ze6Yh4+YItVBWV6JAYqxjkHQWumjtp32l7W8GSRFksJKjIokAUsEaVNS95Ste8Guu2EWVzCfVLtEpdstK2zAa2kizGrUwX7xoE+O5sDGhzG7AwY9/n8cGAF/aFScpmAOphkH/bbET648wX0M8ckaJqSiQ0bSNZXbZg43F7jcDEvaEXlcwB15MnXp7DYSZtc1PmGkymYERXLwlQ41wycxpHOpRRBpVAYE1Z23wA57NZdkiOsUXkkkrxAkkLgH1AIxNwXaIeHfk6+srnEHZrPSTwB5lVZNbo4QkrqjdkJW96OnbEacJkilkfLy6RK2qRJULrqoC0p10dNxuPGruwJe0feh5X9syxGjR0se+AfE6A3TFYI08zIHKQQ6UZYzpZ3Kq9FhuiKpWgtEknehvaTh8hcPO6yFd4wkehFJBUtuzEsQT47X8cYzs9xbOLnCuYMcbSyEvEYioalCgxTWRJtpu6O2KSnRviwSyKTXQ2mV7P5aLVyoxHqNtyyygk9SQpFk+eJxw+P+//AIj/AMWMgvbeVmliMHKcRSOhMisbjB2ZQKBsdATg4D2xlljYSRapY4BNYYKHskVXRB03JPjiPWibP4fqFFyrt179TUtwPLk3o735wZgfndnCnOZl/q+WQ2WiLtbbkiCYkE+drHjNcQ/8Qc0VKRRRxS61jLM+tVMi6kNUtjY2egA8b2twds4IWjynLXlKEhdzKCFZ1Ni6+1XYgtY3O/XEetAmXw7UR/L0vfofQVwr44+0UYNF5V+SESN+CeP/AOHH8L7WgStEk8UcMbNGDmGDMFUAK60UGg9BbsarGg4DmsvPKZPpMeYzCqVGkBTGrFdQWOyQCVWybPdG/hjRSUtjly4Z4nU1XUZ9pMs0uUzCKCXaJwoHUtpOkb+tYx/EczzeG8SkWOWNSS6iZCjbxxO1Kd6DWPeDjU8UzEgzGWjRwokMhcV1RUHQ/dYMVN+p28Rn+2Bnjy2dUu0kDZRzb0Wjk2ULqFEhla6IsaOpvEmZtiMGAnBgCHNw643T85WX5gjGc7NT1IskjAfSMtlhHZHfZEkdwp8T37rxAPka1OM1LkESJ8tPBzcoSSmlNYVWawjRjvDSSaIB2A6VuBa7FtqyocG1aWZ0IYEMrTuysCPAg3X4nFDhOTgSMLm4A2YH5WSSIvrfoWEmkggkWBtQoVthx2bnyvK5eUK8qKkATdRsGoH01bjw6YsZ/P6CqquuRydCXVgVqYmu6i2LNHqBRJAwAnHCeGiiMuo8qicH4Ut4p5DgvDsvMrojh21BAyylQSLNArSmgd+vXDxODyMv287sx3PKuJPcFDFq97E+uPZOBwkqWViVNqTJISDRF7ttsT88Q4p7mkcs4pqLaT3M/l+zmQjkJRJu8rqfyxAWS9QArayfhjrJcB4equojl0yRiJtaTXoBOwJG3W9vIYfRcGgX2VYX5SSD/Xj1uEQkUQ5HrJJ/HivpxLvVZtnJ+exmk7L8Ptoyk/e0uXPOoFNSgK59kgMdh4VhinCsmsqyqJldaBKiUBtPQuAKc+pwxg4Flo90j0EmzpZxZ9abf43ib6pS7V5VNeEjV8iSMFjj2Inqc0t5PyJ8xlsmJUnkaS0ZihfmaVL9asbe7E/EMwJ3gSIOWWRZDJoICKt2bavaFrtZ7x8LxPM2Zy4LX9Jj6kVpmVR1IoVN51Sn1PTDPJ5pJEWSJg8bgMrKbBB3semLUjOU5Sq3sK87Ioz2Wv8AscxR8iGyx/ZiHiEAzLS5cMFXTCzMoHe1M5ZL6exGvTcar22xPx+bLAxDMuEfUTEAxDkhaOnT3m2aqHmMVOD5LdFghGWy8bFiujQ0jkWCFGyJbEm9yaFADeSpoVODHuDAHmArexx7gwAk0mDO7EcrMgsRQ2njC9D464wf8P1xLkIlObzLk3IOXGAfBAnMFeVs7H1oeWDtM2mHm7fYusrEi6RT3z8ELYOKZaRJDmMuut9ISSKwOYisSCGraRdTEXsdRBrZlAd44fFTh3Eo5r0NuuzKwKuv6SHdfj1xdYYA+U/+IcUP0ss+mRuUq8iRWBbvUBDIo9o2fiMedsO0M+WdRHO8TLDGwidRXhquRraRvDYDx3PTH1XQPLHWnGM8V3T3PTx/EIrgU4cSj0b+Rg5eL5n6yaNnaMAoIoxGXWVCGLMaI00QO9dDyN43UZx6UHljwdcXjHhs4s2RZOGlVKjphhJwsaMzmYh7P2cy+nOMgYe7VET/AMx88N55AosmgBZPgAOtnwGEHDM0l5jPOdMbhAjG94Yg2lgK+8zuR5gr54uYljLLrzsz71DGsS7j2nJlk/DlfI4bAYXcCjcRAyAh3ZpGB3Klzq0k7WVBC/A4ZYAMGDBgAANbnfxwY6OOcAcsL/n92FOV4dNBQgdTCOkMo9newElXdVH5pVvCiMOMGAEs2XaUhp8oOYvsvHKuofoydxq9NsRx8wFe7m1C+FoykfM/74fDHWAEDZgkra5tDv3QoPj4kXiGSXr3s/8ABL/040bHcDzx2owBlhnin9ZnTtZDQA7fCPEseaZzpEmbsN15KqBtVHuAEb38MaCQ1deAvfBr6++vwwBn5Morqqyx5mceKy1pbcHvJaoRsNjti0uRlmkD5jSEUgxwjcBgfbdujN00qBS9bY1pcjHJwAYMGDABgwYM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323528" y="1124744"/>
            <a:ext cx="8280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 smtClean="0"/>
              <a:t>LA MOTXILLA S’HA DE FER AMB ELLS PERQUÈ HAN DE SABER QUÈ PORTEN I QUÈ ÉS CADA COSA.</a:t>
            </a:r>
          </a:p>
          <a:p>
            <a:pPr algn="ctr"/>
            <a:endParaRPr lang="ca-ES" dirty="0" smtClean="0">
              <a:solidFill>
                <a:srgbClr val="0000FF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t="5387" b="5726"/>
          <a:stretch>
            <a:fillRect/>
          </a:stretch>
        </p:blipFill>
        <p:spPr bwMode="auto">
          <a:xfrm>
            <a:off x="4644008" y="1700808"/>
            <a:ext cx="3913169" cy="41044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57884" y="2000240"/>
            <a:ext cx="2016224" cy="3796474"/>
          </a:xfrm>
          <a:prstGeom prst="rect">
            <a:avLst/>
          </a:prstGeom>
          <a:solidFill>
            <a:srgbClr val="FFFFFF">
              <a:alpha val="8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SAC DE DORMIR amb bossa ample.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LLENÇOL DE SOTA I COIXINERA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PIJAMA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DINS DE DUES</a:t>
            </a:r>
            <a:r>
              <a:rPr kumimoji="0" lang="ca-E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BOSSES 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MUDES</a:t>
            </a:r>
            <a:r>
              <a:rPr kumimoji="0" lang="ca-E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SENCERES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XANDALL, SAMARRETA, ROBA INTERIOR I MITJONS. (MARCAR </a:t>
            </a:r>
            <a:r>
              <a:rPr lang="ca-ES" sz="900" dirty="0" smtClean="0">
                <a:latin typeface="Calibri" pitchFamily="34" charset="0"/>
                <a:cs typeface="Arial" pitchFamily="34" charset="0"/>
              </a:rPr>
              <a:t>TOT  AMB NOM)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BOSSA PER ROBA BRUTA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TOVALLOLA </a:t>
            </a:r>
            <a:r>
              <a:rPr lang="ca-ES" sz="900" dirty="0" smtClean="0">
                <a:latin typeface="Calibri" pitchFamily="34" charset="0"/>
                <a:cs typeface="Arial" pitchFamily="34" charset="0"/>
              </a:rPr>
              <a:t>I XANCLETES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-GORRA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NECESSER: pinta, raspall,</a:t>
            </a:r>
            <a:r>
              <a:rPr kumimoji="0" lang="ca-E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pasta dents I sabó.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IMPERMEABLE, JAQUETA</a:t>
            </a:r>
            <a:r>
              <a:rPr kumimoji="0" lang="ca-E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-ANORAC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BOSSA AMB BAMBES DE RECANVI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932040" y="2924944"/>
            <a:ext cx="504056" cy="632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LOT AMB PILES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" y="5442228"/>
            <a:ext cx="84352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 smtClean="0">
              <a:solidFill>
                <a:srgbClr val="0000FF"/>
              </a:solidFill>
            </a:endParaRPr>
          </a:p>
          <a:p>
            <a:endParaRPr lang="ca-ES" dirty="0" smtClean="0"/>
          </a:p>
          <a:p>
            <a:r>
              <a:rPr lang="ca-ES" sz="3200" b="1" dirty="0" smtClean="0">
                <a:solidFill>
                  <a:srgbClr val="0000FF"/>
                </a:solidFill>
              </a:rPr>
              <a:t>TOT MARCAT </a:t>
            </a:r>
            <a:r>
              <a:rPr lang="ca-ES" dirty="0" smtClean="0">
                <a:solidFill>
                  <a:srgbClr val="0000FF"/>
                </a:solidFill>
              </a:rPr>
              <a:t>(LOT ,MOTXILLA, SAC, ROBA,MITJONS I ROBA INTERIOR TAMBÉ)</a:t>
            </a:r>
          </a:p>
          <a:p>
            <a:endParaRPr lang="ca-ES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3789040"/>
            <a:ext cx="3420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 smtClean="0">
              <a:solidFill>
                <a:srgbClr val="0000FF"/>
              </a:solidFill>
            </a:endParaRPr>
          </a:p>
          <a:p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(ANORAC POSAT )</a:t>
            </a:r>
          </a:p>
          <a:p>
            <a:pPr>
              <a:buFontTx/>
              <a:buChar char="-"/>
            </a:pPr>
            <a:r>
              <a:rPr lang="ca-ES" dirty="0" smtClean="0"/>
              <a:t>BAMBES CÒMODES I </a:t>
            </a:r>
          </a:p>
          <a:p>
            <a:r>
              <a:rPr lang="ca-ES" dirty="0" smtClean="0"/>
              <a:t>QUE JA ESTIGUIN ESTRENADES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15816" y="1772816"/>
            <a:ext cx="151216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a-ES" dirty="0" smtClean="0">
              <a:solidFill>
                <a:srgbClr val="0000FF"/>
              </a:solidFill>
            </a:endParaRPr>
          </a:p>
          <a:p>
            <a:r>
              <a:rPr lang="ca-ES" sz="2200" b="1" dirty="0" smtClean="0"/>
              <a:t>ESMORZAR</a:t>
            </a:r>
            <a:r>
              <a:rPr lang="ca-ES" dirty="0" smtClean="0"/>
              <a:t> </a:t>
            </a:r>
          </a:p>
          <a:p>
            <a:r>
              <a:rPr lang="ca-ES" dirty="0" smtClean="0"/>
              <a:t>BOSSA FORA LA MOTXILLA</a:t>
            </a:r>
          </a:p>
          <a:p>
            <a:endParaRPr lang="ca-ES" dirty="0" smtClean="0">
              <a:solidFill>
                <a:srgbClr val="0000FF"/>
              </a:solidFill>
            </a:endParaRPr>
          </a:p>
          <a:p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         </a:t>
            </a:r>
            <a:r>
              <a:rPr lang="es-ES" sz="6000" dirty="0" smtClean="0"/>
              <a:t> NIT</a:t>
            </a:r>
            <a:endParaRPr lang="es-ES" sz="6000" dirty="0"/>
          </a:p>
        </p:txBody>
      </p:sp>
      <p:pic>
        <p:nvPicPr>
          <p:cNvPr id="1026" name="Picture 2" descr="C:\Users\Vero\Pictures\turu\dibuix ll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648234" cy="2952328"/>
          </a:xfrm>
          <a:prstGeom prst="rect">
            <a:avLst/>
          </a:prstGeom>
          <a:noFill/>
        </p:spPr>
      </p:pic>
      <p:pic>
        <p:nvPicPr>
          <p:cNvPr id="7" name="Picture 4" descr="C:\Users\Vero\Desktop\habitac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4753"/>
            <a:ext cx="3528392" cy="264629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89497" y="4941168"/>
            <a:ext cx="895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HI HAURÀ JOCS I DIFERENTS ACTIVITATS DESPRÉS DE SOPAR.</a:t>
            </a:r>
          </a:p>
          <a:p>
            <a:r>
              <a:rPr lang="ca-ES" sz="2800" dirty="0" smtClean="0"/>
              <a:t>CONTE DE BONA NIT.</a:t>
            </a: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0000"/>
                </a:solidFill>
              </a:rPr>
              <a:t>RECORDATORIS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No és necessari </a:t>
            </a:r>
            <a:r>
              <a:rPr lang="ca-ES" sz="2400" dirty="0" smtClean="0"/>
              <a:t>que els nens/es duguin diners, ni mòbil ni  llaminadures ni objectes de valor.</a:t>
            </a:r>
          </a:p>
          <a:p>
            <a:r>
              <a:rPr lang="ca-ES" sz="2400" dirty="0" smtClean="0"/>
              <a:t>Si algun nen ha de prendre algun </a:t>
            </a:r>
            <a:r>
              <a:rPr lang="ca-ES" sz="2400" b="1" dirty="0" smtClean="0"/>
              <a:t>medicament</a:t>
            </a:r>
            <a:r>
              <a:rPr lang="ca-ES" sz="2400" dirty="0" smtClean="0"/>
              <a:t> aviseu a la tutora i el dia de la sortida li doneu en mà dins una bossa amb la recepta del metge, l’autorització del/a pare/mare o tutor/a i la dosi recomanada. </a:t>
            </a:r>
          </a:p>
          <a:p>
            <a:r>
              <a:rPr lang="ca-ES" sz="2400" dirty="0" smtClean="0"/>
              <a:t>Recordeu </a:t>
            </a:r>
            <a:r>
              <a:rPr lang="ca-ES" sz="2400" b="1" dirty="0" smtClean="0"/>
              <a:t>marcar amb el nom </a:t>
            </a:r>
            <a:r>
              <a:rPr lang="ca-ES" sz="2400" dirty="0" smtClean="0"/>
              <a:t>de l’alumne tot el que porten.</a:t>
            </a:r>
          </a:p>
          <a:p>
            <a:r>
              <a:rPr lang="ca-ES" sz="2400" dirty="0" smtClean="0"/>
              <a:t>Mirar amb els nens la pàgina web de la casa abans d’anar-hi.</a:t>
            </a:r>
          </a:p>
          <a:p>
            <a:r>
              <a:rPr lang="ca-ES" sz="2400" dirty="0" smtClean="0"/>
              <a:t>Acomiadar-se d’una forma alegre, i transmetre als nens i nenes que serà una experiència positiva.</a:t>
            </a:r>
          </a:p>
          <a:p>
            <a:endParaRPr lang="ca-ES" sz="2400" dirty="0" smtClean="0"/>
          </a:p>
          <a:p>
            <a:endParaRPr lang="ca-ES" sz="2400" dirty="0" smtClean="0"/>
          </a:p>
          <a:p>
            <a:pPr>
              <a:buNone/>
            </a:pPr>
            <a:endParaRPr lang="ca-ES" sz="2400" dirty="0" smtClean="0"/>
          </a:p>
          <a:p>
            <a:endParaRPr lang="ca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 smtClean="0">
                <a:solidFill>
                  <a:srgbClr val="FF33CC"/>
                </a:solidFill>
              </a:rPr>
              <a:t>A PASSAR-HO BÉ!!!</a:t>
            </a:r>
            <a:endParaRPr lang="ca-ES" b="1" dirty="0">
              <a:solidFill>
                <a:srgbClr val="FF33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5472608" cy="22651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a-ES" dirty="0" smtClean="0"/>
              <a:t>A la pàgina web d’aula2</a:t>
            </a:r>
          </a:p>
          <a:p>
            <a:pPr>
              <a:buNone/>
            </a:pPr>
            <a:r>
              <a:rPr lang="ca-ES" dirty="0" smtClean="0">
                <a:hlinkClick r:id="rId2"/>
              </a:rPr>
              <a:t>www.aula2.cat</a:t>
            </a:r>
            <a:endParaRPr lang="ca-ES" dirty="0" smtClean="0"/>
          </a:p>
          <a:p>
            <a:pPr>
              <a:buNone/>
            </a:pPr>
            <a:r>
              <a:rPr lang="ca-ES" dirty="0" smtClean="0"/>
              <a:t>En la part inferior de la pàgina entrar a : “Accés Forat del Pany”</a:t>
            </a:r>
            <a:endParaRPr lang="ca-ES" i="1" dirty="0" smtClean="0"/>
          </a:p>
          <a:p>
            <a:pPr>
              <a:buNone/>
            </a:pPr>
            <a:r>
              <a:rPr lang="ca-ES" dirty="0" smtClean="0"/>
              <a:t>S’haurà de posar </a:t>
            </a:r>
            <a:r>
              <a:rPr lang="ca-ES" b="1" dirty="0" smtClean="0"/>
              <a:t>6753</a:t>
            </a:r>
          </a:p>
          <a:p>
            <a:pPr>
              <a:buNone/>
            </a:pPr>
            <a:r>
              <a:rPr lang="ca-ES" dirty="0" smtClean="0"/>
              <a:t>Contrasenya </a:t>
            </a:r>
            <a:r>
              <a:rPr lang="ca-ES" b="1" dirty="0" smtClean="0"/>
              <a:t>5643</a:t>
            </a:r>
          </a:p>
          <a:p>
            <a:pPr>
              <a:buNone/>
            </a:pPr>
            <a:r>
              <a:rPr lang="ca-ES" dirty="0" smtClean="0"/>
              <a:t>Hi anirem trobant fotografies durant l’estada.</a:t>
            </a:r>
          </a:p>
        </p:txBody>
      </p:sp>
      <p:pic>
        <p:nvPicPr>
          <p:cNvPr id="15361" name="Picture 1" descr="C:\Users\Vero\Pictures\turu\SOMNIS.jpg"/>
          <p:cNvPicPr>
            <a:picLocks noChangeAspect="1" noChangeArrowheads="1"/>
          </p:cNvPicPr>
          <p:nvPr/>
        </p:nvPicPr>
        <p:blipFill>
          <a:blip r:embed="rId3" cstate="print"/>
          <a:srcRect b="8651"/>
          <a:stretch>
            <a:fillRect/>
          </a:stretch>
        </p:blipFill>
        <p:spPr bwMode="auto">
          <a:xfrm>
            <a:off x="6084168" y="836712"/>
            <a:ext cx="2817574" cy="3638977"/>
          </a:xfrm>
          <a:prstGeom prst="rect">
            <a:avLst/>
          </a:prstGeom>
          <a:noFill/>
        </p:spPr>
      </p:pic>
      <p:pic>
        <p:nvPicPr>
          <p:cNvPr id="3076" name="Picture 4" descr="http://3.bp.blogspot.com/-jGYsSIN3u78/T7k8WdBidlI/AAAAAAAAILg/p-SrQf555Jo/s1600/dibuix+m%C3%BA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05064"/>
            <a:ext cx="3744416" cy="227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ca-ES" sz="7200" dirty="0" smtClean="0">
                <a:solidFill>
                  <a:srgbClr val="0070C0"/>
                </a:solidFill>
              </a:rPr>
              <a:t>PRECS</a:t>
            </a:r>
            <a:br>
              <a:rPr lang="ca-ES" sz="7200" dirty="0" smtClean="0">
                <a:solidFill>
                  <a:srgbClr val="0070C0"/>
                </a:solidFill>
              </a:rPr>
            </a:br>
            <a:r>
              <a:rPr lang="ca-ES" sz="7200" dirty="0" smtClean="0">
                <a:solidFill>
                  <a:srgbClr val="0070C0"/>
                </a:solidFill>
              </a:rPr>
              <a:t>I</a:t>
            </a:r>
            <a:br>
              <a:rPr lang="ca-ES" sz="7200" dirty="0" smtClean="0">
                <a:solidFill>
                  <a:srgbClr val="0070C0"/>
                </a:solidFill>
              </a:rPr>
            </a:br>
            <a:r>
              <a:rPr lang="ca-ES" sz="7200" dirty="0" smtClean="0">
                <a:solidFill>
                  <a:srgbClr val="0070C0"/>
                </a:solidFill>
              </a:rPr>
              <a:t>PREGUNTES</a:t>
            </a:r>
            <a:endParaRPr lang="ca-ES" sz="7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esultat d'imatges de precs i pregu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68770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QUAN MARXEM?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1772816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400" b="1" dirty="0" smtClean="0"/>
              <a:t>MARXEM</a:t>
            </a:r>
            <a:r>
              <a:rPr lang="pt-BR" sz="3400" dirty="0" smtClean="0"/>
              <a:t> </a:t>
            </a:r>
            <a:r>
              <a:rPr lang="pt-BR" sz="3400" u="sng" dirty="0" smtClean="0"/>
              <a:t>DIMECRES, 11 DE MAIG A LES 9:00H  </a:t>
            </a:r>
          </a:p>
          <a:p>
            <a:pPr>
              <a:buNone/>
            </a:pPr>
            <a:r>
              <a:rPr lang="pt-BR" sz="3400" dirty="0" smtClean="0">
                <a:solidFill>
                  <a:srgbClr val="FF0000"/>
                </a:solidFill>
              </a:rPr>
              <a:t>   </a:t>
            </a:r>
            <a:r>
              <a:rPr lang="pt-BR" sz="3400" dirty="0" smtClean="0"/>
              <a:t>	</a:t>
            </a:r>
            <a:r>
              <a:rPr lang="pt-BR" sz="3400" dirty="0" err="1" smtClean="0"/>
              <a:t>Els</a:t>
            </a:r>
            <a:r>
              <a:rPr lang="pt-BR" sz="3400" dirty="0" smtClean="0"/>
              <a:t> </a:t>
            </a:r>
            <a:r>
              <a:rPr lang="pt-BR" sz="3400" dirty="0" err="1" smtClean="0"/>
              <a:t>vostres</a:t>
            </a:r>
            <a:r>
              <a:rPr lang="pt-BR" sz="3400" dirty="0" smtClean="0"/>
              <a:t> </a:t>
            </a:r>
            <a:r>
              <a:rPr lang="pt-BR" sz="3400" dirty="0" err="1" smtClean="0"/>
              <a:t>fills</a:t>
            </a:r>
            <a:r>
              <a:rPr lang="pt-BR" sz="3400" dirty="0" smtClean="0"/>
              <a:t>/es </a:t>
            </a:r>
            <a:r>
              <a:rPr lang="pt-BR" sz="3400" dirty="0" err="1" smtClean="0"/>
              <a:t>entren</a:t>
            </a:r>
            <a:r>
              <a:rPr lang="pt-BR" sz="3400" dirty="0" smtClean="0"/>
              <a:t>  a </a:t>
            </a:r>
            <a:r>
              <a:rPr lang="pt-BR" sz="3400" dirty="0" err="1" smtClean="0"/>
              <a:t>l’aula</a:t>
            </a:r>
            <a:r>
              <a:rPr lang="pt-BR" sz="3400" dirty="0" smtClean="0"/>
              <a:t> </a:t>
            </a:r>
            <a:r>
              <a:rPr lang="pt-BR" sz="3400" dirty="0" err="1" smtClean="0"/>
              <a:t>amb</a:t>
            </a:r>
            <a:r>
              <a:rPr lang="pt-BR" sz="3400" dirty="0" smtClean="0"/>
              <a:t> </a:t>
            </a:r>
            <a:r>
              <a:rPr lang="pt-BR" sz="3400" dirty="0" err="1" smtClean="0"/>
              <a:t>la</a:t>
            </a:r>
            <a:r>
              <a:rPr lang="pt-BR" sz="3400" dirty="0" smtClean="0"/>
              <a:t> bossa de </a:t>
            </a:r>
            <a:r>
              <a:rPr lang="pt-BR" sz="3400" dirty="0" err="1" smtClean="0"/>
              <a:t>l’esmorzar</a:t>
            </a:r>
            <a:r>
              <a:rPr lang="pt-BR" sz="3400" dirty="0" smtClean="0"/>
              <a:t>.</a:t>
            </a:r>
          </a:p>
          <a:p>
            <a:pPr>
              <a:buNone/>
            </a:pPr>
            <a:r>
              <a:rPr lang="pt-BR" sz="3400" dirty="0" smtClean="0"/>
              <a:t>	</a:t>
            </a:r>
            <a:r>
              <a:rPr lang="pt-BR" sz="3400" dirty="0" err="1" smtClean="0"/>
              <a:t>Les</a:t>
            </a:r>
            <a:r>
              <a:rPr lang="pt-BR" sz="3400" dirty="0" smtClean="0"/>
              <a:t> </a:t>
            </a:r>
            <a:r>
              <a:rPr lang="pt-BR" sz="3400" dirty="0" err="1" smtClean="0"/>
              <a:t>motxilles</a:t>
            </a:r>
            <a:r>
              <a:rPr lang="pt-BR" sz="3400" dirty="0" smtClean="0"/>
              <a:t> </a:t>
            </a:r>
            <a:r>
              <a:rPr lang="pt-BR" sz="3400" dirty="0" err="1" smtClean="0"/>
              <a:t>quedaran</a:t>
            </a:r>
            <a:r>
              <a:rPr lang="pt-BR" sz="3400" dirty="0" smtClean="0"/>
              <a:t> a </a:t>
            </a:r>
            <a:r>
              <a:rPr lang="pt-BR" sz="3400" dirty="0" err="1" smtClean="0"/>
              <a:t>la</a:t>
            </a:r>
            <a:r>
              <a:rPr lang="pt-BR" sz="3400" dirty="0" smtClean="0"/>
              <a:t> rampa de </a:t>
            </a:r>
            <a:r>
              <a:rPr lang="pt-BR" sz="3400" dirty="0" err="1" smtClean="0"/>
              <a:t>l’escola</a:t>
            </a:r>
            <a:r>
              <a:rPr lang="pt-BR" sz="3400" dirty="0" smtClean="0"/>
              <a:t> </a:t>
            </a:r>
            <a:r>
              <a:rPr lang="pt-BR" sz="3400" dirty="0" err="1" smtClean="0"/>
              <a:t>ordenades</a:t>
            </a:r>
            <a:r>
              <a:rPr lang="pt-BR" sz="3400" dirty="0" smtClean="0"/>
              <a:t> per </a:t>
            </a:r>
            <a:r>
              <a:rPr lang="pt-BR" sz="3400" dirty="0" err="1" smtClean="0"/>
              <a:t>aules</a:t>
            </a:r>
            <a:r>
              <a:rPr lang="pt-BR" sz="3400" dirty="0" smtClean="0"/>
              <a:t>.</a:t>
            </a:r>
            <a:endParaRPr lang="es-ES" sz="3500" dirty="0" smtClean="0"/>
          </a:p>
          <a:p>
            <a:pPr>
              <a:buNone/>
            </a:pPr>
            <a:r>
              <a:rPr lang="es-ES" sz="3500" b="1" dirty="0" smtClean="0"/>
              <a:t>TORNEM</a:t>
            </a:r>
            <a:r>
              <a:rPr lang="es-ES" sz="3500" dirty="0" smtClean="0"/>
              <a:t> </a:t>
            </a:r>
            <a:r>
              <a:rPr lang="es-ES" sz="3500" u="sng" dirty="0" smtClean="0"/>
              <a:t>DIVENDRES, 13 DE MAIG 16:30H</a:t>
            </a:r>
            <a:endParaRPr lang="es-ES" sz="3400" u="sng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3074" name="AutoShape 2" descr="Resultado de imagen de DIBUJO AUTO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 descr="C:\Users\Vero\Desktop\AUTOC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2448272" cy="127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Qui marxem?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2000" dirty="0" smtClean="0"/>
              <a:t>	</a:t>
            </a:r>
            <a:r>
              <a:rPr lang="ca-ES" sz="2800" dirty="0" smtClean="0"/>
              <a:t>De l’escola marxem:</a:t>
            </a:r>
          </a:p>
          <a:p>
            <a:pPr>
              <a:buNone/>
            </a:pPr>
            <a:r>
              <a:rPr lang="ca-ES" sz="2400" dirty="0" smtClean="0"/>
              <a:t>-</a:t>
            </a:r>
            <a:r>
              <a:rPr lang="ca-ES" sz="2000" dirty="0" smtClean="0"/>
              <a:t>31 alumnes de 4rt</a:t>
            </a:r>
          </a:p>
          <a:p>
            <a:pPr>
              <a:buNone/>
            </a:pPr>
            <a:r>
              <a:rPr lang="ca-ES" sz="2000" dirty="0" smtClean="0"/>
              <a:t>-Mestres tutors/a: Marina, Elisenda </a:t>
            </a:r>
            <a:r>
              <a:rPr lang="ca-ES" sz="2000" dirty="0" smtClean="0"/>
              <a:t> i</a:t>
            </a:r>
            <a:r>
              <a:rPr lang="ca-ES" sz="2000" dirty="0" smtClean="0"/>
              <a:t> </a:t>
            </a:r>
            <a:r>
              <a:rPr lang="ca-ES" sz="2000" dirty="0" smtClean="0"/>
              <a:t>Àurea</a:t>
            </a:r>
            <a:r>
              <a:rPr lang="ca-ES" sz="2000" dirty="0" smtClean="0"/>
              <a:t> </a:t>
            </a:r>
            <a:r>
              <a:rPr lang="ca-ES" sz="2000" dirty="0" smtClean="0"/>
              <a:t>.</a:t>
            </a:r>
          </a:p>
          <a:p>
            <a:pPr>
              <a:buNone/>
            </a:pPr>
            <a:endParaRPr lang="ca-ES" sz="2000" dirty="0" smtClean="0"/>
          </a:p>
          <a:p>
            <a:pPr>
              <a:buNone/>
            </a:pPr>
            <a:endParaRPr lang="ca-ES" sz="2000" dirty="0" smtClean="0"/>
          </a:p>
          <a:p>
            <a:pPr>
              <a:buNone/>
            </a:pPr>
            <a:r>
              <a:rPr lang="ca-ES" sz="2000" dirty="0" smtClean="0"/>
              <a:t>-3 monitors d’Aula 2 que ens acompanyaran des de l’escola.</a:t>
            </a:r>
          </a:p>
          <a:p>
            <a:pPr>
              <a:buNone/>
            </a:pPr>
            <a:r>
              <a:rPr lang="ca-ES" sz="2000" dirty="0" smtClean="0"/>
              <a:t> (cada 12 alumnes 1 monitor/a)</a:t>
            </a:r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r>
              <a:rPr lang="ca-ES" sz="2400" dirty="0" smtClean="0"/>
              <a:t>     </a:t>
            </a:r>
            <a:r>
              <a:rPr lang="ca-ES" sz="2800" dirty="0" smtClean="0"/>
              <a:t>Objectius de les colònies:</a:t>
            </a:r>
          </a:p>
          <a:p>
            <a:pPr>
              <a:buNone/>
            </a:pPr>
            <a:r>
              <a:rPr lang="ca-ES" sz="2000" dirty="0" smtClean="0"/>
              <a:t>- Cohesió de grup.</a:t>
            </a:r>
          </a:p>
          <a:p>
            <a:pPr>
              <a:buNone/>
            </a:pPr>
            <a:r>
              <a:rPr lang="ca-ES" sz="2000" dirty="0" smtClean="0"/>
              <a:t>- Conèixer un altre entorn.</a:t>
            </a:r>
          </a:p>
          <a:p>
            <a:pPr>
              <a:buNone/>
            </a:pPr>
            <a:r>
              <a:rPr lang="ca-ES" sz="2000" dirty="0" smtClean="0"/>
              <a:t>- Ser més autònoms.</a:t>
            </a:r>
          </a:p>
          <a:p>
            <a:pPr>
              <a:buNone/>
            </a:pPr>
            <a:r>
              <a:rPr lang="ca-ES" sz="2000" dirty="0" smtClean="0"/>
              <a:t>- Divertir-se.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antjuliacolonies.com/wp-content/uploads/2021/04/7-e1619680827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0960" cy="6352406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4896544" cy="1143000"/>
          </a:xfrm>
        </p:spPr>
        <p:txBody>
          <a:bodyPr>
            <a:normAutofit/>
          </a:bodyPr>
          <a:lstStyle/>
          <a:p>
            <a:r>
              <a:rPr lang="ca-ES" sz="6500" dirty="0" smtClean="0"/>
              <a:t>SANT JULIÀ</a:t>
            </a:r>
            <a:endParaRPr lang="ca-ES" sz="65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5229200"/>
            <a:ext cx="82296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b="1" dirty="0" smtClean="0">
                <a:solidFill>
                  <a:schemeClr val="bg1"/>
                </a:solidFill>
              </a:rPr>
              <a:t>La casa de </a:t>
            </a:r>
            <a:r>
              <a:rPr lang="es-ES" b="1" dirty="0" err="1" smtClean="0">
                <a:solidFill>
                  <a:schemeClr val="bg1"/>
                </a:solidFill>
              </a:rPr>
              <a:t>colonies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Sant</a:t>
            </a:r>
            <a:r>
              <a:rPr lang="es-ES" b="1" dirty="0" smtClean="0">
                <a:solidFill>
                  <a:schemeClr val="bg1"/>
                </a:solidFill>
              </a:rPr>
              <a:t> Julia está situada a sólo 13 km del pantano de </a:t>
            </a:r>
            <a:r>
              <a:rPr lang="es-ES" b="1" dirty="0" err="1" smtClean="0">
                <a:solidFill>
                  <a:schemeClr val="bg1"/>
                </a:solidFill>
              </a:rPr>
              <a:t>Sau</a:t>
            </a:r>
            <a:r>
              <a:rPr lang="es-ES" b="1" dirty="0" smtClean="0">
                <a:solidFill>
                  <a:schemeClr val="bg1"/>
                </a:solidFill>
              </a:rPr>
              <a:t>. Cuenta con 16.000m2 cerrados y llenos de robles centenarios. Dispone de </a:t>
            </a:r>
            <a:r>
              <a:rPr lang="es-ES" b="1" dirty="0" err="1" smtClean="0">
                <a:solidFill>
                  <a:schemeClr val="bg1"/>
                </a:solidFill>
              </a:rPr>
              <a:t>tirolinas</a:t>
            </a:r>
            <a:r>
              <a:rPr lang="es-ES" b="1" dirty="0" smtClean="0">
                <a:solidFill>
                  <a:schemeClr val="bg1"/>
                </a:solidFill>
              </a:rPr>
              <a:t>, pista reglamentaria de baloncesto, canchas de fútbol y </a:t>
            </a:r>
            <a:r>
              <a:rPr lang="es-ES" b="1" dirty="0" err="1" smtClean="0">
                <a:solidFill>
                  <a:schemeClr val="bg1"/>
                </a:solidFill>
              </a:rPr>
              <a:t>voley</a:t>
            </a:r>
            <a:r>
              <a:rPr lang="es-ES" b="1" dirty="0" smtClean="0">
                <a:solidFill>
                  <a:schemeClr val="bg1"/>
                </a:solidFill>
              </a:rPr>
              <a:t>, piscina, capilla interior y exterior, campo de </a:t>
            </a:r>
            <a:r>
              <a:rPr lang="es-ES" b="1" dirty="0" err="1" smtClean="0">
                <a:solidFill>
                  <a:schemeClr val="bg1"/>
                </a:solidFill>
              </a:rPr>
              <a:t>quads</a:t>
            </a:r>
            <a:r>
              <a:rPr lang="es-ES" b="1" dirty="0" smtClean="0">
                <a:solidFill>
                  <a:schemeClr val="bg1"/>
                </a:solidFill>
              </a:rPr>
              <a:t> y de </a:t>
            </a:r>
            <a:r>
              <a:rPr lang="es-ES" b="1" dirty="0" err="1" smtClean="0">
                <a:solidFill>
                  <a:schemeClr val="bg1"/>
                </a:solidFill>
              </a:rPr>
              <a:t>paintball</a:t>
            </a:r>
            <a:r>
              <a:rPr lang="es-ES" b="1" dirty="0" smtClean="0">
                <a:solidFill>
                  <a:schemeClr val="bg1"/>
                </a:solidFill>
              </a:rPr>
              <a:t>, sala de juegos con billar, futbolín y tv… Capacidad para 87 plazas…</a:t>
            </a:r>
            <a:r>
              <a:rPr kumimoji="0" lang="ca-E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).</a:t>
            </a:r>
            <a:endParaRPr kumimoji="0" lang="ca-E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4499992" y="332656"/>
            <a:ext cx="3826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dirty="0" smtClean="0">
                <a:latin typeface="+mj-lt"/>
                <a:ea typeface="+mj-ea"/>
                <a:cs typeface="+mj-cs"/>
              </a:rPr>
              <a:t>MENJADOR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Captura de pantalla 2020-01-30 a las 17.44.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412776"/>
            <a:ext cx="3982089" cy="2216696"/>
          </a:xfrm>
          <a:prstGeom prst="rect">
            <a:avLst/>
          </a:prstGeom>
          <a:noFill/>
        </p:spPr>
      </p:pic>
      <p:pic>
        <p:nvPicPr>
          <p:cNvPr id="13316" name="Picture 4" descr="https://santjuliacolonies.com/wp-content/uploads/2021/04/Casacoloniasfutbo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313384" cy="2485038"/>
          </a:xfrm>
          <a:prstGeom prst="rect">
            <a:avLst/>
          </a:prstGeom>
          <a:noFill/>
        </p:spPr>
      </p:pic>
      <p:pic>
        <p:nvPicPr>
          <p:cNvPr id="13318" name="Picture 6" descr="Casacoloniasexteriore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48680"/>
            <a:ext cx="3479371" cy="260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400" dirty="0" smtClean="0">
                <a:latin typeface="Arial" pitchFamily="34" charset="0"/>
                <a:ea typeface="+mj-ea"/>
                <a:cs typeface="Arial" pitchFamily="34" charset="0"/>
              </a:rPr>
              <a:t>TÉ CAPACITAT PER 109 PERSONES. DISPOSAREM DE TOTA LA CASA PER ELS ALUMNES DEL SOBIRANS DE P5, 2n I 4t.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148064" y="3645024"/>
            <a:ext cx="390912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2400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2400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400" dirty="0" smtClean="0">
                <a:latin typeface="Arial" pitchFamily="34" charset="0"/>
                <a:ea typeface="+mj-ea"/>
                <a:cs typeface="Arial" pitchFamily="34" charset="0"/>
              </a:rPr>
              <a:t>Una classe de 4rt dormirà en l'edifici de la cabanya i l'altre en </a:t>
            </a:r>
            <a:r>
              <a:rPr lang="ca-ES" sz="2400" dirty="0" err="1" smtClean="0">
                <a:latin typeface="Arial" pitchFamily="34" charset="0"/>
                <a:ea typeface="+mj-ea"/>
                <a:cs typeface="Arial" pitchFamily="34" charset="0"/>
              </a:rPr>
              <a:t>l´edifici</a:t>
            </a:r>
            <a:r>
              <a:rPr lang="ca-ES" sz="2400" dirty="0" smtClean="0">
                <a:latin typeface="Arial" pitchFamily="34" charset="0"/>
                <a:ea typeface="+mj-ea"/>
                <a:cs typeface="Arial" pitchFamily="34" charset="0"/>
              </a:rPr>
              <a:t> túnel al costat de segon.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26064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5400" dirty="0" smtClean="0">
                <a:latin typeface="Arial" pitchFamily="34" charset="0"/>
                <a:ea typeface="+mj-ea"/>
                <a:cs typeface="Arial" pitchFamily="34" charset="0"/>
              </a:rPr>
              <a:t>HABITACIONS</a:t>
            </a:r>
          </a:p>
        </p:txBody>
      </p:sp>
      <p:pic>
        <p:nvPicPr>
          <p:cNvPr id="12290" name="Picture 2" descr="Captura de pantalla 2020-01-30 a las 17.42.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016546" cy="1656184"/>
          </a:xfrm>
          <a:prstGeom prst="rect">
            <a:avLst/>
          </a:prstGeom>
          <a:noFill/>
        </p:spPr>
      </p:pic>
      <p:pic>
        <p:nvPicPr>
          <p:cNvPr id="12292" name="Picture 4" descr="https://santjuliacolonies.com/wp-content/uploads/2021/04/La-Ca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36912"/>
            <a:ext cx="2660646" cy="1495885"/>
          </a:xfrm>
          <a:prstGeom prst="rect">
            <a:avLst/>
          </a:prstGeom>
          <a:noFill/>
        </p:spPr>
      </p:pic>
      <p:pic>
        <p:nvPicPr>
          <p:cNvPr id="12294" name="Picture 6" descr="https://santjuliacolonies.com/wp-content/uploads/2021/04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273692" cy="218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990099"/>
                </a:solidFill>
              </a:rPr>
              <a:t>COM ARRIBAR-HI</a:t>
            </a:r>
            <a:endParaRPr lang="ca-ES" dirty="0">
              <a:solidFill>
                <a:srgbClr val="990099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619672" y="5877272"/>
            <a:ext cx="58326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SORTIDA 5 DE L’AP7 DIRECCIÓ L’ESCALA</a:t>
            </a:r>
          </a:p>
          <a:p>
            <a:pPr algn="ctr">
              <a:spcBef>
                <a:spcPct val="0"/>
              </a:spcBef>
              <a:defRPr/>
            </a:pPr>
            <a:r>
              <a:rPr lang="pt-BR" dirty="0"/>
              <a:t>L’ AUTOCAR ARRIBA FINS LA CASA.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 descr="C:\Users\prof.SUPER\Desktop\COLON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947744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</a:rPr>
              <a:t>                HORARI I ACTIVITATS</a:t>
            </a:r>
            <a:endParaRPr lang="ca-E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3090547"/>
              </p:ext>
            </p:extLst>
          </p:nvPr>
        </p:nvGraphicFramePr>
        <p:xfrm>
          <a:off x="357158" y="1357297"/>
          <a:ext cx="8643998" cy="532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857520"/>
                <a:gridCol w="3143272"/>
              </a:tblGrid>
              <a:tr h="47379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11 MAIG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 MAIG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13 MAIG</a:t>
                      </a:r>
                      <a:endParaRPr lang="es-ES" sz="2000" dirty="0"/>
                    </a:p>
                  </a:txBody>
                  <a:tcPr/>
                </a:tc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SORTIDA DE L’ESCOLA              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BON DIA I ESMORZAR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BON DIA, RECOLLIDA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ESMORZAR</a:t>
                      </a:r>
                      <a:endParaRPr lang="es-ES" sz="16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ESMORZAR (DE CASA)</a:t>
                      </a:r>
                    </a:p>
                    <a:p>
                      <a:r>
                        <a:rPr lang="es-ES" sz="1600" dirty="0" smtClean="0"/>
                        <a:t>INSTAL·LACIÓ HABITACIONS</a:t>
                      </a:r>
                    </a:p>
                    <a:p>
                      <a:r>
                        <a:rPr lang="es-ES" sz="1600" dirty="0" smtClean="0"/>
                        <a:t>JOCS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EXCURSIÓ PER L’ENTORN DE LA</a:t>
                      </a:r>
                      <a:r>
                        <a:rPr lang="es-ES" sz="1600" baseline="0" dirty="0" smtClean="0"/>
                        <a:t> CASA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GIMCANA AL BOSC</a:t>
                      </a:r>
                      <a:endParaRPr lang="es-ES" sz="1600" dirty="0"/>
                    </a:p>
                  </a:txBody>
                  <a:tcPr/>
                </a:tc>
              </a:tr>
              <a:tr h="384304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DINAR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DINAR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DINAR</a:t>
                      </a:r>
                      <a:endParaRPr lang="es-ES" sz="1600" dirty="0"/>
                    </a:p>
                  </a:txBody>
                  <a:tcPr/>
                </a:tc>
              </a:tr>
              <a:tr h="830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PRESENTACIÓ DE L’AMBIENTACIÓ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JOC DE DESCOBERTA ENTORN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ACTIVITATS</a:t>
                      </a:r>
                      <a:r>
                        <a:rPr lang="es-ES" sz="1600" baseline="0" dirty="0" smtClean="0"/>
                        <a:t> EXTERIOR PER GRUPS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COMIAT DE L’AMBIENTACIÓ</a:t>
                      </a:r>
                      <a:endParaRPr lang="es-ES" sz="1600" dirty="0"/>
                    </a:p>
                  </a:txBody>
                  <a:tcPr/>
                </a:tc>
              </a:tr>
              <a:tr h="384304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BERENAR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BERENAR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TORNADA</a:t>
                      </a:r>
                      <a:endParaRPr lang="es-ES" sz="1600" dirty="0"/>
                    </a:p>
                  </a:txBody>
                  <a:tcPr/>
                </a:tc>
              </a:tr>
              <a:tr h="522046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ACTIVITATS PER RACONS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TALLER I DUTXES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ARRIBADA A L’ESCOLA</a:t>
                      </a:r>
                      <a:endParaRPr lang="es-ES" sz="1600" dirty="0"/>
                    </a:p>
                  </a:txBody>
                  <a:tcPr/>
                </a:tc>
              </a:tr>
              <a:tr h="384304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SOPAR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SOPAR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94759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JOC DE NIT EXTERIOR</a:t>
                      </a:r>
                    </a:p>
                    <a:p>
                      <a:r>
                        <a:rPr lang="es-ES" sz="1600" dirty="0" smtClean="0"/>
                        <a:t>CONTE DE BONA NIT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VETLLADA </a:t>
                      </a:r>
                      <a:r>
                        <a:rPr lang="es-ES" sz="1600" baseline="0" dirty="0" smtClean="0"/>
                        <a:t> CONCURS I FESTA FINAL</a:t>
                      </a:r>
                    </a:p>
                    <a:p>
                      <a:r>
                        <a:rPr lang="es-ES" sz="1600" baseline="0" dirty="0" smtClean="0"/>
                        <a:t>CONTE DE BONA NIT</a:t>
                      </a:r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3.bp.blogspot.com/-uq6jtY36pzE/UxyShcXJgGI/AAAAAAAAArQ/u6TvATANdsY/s1600/lleure+joan+turu.jpg"/>
          <p:cNvPicPr>
            <a:picLocks noChangeAspect="1" noChangeArrowheads="1"/>
          </p:cNvPicPr>
          <p:nvPr/>
        </p:nvPicPr>
        <p:blipFill>
          <a:blip r:embed="rId3" cstate="print"/>
          <a:srcRect r="8651"/>
          <a:stretch>
            <a:fillRect/>
          </a:stretch>
        </p:blipFill>
        <p:spPr bwMode="auto">
          <a:xfrm>
            <a:off x="539552" y="365070"/>
            <a:ext cx="1872208" cy="962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QUÈ MENJAREM?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0106560"/>
              </p:ext>
            </p:extLst>
          </p:nvPr>
        </p:nvGraphicFramePr>
        <p:xfrm>
          <a:off x="285720" y="857232"/>
          <a:ext cx="8858280" cy="5746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4570"/>
                <a:gridCol w="2214570"/>
                <a:gridCol w="2214570"/>
                <a:gridCol w="2214570"/>
              </a:tblGrid>
              <a:tr h="37802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 MAIG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 MAIG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 MAIG</a:t>
                      </a:r>
                      <a:endParaRPr lang="es-ES" dirty="0"/>
                    </a:p>
                  </a:txBody>
                  <a:tcPr/>
                </a:tc>
              </a:tr>
              <a:tr h="1479364">
                <a:tc>
                  <a:txBody>
                    <a:bodyPr/>
                    <a:lstStyle/>
                    <a:p>
                      <a:pPr algn="l"/>
                      <a:endParaRPr lang="es-ES" sz="2400" b="1" dirty="0" smtClean="0"/>
                    </a:p>
                    <a:p>
                      <a:pPr algn="l"/>
                      <a:r>
                        <a:rPr lang="es-ES" sz="2400" b="1" dirty="0" smtClean="0"/>
                        <a:t>ESMORZAR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 CASA</a:t>
                      </a:r>
                    </a:p>
                    <a:p>
                      <a:pPr algn="ctr"/>
                      <a:r>
                        <a:rPr lang="es-ES" dirty="0" err="1" smtClean="0"/>
                        <a:t>Amb</a:t>
                      </a:r>
                      <a:r>
                        <a:rPr lang="es-ES" dirty="0" smtClean="0"/>
                        <a:t> bossa i</a:t>
                      </a:r>
                      <a:r>
                        <a:rPr lang="es-ES" baseline="0" dirty="0" smtClean="0"/>
                        <a:t> ampolla </a:t>
                      </a:r>
                      <a:r>
                        <a:rPr lang="es-ES" baseline="0" dirty="0" err="1" smtClean="0"/>
                        <a:t>d’aigua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err="1" smtClean="0"/>
                        <a:t>plàstic</a:t>
                      </a:r>
                      <a:r>
                        <a:rPr lang="es-ES" baseline="0" dirty="0" smtClean="0"/>
                        <a:t>.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SUC O LLET AMB CACAU, CEREALS, PA</a:t>
                      </a:r>
                      <a:r>
                        <a:rPr lang="es-ES" baseline="0" dirty="0" smtClean="0"/>
                        <a:t> AMB EMBOTIT.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SUC O LLET AMB CACAU, CEREALS, PA</a:t>
                      </a:r>
                      <a:r>
                        <a:rPr lang="es-ES" baseline="0" dirty="0" smtClean="0"/>
                        <a:t> AMB EMBOTIT.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1313640">
                <a:tc>
                  <a:txBody>
                    <a:bodyPr/>
                    <a:lstStyle/>
                    <a:p>
                      <a:pPr algn="l"/>
                      <a:endParaRPr lang="es-ES" dirty="0" smtClean="0"/>
                    </a:p>
                    <a:p>
                      <a:pPr algn="l"/>
                      <a:r>
                        <a:rPr lang="es-ES" sz="2400" b="1" dirty="0" smtClean="0"/>
                        <a:t>DINAR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MACARRONS CARBONARA</a:t>
                      </a:r>
                    </a:p>
                    <a:p>
                      <a:r>
                        <a:rPr lang="es-ES" dirty="0" smtClean="0"/>
                        <a:t>,</a:t>
                      </a:r>
                      <a:r>
                        <a:rPr lang="es-ES" baseline="0" dirty="0" smtClean="0"/>
                        <a:t> BOTIFARRA AMB PATATES </a:t>
                      </a:r>
                      <a:r>
                        <a:rPr lang="es-ES" dirty="0" smtClean="0"/>
                        <a:t>I FRUITA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ARRÒS AMB TOMÀQUET,</a:t>
                      </a:r>
                      <a:r>
                        <a:rPr lang="es-ES" baseline="0" dirty="0" smtClean="0"/>
                        <a:t> POLLASTRE  AL FORN AMB AMANIDA I PRÉSSEC AMB ALMÍVAR.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CANELONS</a:t>
                      </a:r>
                      <a:r>
                        <a:rPr lang="es-ES" baseline="0" dirty="0" smtClean="0"/>
                        <a:t> GRATINATS, CALAMARS A LA ROMANA I GELAT.</a:t>
                      </a:r>
                      <a:endParaRPr lang="es-ES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BERENAR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 AMB FORMATGE</a:t>
                      </a:r>
                      <a:r>
                        <a:rPr lang="es-ES" baseline="0" dirty="0" smtClean="0"/>
                        <a:t> I SUC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GALETES</a:t>
                      </a:r>
                      <a:r>
                        <a:rPr lang="es-ES" baseline="0" dirty="0" smtClean="0"/>
                        <a:t> AMB XOCOLATA I SUC.</a:t>
                      </a:r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12095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2400" b="1" dirty="0" smtClean="0"/>
                        <a:t>SOPAR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MONGETA</a:t>
                      </a:r>
                      <a:r>
                        <a:rPr lang="es-ES" baseline="0" dirty="0" smtClean="0"/>
                        <a:t> TENDRE AMB PATATES, CROQUETES DE POLLASTRE AMB AMANIDA I IOGURT.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SOPA</a:t>
                      </a:r>
                      <a:r>
                        <a:rPr lang="es-ES" baseline="0" dirty="0" smtClean="0"/>
                        <a:t> DE PASTA, PIZZA AMB AMANIDA I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IOGURT.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23528" y="5733256"/>
            <a:ext cx="1928826" cy="848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dirty="0" smtClean="0"/>
              <a:t>*Tenim en compte al·lèrgies i intoleràncies.</a:t>
            </a:r>
            <a:endParaRPr lang="ca-ES" sz="1800" dirty="0"/>
          </a:p>
        </p:txBody>
      </p:sp>
      <p:pic>
        <p:nvPicPr>
          <p:cNvPr id="2050" name="Picture 2" descr="Resultat d'imatges de menu mediterran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143512"/>
            <a:ext cx="1033770" cy="10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t d'imatges de GELAT TARRI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7" r="21883"/>
          <a:stretch/>
        </p:blipFill>
        <p:spPr bwMode="auto">
          <a:xfrm>
            <a:off x="8607983" y="5643578"/>
            <a:ext cx="536017" cy="5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t d'imatges de COBE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4429132"/>
            <a:ext cx="876082" cy="10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667</Words>
  <Application>Microsoft Office PowerPoint</Application>
  <PresentationFormat>Presentación en pantalla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COLÒNIES </vt:lpstr>
      <vt:lpstr>QUAN MARXEM?</vt:lpstr>
      <vt:lpstr>Qui marxem?</vt:lpstr>
      <vt:lpstr>SANT JULIÀ</vt:lpstr>
      <vt:lpstr>Diapositiva 5</vt:lpstr>
      <vt:lpstr>Diapositiva 6</vt:lpstr>
      <vt:lpstr>COM ARRIBAR-HI</vt:lpstr>
      <vt:lpstr>                HORARI I ACTIVITATS</vt:lpstr>
      <vt:lpstr>QUÈ MENJAREM?</vt:lpstr>
      <vt:lpstr>QUÈ HEM DE POSAR A LA MOTXILLA</vt:lpstr>
      <vt:lpstr>          NIT</vt:lpstr>
      <vt:lpstr>RECORDATORIS</vt:lpstr>
      <vt:lpstr>A PASSAR-HO BÉ!!!</vt:lpstr>
      <vt:lpstr>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COLÒNIES FI DE CICLE P5   2n   I 4t</dc:title>
  <dc:creator>super</dc:creator>
  <cp:lastModifiedBy>prof</cp:lastModifiedBy>
  <cp:revision>97</cp:revision>
  <dcterms:created xsi:type="dcterms:W3CDTF">2015-01-22T07:59:54Z</dcterms:created>
  <dcterms:modified xsi:type="dcterms:W3CDTF">2022-04-19T11:35:43Z</dcterms:modified>
</cp:coreProperties>
</file>