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9144000"/>
  <p:notesSz cx="6858000" cy="9144000"/>
  <p:embeddedFontLst>
    <p:embeddedFont>
      <p:font typeface="Short Stack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7" roundtripDataSignature="AMtx7miOe7qR1Q5crNrJk97TxCvUfzo5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E02805F-199C-4BA6-91BF-876EC06C545D}">
  <a:tblStyle styleId="{3E02805F-199C-4BA6-91BF-876EC06C545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chemeClr val="accent5">
              <a:alpha val="40000"/>
            </a:schemeClr>
          </a:solidFill>
        </a:fill>
      </a:tcStyle>
    </a:band1H>
    <a:band2H>
      <a:tcTxStyle b="off" i="off"/>
    </a:band2H>
    <a:band1V>
      <a:tcTxStyle b="off" i="off"/>
      <a:tcStyle>
        <a:tcBdr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TxStyle b="off" i="off"/>
    </a:band2V>
    <a:lastCol>
      <a:tcTxStyle b="on" i="off"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5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customschemas.google.com/relationships/presentationmetadata" Target="metadata"/><Relationship Id="rId16" Type="http://schemas.openxmlformats.org/officeDocument/2006/relationships/font" Target="fonts/ShortStack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6" name="Google Shape;26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" name="Google Shape;2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campinggavina.com/es/index.html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 amt="50000"/>
          </a:blip>
          <a:srcRect b="0" l="0" r="20272" t="0"/>
          <a:stretch/>
        </p:blipFill>
        <p:spPr>
          <a:xfrm>
            <a:off x="16412" y="0"/>
            <a:ext cx="91275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694006" y="78275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Short Stack"/>
              <a:buNone/>
            </a:pPr>
            <a:r>
              <a:rPr lang="es-ES" sz="5400">
                <a:latin typeface="Short Stack"/>
                <a:ea typeface="Short Stack"/>
                <a:cs typeface="Short Stack"/>
                <a:sym typeface="Short Stack"/>
              </a:rPr>
              <a:t>COLÒNIES 6è 2022</a:t>
            </a:r>
            <a:endParaRPr sz="54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1371600" y="2204884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ES">
                <a:solidFill>
                  <a:schemeClr val="dk1"/>
                </a:solidFill>
              </a:rPr>
              <a:t>31, 1 i 2  de juny 2022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735177"/>
            <a:ext cx="9144000" cy="2122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s-ES"/>
              <a:t>QUI ANEM?</a:t>
            </a:r>
            <a:endParaRPr b="1"/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466800" y="1308025"/>
            <a:ext cx="8229600" cy="5031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25 alumnes de 6è 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23 alumnes de 6è B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s-ES"/>
              <a:t>Tutores:    6è A: </a:t>
            </a:r>
            <a:r>
              <a:rPr b="1" lang="es-ES">
                <a:solidFill>
                  <a:srgbClr val="38761D"/>
                </a:solidFill>
              </a:rPr>
              <a:t>Ivette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rPr lang="es-ES"/>
              <a:t>                        6è B: </a:t>
            </a:r>
            <a:r>
              <a:rPr b="1" lang="es-ES">
                <a:solidFill>
                  <a:srgbClr val="38761D"/>
                </a:solidFill>
              </a:rPr>
              <a:t>Clara </a:t>
            </a:r>
            <a:endParaRPr b="1">
              <a:solidFill>
                <a:srgbClr val="38761D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s-ES"/>
              <a:t>Especialista EF :</a:t>
            </a:r>
            <a:r>
              <a:rPr b="1" lang="es-ES">
                <a:solidFill>
                  <a:srgbClr val="38761D"/>
                </a:solidFill>
              </a:rPr>
              <a:t>Cristina</a:t>
            </a:r>
            <a:r>
              <a:rPr lang="es-ES">
                <a:solidFill>
                  <a:srgbClr val="38761D"/>
                </a:solidFill>
              </a:rPr>
              <a:t> </a:t>
            </a:r>
            <a:endParaRPr>
              <a:solidFill>
                <a:srgbClr val="38761D"/>
              </a:solidFill>
            </a:endParaRPr>
          </a:p>
          <a:p>
            <a:pPr indent="-2540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es-ES"/>
              <a:t>Mestre de suport : </a:t>
            </a:r>
            <a:r>
              <a:rPr b="1" lang="es-ES">
                <a:solidFill>
                  <a:srgbClr val="38761D"/>
                </a:solidFill>
              </a:rPr>
              <a:t>Joan</a:t>
            </a:r>
            <a:endParaRPr b="1">
              <a:solidFill>
                <a:srgbClr val="38761D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Monitors ESPORTEC</a:t>
            </a:r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6480" t="2768"/>
          <a:stretch/>
        </p:blipFill>
        <p:spPr>
          <a:xfrm>
            <a:off x="6429126" y="488975"/>
            <a:ext cx="1835975" cy="191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s-ES"/>
              <a:t>ON ANEM?</a:t>
            </a:r>
            <a:endParaRPr b="1"/>
          </a:p>
        </p:txBody>
      </p:sp>
      <p:sp>
        <p:nvSpPr>
          <p:cNvPr id="100" name="Google Shape;100;p3"/>
          <p:cNvSpPr txBox="1"/>
          <p:nvPr/>
        </p:nvSpPr>
        <p:spPr>
          <a:xfrm>
            <a:off x="1259632" y="1323696"/>
            <a:ext cx="7758138" cy="971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1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Càmping village Gavina  (Creixell ): </a:t>
            </a:r>
            <a:endParaRPr b="0" i="0" sz="1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11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https://www.campinggavina.com/es/index.html</a:t>
            </a:r>
            <a:endParaRPr b="0" i="0" sz="1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020" lvl="0" marL="34290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020" lvl="0" marL="34290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020" lvl="0" marL="34290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020" lvl="0" marL="34290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020" lvl="0" marL="34290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875" y="2295250"/>
            <a:ext cx="4424100" cy="42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16500" y="2295250"/>
            <a:ext cx="3973800" cy="42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/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16"/>
              <a:buFont typeface="Calibri"/>
              <a:buNone/>
            </a:pPr>
            <a:r>
              <a:rPr b="1" lang="es-ES"/>
              <a:t>QUÈ FAREM?</a:t>
            </a:r>
            <a:r>
              <a:rPr b="1" lang="es-ES" sz="2500"/>
              <a:t>7 HORES ACTIVITATS AL DIA </a:t>
            </a:r>
            <a:r>
              <a:rPr b="1" lang="es-ES" sz="1500"/>
              <a:t>:3h MATÍ,2h TARDA,2h NIT.</a:t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3333"/>
              <a:buFont typeface="Calibri"/>
              <a:buNone/>
            </a:pPr>
            <a:r>
              <a:rPr b="1" lang="es-ES" sz="1500"/>
              <a:t>                                                                             I PISCINA </a:t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3333"/>
              <a:buFont typeface="Calibri"/>
              <a:buNone/>
            </a:pPr>
            <a:r>
              <a:rPr b="1" lang="es-ES" sz="1500"/>
              <a:t>                                                                          </a:t>
            </a:r>
            <a:endParaRPr b="1" sz="1500"/>
          </a:p>
        </p:txBody>
      </p:sp>
      <p:pic>
        <p:nvPicPr>
          <p:cNvPr id="108" name="Google Shape;108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800" y="1153000"/>
            <a:ext cx="7074000" cy="496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6"/>
          <p:cNvSpPr/>
          <p:nvPr/>
        </p:nvSpPr>
        <p:spPr>
          <a:xfrm>
            <a:off x="2090400" y="1601350"/>
            <a:ext cx="1524000" cy="24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DIMARTS 31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"/>
          <p:cNvSpPr/>
          <p:nvPr/>
        </p:nvSpPr>
        <p:spPr>
          <a:xfrm>
            <a:off x="3928100" y="1637950"/>
            <a:ext cx="1577100" cy="207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-E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DIMECRES 1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"/>
          <p:cNvSpPr/>
          <p:nvPr/>
        </p:nvSpPr>
        <p:spPr>
          <a:xfrm>
            <a:off x="5818900" y="1638150"/>
            <a:ext cx="1524000" cy="207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DIJOUS     2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"/>
          <p:cNvSpPr/>
          <p:nvPr/>
        </p:nvSpPr>
        <p:spPr>
          <a:xfrm>
            <a:off x="1931475" y="1845925"/>
            <a:ext cx="1809300" cy="52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9.15 SORTIDA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1931400" y="2371600"/>
            <a:ext cx="1809300" cy="415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10.45 ARRIBADA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ESMORZAR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6"/>
          <p:cNvSpPr/>
          <p:nvPr/>
        </p:nvSpPr>
        <p:spPr>
          <a:xfrm>
            <a:off x="3740775" y="5672000"/>
            <a:ext cx="1882500" cy="2448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DISCOTECA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6"/>
          <p:cNvSpPr/>
          <p:nvPr/>
        </p:nvSpPr>
        <p:spPr>
          <a:xfrm>
            <a:off x="1931400" y="5653550"/>
            <a:ext cx="1809300" cy="2448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JOCS DE NIT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941300" y="1283550"/>
            <a:ext cx="6699000" cy="354600"/>
          </a:xfrm>
          <a:prstGeom prst="rect">
            <a:avLst/>
          </a:prstGeom>
          <a:solidFill>
            <a:srgbClr val="1C458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</a:t>
            </a:r>
            <a:r>
              <a:rPr b="1" i="0" lang="es-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ESCOLA SOBIRANS 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3813975" y="4767825"/>
            <a:ext cx="1809300" cy="415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18.15/  19.00 PISCINA  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1931475" y="4779825"/>
            <a:ext cx="1809300" cy="415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17.30/18:00       PISCINA?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5623350" y="3861825"/>
            <a:ext cx="1968000" cy="2251500"/>
          </a:xfrm>
          <a:prstGeom prst="rect">
            <a:avLst/>
          </a:prstGeom>
          <a:solidFill>
            <a:srgbClr val="9BE9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6"/>
          <p:cNvPicPr preferRelativeResize="0"/>
          <p:nvPr/>
        </p:nvPicPr>
        <p:blipFill rotWithShape="1">
          <a:blip r:embed="rId4">
            <a:alphaModFix/>
          </a:blip>
          <a:srcRect b="0" l="0" r="6480" t="2771"/>
          <a:stretch/>
        </p:blipFill>
        <p:spPr>
          <a:xfrm>
            <a:off x="5938700" y="4694790"/>
            <a:ext cx="1201325" cy="125182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6"/>
          <p:cNvSpPr txBox="1"/>
          <p:nvPr/>
        </p:nvSpPr>
        <p:spPr>
          <a:xfrm>
            <a:off x="5672225" y="4070800"/>
            <a:ext cx="173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TORNADA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ARRIBADA 16.30?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3813975" y="3883250"/>
            <a:ext cx="874200" cy="8646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PADDLE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SURF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4718775" y="3861825"/>
            <a:ext cx="874200" cy="8646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CAIAC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1931400" y="4510875"/>
            <a:ext cx="1809300" cy="24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BERENAR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"/>
          <p:cNvSpPr/>
          <p:nvPr/>
        </p:nvSpPr>
        <p:spPr>
          <a:xfrm>
            <a:off x="3850750" y="4523100"/>
            <a:ext cx="1734300" cy="207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BERENAR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/>
          <p:nvPr>
            <p:ph type="title"/>
          </p:nvPr>
        </p:nvSpPr>
        <p:spPr>
          <a:xfrm>
            <a:off x="467544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88043"/>
              <a:buFont typeface="Calibri"/>
              <a:buNone/>
            </a:pPr>
            <a:r>
              <a:rPr lang="es-ES" u="sng">
                <a:solidFill>
                  <a:schemeClr val="dk2"/>
                </a:solidFill>
              </a:rPr>
              <a:t>Àpats</a:t>
            </a:r>
            <a:r>
              <a:rPr lang="es-ES"/>
              <a:t> </a:t>
            </a:r>
            <a:r>
              <a:rPr lang="es-ES" sz="2800"/>
              <a:t>Els farem al restaurant  del  camping 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/>
              <a:t>                         menú</a:t>
            </a:r>
            <a:endParaRPr/>
          </a:p>
        </p:txBody>
      </p:sp>
      <p:graphicFrame>
        <p:nvGraphicFramePr>
          <p:cNvPr id="131" name="Google Shape;131;p8"/>
          <p:cNvGraphicFramePr/>
          <p:nvPr/>
        </p:nvGraphicFramePr>
        <p:xfrm>
          <a:off x="755650" y="1365250"/>
          <a:ext cx="3000000" cy="300000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9BE9FF"/>
                    </a:gs>
                    <a:gs pos="35000">
                      <a:srgbClr val="B8F1FF"/>
                    </a:gs>
                    <a:gs pos="100000">
                      <a:srgbClr val="E2FBFF"/>
                    </a:gs>
                  </a:gsLst>
                  <a:lin ang="16200000" scaled="0"/>
                </a:gradFill>
                <a:tableStyleId>{3E02805F-199C-4BA6-91BF-876EC06C545D}</a:tableStyleId>
              </a:tblPr>
              <a:tblGrid>
                <a:gridCol w="1312550"/>
                <a:gridCol w="1461125"/>
                <a:gridCol w="1349325"/>
                <a:gridCol w="1581325"/>
              </a:tblGrid>
              <a:tr h="484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s-ES" sz="2400" u="none" cap="none" strike="noStrike"/>
                        <a:t>DIMARTS</a:t>
                      </a:r>
                      <a:endParaRPr b="1"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s-ES" sz="2400" u="none" cap="none" strike="noStrike">
                          <a:solidFill>
                            <a:srgbClr val="000000"/>
                          </a:solidFill>
                        </a:rPr>
                        <a:t>DIMECRES</a:t>
                      </a:r>
                      <a:endParaRPr b="1"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s-ES" sz="2400" u="none" cap="none" strike="noStrike">
                          <a:solidFill>
                            <a:srgbClr val="000000"/>
                          </a:solidFill>
                        </a:rPr>
                        <a:t>DIJOUS</a:t>
                      </a:r>
                      <a:endParaRPr b="1"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0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100" u="none" cap="none" strike="noStrike"/>
                        <a:t>ESMORZAR</a:t>
                      </a:r>
                      <a:endParaRPr b="1" sz="2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u="none" cap="none" strike="noStrike">
                          <a:solidFill>
                            <a:srgbClr val="FF0000"/>
                          </a:solidFill>
                        </a:rPr>
                        <a:t>DE CASA</a:t>
                      </a:r>
                      <a:r>
                        <a:rPr lang="es-ES" sz="2400" u="none" cap="none" strike="noStrike">
                          <a:solidFill>
                            <a:srgbClr val="000000"/>
                          </a:solidFill>
                        </a:rPr>
                        <a:t> 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u="none" cap="none" strike="noStrike">
                          <a:solidFill>
                            <a:srgbClr val="000000"/>
                          </a:solidFill>
                        </a:rPr>
                        <a:t>  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2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u="none" cap="none" strike="noStrike"/>
                        <a:t> 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u="none" cap="none" strike="noStrike"/>
                        <a:t> 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u="none" cap="none" strike="noStrike"/>
                        <a:t> 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2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u="none" cap="none" strike="noStrike"/>
                        <a:t>DINAR</a:t>
                      </a:r>
                      <a:endParaRPr b="1"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u="none" cap="none" strike="noStrike">
                          <a:solidFill>
                            <a:srgbClr val="FF0000"/>
                          </a:solidFill>
                        </a:rPr>
                        <a:t>DE CASA</a:t>
                      </a:r>
                      <a:endParaRPr sz="24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2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u="none" cap="none" strike="noStrike"/>
                        <a:t> 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u="none" cap="none" strike="noStrike"/>
                        <a:t> 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641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u="none" cap="none" strike="noStrike"/>
                        <a:t>     SOPAR</a:t>
                      </a:r>
                      <a:endParaRPr b="1"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2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u="none" cap="none" strike="noStrike"/>
                        <a:t> 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u="none" cap="none" strike="noStrike"/>
                        <a:t> 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000" u="none" cap="none" strike="noStrike"/>
                        <a:t> 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2" name="Google Shape;132;p8"/>
          <p:cNvPicPr preferRelativeResize="0"/>
          <p:nvPr/>
        </p:nvPicPr>
        <p:blipFill rotWithShape="1">
          <a:blip r:embed="rId3">
            <a:alphaModFix/>
          </a:blip>
          <a:srcRect b="0" l="-9830" r="9829" t="0"/>
          <a:stretch/>
        </p:blipFill>
        <p:spPr>
          <a:xfrm>
            <a:off x="6307800" y="57225"/>
            <a:ext cx="2689400" cy="27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6775" y="4339725"/>
            <a:ext cx="2420426" cy="245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8"/>
          <p:cNvSpPr/>
          <p:nvPr/>
        </p:nvSpPr>
        <p:spPr>
          <a:xfrm>
            <a:off x="342300" y="5818900"/>
            <a:ext cx="5965500" cy="6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s-E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Dieta equilibrada i compra de productes de proximitat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8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76775" y="2897225"/>
            <a:ext cx="2567700" cy="124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ALLOTJAMENTS </a:t>
            </a:r>
            <a:endParaRPr/>
          </a:p>
        </p:txBody>
      </p:sp>
      <p:sp>
        <p:nvSpPr>
          <p:cNvPr id="141" name="Google Shape;141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Grups de 4 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Allotjaments de dos habitacions amb lliteres 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2" name="Google Shape;142;p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1811655"/>
            <a:ext cx="4038600" cy="410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s-ES"/>
              <a:t>QUÈ NECESSITEM?</a:t>
            </a:r>
            <a:endParaRPr b="1"/>
          </a:p>
        </p:txBody>
      </p:sp>
      <p:sp>
        <p:nvSpPr>
          <p:cNvPr id="148" name="Google Shape;148;p10"/>
          <p:cNvSpPr txBox="1"/>
          <p:nvPr>
            <p:ph idx="1" type="body"/>
          </p:nvPr>
        </p:nvSpPr>
        <p:spPr>
          <a:xfrm>
            <a:off x="457200" y="1380098"/>
            <a:ext cx="8329642" cy="4929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ESMORZAR I DINAR 1r DIA (Dimarts)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BANYADOR I TOVALLOLES (2 PLATJA I 1 DUTXA)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CALÇAT PER MULLAR </a:t>
            </a:r>
            <a:r>
              <a:rPr b="1" lang="es-ES" u="sng"/>
              <a:t>LLIGAT</a:t>
            </a:r>
            <a:endParaRPr b="1" u="sng"/>
          </a:p>
          <a:p>
            <a:pPr indent="-342900" lvl="0" marL="342900" rtl="0" algn="l">
              <a:lnSpc>
                <a:spcPct val="100000"/>
              </a:lnSpc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SAMARRETA D’AIGUA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CREMA SOLAR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SAC DE DORMIR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LLANTERNA I MOTXILLA PETITA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2 MASCARETES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ESTRIS DE NETEJA PERSONAL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RECOMANABLE: 3 MUDES, DESSUADORA, GORRA, VAMBES I BANYADOR RECANVI .</a:t>
            </a:r>
            <a:endParaRPr/>
          </a:p>
          <a:p>
            <a:pPr indent="-195580" lvl="0" marL="342900" rtl="0" algn="l">
              <a:lnSpc>
                <a:spcPct val="100000"/>
              </a:lnSpc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95580" lvl="0" marL="342900" rtl="0" algn="l">
              <a:lnSpc>
                <a:spcPct val="100000"/>
              </a:lnSpc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49" name="Google Shape;14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2199" y="2348842"/>
            <a:ext cx="3168352" cy="2236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s-ES"/>
              <a:t>NO RECOMANEM…</a:t>
            </a:r>
            <a:endParaRPr b="1"/>
          </a:p>
        </p:txBody>
      </p:sp>
      <p:sp>
        <p:nvSpPr>
          <p:cNvPr id="155" name="Google Shape;155;p11"/>
          <p:cNvSpPr txBox="1"/>
          <p:nvPr>
            <p:ph idx="1" type="body"/>
          </p:nvPr>
        </p:nvSpPr>
        <p:spPr>
          <a:xfrm>
            <a:off x="2699792" y="1594113"/>
            <a:ext cx="3394720" cy="1257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ULLERES DE SOL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LLAMINADURES</a:t>
            </a:r>
            <a:endParaRPr/>
          </a:p>
        </p:txBody>
      </p:sp>
      <p:sp>
        <p:nvSpPr>
          <p:cNvPr id="156" name="Google Shape;156;p11"/>
          <p:cNvSpPr txBox="1"/>
          <p:nvPr/>
        </p:nvSpPr>
        <p:spPr>
          <a:xfrm>
            <a:off x="571472" y="3000372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s-E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ESTÀ PERMÈS…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1"/>
          <p:cNvSpPr txBox="1"/>
          <p:nvPr/>
        </p:nvSpPr>
        <p:spPr>
          <a:xfrm>
            <a:off x="2699792" y="4477182"/>
            <a:ext cx="4503444" cy="1257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1242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DINERS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242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APARELLS ELECTRÒNICS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 mòbil no )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s-ES"/>
              <a:t>CAL TENIR PRESENT:</a:t>
            </a:r>
            <a:endParaRPr b="1"/>
          </a:p>
        </p:txBody>
      </p:sp>
      <p:sp>
        <p:nvSpPr>
          <p:cNvPr id="163" name="Google Shape;163;p12"/>
          <p:cNvSpPr txBox="1"/>
          <p:nvPr>
            <p:ph idx="1" type="body"/>
          </p:nvPr>
        </p:nvSpPr>
        <p:spPr>
          <a:xfrm>
            <a:off x="457200" y="1268750"/>
            <a:ext cx="6941100" cy="54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124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Puntualitat</a:t>
            </a:r>
            <a:endParaRPr/>
          </a:p>
          <a:p>
            <a:pPr indent="-31242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Medicació (al·lèrgies, etc.)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60810"/>
              <a:buNone/>
            </a:pPr>
            <a:r>
              <a:t/>
            </a:r>
            <a:endParaRPr/>
          </a:p>
          <a:p>
            <a:pPr indent="-310882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 sz="3171"/>
              <a:t>1r dia</a:t>
            </a:r>
            <a:endParaRPr sz="3171"/>
          </a:p>
          <a:p>
            <a:pPr indent="-38898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s-ES" sz="2971"/>
              <a:t>MOTXILLA PETITA; esmorzar i dinar </a:t>
            </a:r>
            <a:endParaRPr sz="2971"/>
          </a:p>
          <a:p>
            <a:pPr indent="-32576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759"/>
              <a:buChar char="-"/>
            </a:pPr>
            <a:r>
              <a:rPr lang="es-ES" sz="3171"/>
              <a:t>Banyador posat i  crema solar.</a:t>
            </a:r>
            <a:endParaRPr sz="3171"/>
          </a:p>
          <a:p>
            <a:pPr indent="-39977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s-ES" sz="3171"/>
              <a:t>tovallola de microfibra</a:t>
            </a:r>
            <a:endParaRPr sz="3171"/>
          </a:p>
          <a:p>
            <a:pPr indent="-39978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s-ES" sz="3171"/>
              <a:t>Aigua </a:t>
            </a:r>
            <a:endParaRPr sz="3171"/>
          </a:p>
          <a:p>
            <a:pPr indent="-39978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s-ES" sz="3171"/>
              <a:t>Vambes posades  i calçat d´aigua lligat dins la motxilla petita.</a:t>
            </a:r>
            <a:endParaRPr sz="3171"/>
          </a:p>
          <a:p>
            <a:pPr indent="-39978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s-ES" sz="3171"/>
              <a:t>Gorra </a:t>
            </a:r>
            <a:endParaRPr sz="3171"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6081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60810"/>
              <a:buNone/>
            </a:pPr>
            <a:r>
              <a:rPr lang="es-ES"/>
              <a:t>                              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64" name="Google Shape;16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1257" y="1268760"/>
            <a:ext cx="2445543" cy="2445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2019-05-08T10:58:00Z</dcterms:created>
  <dc:creator>prof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1033-11.2.0.10101</vt:lpwstr>
  </property>
</Properties>
</file>