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Default Extension="wdp" ContentType="image/vnd.ms-photo"/>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69" r:id="rId5"/>
    <p:sldId id="270" r:id="rId6"/>
    <p:sldId id="261" r:id="rId7"/>
    <p:sldId id="262" r:id="rId8"/>
    <p:sldId id="263" r:id="rId9"/>
    <p:sldId id="264" r:id="rId10"/>
    <p:sldId id="265" r:id="rId11"/>
    <p:sldId id="266" r:id="rId12"/>
    <p:sldId id="267" r:id="rId13"/>
    <p:sldId id="271" r:id="rId14"/>
    <p:sldId id="272" r:id="rId15"/>
    <p:sldId id="268" r:id="rId16"/>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553CEC"/>
    <a:srgbClr val="99FFCC"/>
    <a:srgbClr val="FF2929"/>
    <a:srgbClr val="FFFF9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12FF692E-CBC3-4598-B660-ED29F4FAB906}">
  <a:tblStyle styleId="{12FF692E-CBC3-4598-B660-ED29F4FAB906}"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Style>
        <a:tcBdr/>
        <a:fill>
          <a:solidFill>
            <a:srgbClr val="CFD7E7"/>
          </a:solidFill>
        </a:fill>
      </a:tcStyle>
    </a:band1H>
    <a:band1V>
      <a:tcStyle>
        <a:tcBdr/>
        <a:fill>
          <a:solidFill>
            <a:srgbClr val="CFD7E7"/>
          </a:solidFill>
        </a:fill>
      </a:tcStyle>
    </a:band1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tblStyle>
  <a:tblStyle styleId="{4ABB1BF1-9BE1-4420-9641-759EF0771418}" styleName="Table_1">
    <a:wholeTbl>
      <a:tcTxStyle>
        <a:font>
          <a:latin typeface="Arial"/>
          <a:ea typeface="Arial"/>
          <a:cs typeface="Arial"/>
        </a:font>
        <a:srgbClr val="000000"/>
      </a:tcTxStyle>
      <a:tcStyle>
        <a:tcBdr/>
      </a:tcStyle>
    </a:wholeTbl>
  </a:tblStyle>
  <a:tblStyle styleId="{3381DBF9-C865-4B15-9F2D-5C9F693FE02D}" styleName="Table_2">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25400" cap="flat" cmpd="sng">
              <a:solidFill>
                <a:schemeClr val="dk1"/>
              </a:solidFill>
              <a:prstDash val="solid"/>
              <a:round/>
              <a:headEnd type="none" w="sm" len="sm"/>
              <a:tailEnd type="none" w="sm" len="sm"/>
            </a:ln>
          </a:top>
          <a:bottom>
            <a:ln w="25400" cap="flat" cmpd="sng">
              <a:solidFill>
                <a:schemeClr val="dk1"/>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chemeClr val="lt1"/>
          </a:solidFill>
        </a:fill>
      </a:tcStyle>
    </a:wholeTbl>
    <a:band1H>
      <a:tcStyle>
        <a:tcBdr/>
        <a:fill>
          <a:solidFill>
            <a:srgbClr val="E6E6E6"/>
          </a:solidFill>
        </a:fill>
      </a:tcStyle>
    </a:band1H>
    <a:band1V>
      <a:tcStyle>
        <a:tcBdr/>
        <a:fill>
          <a:solidFill>
            <a:srgbClr val="E6E6E6"/>
          </a:solidFill>
        </a:fill>
      </a:tcStyle>
    </a:band1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tcStyle>
        <a:tcBdr>
          <a:top>
            <a:ln w="50800" cap="flat" cmpd="sng">
              <a:solidFill>
                <a:schemeClr val="dk1"/>
              </a:solidFill>
              <a:prstDash val="solid"/>
              <a:round/>
              <a:headEnd type="none" w="sm" len="sm"/>
              <a:tailEnd type="none" w="sm" len="sm"/>
            </a:ln>
          </a:top>
        </a:tcBdr>
        <a:fill>
          <a:solidFill>
            <a:schemeClr val="lt1"/>
          </a:solidFill>
        </a:fill>
      </a:tcStyle>
    </a:lastRow>
    <a:seCell>
      <a:tcTxStyle b="on" i="off">
        <a:font>
          <a:latin typeface="Calibri"/>
          <a:ea typeface="Calibri"/>
          <a:cs typeface="Calibri"/>
        </a:font>
        <a:schemeClr val="dk1"/>
      </a:tcTxStyle>
      <a:tcStyle>
        <a:tcBdr/>
      </a:tcStyle>
    </a:seCell>
    <a:swCell>
      <a:tcTxStyle b="on" i="off">
        <a:font>
          <a:latin typeface="Calibri"/>
          <a:ea typeface="Calibri"/>
          <a:cs typeface="Calibri"/>
        </a:font>
        <a:schemeClr val="dk1"/>
      </a:tcTxStyle>
      <a:tcStyle>
        <a:tcBdr/>
      </a:tcStyle>
    </a:swCell>
    <a:firstRow>
      <a:tcTxStyle b="on" i="off">
        <a:font>
          <a:latin typeface="Calibri"/>
          <a:ea typeface="Calibri"/>
          <a:cs typeface="Calibri"/>
        </a:font>
        <a:schemeClr val="lt1"/>
      </a:tcTxStyle>
      <a:tcStyle>
        <a:tcBdr>
          <a:bottom>
            <a:ln w="25400" cap="flat" cmpd="sng">
              <a:solidFill>
                <a:schemeClr val="dk1"/>
              </a:solidFill>
              <a:prstDash val="solid"/>
              <a:round/>
              <a:headEnd type="none" w="sm" len="sm"/>
              <a:tailEnd type="none" w="sm" len="sm"/>
            </a:ln>
          </a:bottom>
        </a:tcBdr>
        <a:fill>
          <a:solidFill>
            <a:schemeClr val="accent6"/>
          </a:solidFill>
        </a:fill>
      </a:tcStyle>
    </a:firstRow>
  </a:tblStyle>
  <a:tblStyle styleId="{093109E6-97F4-468F-84C2-6FFA693DE812}" styleName="Table_3">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DEEE8"/>
          </a:solidFill>
        </a:fill>
      </a:tcStyle>
    </a:wholeTbl>
    <a:band1H>
      <a:tcStyle>
        <a:tcBdr/>
        <a:fill>
          <a:solidFill>
            <a:srgbClr val="FCDCCE"/>
          </a:solidFill>
        </a:fill>
      </a:tcStyle>
    </a:band1H>
    <a:band1V>
      <a:tcStyle>
        <a:tcBdr/>
        <a:fill>
          <a:solidFill>
            <a:srgbClr val="FCDCCE"/>
          </a:solidFill>
        </a:fill>
      </a:tcStyle>
    </a:band1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8" d="100"/>
          <a:sy n="68" d="100"/>
        </p:scale>
        <p:origin x="-1224" y="-84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170238" cy="481013"/>
          </a:xfrm>
          <a:prstGeom prst="rect">
            <a:avLst/>
          </a:prstGeom>
          <a:noFill/>
          <a:ln>
            <a:noFill/>
          </a:ln>
        </p:spPr>
        <p:txBody>
          <a:bodyPr spcFirstLastPara="1" wrap="square" lIns="91425" tIns="91425" rIns="91425" bIns="91425" anchor="t" anchorCtr="0"/>
          <a:lstStyle>
            <a:lvl1pPr marL="0" marR="0" lvl="0" indent="0" algn="l" rtl="0">
              <a:spcBef>
                <a:spcPts val="0"/>
              </a:spcBef>
              <a:spcAft>
                <a:spcPts val="0"/>
              </a:spcAft>
              <a:buSzPts val="1400"/>
              <a:buNone/>
              <a:defRPr sz="1300" b="0" i="0" u="none" strike="noStrike" cap="none">
                <a:solidFill>
                  <a:schemeClr val="dk1"/>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4" name="Google Shape;4;n"/>
          <p:cNvSpPr txBox="1">
            <a:spLocks noGrp="1"/>
          </p:cNvSpPr>
          <p:nvPr>
            <p:ph type="dt" idx="10"/>
          </p:nvPr>
        </p:nvSpPr>
        <p:spPr>
          <a:xfrm>
            <a:off x="4143375" y="0"/>
            <a:ext cx="3170238" cy="481013"/>
          </a:xfrm>
          <a:prstGeom prst="rect">
            <a:avLst/>
          </a:prstGeom>
          <a:noFill/>
          <a:ln>
            <a:noFill/>
          </a:ln>
        </p:spPr>
        <p:txBody>
          <a:bodyPr spcFirstLastPara="1" wrap="square" lIns="91425" tIns="91425" rIns="91425" bIns="91425" anchor="t" anchorCtr="0"/>
          <a:lstStyle>
            <a:lvl1pPr marL="0" marR="0" lvl="0" indent="0" algn="r" rtl="0">
              <a:spcBef>
                <a:spcPts val="0"/>
              </a:spcBef>
              <a:spcAft>
                <a:spcPts val="0"/>
              </a:spcAft>
              <a:buSzPts val="1400"/>
              <a:buNone/>
              <a:defRPr sz="1300" b="0" i="0" u="none" strike="noStrike" cap="none">
                <a:solidFill>
                  <a:schemeClr val="dk1"/>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31838" y="4621213"/>
            <a:ext cx="5851525" cy="3779837"/>
          </a:xfrm>
          <a:prstGeom prst="rect">
            <a:avLst/>
          </a:prstGeom>
          <a:noFill/>
          <a:ln>
            <a:noFill/>
          </a:ln>
        </p:spPr>
        <p:txBody>
          <a:bodyPr spcFirstLastPara="1" wrap="square" lIns="91425" tIns="91425" rIns="91425" bIns="91425" anchor="t" anchorCtr="0"/>
          <a:lstStyle>
            <a:lvl1pPr marL="457200" marR="0" lvl="0" indent="-228600" algn="l" rtl="0">
              <a:spcBef>
                <a:spcPts val="360"/>
              </a:spcBef>
              <a:spcAft>
                <a:spcPts val="0"/>
              </a:spcAft>
              <a:buSzPts val="1400"/>
              <a:buNone/>
              <a:defRPr sz="1200" b="0" i="0" u="none" strike="noStrike" cap="none">
                <a:solidFill>
                  <a:schemeClr val="dk1"/>
                </a:solidFill>
                <a:uFillTx/>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uFillTx/>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uFillTx/>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uFillTx/>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uFillTx/>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uFillTx/>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uFillTx/>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uFillTx/>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uFillTx/>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120188"/>
            <a:ext cx="3170238" cy="481012"/>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1400"/>
              <a:buNone/>
              <a:defRPr sz="1300" b="0" i="0" u="none" strike="noStrike" cap="none">
                <a:solidFill>
                  <a:schemeClr val="dk1"/>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8" name="Google Shape;8;n"/>
          <p:cNvSpPr txBox="1">
            <a:spLocks noGrp="1"/>
          </p:cNvSpPr>
          <p:nvPr>
            <p:ph type="sldNum" idx="12"/>
          </p:nvPr>
        </p:nvSpPr>
        <p:spPr>
          <a:xfrm>
            <a:off x="4143375" y="9120188"/>
            <a:ext cx="3170238" cy="481012"/>
          </a:xfrm>
          <a:prstGeom prst="rect">
            <a:avLst/>
          </a:prstGeom>
          <a:noFill/>
          <a:ln>
            <a:noFill/>
          </a:ln>
        </p:spPr>
        <p:txBody>
          <a:bodyPr spcFirstLastPara="1" wrap="square" lIns="96650" tIns="48325" rIns="96650" bIns="48325" anchor="b" anchorCtr="0">
            <a:noAutofit/>
          </a:bodyPr>
          <a:lstStyle/>
          <a:p>
            <a:pPr marL="0" marR="0" lvl="0" indent="0" algn="r" rtl="0">
              <a:spcBef>
                <a:spcPts val="0"/>
              </a:spcBef>
              <a:spcAft>
                <a:spcPts val="0"/>
              </a:spcAft>
              <a:buNone/>
            </a:pPr>
            <a:fld id="{00000000-1234-1234-1234-123412341234}" type="slidenum">
              <a:rPr lang="ca-ES" sz="1300" b="0" i="0" u="none" strike="noStrike" cap="none">
                <a:solidFill>
                  <a:schemeClr val="dk1"/>
                </a:solidFill>
                <a:uFillTx/>
                <a:latin typeface="Arial"/>
                <a:ea typeface="Arial"/>
                <a:cs typeface="Arial"/>
                <a:sym typeface="Arial"/>
              </a:rPr>
              <a:pPr marL="0" marR="0" lvl="0" indent="0" algn="r" rtl="0">
                <a:spcBef>
                  <a:spcPts val="0"/>
                </a:spcBef>
                <a:spcAft>
                  <a:spcPts val="0"/>
                </a:spcAft>
                <a:buNone/>
              </a:pPr>
              <a:t>‹Nº›</a:t>
            </a:fld>
            <a:endParaRPr sz="1300" b="0" i="0" u="none" strike="noStrike" cap="none">
              <a:solidFill>
                <a:schemeClr val="dk1"/>
              </a:solidFill>
              <a:uFillTx/>
              <a:latin typeface="Arial"/>
              <a:ea typeface="Arial"/>
              <a:cs typeface="Arial"/>
              <a:sym typeface="Arial"/>
            </a:endParaRPr>
          </a:p>
        </p:txBody>
      </p:sp>
    </p:spTree>
    <p:extLst>
      <p:ext uri="{BB962C8B-B14F-4D97-AF65-F5344CB8AC3E}">
        <p14:creationId xmlns="" xmlns:p14="http://schemas.microsoft.com/office/powerpoint/2010/main" val="250448220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4:notes"/>
          <p:cNvSpPr txBox="1">
            <a:spLocks noGrp="1"/>
          </p:cNvSpPr>
          <p:nvPr>
            <p:ph type="body" idx="1"/>
          </p:nvPr>
        </p:nvSpPr>
        <p:spPr>
          <a:xfrm>
            <a:off x="731838" y="4621213"/>
            <a:ext cx="5851525" cy="3779837"/>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uFillTx/>
            </a:endParaRPr>
          </a:p>
        </p:txBody>
      </p:sp>
      <p:sp>
        <p:nvSpPr>
          <p:cNvPr id="91" name="Google Shape;91;p4: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8:notes"/>
          <p:cNvSpPr txBox="1">
            <a:spLocks noGrp="1"/>
          </p:cNvSpPr>
          <p:nvPr>
            <p:ph type="body" idx="1"/>
          </p:nvPr>
        </p:nvSpPr>
        <p:spPr>
          <a:xfrm>
            <a:off x="731838" y="4621213"/>
            <a:ext cx="5851525" cy="3779837"/>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uFillTx/>
            </a:endParaRPr>
          </a:p>
        </p:txBody>
      </p:sp>
      <p:sp>
        <p:nvSpPr>
          <p:cNvPr id="162" name="Google Shape;162;p18: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9:notes"/>
          <p:cNvSpPr txBox="1">
            <a:spLocks noGrp="1"/>
          </p:cNvSpPr>
          <p:nvPr>
            <p:ph type="body" idx="1"/>
          </p:nvPr>
        </p:nvSpPr>
        <p:spPr>
          <a:xfrm>
            <a:off x="731838" y="4621213"/>
            <a:ext cx="5851525" cy="3779837"/>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uFillTx/>
            </a:endParaRPr>
          </a:p>
        </p:txBody>
      </p:sp>
      <p:sp>
        <p:nvSpPr>
          <p:cNvPr id="168" name="Google Shape;168;p19: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6:notes"/>
          <p:cNvSpPr txBox="1">
            <a:spLocks noGrp="1"/>
          </p:cNvSpPr>
          <p:nvPr>
            <p:ph type="body" idx="1"/>
          </p:nvPr>
        </p:nvSpPr>
        <p:spPr>
          <a:xfrm>
            <a:off x="731838" y="4621213"/>
            <a:ext cx="5851525" cy="3779837"/>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uFillTx/>
            </a:endParaRPr>
          </a:p>
        </p:txBody>
      </p:sp>
      <p:sp>
        <p:nvSpPr>
          <p:cNvPr id="100" name="Google Shape;100;p6: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7:notes"/>
          <p:cNvSpPr txBox="1">
            <a:spLocks noGrp="1"/>
          </p:cNvSpPr>
          <p:nvPr>
            <p:ph type="body" idx="1"/>
          </p:nvPr>
        </p:nvSpPr>
        <p:spPr>
          <a:xfrm>
            <a:off x="731838" y="4621213"/>
            <a:ext cx="5851525" cy="3779837"/>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dirty="0">
              <a:uFillTx/>
            </a:endParaRPr>
          </a:p>
        </p:txBody>
      </p:sp>
      <p:sp>
        <p:nvSpPr>
          <p:cNvPr id="106" name="Google Shape;106;p7: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2:notes"/>
          <p:cNvSpPr txBox="1">
            <a:spLocks noGrp="1"/>
          </p:cNvSpPr>
          <p:nvPr>
            <p:ph type="body" idx="1"/>
          </p:nvPr>
        </p:nvSpPr>
        <p:spPr>
          <a:xfrm>
            <a:off x="731838" y="4621213"/>
            <a:ext cx="5851525" cy="3779837"/>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uFillTx/>
            </a:endParaRPr>
          </a:p>
        </p:txBody>
      </p:sp>
      <p:sp>
        <p:nvSpPr>
          <p:cNvPr id="125" name="Google Shape;125;p12: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3:notes"/>
          <p:cNvSpPr txBox="1">
            <a:spLocks noGrp="1"/>
          </p:cNvSpPr>
          <p:nvPr>
            <p:ph type="body" idx="1"/>
          </p:nvPr>
        </p:nvSpPr>
        <p:spPr>
          <a:xfrm>
            <a:off x="731838" y="4621213"/>
            <a:ext cx="5851525" cy="3779837"/>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uFillTx/>
            </a:endParaRPr>
          </a:p>
        </p:txBody>
      </p:sp>
      <p:sp>
        <p:nvSpPr>
          <p:cNvPr id="131" name="Google Shape;131;p13: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4:notes"/>
          <p:cNvSpPr txBox="1">
            <a:spLocks noGrp="1"/>
          </p:cNvSpPr>
          <p:nvPr>
            <p:ph type="body" idx="1"/>
          </p:nvPr>
        </p:nvSpPr>
        <p:spPr>
          <a:xfrm>
            <a:off x="731838" y="4621213"/>
            <a:ext cx="5851525" cy="3779837"/>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uFillTx/>
            </a:endParaRPr>
          </a:p>
        </p:txBody>
      </p:sp>
      <p:sp>
        <p:nvSpPr>
          <p:cNvPr id="137" name="Google Shape;137;p14: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5:notes"/>
          <p:cNvSpPr txBox="1">
            <a:spLocks noGrp="1"/>
          </p:cNvSpPr>
          <p:nvPr>
            <p:ph type="body" idx="1"/>
          </p:nvPr>
        </p:nvSpPr>
        <p:spPr>
          <a:xfrm>
            <a:off x="731838" y="4621213"/>
            <a:ext cx="5851525" cy="3779837"/>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uFillTx/>
            </a:endParaRPr>
          </a:p>
        </p:txBody>
      </p:sp>
      <p:sp>
        <p:nvSpPr>
          <p:cNvPr id="143" name="Google Shape;143;p15: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6:notes"/>
          <p:cNvSpPr txBox="1">
            <a:spLocks noGrp="1"/>
          </p:cNvSpPr>
          <p:nvPr>
            <p:ph type="body" idx="1"/>
          </p:nvPr>
        </p:nvSpPr>
        <p:spPr>
          <a:xfrm>
            <a:off x="731838" y="4621213"/>
            <a:ext cx="5851525" cy="3779837"/>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uFillTx/>
            </a:endParaRPr>
          </a:p>
        </p:txBody>
      </p:sp>
      <p:sp>
        <p:nvSpPr>
          <p:cNvPr id="150" name="Google Shape;150;p16: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7:notes"/>
          <p:cNvSpPr txBox="1">
            <a:spLocks noGrp="1"/>
          </p:cNvSpPr>
          <p:nvPr>
            <p:ph type="body" idx="1"/>
          </p:nvPr>
        </p:nvSpPr>
        <p:spPr>
          <a:xfrm>
            <a:off x="731838" y="4621213"/>
            <a:ext cx="5851525" cy="3779837"/>
          </a:xfrm>
          <a:prstGeom prst="rect">
            <a:avLst/>
          </a:prstGeom>
        </p:spPr>
        <p:txBody>
          <a:bodyPr spcFirstLastPara="1" wrap="square" lIns="91425" tIns="91425" rIns="91425" bIns="91425" anchor="t" anchorCtr="0">
            <a:noAutofit/>
          </a:bodyPr>
          <a:lstStyle/>
          <a:p>
            <a:pPr marL="0" lvl="0" indent="0" algn="l" rtl="0">
              <a:spcBef>
                <a:spcPts val="360"/>
              </a:spcBef>
              <a:spcAft>
                <a:spcPts val="0"/>
              </a:spcAft>
              <a:buNone/>
            </a:pPr>
            <a:endParaRPr>
              <a:uFillTx/>
            </a:endParaRPr>
          </a:p>
        </p:txBody>
      </p:sp>
      <p:sp>
        <p:nvSpPr>
          <p:cNvPr id="156" name="Google Shape;156;p17: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5"/>
        <p:cNvGrpSpPr/>
        <p:nvPr/>
      </p:nvGrpSpPr>
      <p:grpSpPr>
        <a:xfrm>
          <a:off x="0" y="0"/>
          <a:ext cx="0" cy="0"/>
          <a:chOff x="0" y="0"/>
          <a:chExt cx="0" cy="0"/>
        </a:xfrm>
      </p:grpSpPr>
      <p:sp>
        <p:nvSpPr>
          <p:cNvPr id="16" name="Google Shape;16;p2"/>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17" name="Google Shape;17;p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18" name="Google Shape;18;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uFillTx/>
                <a:latin typeface="Arial"/>
                <a:ea typeface="Arial"/>
                <a:cs typeface="Arial"/>
                <a:sym typeface="Arial"/>
              </a:defRPr>
            </a:lvl1pPr>
            <a:lvl2pPr marL="0" marR="0" lvl="1" indent="0" algn="r" rtl="0">
              <a:spcBef>
                <a:spcPts val="0"/>
              </a:spcBef>
              <a:spcAft>
                <a:spcPts val="0"/>
              </a:spcAft>
              <a:buNone/>
              <a:defRPr sz="1200" b="0" i="0" u="none" strike="noStrike" cap="none">
                <a:solidFill>
                  <a:srgbClr val="888888"/>
                </a:solidFill>
                <a:uFillTx/>
                <a:latin typeface="Arial"/>
                <a:ea typeface="Arial"/>
                <a:cs typeface="Arial"/>
                <a:sym typeface="Arial"/>
              </a:defRPr>
            </a:lvl2pPr>
            <a:lvl3pPr marL="0" marR="0" lvl="2" indent="0" algn="r" rtl="0">
              <a:spcBef>
                <a:spcPts val="0"/>
              </a:spcBef>
              <a:spcAft>
                <a:spcPts val="0"/>
              </a:spcAft>
              <a:buNone/>
              <a:defRPr sz="1200" b="0" i="0" u="none" strike="noStrike" cap="none">
                <a:solidFill>
                  <a:srgbClr val="888888"/>
                </a:solidFill>
                <a:uFillTx/>
                <a:latin typeface="Arial"/>
                <a:ea typeface="Arial"/>
                <a:cs typeface="Arial"/>
                <a:sym typeface="Arial"/>
              </a:defRPr>
            </a:lvl3pPr>
            <a:lvl4pPr marL="0" marR="0" lvl="3" indent="0" algn="r" rtl="0">
              <a:spcBef>
                <a:spcPts val="0"/>
              </a:spcBef>
              <a:spcAft>
                <a:spcPts val="0"/>
              </a:spcAft>
              <a:buNone/>
              <a:defRPr sz="1200" b="0" i="0" u="none" strike="noStrike" cap="none">
                <a:solidFill>
                  <a:srgbClr val="888888"/>
                </a:solidFill>
                <a:uFillTx/>
                <a:latin typeface="Arial"/>
                <a:ea typeface="Arial"/>
                <a:cs typeface="Arial"/>
                <a:sym typeface="Arial"/>
              </a:defRPr>
            </a:lvl4pPr>
            <a:lvl5pPr marL="0" marR="0" lvl="4" indent="0" algn="r" rtl="0">
              <a:spcBef>
                <a:spcPts val="0"/>
              </a:spcBef>
              <a:spcAft>
                <a:spcPts val="0"/>
              </a:spcAft>
              <a:buNone/>
              <a:defRPr sz="1200" b="0" i="0" u="none" strike="noStrike" cap="none">
                <a:solidFill>
                  <a:srgbClr val="888888"/>
                </a:solidFill>
                <a:uFillTx/>
                <a:latin typeface="Arial"/>
                <a:ea typeface="Arial"/>
                <a:cs typeface="Arial"/>
                <a:sym typeface="Arial"/>
              </a:defRPr>
            </a:lvl5pPr>
            <a:lvl6pPr marL="0" marR="0" lvl="5" indent="0" algn="r" rtl="0">
              <a:spcBef>
                <a:spcPts val="0"/>
              </a:spcBef>
              <a:spcAft>
                <a:spcPts val="0"/>
              </a:spcAft>
              <a:buNone/>
              <a:defRPr sz="1200" b="0" i="0" u="none" strike="noStrike" cap="none">
                <a:solidFill>
                  <a:srgbClr val="888888"/>
                </a:solidFill>
                <a:uFillTx/>
                <a:latin typeface="Arial"/>
                <a:ea typeface="Arial"/>
                <a:cs typeface="Arial"/>
                <a:sym typeface="Arial"/>
              </a:defRPr>
            </a:lvl6pPr>
            <a:lvl7pPr marL="0" marR="0" lvl="6" indent="0" algn="r" rtl="0">
              <a:spcBef>
                <a:spcPts val="0"/>
              </a:spcBef>
              <a:spcAft>
                <a:spcPts val="0"/>
              </a:spcAft>
              <a:buNone/>
              <a:defRPr sz="1200" b="0" i="0" u="none" strike="noStrike" cap="none">
                <a:solidFill>
                  <a:srgbClr val="888888"/>
                </a:solidFill>
                <a:uFillTx/>
                <a:latin typeface="Arial"/>
                <a:ea typeface="Arial"/>
                <a:cs typeface="Arial"/>
                <a:sym typeface="Arial"/>
              </a:defRPr>
            </a:lvl7pPr>
            <a:lvl8pPr marL="0" marR="0" lvl="7" indent="0" algn="r" rtl="0">
              <a:spcBef>
                <a:spcPts val="0"/>
              </a:spcBef>
              <a:spcAft>
                <a:spcPts val="0"/>
              </a:spcAft>
              <a:buNone/>
              <a:defRPr sz="1200" b="0" i="0" u="none" strike="noStrike" cap="none">
                <a:solidFill>
                  <a:srgbClr val="888888"/>
                </a:solidFill>
                <a:uFillTx/>
                <a:latin typeface="Arial"/>
                <a:ea typeface="Arial"/>
                <a:cs typeface="Arial"/>
                <a:sym typeface="Arial"/>
              </a:defRPr>
            </a:lvl8pPr>
            <a:lvl9pPr marL="0" marR="0" lvl="8" indent="0" algn="r" rtl="0">
              <a:spcBef>
                <a:spcPts val="0"/>
              </a:spcBef>
              <a:spcAft>
                <a:spcPts val="0"/>
              </a:spcAft>
              <a:buNone/>
              <a:defRPr sz="1200" b="0" i="0" u="none" strike="noStrike" cap="none">
                <a:solidFill>
                  <a:srgbClr val="888888"/>
                </a:solidFill>
                <a:uFillTx/>
                <a:latin typeface="Arial"/>
                <a:ea typeface="Arial"/>
                <a:cs typeface="Arial"/>
                <a:sym typeface="Arial"/>
              </a:defRPr>
            </a:lvl9pPr>
          </a:lstStyle>
          <a:p>
            <a:pPr marL="0" lvl="0" indent="0" algn="r" rtl="0">
              <a:spcBef>
                <a:spcPts val="0"/>
              </a:spcBef>
              <a:spcAft>
                <a:spcPts val="0"/>
              </a:spcAft>
              <a:buNone/>
            </a:pPr>
            <a:fld id="{00000000-1234-1234-1234-123412341234}" type="slidenum">
              <a:rPr lang="ca-ES">
                <a:uFillTx/>
              </a:rPr>
              <a:pPr marL="0" lvl="0" indent="0" algn="r" rtl="0">
                <a:spcBef>
                  <a:spcPts val="0"/>
                </a:spcBef>
                <a:spcAft>
                  <a:spcPts val="0"/>
                </a:spcAft>
                <a:buNone/>
              </a:pPr>
              <a:t>‹Nº›</a:t>
            </a:fld>
            <a:endParaRPr>
              <a:uFillTx/>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83"/>
        <p:cNvGrpSpPr/>
        <p:nvPr/>
      </p:nvGrpSpPr>
      <p:grpSpPr>
        <a:xfrm>
          <a:off x="0" y="0"/>
          <a:ext cx="0" cy="0"/>
          <a:chOff x="0" y="0"/>
          <a:chExt cx="0" cy="0"/>
        </a:xfrm>
      </p:grpSpPr>
      <p:sp>
        <p:nvSpPr>
          <p:cNvPr id="84" name="Google Shape;84;p13"/>
          <p:cNvSpPr txBox="1">
            <a:spLocks noGrp="1"/>
          </p:cNvSpPr>
          <p:nvPr>
            <p:ph type="title"/>
          </p:nvPr>
        </p:nvSpPr>
        <p:spPr>
          <a:xfrm rot="5400000">
            <a:off x="4732337" y="2171700"/>
            <a:ext cx="5851525" cy="20574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uFillTx/>
                <a:latin typeface="Calibri"/>
                <a:ea typeface="Calibri"/>
                <a:cs typeface="Calibri"/>
                <a:sym typeface="Calibri"/>
              </a:defRPr>
            </a:lvl1pPr>
            <a:lvl2pPr lvl="1" indent="0">
              <a:spcBef>
                <a:spcPts val="0"/>
              </a:spcBef>
              <a:spcAft>
                <a:spcPts val="0"/>
              </a:spcAft>
              <a:buSzPts val="1400"/>
              <a:buNone/>
              <a:defRPr sz="1800">
                <a:uFillTx/>
              </a:defRPr>
            </a:lvl2pPr>
            <a:lvl3pPr lvl="2" indent="0">
              <a:spcBef>
                <a:spcPts val="0"/>
              </a:spcBef>
              <a:spcAft>
                <a:spcPts val="0"/>
              </a:spcAft>
              <a:buSzPts val="1400"/>
              <a:buNone/>
              <a:defRPr sz="1800">
                <a:uFillTx/>
              </a:defRPr>
            </a:lvl3pPr>
            <a:lvl4pPr lvl="3" indent="0">
              <a:spcBef>
                <a:spcPts val="0"/>
              </a:spcBef>
              <a:spcAft>
                <a:spcPts val="0"/>
              </a:spcAft>
              <a:buSzPts val="1400"/>
              <a:buNone/>
              <a:defRPr sz="1800">
                <a:uFillTx/>
              </a:defRPr>
            </a:lvl4pPr>
            <a:lvl5pPr lvl="4" indent="0">
              <a:spcBef>
                <a:spcPts val="0"/>
              </a:spcBef>
              <a:spcAft>
                <a:spcPts val="0"/>
              </a:spcAft>
              <a:buSzPts val="1400"/>
              <a:buNone/>
              <a:defRPr sz="1800">
                <a:uFillTx/>
              </a:defRPr>
            </a:lvl5pPr>
            <a:lvl6pPr lvl="5" indent="0">
              <a:spcBef>
                <a:spcPts val="0"/>
              </a:spcBef>
              <a:spcAft>
                <a:spcPts val="0"/>
              </a:spcAft>
              <a:buSzPts val="1400"/>
              <a:buNone/>
              <a:defRPr sz="1800">
                <a:uFillTx/>
              </a:defRPr>
            </a:lvl6pPr>
            <a:lvl7pPr lvl="6" indent="0">
              <a:spcBef>
                <a:spcPts val="0"/>
              </a:spcBef>
              <a:spcAft>
                <a:spcPts val="0"/>
              </a:spcAft>
              <a:buSzPts val="1400"/>
              <a:buNone/>
              <a:defRPr sz="1800">
                <a:uFillTx/>
              </a:defRPr>
            </a:lvl7pPr>
            <a:lvl8pPr lvl="7" indent="0">
              <a:spcBef>
                <a:spcPts val="0"/>
              </a:spcBef>
              <a:spcAft>
                <a:spcPts val="0"/>
              </a:spcAft>
              <a:buSzPts val="1400"/>
              <a:buNone/>
              <a:defRPr sz="1800">
                <a:uFillTx/>
              </a:defRPr>
            </a:lvl8pPr>
            <a:lvl9pPr lvl="8" indent="0">
              <a:spcBef>
                <a:spcPts val="0"/>
              </a:spcBef>
              <a:spcAft>
                <a:spcPts val="0"/>
              </a:spcAft>
              <a:buSzPts val="1400"/>
              <a:buNone/>
              <a:defRPr sz="1800">
                <a:uFillTx/>
              </a:defRPr>
            </a:lvl9pPr>
          </a:lstStyle>
          <a:p>
            <a:endParaRPr/>
          </a:p>
        </p:txBody>
      </p:sp>
      <p:sp>
        <p:nvSpPr>
          <p:cNvPr id="85" name="Google Shape;85;p13"/>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uFillTx/>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uFillTx/>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uFillTx/>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9pPr>
          </a:lstStyle>
          <a:p>
            <a:endParaRPr/>
          </a:p>
        </p:txBody>
      </p:sp>
      <p:sp>
        <p:nvSpPr>
          <p:cNvPr id="86" name="Google Shape;86;p13"/>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87" name="Google Shape;87;p1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88" name="Google Shape;88;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uFillTx/>
                <a:latin typeface="Arial"/>
                <a:ea typeface="Arial"/>
                <a:cs typeface="Arial"/>
                <a:sym typeface="Arial"/>
              </a:defRPr>
            </a:lvl1pPr>
            <a:lvl2pPr marL="0" marR="0" lvl="1" indent="0" algn="r" rtl="0">
              <a:spcBef>
                <a:spcPts val="0"/>
              </a:spcBef>
              <a:spcAft>
                <a:spcPts val="0"/>
              </a:spcAft>
              <a:buNone/>
              <a:defRPr sz="1200" b="0" i="0" u="none" strike="noStrike" cap="none">
                <a:solidFill>
                  <a:srgbClr val="888888"/>
                </a:solidFill>
                <a:uFillTx/>
                <a:latin typeface="Arial"/>
                <a:ea typeface="Arial"/>
                <a:cs typeface="Arial"/>
                <a:sym typeface="Arial"/>
              </a:defRPr>
            </a:lvl2pPr>
            <a:lvl3pPr marL="0" marR="0" lvl="2" indent="0" algn="r" rtl="0">
              <a:spcBef>
                <a:spcPts val="0"/>
              </a:spcBef>
              <a:spcAft>
                <a:spcPts val="0"/>
              </a:spcAft>
              <a:buNone/>
              <a:defRPr sz="1200" b="0" i="0" u="none" strike="noStrike" cap="none">
                <a:solidFill>
                  <a:srgbClr val="888888"/>
                </a:solidFill>
                <a:uFillTx/>
                <a:latin typeface="Arial"/>
                <a:ea typeface="Arial"/>
                <a:cs typeface="Arial"/>
                <a:sym typeface="Arial"/>
              </a:defRPr>
            </a:lvl3pPr>
            <a:lvl4pPr marL="0" marR="0" lvl="3" indent="0" algn="r" rtl="0">
              <a:spcBef>
                <a:spcPts val="0"/>
              </a:spcBef>
              <a:spcAft>
                <a:spcPts val="0"/>
              </a:spcAft>
              <a:buNone/>
              <a:defRPr sz="1200" b="0" i="0" u="none" strike="noStrike" cap="none">
                <a:solidFill>
                  <a:srgbClr val="888888"/>
                </a:solidFill>
                <a:uFillTx/>
                <a:latin typeface="Arial"/>
                <a:ea typeface="Arial"/>
                <a:cs typeface="Arial"/>
                <a:sym typeface="Arial"/>
              </a:defRPr>
            </a:lvl4pPr>
            <a:lvl5pPr marL="0" marR="0" lvl="4" indent="0" algn="r" rtl="0">
              <a:spcBef>
                <a:spcPts val="0"/>
              </a:spcBef>
              <a:spcAft>
                <a:spcPts val="0"/>
              </a:spcAft>
              <a:buNone/>
              <a:defRPr sz="1200" b="0" i="0" u="none" strike="noStrike" cap="none">
                <a:solidFill>
                  <a:srgbClr val="888888"/>
                </a:solidFill>
                <a:uFillTx/>
                <a:latin typeface="Arial"/>
                <a:ea typeface="Arial"/>
                <a:cs typeface="Arial"/>
                <a:sym typeface="Arial"/>
              </a:defRPr>
            </a:lvl5pPr>
            <a:lvl6pPr marL="0" marR="0" lvl="5" indent="0" algn="r" rtl="0">
              <a:spcBef>
                <a:spcPts val="0"/>
              </a:spcBef>
              <a:spcAft>
                <a:spcPts val="0"/>
              </a:spcAft>
              <a:buNone/>
              <a:defRPr sz="1200" b="0" i="0" u="none" strike="noStrike" cap="none">
                <a:solidFill>
                  <a:srgbClr val="888888"/>
                </a:solidFill>
                <a:uFillTx/>
                <a:latin typeface="Arial"/>
                <a:ea typeface="Arial"/>
                <a:cs typeface="Arial"/>
                <a:sym typeface="Arial"/>
              </a:defRPr>
            </a:lvl6pPr>
            <a:lvl7pPr marL="0" marR="0" lvl="6" indent="0" algn="r" rtl="0">
              <a:spcBef>
                <a:spcPts val="0"/>
              </a:spcBef>
              <a:spcAft>
                <a:spcPts val="0"/>
              </a:spcAft>
              <a:buNone/>
              <a:defRPr sz="1200" b="0" i="0" u="none" strike="noStrike" cap="none">
                <a:solidFill>
                  <a:srgbClr val="888888"/>
                </a:solidFill>
                <a:uFillTx/>
                <a:latin typeface="Arial"/>
                <a:ea typeface="Arial"/>
                <a:cs typeface="Arial"/>
                <a:sym typeface="Arial"/>
              </a:defRPr>
            </a:lvl7pPr>
            <a:lvl8pPr marL="0" marR="0" lvl="7" indent="0" algn="r" rtl="0">
              <a:spcBef>
                <a:spcPts val="0"/>
              </a:spcBef>
              <a:spcAft>
                <a:spcPts val="0"/>
              </a:spcAft>
              <a:buNone/>
              <a:defRPr sz="1200" b="0" i="0" u="none" strike="noStrike" cap="none">
                <a:solidFill>
                  <a:srgbClr val="888888"/>
                </a:solidFill>
                <a:uFillTx/>
                <a:latin typeface="Arial"/>
                <a:ea typeface="Arial"/>
                <a:cs typeface="Arial"/>
                <a:sym typeface="Arial"/>
              </a:defRPr>
            </a:lvl8pPr>
            <a:lvl9pPr marL="0" marR="0" lvl="8" indent="0" algn="r" rtl="0">
              <a:spcBef>
                <a:spcPts val="0"/>
              </a:spcBef>
              <a:spcAft>
                <a:spcPts val="0"/>
              </a:spcAft>
              <a:buNone/>
              <a:defRPr sz="1200" b="0" i="0" u="none" strike="noStrike" cap="none">
                <a:solidFill>
                  <a:srgbClr val="888888"/>
                </a:solidFill>
                <a:uFillTx/>
                <a:latin typeface="Arial"/>
                <a:ea typeface="Arial"/>
                <a:cs typeface="Arial"/>
                <a:sym typeface="Arial"/>
              </a:defRPr>
            </a:lvl9pPr>
          </a:lstStyle>
          <a:p>
            <a:pPr marL="0" lvl="0" indent="0" algn="r" rtl="0">
              <a:spcBef>
                <a:spcPts val="0"/>
              </a:spcBef>
              <a:spcAft>
                <a:spcPts val="0"/>
              </a:spcAft>
              <a:buNone/>
            </a:pPr>
            <a:fld id="{00000000-1234-1234-1234-123412341234}" type="slidenum">
              <a:rPr lang="ca-ES">
                <a:uFillTx/>
              </a:rPr>
              <a:pPr marL="0" lvl="0" indent="0" algn="r" rtl="0">
                <a:spcBef>
                  <a:spcPts val="0"/>
                </a:spcBef>
                <a:spcAft>
                  <a:spcPts val="0"/>
                </a:spcAft>
                <a:buNone/>
              </a:pPr>
              <a:t>‹Nº›</a:t>
            </a:fld>
            <a:endParaRPr>
              <a:uFillTx/>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uFillTx/>
                <a:latin typeface="Calibri"/>
                <a:ea typeface="Calibri"/>
                <a:cs typeface="Calibri"/>
                <a:sym typeface="Calibri"/>
              </a:defRPr>
            </a:lvl1pPr>
            <a:lvl2pPr lvl="1" indent="0">
              <a:spcBef>
                <a:spcPts val="0"/>
              </a:spcBef>
              <a:spcAft>
                <a:spcPts val="0"/>
              </a:spcAft>
              <a:buSzPts val="1400"/>
              <a:buNone/>
              <a:defRPr sz="1800">
                <a:uFillTx/>
              </a:defRPr>
            </a:lvl2pPr>
            <a:lvl3pPr lvl="2" indent="0">
              <a:spcBef>
                <a:spcPts val="0"/>
              </a:spcBef>
              <a:spcAft>
                <a:spcPts val="0"/>
              </a:spcAft>
              <a:buSzPts val="1400"/>
              <a:buNone/>
              <a:defRPr sz="1800">
                <a:uFillTx/>
              </a:defRPr>
            </a:lvl3pPr>
            <a:lvl4pPr lvl="3" indent="0">
              <a:spcBef>
                <a:spcPts val="0"/>
              </a:spcBef>
              <a:spcAft>
                <a:spcPts val="0"/>
              </a:spcAft>
              <a:buSzPts val="1400"/>
              <a:buNone/>
              <a:defRPr sz="1800">
                <a:uFillTx/>
              </a:defRPr>
            </a:lvl4pPr>
            <a:lvl5pPr lvl="4" indent="0">
              <a:spcBef>
                <a:spcPts val="0"/>
              </a:spcBef>
              <a:spcAft>
                <a:spcPts val="0"/>
              </a:spcAft>
              <a:buSzPts val="1400"/>
              <a:buNone/>
              <a:defRPr sz="1800">
                <a:uFillTx/>
              </a:defRPr>
            </a:lvl5pPr>
            <a:lvl6pPr lvl="5" indent="0">
              <a:spcBef>
                <a:spcPts val="0"/>
              </a:spcBef>
              <a:spcAft>
                <a:spcPts val="0"/>
              </a:spcAft>
              <a:buSzPts val="1400"/>
              <a:buNone/>
              <a:defRPr sz="1800">
                <a:uFillTx/>
              </a:defRPr>
            </a:lvl6pPr>
            <a:lvl7pPr lvl="6" indent="0">
              <a:spcBef>
                <a:spcPts val="0"/>
              </a:spcBef>
              <a:spcAft>
                <a:spcPts val="0"/>
              </a:spcAft>
              <a:buSzPts val="1400"/>
              <a:buNone/>
              <a:defRPr sz="1800">
                <a:uFillTx/>
              </a:defRPr>
            </a:lvl7pPr>
            <a:lvl8pPr lvl="7" indent="0">
              <a:spcBef>
                <a:spcPts val="0"/>
              </a:spcBef>
              <a:spcAft>
                <a:spcPts val="0"/>
              </a:spcAft>
              <a:buSzPts val="1400"/>
              <a:buNone/>
              <a:defRPr sz="1800">
                <a:uFillTx/>
              </a:defRPr>
            </a:lvl8pPr>
            <a:lvl9pPr lvl="8" indent="0">
              <a:spcBef>
                <a:spcPts val="0"/>
              </a:spcBef>
              <a:spcAft>
                <a:spcPts val="0"/>
              </a:spcAft>
              <a:buSzPts val="1400"/>
              <a:buNone/>
              <a:defRPr sz="1800">
                <a:uFillTx/>
              </a:defRPr>
            </a:lvl9pPr>
          </a:lstStyle>
          <a:p>
            <a:endParaRPr/>
          </a:p>
        </p:txBody>
      </p:sp>
      <p:sp>
        <p:nvSpPr>
          <p:cNvPr id="21" name="Google Shape;21;p3"/>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uFillTx/>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uFillTx/>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uFillTx/>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9pPr>
          </a:lstStyle>
          <a:p>
            <a:endParaRPr/>
          </a:p>
        </p:txBody>
      </p:sp>
      <p:sp>
        <p:nvSpPr>
          <p:cNvPr id="22" name="Google Shape;22;p3"/>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23" name="Google Shape;23;p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24" name="Google Shape;24;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uFillTx/>
                <a:latin typeface="Arial"/>
                <a:ea typeface="Arial"/>
                <a:cs typeface="Arial"/>
                <a:sym typeface="Arial"/>
              </a:defRPr>
            </a:lvl1pPr>
            <a:lvl2pPr marL="0" marR="0" lvl="1" indent="0" algn="r" rtl="0">
              <a:spcBef>
                <a:spcPts val="0"/>
              </a:spcBef>
              <a:spcAft>
                <a:spcPts val="0"/>
              </a:spcAft>
              <a:buNone/>
              <a:defRPr sz="1200" b="0" i="0" u="none" strike="noStrike" cap="none">
                <a:solidFill>
                  <a:srgbClr val="888888"/>
                </a:solidFill>
                <a:uFillTx/>
                <a:latin typeface="Arial"/>
                <a:ea typeface="Arial"/>
                <a:cs typeface="Arial"/>
                <a:sym typeface="Arial"/>
              </a:defRPr>
            </a:lvl2pPr>
            <a:lvl3pPr marL="0" marR="0" lvl="2" indent="0" algn="r" rtl="0">
              <a:spcBef>
                <a:spcPts val="0"/>
              </a:spcBef>
              <a:spcAft>
                <a:spcPts val="0"/>
              </a:spcAft>
              <a:buNone/>
              <a:defRPr sz="1200" b="0" i="0" u="none" strike="noStrike" cap="none">
                <a:solidFill>
                  <a:srgbClr val="888888"/>
                </a:solidFill>
                <a:uFillTx/>
                <a:latin typeface="Arial"/>
                <a:ea typeface="Arial"/>
                <a:cs typeface="Arial"/>
                <a:sym typeface="Arial"/>
              </a:defRPr>
            </a:lvl3pPr>
            <a:lvl4pPr marL="0" marR="0" lvl="3" indent="0" algn="r" rtl="0">
              <a:spcBef>
                <a:spcPts val="0"/>
              </a:spcBef>
              <a:spcAft>
                <a:spcPts val="0"/>
              </a:spcAft>
              <a:buNone/>
              <a:defRPr sz="1200" b="0" i="0" u="none" strike="noStrike" cap="none">
                <a:solidFill>
                  <a:srgbClr val="888888"/>
                </a:solidFill>
                <a:uFillTx/>
                <a:latin typeface="Arial"/>
                <a:ea typeface="Arial"/>
                <a:cs typeface="Arial"/>
                <a:sym typeface="Arial"/>
              </a:defRPr>
            </a:lvl4pPr>
            <a:lvl5pPr marL="0" marR="0" lvl="4" indent="0" algn="r" rtl="0">
              <a:spcBef>
                <a:spcPts val="0"/>
              </a:spcBef>
              <a:spcAft>
                <a:spcPts val="0"/>
              </a:spcAft>
              <a:buNone/>
              <a:defRPr sz="1200" b="0" i="0" u="none" strike="noStrike" cap="none">
                <a:solidFill>
                  <a:srgbClr val="888888"/>
                </a:solidFill>
                <a:uFillTx/>
                <a:latin typeface="Arial"/>
                <a:ea typeface="Arial"/>
                <a:cs typeface="Arial"/>
                <a:sym typeface="Arial"/>
              </a:defRPr>
            </a:lvl5pPr>
            <a:lvl6pPr marL="0" marR="0" lvl="5" indent="0" algn="r" rtl="0">
              <a:spcBef>
                <a:spcPts val="0"/>
              </a:spcBef>
              <a:spcAft>
                <a:spcPts val="0"/>
              </a:spcAft>
              <a:buNone/>
              <a:defRPr sz="1200" b="0" i="0" u="none" strike="noStrike" cap="none">
                <a:solidFill>
                  <a:srgbClr val="888888"/>
                </a:solidFill>
                <a:uFillTx/>
                <a:latin typeface="Arial"/>
                <a:ea typeface="Arial"/>
                <a:cs typeface="Arial"/>
                <a:sym typeface="Arial"/>
              </a:defRPr>
            </a:lvl6pPr>
            <a:lvl7pPr marL="0" marR="0" lvl="6" indent="0" algn="r" rtl="0">
              <a:spcBef>
                <a:spcPts val="0"/>
              </a:spcBef>
              <a:spcAft>
                <a:spcPts val="0"/>
              </a:spcAft>
              <a:buNone/>
              <a:defRPr sz="1200" b="0" i="0" u="none" strike="noStrike" cap="none">
                <a:solidFill>
                  <a:srgbClr val="888888"/>
                </a:solidFill>
                <a:uFillTx/>
                <a:latin typeface="Arial"/>
                <a:ea typeface="Arial"/>
                <a:cs typeface="Arial"/>
                <a:sym typeface="Arial"/>
              </a:defRPr>
            </a:lvl7pPr>
            <a:lvl8pPr marL="0" marR="0" lvl="7" indent="0" algn="r" rtl="0">
              <a:spcBef>
                <a:spcPts val="0"/>
              </a:spcBef>
              <a:spcAft>
                <a:spcPts val="0"/>
              </a:spcAft>
              <a:buNone/>
              <a:defRPr sz="1200" b="0" i="0" u="none" strike="noStrike" cap="none">
                <a:solidFill>
                  <a:srgbClr val="888888"/>
                </a:solidFill>
                <a:uFillTx/>
                <a:latin typeface="Arial"/>
                <a:ea typeface="Arial"/>
                <a:cs typeface="Arial"/>
                <a:sym typeface="Arial"/>
              </a:defRPr>
            </a:lvl8pPr>
            <a:lvl9pPr marL="0" marR="0" lvl="8" indent="0" algn="r" rtl="0">
              <a:spcBef>
                <a:spcPts val="0"/>
              </a:spcBef>
              <a:spcAft>
                <a:spcPts val="0"/>
              </a:spcAft>
              <a:buNone/>
              <a:defRPr sz="1200" b="0" i="0" u="none" strike="noStrike" cap="none">
                <a:solidFill>
                  <a:srgbClr val="888888"/>
                </a:solidFill>
                <a:uFillTx/>
                <a:latin typeface="Arial"/>
                <a:ea typeface="Arial"/>
                <a:cs typeface="Arial"/>
                <a:sym typeface="Arial"/>
              </a:defRPr>
            </a:lvl9pPr>
          </a:lstStyle>
          <a:p>
            <a:pPr marL="0" lvl="0" indent="0" algn="r" rtl="0">
              <a:spcBef>
                <a:spcPts val="0"/>
              </a:spcBef>
              <a:spcAft>
                <a:spcPts val="0"/>
              </a:spcAft>
              <a:buNone/>
            </a:pPr>
            <a:fld id="{00000000-1234-1234-1234-123412341234}" type="slidenum">
              <a:rPr lang="ca-ES">
                <a:uFillTx/>
              </a:rPr>
              <a:pPr marL="0" lvl="0" indent="0" algn="r" rtl="0">
                <a:spcBef>
                  <a:spcPts val="0"/>
                </a:spcBef>
                <a:spcAft>
                  <a:spcPts val="0"/>
                </a:spcAft>
                <a:buNone/>
              </a:pPr>
              <a:t>‹Nº›</a:t>
            </a:fld>
            <a:endParaRPr>
              <a:uFillTx/>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p:spTree>
      <p:nvGrpSpPr>
        <p:cNvPr id="1" name="Shape 37"/>
        <p:cNvGrpSpPr/>
        <p:nvPr/>
      </p:nvGrpSpPr>
      <p:grpSpPr>
        <a:xfrm>
          <a:off x="0" y="0"/>
          <a:ext cx="0" cy="0"/>
          <a:chOff x="0" y="0"/>
          <a:chExt cx="0" cy="0"/>
        </a:xfrm>
      </p:grpSpPr>
      <p:sp>
        <p:nvSpPr>
          <p:cNvPr id="38" name="Google Shape;38;p6"/>
          <p:cNvSpPr txBox="1">
            <a:spLocks noGrp="1"/>
          </p:cNvSpPr>
          <p:nvPr>
            <p:ph type="ctrTitle"/>
          </p:nvPr>
        </p:nvSpPr>
        <p:spPr>
          <a:xfrm>
            <a:off x="685800" y="2130425"/>
            <a:ext cx="7772400" cy="14700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uFillTx/>
                <a:latin typeface="Calibri"/>
                <a:ea typeface="Calibri"/>
                <a:cs typeface="Calibri"/>
                <a:sym typeface="Calibri"/>
              </a:defRPr>
            </a:lvl1pPr>
            <a:lvl2pPr lvl="1" indent="0">
              <a:spcBef>
                <a:spcPts val="0"/>
              </a:spcBef>
              <a:spcAft>
                <a:spcPts val="0"/>
              </a:spcAft>
              <a:buSzPts val="1400"/>
              <a:buNone/>
              <a:defRPr sz="1800">
                <a:uFillTx/>
              </a:defRPr>
            </a:lvl2pPr>
            <a:lvl3pPr lvl="2" indent="0">
              <a:spcBef>
                <a:spcPts val="0"/>
              </a:spcBef>
              <a:spcAft>
                <a:spcPts val="0"/>
              </a:spcAft>
              <a:buSzPts val="1400"/>
              <a:buNone/>
              <a:defRPr sz="1800">
                <a:uFillTx/>
              </a:defRPr>
            </a:lvl3pPr>
            <a:lvl4pPr lvl="3" indent="0">
              <a:spcBef>
                <a:spcPts val="0"/>
              </a:spcBef>
              <a:spcAft>
                <a:spcPts val="0"/>
              </a:spcAft>
              <a:buSzPts val="1400"/>
              <a:buNone/>
              <a:defRPr sz="1800">
                <a:uFillTx/>
              </a:defRPr>
            </a:lvl4pPr>
            <a:lvl5pPr lvl="4" indent="0">
              <a:spcBef>
                <a:spcPts val="0"/>
              </a:spcBef>
              <a:spcAft>
                <a:spcPts val="0"/>
              </a:spcAft>
              <a:buSzPts val="1400"/>
              <a:buNone/>
              <a:defRPr sz="1800">
                <a:uFillTx/>
              </a:defRPr>
            </a:lvl5pPr>
            <a:lvl6pPr lvl="5" indent="0">
              <a:spcBef>
                <a:spcPts val="0"/>
              </a:spcBef>
              <a:spcAft>
                <a:spcPts val="0"/>
              </a:spcAft>
              <a:buSzPts val="1400"/>
              <a:buNone/>
              <a:defRPr sz="1800">
                <a:uFillTx/>
              </a:defRPr>
            </a:lvl6pPr>
            <a:lvl7pPr lvl="6" indent="0">
              <a:spcBef>
                <a:spcPts val="0"/>
              </a:spcBef>
              <a:spcAft>
                <a:spcPts val="0"/>
              </a:spcAft>
              <a:buSzPts val="1400"/>
              <a:buNone/>
              <a:defRPr sz="1800">
                <a:uFillTx/>
              </a:defRPr>
            </a:lvl7pPr>
            <a:lvl8pPr lvl="7" indent="0">
              <a:spcBef>
                <a:spcPts val="0"/>
              </a:spcBef>
              <a:spcAft>
                <a:spcPts val="0"/>
              </a:spcAft>
              <a:buSzPts val="1400"/>
              <a:buNone/>
              <a:defRPr sz="1800">
                <a:uFillTx/>
              </a:defRPr>
            </a:lvl8pPr>
            <a:lvl9pPr lvl="8" indent="0">
              <a:spcBef>
                <a:spcPts val="0"/>
              </a:spcBef>
              <a:spcAft>
                <a:spcPts val="0"/>
              </a:spcAft>
              <a:buSzPts val="1400"/>
              <a:buNone/>
              <a:defRPr sz="1800">
                <a:uFillTx/>
              </a:defRPr>
            </a:lvl9pPr>
          </a:lstStyle>
          <a:p>
            <a:endParaRPr/>
          </a:p>
        </p:txBody>
      </p:sp>
      <p:sp>
        <p:nvSpPr>
          <p:cNvPr id="39" name="Google Shape;39;p6"/>
          <p:cNvSpPr txBox="1">
            <a:spLocks noGrp="1"/>
          </p:cNvSpPr>
          <p:nvPr>
            <p:ph type="subTitle" idx="1"/>
          </p:nvPr>
        </p:nvSpPr>
        <p:spPr>
          <a:xfrm>
            <a:off x="1371600" y="3886200"/>
            <a:ext cx="6400800" cy="1752600"/>
          </a:xfrm>
          <a:prstGeom prst="rect">
            <a:avLst/>
          </a:prstGeom>
          <a:noFill/>
          <a:ln>
            <a:noFill/>
          </a:ln>
        </p:spPr>
        <p:txBody>
          <a:bodyPr spcFirstLastPara="1" wrap="square" lIns="91425" tIns="91425" rIns="91425" bIns="91425" anchor="t" anchorCtr="0"/>
          <a:lstStyle>
            <a:lvl1pPr marL="0" marR="0" lvl="0" indent="0" algn="ctr" rtl="0">
              <a:spcBef>
                <a:spcPts val="640"/>
              </a:spcBef>
              <a:spcAft>
                <a:spcPts val="0"/>
              </a:spcAft>
              <a:buClr>
                <a:srgbClr val="888888"/>
              </a:buClr>
              <a:buSzPts val="3200"/>
              <a:buFont typeface="Arial"/>
              <a:buNone/>
              <a:defRPr sz="3200" b="0" i="0" u="none" strike="noStrike" cap="none">
                <a:solidFill>
                  <a:srgbClr val="888888"/>
                </a:solidFill>
                <a:uFillTx/>
                <a:latin typeface="Calibri"/>
                <a:ea typeface="Calibri"/>
                <a:cs typeface="Calibri"/>
                <a:sym typeface="Calibri"/>
              </a:defRPr>
            </a:lvl1pPr>
            <a:lvl2pPr marL="457200" marR="0" lvl="1" indent="0" algn="ctr" rtl="0">
              <a:spcBef>
                <a:spcPts val="560"/>
              </a:spcBef>
              <a:spcAft>
                <a:spcPts val="0"/>
              </a:spcAft>
              <a:buClr>
                <a:srgbClr val="888888"/>
              </a:buClr>
              <a:buSzPts val="2800"/>
              <a:buFont typeface="Arial"/>
              <a:buNone/>
              <a:defRPr sz="2800" b="0" i="0" u="none" strike="noStrike" cap="none">
                <a:solidFill>
                  <a:srgbClr val="888888"/>
                </a:solidFill>
                <a:uFillTx/>
                <a:latin typeface="Calibri"/>
                <a:ea typeface="Calibri"/>
                <a:cs typeface="Calibri"/>
                <a:sym typeface="Calibri"/>
              </a:defRPr>
            </a:lvl2pPr>
            <a:lvl3pPr marL="914400" marR="0" lvl="2" indent="0" algn="ctr" rtl="0">
              <a:spcBef>
                <a:spcPts val="480"/>
              </a:spcBef>
              <a:spcAft>
                <a:spcPts val="0"/>
              </a:spcAft>
              <a:buClr>
                <a:srgbClr val="888888"/>
              </a:buClr>
              <a:buSzPts val="2400"/>
              <a:buFont typeface="Arial"/>
              <a:buNone/>
              <a:defRPr sz="2400" b="0" i="0" u="none" strike="noStrike" cap="none">
                <a:solidFill>
                  <a:srgbClr val="888888"/>
                </a:solidFill>
                <a:uFillTx/>
                <a:latin typeface="Calibri"/>
                <a:ea typeface="Calibri"/>
                <a:cs typeface="Calibri"/>
                <a:sym typeface="Calibri"/>
              </a:defRPr>
            </a:lvl3pPr>
            <a:lvl4pPr marL="1371600" marR="0" lvl="3" indent="0" algn="ctr" rtl="0">
              <a:spcBef>
                <a:spcPts val="400"/>
              </a:spcBef>
              <a:spcAft>
                <a:spcPts val="0"/>
              </a:spcAft>
              <a:buClr>
                <a:srgbClr val="888888"/>
              </a:buClr>
              <a:buSzPts val="2000"/>
              <a:buFont typeface="Arial"/>
              <a:buNone/>
              <a:defRPr sz="2000" b="0" i="0" u="none" strike="noStrike" cap="none">
                <a:solidFill>
                  <a:srgbClr val="888888"/>
                </a:solidFill>
                <a:uFillTx/>
                <a:latin typeface="Calibri"/>
                <a:ea typeface="Calibri"/>
                <a:cs typeface="Calibri"/>
                <a:sym typeface="Calibri"/>
              </a:defRPr>
            </a:lvl4pPr>
            <a:lvl5pPr marL="1828800" marR="0" lvl="4" indent="0" algn="ctr" rtl="0">
              <a:spcBef>
                <a:spcPts val="400"/>
              </a:spcBef>
              <a:spcAft>
                <a:spcPts val="0"/>
              </a:spcAft>
              <a:buClr>
                <a:srgbClr val="888888"/>
              </a:buClr>
              <a:buSzPts val="2000"/>
              <a:buFont typeface="Arial"/>
              <a:buNone/>
              <a:defRPr sz="2000" b="0" i="0" u="none" strike="noStrike" cap="none">
                <a:solidFill>
                  <a:srgbClr val="888888"/>
                </a:solidFill>
                <a:uFillTx/>
                <a:latin typeface="Calibri"/>
                <a:ea typeface="Calibri"/>
                <a:cs typeface="Calibri"/>
                <a:sym typeface="Calibri"/>
              </a:defRPr>
            </a:lvl5pPr>
            <a:lvl6pPr marL="2286000" marR="0" lvl="5" indent="0" algn="ctr" rtl="0">
              <a:spcBef>
                <a:spcPts val="400"/>
              </a:spcBef>
              <a:spcAft>
                <a:spcPts val="0"/>
              </a:spcAft>
              <a:buClr>
                <a:srgbClr val="888888"/>
              </a:buClr>
              <a:buSzPts val="2000"/>
              <a:buFont typeface="Arial"/>
              <a:buNone/>
              <a:defRPr sz="2000" b="0" i="0" u="none" strike="noStrike" cap="none">
                <a:solidFill>
                  <a:srgbClr val="888888"/>
                </a:solidFill>
                <a:uFillTx/>
                <a:latin typeface="Calibri"/>
                <a:ea typeface="Calibri"/>
                <a:cs typeface="Calibri"/>
                <a:sym typeface="Calibri"/>
              </a:defRPr>
            </a:lvl6pPr>
            <a:lvl7pPr marL="2743200" marR="0" lvl="6" indent="0" algn="ctr" rtl="0">
              <a:spcBef>
                <a:spcPts val="400"/>
              </a:spcBef>
              <a:spcAft>
                <a:spcPts val="0"/>
              </a:spcAft>
              <a:buClr>
                <a:srgbClr val="888888"/>
              </a:buClr>
              <a:buSzPts val="2000"/>
              <a:buFont typeface="Arial"/>
              <a:buNone/>
              <a:defRPr sz="2000" b="0" i="0" u="none" strike="noStrike" cap="none">
                <a:solidFill>
                  <a:srgbClr val="888888"/>
                </a:solidFill>
                <a:uFillTx/>
                <a:latin typeface="Calibri"/>
                <a:ea typeface="Calibri"/>
                <a:cs typeface="Calibri"/>
                <a:sym typeface="Calibri"/>
              </a:defRPr>
            </a:lvl7pPr>
            <a:lvl8pPr marL="3200400" marR="0" lvl="7" indent="0" algn="ctr" rtl="0">
              <a:spcBef>
                <a:spcPts val="400"/>
              </a:spcBef>
              <a:spcAft>
                <a:spcPts val="0"/>
              </a:spcAft>
              <a:buClr>
                <a:srgbClr val="888888"/>
              </a:buClr>
              <a:buSzPts val="2000"/>
              <a:buFont typeface="Arial"/>
              <a:buNone/>
              <a:defRPr sz="2000" b="0" i="0" u="none" strike="noStrike" cap="none">
                <a:solidFill>
                  <a:srgbClr val="888888"/>
                </a:solidFill>
                <a:uFillTx/>
                <a:latin typeface="Calibri"/>
                <a:ea typeface="Calibri"/>
                <a:cs typeface="Calibri"/>
                <a:sym typeface="Calibri"/>
              </a:defRPr>
            </a:lvl8pPr>
            <a:lvl9pPr marL="3657600" marR="0" lvl="8" indent="0" algn="ctr" rtl="0">
              <a:spcBef>
                <a:spcPts val="400"/>
              </a:spcBef>
              <a:spcAft>
                <a:spcPts val="0"/>
              </a:spcAft>
              <a:buClr>
                <a:srgbClr val="888888"/>
              </a:buClr>
              <a:buSzPts val="2000"/>
              <a:buFont typeface="Arial"/>
              <a:buNone/>
              <a:defRPr sz="2000" b="0" i="0" u="none" strike="noStrike" cap="none">
                <a:solidFill>
                  <a:srgbClr val="888888"/>
                </a:solidFill>
                <a:uFillTx/>
                <a:latin typeface="Calibri"/>
                <a:ea typeface="Calibri"/>
                <a:cs typeface="Calibri"/>
                <a:sym typeface="Calibri"/>
              </a:defRPr>
            </a:lvl9pPr>
          </a:lstStyle>
          <a:p>
            <a:endParaRPr/>
          </a:p>
        </p:txBody>
      </p:sp>
      <p:sp>
        <p:nvSpPr>
          <p:cNvPr id="40" name="Google Shape;40;p6"/>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41" name="Google Shape;41;p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42" name="Google Shape;42;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uFillTx/>
                <a:latin typeface="Arial"/>
                <a:ea typeface="Arial"/>
                <a:cs typeface="Arial"/>
                <a:sym typeface="Arial"/>
              </a:defRPr>
            </a:lvl1pPr>
            <a:lvl2pPr marL="0" marR="0" lvl="1" indent="0" algn="r" rtl="0">
              <a:spcBef>
                <a:spcPts val="0"/>
              </a:spcBef>
              <a:spcAft>
                <a:spcPts val="0"/>
              </a:spcAft>
              <a:buNone/>
              <a:defRPr sz="1200" b="0" i="0" u="none" strike="noStrike" cap="none">
                <a:solidFill>
                  <a:srgbClr val="888888"/>
                </a:solidFill>
                <a:uFillTx/>
                <a:latin typeface="Arial"/>
                <a:ea typeface="Arial"/>
                <a:cs typeface="Arial"/>
                <a:sym typeface="Arial"/>
              </a:defRPr>
            </a:lvl2pPr>
            <a:lvl3pPr marL="0" marR="0" lvl="2" indent="0" algn="r" rtl="0">
              <a:spcBef>
                <a:spcPts val="0"/>
              </a:spcBef>
              <a:spcAft>
                <a:spcPts val="0"/>
              </a:spcAft>
              <a:buNone/>
              <a:defRPr sz="1200" b="0" i="0" u="none" strike="noStrike" cap="none">
                <a:solidFill>
                  <a:srgbClr val="888888"/>
                </a:solidFill>
                <a:uFillTx/>
                <a:latin typeface="Arial"/>
                <a:ea typeface="Arial"/>
                <a:cs typeface="Arial"/>
                <a:sym typeface="Arial"/>
              </a:defRPr>
            </a:lvl3pPr>
            <a:lvl4pPr marL="0" marR="0" lvl="3" indent="0" algn="r" rtl="0">
              <a:spcBef>
                <a:spcPts val="0"/>
              </a:spcBef>
              <a:spcAft>
                <a:spcPts val="0"/>
              </a:spcAft>
              <a:buNone/>
              <a:defRPr sz="1200" b="0" i="0" u="none" strike="noStrike" cap="none">
                <a:solidFill>
                  <a:srgbClr val="888888"/>
                </a:solidFill>
                <a:uFillTx/>
                <a:latin typeface="Arial"/>
                <a:ea typeface="Arial"/>
                <a:cs typeface="Arial"/>
                <a:sym typeface="Arial"/>
              </a:defRPr>
            </a:lvl4pPr>
            <a:lvl5pPr marL="0" marR="0" lvl="4" indent="0" algn="r" rtl="0">
              <a:spcBef>
                <a:spcPts val="0"/>
              </a:spcBef>
              <a:spcAft>
                <a:spcPts val="0"/>
              </a:spcAft>
              <a:buNone/>
              <a:defRPr sz="1200" b="0" i="0" u="none" strike="noStrike" cap="none">
                <a:solidFill>
                  <a:srgbClr val="888888"/>
                </a:solidFill>
                <a:uFillTx/>
                <a:latin typeface="Arial"/>
                <a:ea typeface="Arial"/>
                <a:cs typeface="Arial"/>
                <a:sym typeface="Arial"/>
              </a:defRPr>
            </a:lvl5pPr>
            <a:lvl6pPr marL="0" marR="0" lvl="5" indent="0" algn="r" rtl="0">
              <a:spcBef>
                <a:spcPts val="0"/>
              </a:spcBef>
              <a:spcAft>
                <a:spcPts val="0"/>
              </a:spcAft>
              <a:buNone/>
              <a:defRPr sz="1200" b="0" i="0" u="none" strike="noStrike" cap="none">
                <a:solidFill>
                  <a:srgbClr val="888888"/>
                </a:solidFill>
                <a:uFillTx/>
                <a:latin typeface="Arial"/>
                <a:ea typeface="Arial"/>
                <a:cs typeface="Arial"/>
                <a:sym typeface="Arial"/>
              </a:defRPr>
            </a:lvl6pPr>
            <a:lvl7pPr marL="0" marR="0" lvl="6" indent="0" algn="r" rtl="0">
              <a:spcBef>
                <a:spcPts val="0"/>
              </a:spcBef>
              <a:spcAft>
                <a:spcPts val="0"/>
              </a:spcAft>
              <a:buNone/>
              <a:defRPr sz="1200" b="0" i="0" u="none" strike="noStrike" cap="none">
                <a:solidFill>
                  <a:srgbClr val="888888"/>
                </a:solidFill>
                <a:uFillTx/>
                <a:latin typeface="Arial"/>
                <a:ea typeface="Arial"/>
                <a:cs typeface="Arial"/>
                <a:sym typeface="Arial"/>
              </a:defRPr>
            </a:lvl7pPr>
            <a:lvl8pPr marL="0" marR="0" lvl="7" indent="0" algn="r" rtl="0">
              <a:spcBef>
                <a:spcPts val="0"/>
              </a:spcBef>
              <a:spcAft>
                <a:spcPts val="0"/>
              </a:spcAft>
              <a:buNone/>
              <a:defRPr sz="1200" b="0" i="0" u="none" strike="noStrike" cap="none">
                <a:solidFill>
                  <a:srgbClr val="888888"/>
                </a:solidFill>
                <a:uFillTx/>
                <a:latin typeface="Arial"/>
                <a:ea typeface="Arial"/>
                <a:cs typeface="Arial"/>
                <a:sym typeface="Arial"/>
              </a:defRPr>
            </a:lvl8pPr>
            <a:lvl9pPr marL="0" marR="0" lvl="8" indent="0" algn="r" rtl="0">
              <a:spcBef>
                <a:spcPts val="0"/>
              </a:spcBef>
              <a:spcAft>
                <a:spcPts val="0"/>
              </a:spcAft>
              <a:buNone/>
              <a:defRPr sz="1200" b="0" i="0" u="none" strike="noStrike" cap="none">
                <a:solidFill>
                  <a:srgbClr val="888888"/>
                </a:solidFill>
                <a:uFillTx/>
                <a:latin typeface="Arial"/>
                <a:ea typeface="Arial"/>
                <a:cs typeface="Arial"/>
                <a:sym typeface="Arial"/>
              </a:defRPr>
            </a:lvl9pPr>
          </a:lstStyle>
          <a:p>
            <a:pPr marL="0" lvl="0" indent="0" algn="r" rtl="0">
              <a:spcBef>
                <a:spcPts val="0"/>
              </a:spcBef>
              <a:spcAft>
                <a:spcPts val="0"/>
              </a:spcAft>
              <a:buNone/>
            </a:pPr>
            <a:fld id="{00000000-1234-1234-1234-123412341234}" type="slidenum">
              <a:rPr lang="ca-ES">
                <a:uFillTx/>
              </a:rPr>
              <a:pPr marL="0" lvl="0" indent="0" algn="r" rtl="0">
                <a:spcBef>
                  <a:spcPts val="0"/>
                </a:spcBef>
                <a:spcAft>
                  <a:spcPts val="0"/>
                </a:spcAft>
                <a:buNone/>
              </a:pPr>
              <a:t>‹Nº›</a:t>
            </a:fld>
            <a:endParaRPr>
              <a:uFillTx/>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43"/>
        <p:cNvGrpSpPr/>
        <p:nvPr/>
      </p:nvGrpSpPr>
      <p:grpSpPr>
        <a:xfrm>
          <a:off x="0" y="0"/>
          <a:ext cx="0" cy="0"/>
          <a:chOff x="0" y="0"/>
          <a:chExt cx="0" cy="0"/>
        </a:xfrm>
      </p:grpSpPr>
      <p:sp>
        <p:nvSpPr>
          <p:cNvPr id="44" name="Google Shape;44;p7"/>
          <p:cNvSpPr txBox="1">
            <a:spLocks noGrp="1"/>
          </p:cNvSpPr>
          <p:nvPr>
            <p:ph type="title"/>
          </p:nvPr>
        </p:nvSpPr>
        <p:spPr>
          <a:xfrm>
            <a:off x="722313" y="4406900"/>
            <a:ext cx="7772400" cy="1362075"/>
          </a:xfrm>
          <a:prstGeom prst="rect">
            <a:avLst/>
          </a:prstGeom>
          <a:noFill/>
          <a:ln>
            <a:noFill/>
          </a:ln>
        </p:spPr>
        <p:txBody>
          <a:bodyPr spcFirstLastPara="1" wrap="square" lIns="91425" tIns="91425" rIns="91425" bIns="91425" anchor="t" anchorCtr="0"/>
          <a:lstStyle>
            <a:lvl1pPr marL="0" marR="0" lvl="0" indent="0" algn="l" rtl="0">
              <a:spcBef>
                <a:spcPts val="0"/>
              </a:spcBef>
              <a:spcAft>
                <a:spcPts val="0"/>
              </a:spcAft>
              <a:buClr>
                <a:schemeClr val="dk1"/>
              </a:buClr>
              <a:buSzPts val="1400"/>
              <a:buFont typeface="Calibri"/>
              <a:buNone/>
              <a:defRPr sz="4000" b="1" i="0" u="none" strike="noStrike" cap="none">
                <a:solidFill>
                  <a:schemeClr val="dk1"/>
                </a:solidFill>
                <a:uFillTx/>
                <a:latin typeface="Calibri"/>
                <a:ea typeface="Calibri"/>
                <a:cs typeface="Calibri"/>
                <a:sym typeface="Calibri"/>
              </a:defRPr>
            </a:lvl1pPr>
            <a:lvl2pPr lvl="1" indent="0">
              <a:spcBef>
                <a:spcPts val="0"/>
              </a:spcBef>
              <a:spcAft>
                <a:spcPts val="0"/>
              </a:spcAft>
              <a:buSzPts val="1400"/>
              <a:buNone/>
              <a:defRPr sz="1800">
                <a:uFillTx/>
              </a:defRPr>
            </a:lvl2pPr>
            <a:lvl3pPr lvl="2" indent="0">
              <a:spcBef>
                <a:spcPts val="0"/>
              </a:spcBef>
              <a:spcAft>
                <a:spcPts val="0"/>
              </a:spcAft>
              <a:buSzPts val="1400"/>
              <a:buNone/>
              <a:defRPr sz="1800">
                <a:uFillTx/>
              </a:defRPr>
            </a:lvl3pPr>
            <a:lvl4pPr lvl="3" indent="0">
              <a:spcBef>
                <a:spcPts val="0"/>
              </a:spcBef>
              <a:spcAft>
                <a:spcPts val="0"/>
              </a:spcAft>
              <a:buSzPts val="1400"/>
              <a:buNone/>
              <a:defRPr sz="1800">
                <a:uFillTx/>
              </a:defRPr>
            </a:lvl4pPr>
            <a:lvl5pPr lvl="4" indent="0">
              <a:spcBef>
                <a:spcPts val="0"/>
              </a:spcBef>
              <a:spcAft>
                <a:spcPts val="0"/>
              </a:spcAft>
              <a:buSzPts val="1400"/>
              <a:buNone/>
              <a:defRPr sz="1800">
                <a:uFillTx/>
              </a:defRPr>
            </a:lvl5pPr>
            <a:lvl6pPr lvl="5" indent="0">
              <a:spcBef>
                <a:spcPts val="0"/>
              </a:spcBef>
              <a:spcAft>
                <a:spcPts val="0"/>
              </a:spcAft>
              <a:buSzPts val="1400"/>
              <a:buNone/>
              <a:defRPr sz="1800">
                <a:uFillTx/>
              </a:defRPr>
            </a:lvl6pPr>
            <a:lvl7pPr lvl="6" indent="0">
              <a:spcBef>
                <a:spcPts val="0"/>
              </a:spcBef>
              <a:spcAft>
                <a:spcPts val="0"/>
              </a:spcAft>
              <a:buSzPts val="1400"/>
              <a:buNone/>
              <a:defRPr sz="1800">
                <a:uFillTx/>
              </a:defRPr>
            </a:lvl7pPr>
            <a:lvl8pPr lvl="7" indent="0">
              <a:spcBef>
                <a:spcPts val="0"/>
              </a:spcBef>
              <a:spcAft>
                <a:spcPts val="0"/>
              </a:spcAft>
              <a:buSzPts val="1400"/>
              <a:buNone/>
              <a:defRPr sz="1800">
                <a:uFillTx/>
              </a:defRPr>
            </a:lvl8pPr>
            <a:lvl9pPr lvl="8" indent="0">
              <a:spcBef>
                <a:spcPts val="0"/>
              </a:spcBef>
              <a:spcAft>
                <a:spcPts val="0"/>
              </a:spcAft>
              <a:buSzPts val="1400"/>
              <a:buNone/>
              <a:defRPr sz="1800">
                <a:uFillTx/>
              </a:defRPr>
            </a:lvl9pPr>
          </a:lstStyle>
          <a:p>
            <a:endParaRPr/>
          </a:p>
        </p:txBody>
      </p:sp>
      <p:sp>
        <p:nvSpPr>
          <p:cNvPr id="45" name="Google Shape;45;p7"/>
          <p:cNvSpPr txBox="1">
            <a:spLocks noGrp="1"/>
          </p:cNvSpPr>
          <p:nvPr>
            <p:ph type="body" idx="1"/>
          </p:nvPr>
        </p:nvSpPr>
        <p:spPr>
          <a:xfrm>
            <a:off x="722313" y="2906713"/>
            <a:ext cx="7772400" cy="1500187"/>
          </a:xfrm>
          <a:prstGeom prst="rect">
            <a:avLst/>
          </a:prstGeom>
          <a:noFill/>
          <a:ln>
            <a:noFill/>
          </a:ln>
        </p:spPr>
        <p:txBody>
          <a:bodyPr spcFirstLastPara="1" wrap="square" lIns="91425" tIns="91425" rIns="91425" bIns="91425" anchor="b" anchorCtr="0"/>
          <a:lstStyle>
            <a:lvl1pPr marL="457200" marR="0" lvl="0" indent="-228600" algn="l" rtl="0">
              <a:spcBef>
                <a:spcPts val="400"/>
              </a:spcBef>
              <a:spcAft>
                <a:spcPts val="0"/>
              </a:spcAft>
              <a:buClr>
                <a:srgbClr val="888888"/>
              </a:buClr>
              <a:buSzPts val="3200"/>
              <a:buFont typeface="Arial"/>
              <a:buNone/>
              <a:defRPr sz="2000" b="0" i="0" u="none" strike="noStrike" cap="none">
                <a:solidFill>
                  <a:srgbClr val="888888"/>
                </a:solidFill>
                <a:uFillTx/>
                <a:latin typeface="Calibri"/>
                <a:ea typeface="Calibri"/>
                <a:cs typeface="Calibri"/>
                <a:sym typeface="Calibri"/>
              </a:defRPr>
            </a:lvl1pPr>
            <a:lvl2pPr marL="914400" marR="0" lvl="1" indent="-228600" algn="l" rtl="0">
              <a:spcBef>
                <a:spcPts val="360"/>
              </a:spcBef>
              <a:spcAft>
                <a:spcPts val="0"/>
              </a:spcAft>
              <a:buClr>
                <a:srgbClr val="888888"/>
              </a:buClr>
              <a:buSzPts val="2800"/>
              <a:buFont typeface="Arial"/>
              <a:buNone/>
              <a:defRPr sz="1800" b="0" i="0" u="none" strike="noStrike" cap="none">
                <a:solidFill>
                  <a:srgbClr val="888888"/>
                </a:solidFill>
                <a:uFillTx/>
                <a:latin typeface="Calibri"/>
                <a:ea typeface="Calibri"/>
                <a:cs typeface="Calibri"/>
                <a:sym typeface="Calibri"/>
              </a:defRPr>
            </a:lvl2pPr>
            <a:lvl3pPr marL="1371600" marR="0" lvl="2" indent="-228600" algn="l" rtl="0">
              <a:spcBef>
                <a:spcPts val="320"/>
              </a:spcBef>
              <a:spcAft>
                <a:spcPts val="0"/>
              </a:spcAft>
              <a:buClr>
                <a:srgbClr val="888888"/>
              </a:buClr>
              <a:buSzPts val="2400"/>
              <a:buFont typeface="Arial"/>
              <a:buNone/>
              <a:defRPr sz="1600" b="0" i="0" u="none" strike="noStrike" cap="none">
                <a:solidFill>
                  <a:srgbClr val="888888"/>
                </a:solidFill>
                <a:uFillTx/>
                <a:latin typeface="Calibri"/>
                <a:ea typeface="Calibri"/>
                <a:cs typeface="Calibri"/>
                <a:sym typeface="Calibri"/>
              </a:defRPr>
            </a:lvl3pPr>
            <a:lvl4pPr marL="1828800" marR="0" lvl="3" indent="-228600" algn="l" rtl="0">
              <a:spcBef>
                <a:spcPts val="280"/>
              </a:spcBef>
              <a:spcAft>
                <a:spcPts val="0"/>
              </a:spcAft>
              <a:buClr>
                <a:srgbClr val="888888"/>
              </a:buClr>
              <a:buSzPts val="2000"/>
              <a:buFont typeface="Arial"/>
              <a:buNone/>
              <a:defRPr sz="1400" b="0" i="0" u="none" strike="noStrike" cap="none">
                <a:solidFill>
                  <a:srgbClr val="888888"/>
                </a:solidFill>
                <a:uFillTx/>
                <a:latin typeface="Calibri"/>
                <a:ea typeface="Calibri"/>
                <a:cs typeface="Calibri"/>
                <a:sym typeface="Calibri"/>
              </a:defRPr>
            </a:lvl4pPr>
            <a:lvl5pPr marL="2286000" marR="0" lvl="4" indent="-228600" algn="l" rtl="0">
              <a:spcBef>
                <a:spcPts val="280"/>
              </a:spcBef>
              <a:spcAft>
                <a:spcPts val="0"/>
              </a:spcAft>
              <a:buClr>
                <a:srgbClr val="888888"/>
              </a:buClr>
              <a:buSzPts val="2000"/>
              <a:buFont typeface="Arial"/>
              <a:buNone/>
              <a:defRPr sz="1400" b="0" i="0" u="none" strike="noStrike" cap="none">
                <a:solidFill>
                  <a:srgbClr val="888888"/>
                </a:solidFill>
                <a:uFillTx/>
                <a:latin typeface="Calibri"/>
                <a:ea typeface="Calibri"/>
                <a:cs typeface="Calibri"/>
                <a:sym typeface="Calibri"/>
              </a:defRPr>
            </a:lvl5pPr>
            <a:lvl6pPr marL="2743200" marR="0" lvl="5" indent="-228600" algn="l" rtl="0">
              <a:spcBef>
                <a:spcPts val="280"/>
              </a:spcBef>
              <a:spcAft>
                <a:spcPts val="0"/>
              </a:spcAft>
              <a:buClr>
                <a:srgbClr val="888888"/>
              </a:buClr>
              <a:buSzPts val="2000"/>
              <a:buFont typeface="Arial"/>
              <a:buNone/>
              <a:defRPr sz="1400" b="0" i="0" u="none" strike="noStrike" cap="none">
                <a:solidFill>
                  <a:srgbClr val="888888"/>
                </a:solidFill>
                <a:uFillTx/>
                <a:latin typeface="Calibri"/>
                <a:ea typeface="Calibri"/>
                <a:cs typeface="Calibri"/>
                <a:sym typeface="Calibri"/>
              </a:defRPr>
            </a:lvl6pPr>
            <a:lvl7pPr marL="3200400" marR="0" lvl="6" indent="-228600" algn="l" rtl="0">
              <a:spcBef>
                <a:spcPts val="280"/>
              </a:spcBef>
              <a:spcAft>
                <a:spcPts val="0"/>
              </a:spcAft>
              <a:buClr>
                <a:srgbClr val="888888"/>
              </a:buClr>
              <a:buSzPts val="2000"/>
              <a:buFont typeface="Arial"/>
              <a:buNone/>
              <a:defRPr sz="1400" b="0" i="0" u="none" strike="noStrike" cap="none">
                <a:solidFill>
                  <a:srgbClr val="888888"/>
                </a:solidFill>
                <a:uFillTx/>
                <a:latin typeface="Calibri"/>
                <a:ea typeface="Calibri"/>
                <a:cs typeface="Calibri"/>
                <a:sym typeface="Calibri"/>
              </a:defRPr>
            </a:lvl7pPr>
            <a:lvl8pPr marL="3657600" marR="0" lvl="7" indent="-228600" algn="l" rtl="0">
              <a:spcBef>
                <a:spcPts val="280"/>
              </a:spcBef>
              <a:spcAft>
                <a:spcPts val="0"/>
              </a:spcAft>
              <a:buClr>
                <a:srgbClr val="888888"/>
              </a:buClr>
              <a:buSzPts val="2000"/>
              <a:buFont typeface="Arial"/>
              <a:buNone/>
              <a:defRPr sz="1400" b="0" i="0" u="none" strike="noStrike" cap="none">
                <a:solidFill>
                  <a:srgbClr val="888888"/>
                </a:solidFill>
                <a:uFillTx/>
                <a:latin typeface="Calibri"/>
                <a:ea typeface="Calibri"/>
                <a:cs typeface="Calibri"/>
                <a:sym typeface="Calibri"/>
              </a:defRPr>
            </a:lvl8pPr>
            <a:lvl9pPr marL="4114800" marR="0" lvl="8" indent="-228600" algn="l" rtl="0">
              <a:spcBef>
                <a:spcPts val="280"/>
              </a:spcBef>
              <a:spcAft>
                <a:spcPts val="0"/>
              </a:spcAft>
              <a:buClr>
                <a:srgbClr val="888888"/>
              </a:buClr>
              <a:buSzPts val="2000"/>
              <a:buFont typeface="Arial"/>
              <a:buNone/>
              <a:defRPr sz="1400" b="0" i="0" u="none" strike="noStrike" cap="none">
                <a:solidFill>
                  <a:srgbClr val="888888"/>
                </a:solidFill>
                <a:uFillTx/>
                <a:latin typeface="Calibri"/>
                <a:ea typeface="Calibri"/>
                <a:cs typeface="Calibri"/>
                <a:sym typeface="Calibri"/>
              </a:defRPr>
            </a:lvl9pPr>
          </a:lstStyle>
          <a:p>
            <a:endParaRPr/>
          </a:p>
        </p:txBody>
      </p:sp>
      <p:sp>
        <p:nvSpPr>
          <p:cNvPr id="46" name="Google Shape;46;p7"/>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47" name="Google Shape;47;p7"/>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48" name="Google Shape;48;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uFillTx/>
                <a:latin typeface="Arial"/>
                <a:ea typeface="Arial"/>
                <a:cs typeface="Arial"/>
                <a:sym typeface="Arial"/>
              </a:defRPr>
            </a:lvl1pPr>
            <a:lvl2pPr marL="0" marR="0" lvl="1" indent="0" algn="r" rtl="0">
              <a:spcBef>
                <a:spcPts val="0"/>
              </a:spcBef>
              <a:spcAft>
                <a:spcPts val="0"/>
              </a:spcAft>
              <a:buNone/>
              <a:defRPr sz="1200" b="0" i="0" u="none" strike="noStrike" cap="none">
                <a:solidFill>
                  <a:srgbClr val="888888"/>
                </a:solidFill>
                <a:uFillTx/>
                <a:latin typeface="Arial"/>
                <a:ea typeface="Arial"/>
                <a:cs typeface="Arial"/>
                <a:sym typeface="Arial"/>
              </a:defRPr>
            </a:lvl2pPr>
            <a:lvl3pPr marL="0" marR="0" lvl="2" indent="0" algn="r" rtl="0">
              <a:spcBef>
                <a:spcPts val="0"/>
              </a:spcBef>
              <a:spcAft>
                <a:spcPts val="0"/>
              </a:spcAft>
              <a:buNone/>
              <a:defRPr sz="1200" b="0" i="0" u="none" strike="noStrike" cap="none">
                <a:solidFill>
                  <a:srgbClr val="888888"/>
                </a:solidFill>
                <a:uFillTx/>
                <a:latin typeface="Arial"/>
                <a:ea typeface="Arial"/>
                <a:cs typeface="Arial"/>
                <a:sym typeface="Arial"/>
              </a:defRPr>
            </a:lvl3pPr>
            <a:lvl4pPr marL="0" marR="0" lvl="3" indent="0" algn="r" rtl="0">
              <a:spcBef>
                <a:spcPts val="0"/>
              </a:spcBef>
              <a:spcAft>
                <a:spcPts val="0"/>
              </a:spcAft>
              <a:buNone/>
              <a:defRPr sz="1200" b="0" i="0" u="none" strike="noStrike" cap="none">
                <a:solidFill>
                  <a:srgbClr val="888888"/>
                </a:solidFill>
                <a:uFillTx/>
                <a:latin typeface="Arial"/>
                <a:ea typeface="Arial"/>
                <a:cs typeface="Arial"/>
                <a:sym typeface="Arial"/>
              </a:defRPr>
            </a:lvl4pPr>
            <a:lvl5pPr marL="0" marR="0" lvl="4" indent="0" algn="r" rtl="0">
              <a:spcBef>
                <a:spcPts val="0"/>
              </a:spcBef>
              <a:spcAft>
                <a:spcPts val="0"/>
              </a:spcAft>
              <a:buNone/>
              <a:defRPr sz="1200" b="0" i="0" u="none" strike="noStrike" cap="none">
                <a:solidFill>
                  <a:srgbClr val="888888"/>
                </a:solidFill>
                <a:uFillTx/>
                <a:latin typeface="Arial"/>
                <a:ea typeface="Arial"/>
                <a:cs typeface="Arial"/>
                <a:sym typeface="Arial"/>
              </a:defRPr>
            </a:lvl5pPr>
            <a:lvl6pPr marL="0" marR="0" lvl="5" indent="0" algn="r" rtl="0">
              <a:spcBef>
                <a:spcPts val="0"/>
              </a:spcBef>
              <a:spcAft>
                <a:spcPts val="0"/>
              </a:spcAft>
              <a:buNone/>
              <a:defRPr sz="1200" b="0" i="0" u="none" strike="noStrike" cap="none">
                <a:solidFill>
                  <a:srgbClr val="888888"/>
                </a:solidFill>
                <a:uFillTx/>
                <a:latin typeface="Arial"/>
                <a:ea typeface="Arial"/>
                <a:cs typeface="Arial"/>
                <a:sym typeface="Arial"/>
              </a:defRPr>
            </a:lvl6pPr>
            <a:lvl7pPr marL="0" marR="0" lvl="6" indent="0" algn="r" rtl="0">
              <a:spcBef>
                <a:spcPts val="0"/>
              </a:spcBef>
              <a:spcAft>
                <a:spcPts val="0"/>
              </a:spcAft>
              <a:buNone/>
              <a:defRPr sz="1200" b="0" i="0" u="none" strike="noStrike" cap="none">
                <a:solidFill>
                  <a:srgbClr val="888888"/>
                </a:solidFill>
                <a:uFillTx/>
                <a:latin typeface="Arial"/>
                <a:ea typeface="Arial"/>
                <a:cs typeface="Arial"/>
                <a:sym typeface="Arial"/>
              </a:defRPr>
            </a:lvl7pPr>
            <a:lvl8pPr marL="0" marR="0" lvl="7" indent="0" algn="r" rtl="0">
              <a:spcBef>
                <a:spcPts val="0"/>
              </a:spcBef>
              <a:spcAft>
                <a:spcPts val="0"/>
              </a:spcAft>
              <a:buNone/>
              <a:defRPr sz="1200" b="0" i="0" u="none" strike="noStrike" cap="none">
                <a:solidFill>
                  <a:srgbClr val="888888"/>
                </a:solidFill>
                <a:uFillTx/>
                <a:latin typeface="Arial"/>
                <a:ea typeface="Arial"/>
                <a:cs typeface="Arial"/>
                <a:sym typeface="Arial"/>
              </a:defRPr>
            </a:lvl8pPr>
            <a:lvl9pPr marL="0" marR="0" lvl="8" indent="0" algn="r" rtl="0">
              <a:spcBef>
                <a:spcPts val="0"/>
              </a:spcBef>
              <a:spcAft>
                <a:spcPts val="0"/>
              </a:spcAft>
              <a:buNone/>
              <a:defRPr sz="1200" b="0" i="0" u="none" strike="noStrike" cap="none">
                <a:solidFill>
                  <a:srgbClr val="888888"/>
                </a:solidFill>
                <a:uFillTx/>
                <a:latin typeface="Arial"/>
                <a:ea typeface="Arial"/>
                <a:cs typeface="Arial"/>
                <a:sym typeface="Arial"/>
              </a:defRPr>
            </a:lvl9pPr>
          </a:lstStyle>
          <a:p>
            <a:pPr marL="0" lvl="0" indent="0" algn="r" rtl="0">
              <a:spcBef>
                <a:spcPts val="0"/>
              </a:spcBef>
              <a:spcAft>
                <a:spcPts val="0"/>
              </a:spcAft>
              <a:buNone/>
            </a:pPr>
            <a:fld id="{00000000-1234-1234-1234-123412341234}" type="slidenum">
              <a:rPr lang="ca-ES">
                <a:uFillTx/>
              </a:rPr>
              <a:pPr marL="0" lvl="0" indent="0" algn="r" rtl="0">
                <a:spcBef>
                  <a:spcPts val="0"/>
                </a:spcBef>
                <a:spcAft>
                  <a:spcPts val="0"/>
                </a:spcAft>
                <a:buNone/>
              </a:pPr>
              <a:t>‹Nº›</a:t>
            </a:fld>
            <a:endParaRPr>
              <a:uFillTx/>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uFillTx/>
                <a:latin typeface="Calibri"/>
                <a:ea typeface="Calibri"/>
                <a:cs typeface="Calibri"/>
                <a:sym typeface="Calibri"/>
              </a:defRPr>
            </a:lvl1pPr>
            <a:lvl2pPr lvl="1" indent="0">
              <a:spcBef>
                <a:spcPts val="0"/>
              </a:spcBef>
              <a:spcAft>
                <a:spcPts val="0"/>
              </a:spcAft>
              <a:buSzPts val="1400"/>
              <a:buNone/>
              <a:defRPr sz="1800">
                <a:uFillTx/>
              </a:defRPr>
            </a:lvl2pPr>
            <a:lvl3pPr lvl="2" indent="0">
              <a:spcBef>
                <a:spcPts val="0"/>
              </a:spcBef>
              <a:spcAft>
                <a:spcPts val="0"/>
              </a:spcAft>
              <a:buSzPts val="1400"/>
              <a:buNone/>
              <a:defRPr sz="1800">
                <a:uFillTx/>
              </a:defRPr>
            </a:lvl3pPr>
            <a:lvl4pPr lvl="3" indent="0">
              <a:spcBef>
                <a:spcPts val="0"/>
              </a:spcBef>
              <a:spcAft>
                <a:spcPts val="0"/>
              </a:spcAft>
              <a:buSzPts val="1400"/>
              <a:buNone/>
              <a:defRPr sz="1800">
                <a:uFillTx/>
              </a:defRPr>
            </a:lvl4pPr>
            <a:lvl5pPr lvl="4" indent="0">
              <a:spcBef>
                <a:spcPts val="0"/>
              </a:spcBef>
              <a:spcAft>
                <a:spcPts val="0"/>
              </a:spcAft>
              <a:buSzPts val="1400"/>
              <a:buNone/>
              <a:defRPr sz="1800">
                <a:uFillTx/>
              </a:defRPr>
            </a:lvl5pPr>
            <a:lvl6pPr lvl="5" indent="0">
              <a:spcBef>
                <a:spcPts val="0"/>
              </a:spcBef>
              <a:spcAft>
                <a:spcPts val="0"/>
              </a:spcAft>
              <a:buSzPts val="1400"/>
              <a:buNone/>
              <a:defRPr sz="1800">
                <a:uFillTx/>
              </a:defRPr>
            </a:lvl6pPr>
            <a:lvl7pPr lvl="6" indent="0">
              <a:spcBef>
                <a:spcPts val="0"/>
              </a:spcBef>
              <a:spcAft>
                <a:spcPts val="0"/>
              </a:spcAft>
              <a:buSzPts val="1400"/>
              <a:buNone/>
              <a:defRPr sz="1800">
                <a:uFillTx/>
              </a:defRPr>
            </a:lvl7pPr>
            <a:lvl8pPr lvl="7" indent="0">
              <a:spcBef>
                <a:spcPts val="0"/>
              </a:spcBef>
              <a:spcAft>
                <a:spcPts val="0"/>
              </a:spcAft>
              <a:buSzPts val="1400"/>
              <a:buNone/>
              <a:defRPr sz="1800">
                <a:uFillTx/>
              </a:defRPr>
            </a:lvl8pPr>
            <a:lvl9pPr lvl="8" indent="0">
              <a:spcBef>
                <a:spcPts val="0"/>
              </a:spcBef>
              <a:spcAft>
                <a:spcPts val="0"/>
              </a:spcAft>
              <a:buSzPts val="1400"/>
              <a:buNone/>
              <a:defRPr sz="1800">
                <a:uFillTx/>
              </a:defRPr>
            </a:lvl9pPr>
          </a:lstStyle>
          <a:p>
            <a:endParaRPr/>
          </a:p>
        </p:txBody>
      </p:sp>
      <p:sp>
        <p:nvSpPr>
          <p:cNvPr id="51" name="Google Shape;51;p8"/>
          <p:cNvSpPr txBox="1">
            <a:spLocks noGrp="1"/>
          </p:cNvSpPr>
          <p:nvPr>
            <p:ph type="body" idx="1"/>
          </p:nvPr>
        </p:nvSpPr>
        <p:spPr>
          <a:xfrm>
            <a:off x="457200" y="1535113"/>
            <a:ext cx="4040188" cy="639762"/>
          </a:xfrm>
          <a:prstGeom prst="rect">
            <a:avLst/>
          </a:prstGeom>
          <a:noFill/>
          <a:ln>
            <a:noFill/>
          </a:ln>
        </p:spPr>
        <p:txBody>
          <a:bodyPr spcFirstLastPara="1" wrap="square" lIns="91425" tIns="91425" rIns="91425" bIns="91425" anchor="b" anchorCtr="0"/>
          <a:lstStyle>
            <a:lvl1pPr marL="457200" marR="0" lvl="0" indent="-228600" algn="l" rtl="0">
              <a:spcBef>
                <a:spcPts val="480"/>
              </a:spcBef>
              <a:spcAft>
                <a:spcPts val="0"/>
              </a:spcAft>
              <a:buClr>
                <a:schemeClr val="dk1"/>
              </a:buClr>
              <a:buSzPts val="3200"/>
              <a:buFont typeface="Arial"/>
              <a:buNone/>
              <a:defRPr sz="2400" b="1" i="0" u="none" strike="noStrike" cap="none">
                <a:solidFill>
                  <a:schemeClr val="dk1"/>
                </a:solidFill>
                <a:uFillTx/>
                <a:latin typeface="Calibri"/>
                <a:ea typeface="Calibri"/>
                <a:cs typeface="Calibri"/>
                <a:sym typeface="Calibri"/>
              </a:defRPr>
            </a:lvl1pPr>
            <a:lvl2pPr marL="914400" marR="0" lvl="1" indent="-228600" algn="l" rtl="0">
              <a:spcBef>
                <a:spcPts val="400"/>
              </a:spcBef>
              <a:spcAft>
                <a:spcPts val="0"/>
              </a:spcAft>
              <a:buClr>
                <a:schemeClr val="dk1"/>
              </a:buClr>
              <a:buSzPts val="2800"/>
              <a:buFont typeface="Arial"/>
              <a:buNone/>
              <a:defRPr sz="2000" b="1" i="0" u="none" strike="noStrike" cap="none">
                <a:solidFill>
                  <a:schemeClr val="dk1"/>
                </a:solidFill>
                <a:uFillTx/>
                <a:latin typeface="Calibri"/>
                <a:ea typeface="Calibri"/>
                <a:cs typeface="Calibri"/>
                <a:sym typeface="Calibri"/>
              </a:defRPr>
            </a:lvl2pPr>
            <a:lvl3pPr marL="1371600" marR="0" lvl="2" indent="-228600" algn="l" rtl="0">
              <a:spcBef>
                <a:spcPts val="360"/>
              </a:spcBef>
              <a:spcAft>
                <a:spcPts val="0"/>
              </a:spcAft>
              <a:buClr>
                <a:schemeClr val="dk1"/>
              </a:buClr>
              <a:buSzPts val="2400"/>
              <a:buFont typeface="Arial"/>
              <a:buNone/>
              <a:defRPr sz="1800" b="1" i="0" u="none" strike="noStrike" cap="none">
                <a:solidFill>
                  <a:schemeClr val="dk1"/>
                </a:solidFill>
                <a:uFillTx/>
                <a:latin typeface="Calibri"/>
                <a:ea typeface="Calibri"/>
                <a:cs typeface="Calibri"/>
                <a:sym typeface="Calibri"/>
              </a:defRPr>
            </a:lvl3pPr>
            <a:lvl4pPr marL="1828800" marR="0" lvl="3" indent="-228600" algn="l" rtl="0">
              <a:spcBef>
                <a:spcPts val="320"/>
              </a:spcBef>
              <a:spcAft>
                <a:spcPts val="0"/>
              </a:spcAft>
              <a:buClr>
                <a:schemeClr val="dk1"/>
              </a:buClr>
              <a:buSzPts val="2000"/>
              <a:buFont typeface="Arial"/>
              <a:buNone/>
              <a:defRPr sz="1600" b="1" i="0" u="none" strike="noStrike" cap="none">
                <a:solidFill>
                  <a:schemeClr val="dk1"/>
                </a:solidFill>
                <a:uFillTx/>
                <a:latin typeface="Calibri"/>
                <a:ea typeface="Calibri"/>
                <a:cs typeface="Calibri"/>
                <a:sym typeface="Calibri"/>
              </a:defRPr>
            </a:lvl4pPr>
            <a:lvl5pPr marL="2286000" marR="0" lvl="4" indent="-228600" algn="l" rtl="0">
              <a:spcBef>
                <a:spcPts val="320"/>
              </a:spcBef>
              <a:spcAft>
                <a:spcPts val="0"/>
              </a:spcAft>
              <a:buClr>
                <a:schemeClr val="dk1"/>
              </a:buClr>
              <a:buSzPts val="2000"/>
              <a:buFont typeface="Arial"/>
              <a:buNone/>
              <a:defRPr sz="1600" b="1" i="0" u="none" strike="noStrike" cap="none">
                <a:solidFill>
                  <a:schemeClr val="dk1"/>
                </a:solidFill>
                <a:uFillTx/>
                <a:latin typeface="Calibri"/>
                <a:ea typeface="Calibri"/>
                <a:cs typeface="Calibri"/>
                <a:sym typeface="Calibri"/>
              </a:defRPr>
            </a:lvl5pPr>
            <a:lvl6pPr marL="2743200" marR="0" lvl="5" indent="-228600" algn="l" rtl="0">
              <a:spcBef>
                <a:spcPts val="320"/>
              </a:spcBef>
              <a:spcAft>
                <a:spcPts val="0"/>
              </a:spcAft>
              <a:buClr>
                <a:schemeClr val="dk1"/>
              </a:buClr>
              <a:buSzPts val="2000"/>
              <a:buFont typeface="Arial"/>
              <a:buNone/>
              <a:defRPr sz="1600" b="1" i="0" u="none" strike="noStrike" cap="none">
                <a:solidFill>
                  <a:schemeClr val="dk1"/>
                </a:solidFill>
                <a:uFillTx/>
                <a:latin typeface="Calibri"/>
                <a:ea typeface="Calibri"/>
                <a:cs typeface="Calibri"/>
                <a:sym typeface="Calibri"/>
              </a:defRPr>
            </a:lvl6pPr>
            <a:lvl7pPr marL="3200400" marR="0" lvl="6" indent="-228600" algn="l" rtl="0">
              <a:spcBef>
                <a:spcPts val="320"/>
              </a:spcBef>
              <a:spcAft>
                <a:spcPts val="0"/>
              </a:spcAft>
              <a:buClr>
                <a:schemeClr val="dk1"/>
              </a:buClr>
              <a:buSzPts val="2000"/>
              <a:buFont typeface="Arial"/>
              <a:buNone/>
              <a:defRPr sz="1600" b="1" i="0" u="none" strike="noStrike" cap="none">
                <a:solidFill>
                  <a:schemeClr val="dk1"/>
                </a:solidFill>
                <a:uFillTx/>
                <a:latin typeface="Calibri"/>
                <a:ea typeface="Calibri"/>
                <a:cs typeface="Calibri"/>
                <a:sym typeface="Calibri"/>
              </a:defRPr>
            </a:lvl7pPr>
            <a:lvl8pPr marL="3657600" marR="0" lvl="7" indent="-228600" algn="l" rtl="0">
              <a:spcBef>
                <a:spcPts val="320"/>
              </a:spcBef>
              <a:spcAft>
                <a:spcPts val="0"/>
              </a:spcAft>
              <a:buClr>
                <a:schemeClr val="dk1"/>
              </a:buClr>
              <a:buSzPts val="2000"/>
              <a:buFont typeface="Arial"/>
              <a:buNone/>
              <a:defRPr sz="1600" b="1" i="0" u="none" strike="noStrike" cap="none">
                <a:solidFill>
                  <a:schemeClr val="dk1"/>
                </a:solidFill>
                <a:uFillTx/>
                <a:latin typeface="Calibri"/>
                <a:ea typeface="Calibri"/>
                <a:cs typeface="Calibri"/>
                <a:sym typeface="Calibri"/>
              </a:defRPr>
            </a:lvl8pPr>
            <a:lvl9pPr marL="4114800" marR="0" lvl="8" indent="-228600" algn="l" rtl="0">
              <a:spcBef>
                <a:spcPts val="320"/>
              </a:spcBef>
              <a:spcAft>
                <a:spcPts val="0"/>
              </a:spcAft>
              <a:buClr>
                <a:schemeClr val="dk1"/>
              </a:buClr>
              <a:buSzPts val="2000"/>
              <a:buFont typeface="Arial"/>
              <a:buNone/>
              <a:defRPr sz="1600" b="1" i="0" u="none" strike="noStrike" cap="none">
                <a:solidFill>
                  <a:schemeClr val="dk1"/>
                </a:solidFill>
                <a:uFillTx/>
                <a:latin typeface="Calibri"/>
                <a:ea typeface="Calibri"/>
                <a:cs typeface="Calibri"/>
                <a:sym typeface="Calibri"/>
              </a:defRPr>
            </a:lvl9pPr>
          </a:lstStyle>
          <a:p>
            <a:endParaRPr/>
          </a:p>
        </p:txBody>
      </p:sp>
      <p:sp>
        <p:nvSpPr>
          <p:cNvPr id="52" name="Google Shape;52;p8"/>
          <p:cNvSpPr txBox="1">
            <a:spLocks noGrp="1"/>
          </p:cNvSpPr>
          <p:nvPr>
            <p:ph type="body" idx="2"/>
          </p:nvPr>
        </p:nvSpPr>
        <p:spPr>
          <a:xfrm>
            <a:off x="457200" y="2174875"/>
            <a:ext cx="4040188" cy="3951288"/>
          </a:xfrm>
          <a:prstGeom prst="rect">
            <a:avLst/>
          </a:prstGeom>
          <a:noFill/>
          <a:ln>
            <a:noFill/>
          </a:ln>
        </p:spPr>
        <p:txBody>
          <a:bodyPr spcFirstLastPara="1" wrap="square" lIns="91425" tIns="91425" rIns="91425" bIns="91425" anchor="t" anchorCtr="0"/>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uFillTx/>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uFillTx/>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uFillTx/>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uFillTx/>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uFillTx/>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uFillTx/>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uFillTx/>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uFillTx/>
                <a:latin typeface="Calibri"/>
                <a:ea typeface="Calibri"/>
                <a:cs typeface="Calibri"/>
                <a:sym typeface="Calibri"/>
              </a:defRPr>
            </a:lvl9pPr>
          </a:lstStyle>
          <a:p>
            <a:endParaRPr/>
          </a:p>
        </p:txBody>
      </p:sp>
      <p:sp>
        <p:nvSpPr>
          <p:cNvPr id="53" name="Google Shape;53;p8"/>
          <p:cNvSpPr txBox="1">
            <a:spLocks noGrp="1"/>
          </p:cNvSpPr>
          <p:nvPr>
            <p:ph type="body" idx="3"/>
          </p:nvPr>
        </p:nvSpPr>
        <p:spPr>
          <a:xfrm>
            <a:off x="4645025" y="1535113"/>
            <a:ext cx="4041775" cy="639762"/>
          </a:xfrm>
          <a:prstGeom prst="rect">
            <a:avLst/>
          </a:prstGeom>
          <a:noFill/>
          <a:ln>
            <a:noFill/>
          </a:ln>
        </p:spPr>
        <p:txBody>
          <a:bodyPr spcFirstLastPara="1" wrap="square" lIns="91425" tIns="91425" rIns="91425" bIns="91425" anchor="b" anchorCtr="0"/>
          <a:lstStyle>
            <a:lvl1pPr marL="457200" marR="0" lvl="0" indent="-228600" algn="l" rtl="0">
              <a:spcBef>
                <a:spcPts val="480"/>
              </a:spcBef>
              <a:spcAft>
                <a:spcPts val="0"/>
              </a:spcAft>
              <a:buClr>
                <a:schemeClr val="dk1"/>
              </a:buClr>
              <a:buSzPts val="3200"/>
              <a:buFont typeface="Arial"/>
              <a:buNone/>
              <a:defRPr sz="2400" b="1" i="0" u="none" strike="noStrike" cap="none">
                <a:solidFill>
                  <a:schemeClr val="dk1"/>
                </a:solidFill>
                <a:uFillTx/>
                <a:latin typeface="Calibri"/>
                <a:ea typeface="Calibri"/>
                <a:cs typeface="Calibri"/>
                <a:sym typeface="Calibri"/>
              </a:defRPr>
            </a:lvl1pPr>
            <a:lvl2pPr marL="914400" marR="0" lvl="1" indent="-228600" algn="l" rtl="0">
              <a:spcBef>
                <a:spcPts val="400"/>
              </a:spcBef>
              <a:spcAft>
                <a:spcPts val="0"/>
              </a:spcAft>
              <a:buClr>
                <a:schemeClr val="dk1"/>
              </a:buClr>
              <a:buSzPts val="2800"/>
              <a:buFont typeface="Arial"/>
              <a:buNone/>
              <a:defRPr sz="2000" b="1" i="0" u="none" strike="noStrike" cap="none">
                <a:solidFill>
                  <a:schemeClr val="dk1"/>
                </a:solidFill>
                <a:uFillTx/>
                <a:latin typeface="Calibri"/>
                <a:ea typeface="Calibri"/>
                <a:cs typeface="Calibri"/>
                <a:sym typeface="Calibri"/>
              </a:defRPr>
            </a:lvl2pPr>
            <a:lvl3pPr marL="1371600" marR="0" lvl="2" indent="-228600" algn="l" rtl="0">
              <a:spcBef>
                <a:spcPts val="360"/>
              </a:spcBef>
              <a:spcAft>
                <a:spcPts val="0"/>
              </a:spcAft>
              <a:buClr>
                <a:schemeClr val="dk1"/>
              </a:buClr>
              <a:buSzPts val="2400"/>
              <a:buFont typeface="Arial"/>
              <a:buNone/>
              <a:defRPr sz="1800" b="1" i="0" u="none" strike="noStrike" cap="none">
                <a:solidFill>
                  <a:schemeClr val="dk1"/>
                </a:solidFill>
                <a:uFillTx/>
                <a:latin typeface="Calibri"/>
                <a:ea typeface="Calibri"/>
                <a:cs typeface="Calibri"/>
                <a:sym typeface="Calibri"/>
              </a:defRPr>
            </a:lvl3pPr>
            <a:lvl4pPr marL="1828800" marR="0" lvl="3" indent="-228600" algn="l" rtl="0">
              <a:spcBef>
                <a:spcPts val="320"/>
              </a:spcBef>
              <a:spcAft>
                <a:spcPts val="0"/>
              </a:spcAft>
              <a:buClr>
                <a:schemeClr val="dk1"/>
              </a:buClr>
              <a:buSzPts val="2000"/>
              <a:buFont typeface="Arial"/>
              <a:buNone/>
              <a:defRPr sz="1600" b="1" i="0" u="none" strike="noStrike" cap="none">
                <a:solidFill>
                  <a:schemeClr val="dk1"/>
                </a:solidFill>
                <a:uFillTx/>
                <a:latin typeface="Calibri"/>
                <a:ea typeface="Calibri"/>
                <a:cs typeface="Calibri"/>
                <a:sym typeface="Calibri"/>
              </a:defRPr>
            </a:lvl4pPr>
            <a:lvl5pPr marL="2286000" marR="0" lvl="4" indent="-228600" algn="l" rtl="0">
              <a:spcBef>
                <a:spcPts val="320"/>
              </a:spcBef>
              <a:spcAft>
                <a:spcPts val="0"/>
              </a:spcAft>
              <a:buClr>
                <a:schemeClr val="dk1"/>
              </a:buClr>
              <a:buSzPts val="2000"/>
              <a:buFont typeface="Arial"/>
              <a:buNone/>
              <a:defRPr sz="1600" b="1" i="0" u="none" strike="noStrike" cap="none">
                <a:solidFill>
                  <a:schemeClr val="dk1"/>
                </a:solidFill>
                <a:uFillTx/>
                <a:latin typeface="Calibri"/>
                <a:ea typeface="Calibri"/>
                <a:cs typeface="Calibri"/>
                <a:sym typeface="Calibri"/>
              </a:defRPr>
            </a:lvl5pPr>
            <a:lvl6pPr marL="2743200" marR="0" lvl="5" indent="-228600" algn="l" rtl="0">
              <a:spcBef>
                <a:spcPts val="320"/>
              </a:spcBef>
              <a:spcAft>
                <a:spcPts val="0"/>
              </a:spcAft>
              <a:buClr>
                <a:schemeClr val="dk1"/>
              </a:buClr>
              <a:buSzPts val="2000"/>
              <a:buFont typeface="Arial"/>
              <a:buNone/>
              <a:defRPr sz="1600" b="1" i="0" u="none" strike="noStrike" cap="none">
                <a:solidFill>
                  <a:schemeClr val="dk1"/>
                </a:solidFill>
                <a:uFillTx/>
                <a:latin typeface="Calibri"/>
                <a:ea typeface="Calibri"/>
                <a:cs typeface="Calibri"/>
                <a:sym typeface="Calibri"/>
              </a:defRPr>
            </a:lvl6pPr>
            <a:lvl7pPr marL="3200400" marR="0" lvl="6" indent="-228600" algn="l" rtl="0">
              <a:spcBef>
                <a:spcPts val="320"/>
              </a:spcBef>
              <a:spcAft>
                <a:spcPts val="0"/>
              </a:spcAft>
              <a:buClr>
                <a:schemeClr val="dk1"/>
              </a:buClr>
              <a:buSzPts val="2000"/>
              <a:buFont typeface="Arial"/>
              <a:buNone/>
              <a:defRPr sz="1600" b="1" i="0" u="none" strike="noStrike" cap="none">
                <a:solidFill>
                  <a:schemeClr val="dk1"/>
                </a:solidFill>
                <a:uFillTx/>
                <a:latin typeface="Calibri"/>
                <a:ea typeface="Calibri"/>
                <a:cs typeface="Calibri"/>
                <a:sym typeface="Calibri"/>
              </a:defRPr>
            </a:lvl7pPr>
            <a:lvl8pPr marL="3657600" marR="0" lvl="7" indent="-228600" algn="l" rtl="0">
              <a:spcBef>
                <a:spcPts val="320"/>
              </a:spcBef>
              <a:spcAft>
                <a:spcPts val="0"/>
              </a:spcAft>
              <a:buClr>
                <a:schemeClr val="dk1"/>
              </a:buClr>
              <a:buSzPts val="2000"/>
              <a:buFont typeface="Arial"/>
              <a:buNone/>
              <a:defRPr sz="1600" b="1" i="0" u="none" strike="noStrike" cap="none">
                <a:solidFill>
                  <a:schemeClr val="dk1"/>
                </a:solidFill>
                <a:uFillTx/>
                <a:latin typeface="Calibri"/>
                <a:ea typeface="Calibri"/>
                <a:cs typeface="Calibri"/>
                <a:sym typeface="Calibri"/>
              </a:defRPr>
            </a:lvl8pPr>
            <a:lvl9pPr marL="4114800" marR="0" lvl="8" indent="-228600" algn="l" rtl="0">
              <a:spcBef>
                <a:spcPts val="320"/>
              </a:spcBef>
              <a:spcAft>
                <a:spcPts val="0"/>
              </a:spcAft>
              <a:buClr>
                <a:schemeClr val="dk1"/>
              </a:buClr>
              <a:buSzPts val="2000"/>
              <a:buFont typeface="Arial"/>
              <a:buNone/>
              <a:defRPr sz="1600" b="1" i="0" u="none" strike="noStrike" cap="none">
                <a:solidFill>
                  <a:schemeClr val="dk1"/>
                </a:solidFill>
                <a:uFillTx/>
                <a:latin typeface="Calibri"/>
                <a:ea typeface="Calibri"/>
                <a:cs typeface="Calibri"/>
                <a:sym typeface="Calibri"/>
              </a:defRPr>
            </a:lvl9pPr>
          </a:lstStyle>
          <a:p>
            <a:endParaRPr/>
          </a:p>
        </p:txBody>
      </p:sp>
      <p:sp>
        <p:nvSpPr>
          <p:cNvPr id="54" name="Google Shape;54;p8"/>
          <p:cNvSpPr txBox="1">
            <a:spLocks noGrp="1"/>
          </p:cNvSpPr>
          <p:nvPr>
            <p:ph type="body" idx="4"/>
          </p:nvPr>
        </p:nvSpPr>
        <p:spPr>
          <a:xfrm>
            <a:off x="4645025" y="2174875"/>
            <a:ext cx="4041775" cy="3951288"/>
          </a:xfrm>
          <a:prstGeom prst="rect">
            <a:avLst/>
          </a:prstGeom>
          <a:noFill/>
          <a:ln>
            <a:noFill/>
          </a:ln>
        </p:spPr>
        <p:txBody>
          <a:bodyPr spcFirstLastPara="1" wrap="square" lIns="91425" tIns="91425" rIns="91425" bIns="91425" anchor="t" anchorCtr="0"/>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uFillTx/>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uFillTx/>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uFillTx/>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uFillTx/>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uFillTx/>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uFillTx/>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uFillTx/>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uFillTx/>
                <a:latin typeface="Calibri"/>
                <a:ea typeface="Calibri"/>
                <a:cs typeface="Calibri"/>
                <a:sym typeface="Calibri"/>
              </a:defRPr>
            </a:lvl9pPr>
          </a:lstStyle>
          <a:p>
            <a:endParaRPr/>
          </a:p>
        </p:txBody>
      </p:sp>
      <p:sp>
        <p:nvSpPr>
          <p:cNvPr id="55" name="Google Shape;55;p8"/>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56" name="Google Shape;56;p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57" name="Google Shape;57;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uFillTx/>
                <a:latin typeface="Arial"/>
                <a:ea typeface="Arial"/>
                <a:cs typeface="Arial"/>
                <a:sym typeface="Arial"/>
              </a:defRPr>
            </a:lvl1pPr>
            <a:lvl2pPr marL="0" marR="0" lvl="1" indent="0" algn="r" rtl="0">
              <a:spcBef>
                <a:spcPts val="0"/>
              </a:spcBef>
              <a:spcAft>
                <a:spcPts val="0"/>
              </a:spcAft>
              <a:buNone/>
              <a:defRPr sz="1200" b="0" i="0" u="none" strike="noStrike" cap="none">
                <a:solidFill>
                  <a:srgbClr val="888888"/>
                </a:solidFill>
                <a:uFillTx/>
                <a:latin typeface="Arial"/>
                <a:ea typeface="Arial"/>
                <a:cs typeface="Arial"/>
                <a:sym typeface="Arial"/>
              </a:defRPr>
            </a:lvl2pPr>
            <a:lvl3pPr marL="0" marR="0" lvl="2" indent="0" algn="r" rtl="0">
              <a:spcBef>
                <a:spcPts val="0"/>
              </a:spcBef>
              <a:spcAft>
                <a:spcPts val="0"/>
              </a:spcAft>
              <a:buNone/>
              <a:defRPr sz="1200" b="0" i="0" u="none" strike="noStrike" cap="none">
                <a:solidFill>
                  <a:srgbClr val="888888"/>
                </a:solidFill>
                <a:uFillTx/>
                <a:latin typeface="Arial"/>
                <a:ea typeface="Arial"/>
                <a:cs typeface="Arial"/>
                <a:sym typeface="Arial"/>
              </a:defRPr>
            </a:lvl3pPr>
            <a:lvl4pPr marL="0" marR="0" lvl="3" indent="0" algn="r" rtl="0">
              <a:spcBef>
                <a:spcPts val="0"/>
              </a:spcBef>
              <a:spcAft>
                <a:spcPts val="0"/>
              </a:spcAft>
              <a:buNone/>
              <a:defRPr sz="1200" b="0" i="0" u="none" strike="noStrike" cap="none">
                <a:solidFill>
                  <a:srgbClr val="888888"/>
                </a:solidFill>
                <a:uFillTx/>
                <a:latin typeface="Arial"/>
                <a:ea typeface="Arial"/>
                <a:cs typeface="Arial"/>
                <a:sym typeface="Arial"/>
              </a:defRPr>
            </a:lvl4pPr>
            <a:lvl5pPr marL="0" marR="0" lvl="4" indent="0" algn="r" rtl="0">
              <a:spcBef>
                <a:spcPts val="0"/>
              </a:spcBef>
              <a:spcAft>
                <a:spcPts val="0"/>
              </a:spcAft>
              <a:buNone/>
              <a:defRPr sz="1200" b="0" i="0" u="none" strike="noStrike" cap="none">
                <a:solidFill>
                  <a:srgbClr val="888888"/>
                </a:solidFill>
                <a:uFillTx/>
                <a:latin typeface="Arial"/>
                <a:ea typeface="Arial"/>
                <a:cs typeface="Arial"/>
                <a:sym typeface="Arial"/>
              </a:defRPr>
            </a:lvl5pPr>
            <a:lvl6pPr marL="0" marR="0" lvl="5" indent="0" algn="r" rtl="0">
              <a:spcBef>
                <a:spcPts val="0"/>
              </a:spcBef>
              <a:spcAft>
                <a:spcPts val="0"/>
              </a:spcAft>
              <a:buNone/>
              <a:defRPr sz="1200" b="0" i="0" u="none" strike="noStrike" cap="none">
                <a:solidFill>
                  <a:srgbClr val="888888"/>
                </a:solidFill>
                <a:uFillTx/>
                <a:latin typeface="Arial"/>
                <a:ea typeface="Arial"/>
                <a:cs typeface="Arial"/>
                <a:sym typeface="Arial"/>
              </a:defRPr>
            </a:lvl6pPr>
            <a:lvl7pPr marL="0" marR="0" lvl="6" indent="0" algn="r" rtl="0">
              <a:spcBef>
                <a:spcPts val="0"/>
              </a:spcBef>
              <a:spcAft>
                <a:spcPts val="0"/>
              </a:spcAft>
              <a:buNone/>
              <a:defRPr sz="1200" b="0" i="0" u="none" strike="noStrike" cap="none">
                <a:solidFill>
                  <a:srgbClr val="888888"/>
                </a:solidFill>
                <a:uFillTx/>
                <a:latin typeface="Arial"/>
                <a:ea typeface="Arial"/>
                <a:cs typeface="Arial"/>
                <a:sym typeface="Arial"/>
              </a:defRPr>
            </a:lvl7pPr>
            <a:lvl8pPr marL="0" marR="0" lvl="7" indent="0" algn="r" rtl="0">
              <a:spcBef>
                <a:spcPts val="0"/>
              </a:spcBef>
              <a:spcAft>
                <a:spcPts val="0"/>
              </a:spcAft>
              <a:buNone/>
              <a:defRPr sz="1200" b="0" i="0" u="none" strike="noStrike" cap="none">
                <a:solidFill>
                  <a:srgbClr val="888888"/>
                </a:solidFill>
                <a:uFillTx/>
                <a:latin typeface="Arial"/>
                <a:ea typeface="Arial"/>
                <a:cs typeface="Arial"/>
                <a:sym typeface="Arial"/>
              </a:defRPr>
            </a:lvl8pPr>
            <a:lvl9pPr marL="0" marR="0" lvl="8" indent="0" algn="r" rtl="0">
              <a:spcBef>
                <a:spcPts val="0"/>
              </a:spcBef>
              <a:spcAft>
                <a:spcPts val="0"/>
              </a:spcAft>
              <a:buNone/>
              <a:defRPr sz="1200" b="0" i="0" u="none" strike="noStrike" cap="none">
                <a:solidFill>
                  <a:srgbClr val="888888"/>
                </a:solidFill>
                <a:uFillTx/>
                <a:latin typeface="Arial"/>
                <a:ea typeface="Arial"/>
                <a:cs typeface="Arial"/>
                <a:sym typeface="Arial"/>
              </a:defRPr>
            </a:lvl9pPr>
          </a:lstStyle>
          <a:p>
            <a:pPr marL="0" lvl="0" indent="0" algn="r" rtl="0">
              <a:spcBef>
                <a:spcPts val="0"/>
              </a:spcBef>
              <a:spcAft>
                <a:spcPts val="0"/>
              </a:spcAft>
              <a:buNone/>
            </a:pPr>
            <a:fld id="{00000000-1234-1234-1234-123412341234}" type="slidenum">
              <a:rPr lang="ca-ES">
                <a:uFillTx/>
              </a:rPr>
              <a:pPr marL="0" lvl="0" indent="0" algn="r" rtl="0">
                <a:spcBef>
                  <a:spcPts val="0"/>
                </a:spcBef>
                <a:spcAft>
                  <a:spcPts val="0"/>
                </a:spcAft>
                <a:buNone/>
              </a:pPr>
              <a:t>‹Nº›</a:t>
            </a:fld>
            <a:endParaRPr>
              <a:uFillTx/>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_ONLY">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uFillTx/>
                <a:latin typeface="Calibri"/>
                <a:ea typeface="Calibri"/>
                <a:cs typeface="Calibri"/>
                <a:sym typeface="Calibri"/>
              </a:defRPr>
            </a:lvl1pPr>
            <a:lvl2pPr lvl="1" indent="0">
              <a:spcBef>
                <a:spcPts val="0"/>
              </a:spcBef>
              <a:spcAft>
                <a:spcPts val="0"/>
              </a:spcAft>
              <a:buSzPts val="1400"/>
              <a:buNone/>
              <a:defRPr sz="1800">
                <a:uFillTx/>
              </a:defRPr>
            </a:lvl2pPr>
            <a:lvl3pPr lvl="2" indent="0">
              <a:spcBef>
                <a:spcPts val="0"/>
              </a:spcBef>
              <a:spcAft>
                <a:spcPts val="0"/>
              </a:spcAft>
              <a:buSzPts val="1400"/>
              <a:buNone/>
              <a:defRPr sz="1800">
                <a:uFillTx/>
              </a:defRPr>
            </a:lvl3pPr>
            <a:lvl4pPr lvl="3" indent="0">
              <a:spcBef>
                <a:spcPts val="0"/>
              </a:spcBef>
              <a:spcAft>
                <a:spcPts val="0"/>
              </a:spcAft>
              <a:buSzPts val="1400"/>
              <a:buNone/>
              <a:defRPr sz="1800">
                <a:uFillTx/>
              </a:defRPr>
            </a:lvl4pPr>
            <a:lvl5pPr lvl="4" indent="0">
              <a:spcBef>
                <a:spcPts val="0"/>
              </a:spcBef>
              <a:spcAft>
                <a:spcPts val="0"/>
              </a:spcAft>
              <a:buSzPts val="1400"/>
              <a:buNone/>
              <a:defRPr sz="1800">
                <a:uFillTx/>
              </a:defRPr>
            </a:lvl5pPr>
            <a:lvl6pPr lvl="5" indent="0">
              <a:spcBef>
                <a:spcPts val="0"/>
              </a:spcBef>
              <a:spcAft>
                <a:spcPts val="0"/>
              </a:spcAft>
              <a:buSzPts val="1400"/>
              <a:buNone/>
              <a:defRPr sz="1800">
                <a:uFillTx/>
              </a:defRPr>
            </a:lvl6pPr>
            <a:lvl7pPr lvl="6" indent="0">
              <a:spcBef>
                <a:spcPts val="0"/>
              </a:spcBef>
              <a:spcAft>
                <a:spcPts val="0"/>
              </a:spcAft>
              <a:buSzPts val="1400"/>
              <a:buNone/>
              <a:defRPr sz="1800">
                <a:uFillTx/>
              </a:defRPr>
            </a:lvl7pPr>
            <a:lvl8pPr lvl="7" indent="0">
              <a:spcBef>
                <a:spcPts val="0"/>
              </a:spcBef>
              <a:spcAft>
                <a:spcPts val="0"/>
              </a:spcAft>
              <a:buSzPts val="1400"/>
              <a:buNone/>
              <a:defRPr sz="1800">
                <a:uFillTx/>
              </a:defRPr>
            </a:lvl8pPr>
            <a:lvl9pPr lvl="8" indent="0">
              <a:spcBef>
                <a:spcPts val="0"/>
              </a:spcBef>
              <a:spcAft>
                <a:spcPts val="0"/>
              </a:spcAft>
              <a:buSzPts val="1400"/>
              <a:buNone/>
              <a:defRPr sz="1800">
                <a:uFillTx/>
              </a:defRPr>
            </a:lvl9pPr>
          </a:lstStyle>
          <a:p>
            <a:endParaRPr/>
          </a:p>
        </p:txBody>
      </p:sp>
      <p:sp>
        <p:nvSpPr>
          <p:cNvPr id="60" name="Google Shape;60;p9"/>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61" name="Google Shape;61;p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62" name="Google Shape;62;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uFillTx/>
                <a:latin typeface="Arial"/>
                <a:ea typeface="Arial"/>
                <a:cs typeface="Arial"/>
                <a:sym typeface="Arial"/>
              </a:defRPr>
            </a:lvl1pPr>
            <a:lvl2pPr marL="0" marR="0" lvl="1" indent="0" algn="r" rtl="0">
              <a:spcBef>
                <a:spcPts val="0"/>
              </a:spcBef>
              <a:spcAft>
                <a:spcPts val="0"/>
              </a:spcAft>
              <a:buNone/>
              <a:defRPr sz="1200" b="0" i="0" u="none" strike="noStrike" cap="none">
                <a:solidFill>
                  <a:srgbClr val="888888"/>
                </a:solidFill>
                <a:uFillTx/>
                <a:latin typeface="Arial"/>
                <a:ea typeface="Arial"/>
                <a:cs typeface="Arial"/>
                <a:sym typeface="Arial"/>
              </a:defRPr>
            </a:lvl2pPr>
            <a:lvl3pPr marL="0" marR="0" lvl="2" indent="0" algn="r" rtl="0">
              <a:spcBef>
                <a:spcPts val="0"/>
              </a:spcBef>
              <a:spcAft>
                <a:spcPts val="0"/>
              </a:spcAft>
              <a:buNone/>
              <a:defRPr sz="1200" b="0" i="0" u="none" strike="noStrike" cap="none">
                <a:solidFill>
                  <a:srgbClr val="888888"/>
                </a:solidFill>
                <a:uFillTx/>
                <a:latin typeface="Arial"/>
                <a:ea typeface="Arial"/>
                <a:cs typeface="Arial"/>
                <a:sym typeface="Arial"/>
              </a:defRPr>
            </a:lvl3pPr>
            <a:lvl4pPr marL="0" marR="0" lvl="3" indent="0" algn="r" rtl="0">
              <a:spcBef>
                <a:spcPts val="0"/>
              </a:spcBef>
              <a:spcAft>
                <a:spcPts val="0"/>
              </a:spcAft>
              <a:buNone/>
              <a:defRPr sz="1200" b="0" i="0" u="none" strike="noStrike" cap="none">
                <a:solidFill>
                  <a:srgbClr val="888888"/>
                </a:solidFill>
                <a:uFillTx/>
                <a:latin typeface="Arial"/>
                <a:ea typeface="Arial"/>
                <a:cs typeface="Arial"/>
                <a:sym typeface="Arial"/>
              </a:defRPr>
            </a:lvl4pPr>
            <a:lvl5pPr marL="0" marR="0" lvl="4" indent="0" algn="r" rtl="0">
              <a:spcBef>
                <a:spcPts val="0"/>
              </a:spcBef>
              <a:spcAft>
                <a:spcPts val="0"/>
              </a:spcAft>
              <a:buNone/>
              <a:defRPr sz="1200" b="0" i="0" u="none" strike="noStrike" cap="none">
                <a:solidFill>
                  <a:srgbClr val="888888"/>
                </a:solidFill>
                <a:uFillTx/>
                <a:latin typeface="Arial"/>
                <a:ea typeface="Arial"/>
                <a:cs typeface="Arial"/>
                <a:sym typeface="Arial"/>
              </a:defRPr>
            </a:lvl5pPr>
            <a:lvl6pPr marL="0" marR="0" lvl="5" indent="0" algn="r" rtl="0">
              <a:spcBef>
                <a:spcPts val="0"/>
              </a:spcBef>
              <a:spcAft>
                <a:spcPts val="0"/>
              </a:spcAft>
              <a:buNone/>
              <a:defRPr sz="1200" b="0" i="0" u="none" strike="noStrike" cap="none">
                <a:solidFill>
                  <a:srgbClr val="888888"/>
                </a:solidFill>
                <a:uFillTx/>
                <a:latin typeface="Arial"/>
                <a:ea typeface="Arial"/>
                <a:cs typeface="Arial"/>
                <a:sym typeface="Arial"/>
              </a:defRPr>
            </a:lvl6pPr>
            <a:lvl7pPr marL="0" marR="0" lvl="6" indent="0" algn="r" rtl="0">
              <a:spcBef>
                <a:spcPts val="0"/>
              </a:spcBef>
              <a:spcAft>
                <a:spcPts val="0"/>
              </a:spcAft>
              <a:buNone/>
              <a:defRPr sz="1200" b="0" i="0" u="none" strike="noStrike" cap="none">
                <a:solidFill>
                  <a:srgbClr val="888888"/>
                </a:solidFill>
                <a:uFillTx/>
                <a:latin typeface="Arial"/>
                <a:ea typeface="Arial"/>
                <a:cs typeface="Arial"/>
                <a:sym typeface="Arial"/>
              </a:defRPr>
            </a:lvl7pPr>
            <a:lvl8pPr marL="0" marR="0" lvl="7" indent="0" algn="r" rtl="0">
              <a:spcBef>
                <a:spcPts val="0"/>
              </a:spcBef>
              <a:spcAft>
                <a:spcPts val="0"/>
              </a:spcAft>
              <a:buNone/>
              <a:defRPr sz="1200" b="0" i="0" u="none" strike="noStrike" cap="none">
                <a:solidFill>
                  <a:srgbClr val="888888"/>
                </a:solidFill>
                <a:uFillTx/>
                <a:latin typeface="Arial"/>
                <a:ea typeface="Arial"/>
                <a:cs typeface="Arial"/>
                <a:sym typeface="Arial"/>
              </a:defRPr>
            </a:lvl8pPr>
            <a:lvl9pPr marL="0" marR="0" lvl="8" indent="0" algn="r" rtl="0">
              <a:spcBef>
                <a:spcPts val="0"/>
              </a:spcBef>
              <a:spcAft>
                <a:spcPts val="0"/>
              </a:spcAft>
              <a:buNone/>
              <a:defRPr sz="1200" b="0" i="0" u="none" strike="noStrike" cap="none">
                <a:solidFill>
                  <a:srgbClr val="888888"/>
                </a:solidFill>
                <a:uFillTx/>
                <a:latin typeface="Arial"/>
                <a:ea typeface="Arial"/>
                <a:cs typeface="Arial"/>
                <a:sym typeface="Arial"/>
              </a:defRPr>
            </a:lvl9pPr>
          </a:lstStyle>
          <a:p>
            <a:pPr marL="0" lvl="0" indent="0" algn="r" rtl="0">
              <a:spcBef>
                <a:spcPts val="0"/>
              </a:spcBef>
              <a:spcAft>
                <a:spcPts val="0"/>
              </a:spcAft>
              <a:buNone/>
            </a:pPr>
            <a:fld id="{00000000-1234-1234-1234-123412341234}" type="slidenum">
              <a:rPr lang="ca-ES">
                <a:uFillTx/>
              </a:rPr>
              <a:pPr marL="0" lvl="0" indent="0" algn="r" rtl="0">
                <a:spcBef>
                  <a:spcPts val="0"/>
                </a:spcBef>
                <a:spcAft>
                  <a:spcPts val="0"/>
                </a:spcAft>
                <a:buNone/>
              </a:pPr>
              <a:t>‹Nº›</a:t>
            </a:fld>
            <a:endParaRPr>
              <a:uFillTx/>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63"/>
        <p:cNvGrpSpPr/>
        <p:nvPr/>
      </p:nvGrpSpPr>
      <p:grpSpPr>
        <a:xfrm>
          <a:off x="0" y="0"/>
          <a:ext cx="0" cy="0"/>
          <a:chOff x="0" y="0"/>
          <a:chExt cx="0" cy="0"/>
        </a:xfrm>
      </p:grpSpPr>
      <p:sp>
        <p:nvSpPr>
          <p:cNvPr id="64" name="Google Shape;64;p10"/>
          <p:cNvSpPr txBox="1">
            <a:spLocks noGrp="1"/>
          </p:cNvSpPr>
          <p:nvPr>
            <p:ph type="title"/>
          </p:nvPr>
        </p:nvSpPr>
        <p:spPr>
          <a:xfrm>
            <a:off x="457200" y="273050"/>
            <a:ext cx="3008313"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dk1"/>
              </a:buClr>
              <a:buSzPts val="1400"/>
              <a:buFont typeface="Calibri"/>
              <a:buNone/>
              <a:defRPr sz="2000" b="1" i="0" u="none" strike="noStrike" cap="none">
                <a:solidFill>
                  <a:schemeClr val="dk1"/>
                </a:solidFill>
                <a:uFillTx/>
                <a:latin typeface="Calibri"/>
                <a:ea typeface="Calibri"/>
                <a:cs typeface="Calibri"/>
                <a:sym typeface="Calibri"/>
              </a:defRPr>
            </a:lvl1pPr>
            <a:lvl2pPr lvl="1" indent="0">
              <a:spcBef>
                <a:spcPts val="0"/>
              </a:spcBef>
              <a:spcAft>
                <a:spcPts val="0"/>
              </a:spcAft>
              <a:buSzPts val="1400"/>
              <a:buNone/>
              <a:defRPr sz="1800">
                <a:uFillTx/>
              </a:defRPr>
            </a:lvl2pPr>
            <a:lvl3pPr lvl="2" indent="0">
              <a:spcBef>
                <a:spcPts val="0"/>
              </a:spcBef>
              <a:spcAft>
                <a:spcPts val="0"/>
              </a:spcAft>
              <a:buSzPts val="1400"/>
              <a:buNone/>
              <a:defRPr sz="1800">
                <a:uFillTx/>
              </a:defRPr>
            </a:lvl3pPr>
            <a:lvl4pPr lvl="3" indent="0">
              <a:spcBef>
                <a:spcPts val="0"/>
              </a:spcBef>
              <a:spcAft>
                <a:spcPts val="0"/>
              </a:spcAft>
              <a:buSzPts val="1400"/>
              <a:buNone/>
              <a:defRPr sz="1800">
                <a:uFillTx/>
              </a:defRPr>
            </a:lvl4pPr>
            <a:lvl5pPr lvl="4" indent="0">
              <a:spcBef>
                <a:spcPts val="0"/>
              </a:spcBef>
              <a:spcAft>
                <a:spcPts val="0"/>
              </a:spcAft>
              <a:buSzPts val="1400"/>
              <a:buNone/>
              <a:defRPr sz="1800">
                <a:uFillTx/>
              </a:defRPr>
            </a:lvl5pPr>
            <a:lvl6pPr lvl="5" indent="0">
              <a:spcBef>
                <a:spcPts val="0"/>
              </a:spcBef>
              <a:spcAft>
                <a:spcPts val="0"/>
              </a:spcAft>
              <a:buSzPts val="1400"/>
              <a:buNone/>
              <a:defRPr sz="1800">
                <a:uFillTx/>
              </a:defRPr>
            </a:lvl6pPr>
            <a:lvl7pPr lvl="6" indent="0">
              <a:spcBef>
                <a:spcPts val="0"/>
              </a:spcBef>
              <a:spcAft>
                <a:spcPts val="0"/>
              </a:spcAft>
              <a:buSzPts val="1400"/>
              <a:buNone/>
              <a:defRPr sz="1800">
                <a:uFillTx/>
              </a:defRPr>
            </a:lvl7pPr>
            <a:lvl8pPr lvl="7" indent="0">
              <a:spcBef>
                <a:spcPts val="0"/>
              </a:spcBef>
              <a:spcAft>
                <a:spcPts val="0"/>
              </a:spcAft>
              <a:buSzPts val="1400"/>
              <a:buNone/>
              <a:defRPr sz="1800">
                <a:uFillTx/>
              </a:defRPr>
            </a:lvl8pPr>
            <a:lvl9pPr lvl="8" indent="0">
              <a:spcBef>
                <a:spcPts val="0"/>
              </a:spcBef>
              <a:spcAft>
                <a:spcPts val="0"/>
              </a:spcAft>
              <a:buSzPts val="1400"/>
              <a:buNone/>
              <a:defRPr sz="1800">
                <a:uFillTx/>
              </a:defRPr>
            </a:lvl9pPr>
          </a:lstStyle>
          <a:p>
            <a:endParaRPr/>
          </a:p>
        </p:txBody>
      </p:sp>
      <p:sp>
        <p:nvSpPr>
          <p:cNvPr id="65" name="Google Shape;65;p10"/>
          <p:cNvSpPr txBox="1">
            <a:spLocks noGrp="1"/>
          </p:cNvSpPr>
          <p:nvPr>
            <p:ph type="body" idx="1"/>
          </p:nvPr>
        </p:nvSpPr>
        <p:spPr>
          <a:xfrm>
            <a:off x="3575050" y="273050"/>
            <a:ext cx="5111750" cy="5853113"/>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uFillTx/>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uFillTx/>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uFillTx/>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9pPr>
          </a:lstStyle>
          <a:p>
            <a:endParaRPr/>
          </a:p>
        </p:txBody>
      </p:sp>
      <p:sp>
        <p:nvSpPr>
          <p:cNvPr id="66" name="Google Shape;66;p10"/>
          <p:cNvSpPr txBox="1">
            <a:spLocks noGrp="1"/>
          </p:cNvSpPr>
          <p:nvPr>
            <p:ph type="body" idx="2"/>
          </p:nvPr>
        </p:nvSpPr>
        <p:spPr>
          <a:xfrm>
            <a:off x="457200" y="1435100"/>
            <a:ext cx="3008313" cy="469106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chemeClr val="dk1"/>
              </a:buClr>
              <a:buSzPts val="3200"/>
              <a:buFont typeface="Arial"/>
              <a:buNone/>
              <a:defRPr sz="1400" b="0" i="0" u="none" strike="noStrike" cap="none">
                <a:solidFill>
                  <a:schemeClr val="dk1"/>
                </a:solidFill>
                <a:uFillTx/>
                <a:latin typeface="Calibri"/>
                <a:ea typeface="Calibri"/>
                <a:cs typeface="Calibri"/>
                <a:sym typeface="Calibri"/>
              </a:defRPr>
            </a:lvl1pPr>
            <a:lvl2pPr marL="914400" marR="0" lvl="1" indent="-228600" algn="l" rtl="0">
              <a:spcBef>
                <a:spcPts val="240"/>
              </a:spcBef>
              <a:spcAft>
                <a:spcPts val="0"/>
              </a:spcAft>
              <a:buClr>
                <a:schemeClr val="dk1"/>
              </a:buClr>
              <a:buSzPts val="2800"/>
              <a:buFont typeface="Arial"/>
              <a:buNone/>
              <a:defRPr sz="1200" b="0" i="0" u="none" strike="noStrike" cap="none">
                <a:solidFill>
                  <a:schemeClr val="dk1"/>
                </a:solidFill>
                <a:uFillTx/>
                <a:latin typeface="Calibri"/>
                <a:ea typeface="Calibri"/>
                <a:cs typeface="Calibri"/>
                <a:sym typeface="Calibri"/>
              </a:defRPr>
            </a:lvl2pPr>
            <a:lvl3pPr marL="1371600" marR="0" lvl="2" indent="-228600" algn="l" rtl="0">
              <a:spcBef>
                <a:spcPts val="200"/>
              </a:spcBef>
              <a:spcAft>
                <a:spcPts val="0"/>
              </a:spcAft>
              <a:buClr>
                <a:schemeClr val="dk1"/>
              </a:buClr>
              <a:buSzPts val="2400"/>
              <a:buFont typeface="Arial"/>
              <a:buNone/>
              <a:defRPr sz="1000" b="0" i="0" u="none" strike="noStrike" cap="none">
                <a:solidFill>
                  <a:schemeClr val="dk1"/>
                </a:solidFill>
                <a:uFillTx/>
                <a:latin typeface="Calibri"/>
                <a:ea typeface="Calibri"/>
                <a:cs typeface="Calibri"/>
                <a:sym typeface="Calibri"/>
              </a:defRPr>
            </a:lvl3pPr>
            <a:lvl4pPr marL="1828800" marR="0" lvl="3" indent="-228600" algn="l" rtl="0">
              <a:spcBef>
                <a:spcPts val="180"/>
              </a:spcBef>
              <a:spcAft>
                <a:spcPts val="0"/>
              </a:spcAft>
              <a:buClr>
                <a:schemeClr val="dk1"/>
              </a:buClr>
              <a:buSzPts val="2000"/>
              <a:buFont typeface="Arial"/>
              <a:buNone/>
              <a:defRPr sz="900" b="0" i="0" u="none" strike="noStrike" cap="none">
                <a:solidFill>
                  <a:schemeClr val="dk1"/>
                </a:solidFill>
                <a:uFillTx/>
                <a:latin typeface="Calibri"/>
                <a:ea typeface="Calibri"/>
                <a:cs typeface="Calibri"/>
                <a:sym typeface="Calibri"/>
              </a:defRPr>
            </a:lvl4pPr>
            <a:lvl5pPr marL="2286000" marR="0" lvl="4" indent="-228600" algn="l" rtl="0">
              <a:spcBef>
                <a:spcPts val="180"/>
              </a:spcBef>
              <a:spcAft>
                <a:spcPts val="0"/>
              </a:spcAft>
              <a:buClr>
                <a:schemeClr val="dk1"/>
              </a:buClr>
              <a:buSzPts val="2000"/>
              <a:buFont typeface="Arial"/>
              <a:buNone/>
              <a:defRPr sz="900" b="0" i="0" u="none" strike="noStrike" cap="none">
                <a:solidFill>
                  <a:schemeClr val="dk1"/>
                </a:solidFill>
                <a:uFillTx/>
                <a:latin typeface="Calibri"/>
                <a:ea typeface="Calibri"/>
                <a:cs typeface="Calibri"/>
                <a:sym typeface="Calibri"/>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uFillTx/>
                <a:latin typeface="Calibri"/>
                <a:ea typeface="Calibri"/>
                <a:cs typeface="Calibri"/>
                <a:sym typeface="Calibri"/>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uFillTx/>
                <a:latin typeface="Calibri"/>
                <a:ea typeface="Calibri"/>
                <a:cs typeface="Calibri"/>
                <a:sym typeface="Calibri"/>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uFillTx/>
                <a:latin typeface="Calibri"/>
                <a:ea typeface="Calibri"/>
                <a:cs typeface="Calibri"/>
                <a:sym typeface="Calibri"/>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uFillTx/>
                <a:latin typeface="Calibri"/>
                <a:ea typeface="Calibri"/>
                <a:cs typeface="Calibri"/>
                <a:sym typeface="Calibri"/>
              </a:defRPr>
            </a:lvl9pPr>
          </a:lstStyle>
          <a:p>
            <a:endParaRPr/>
          </a:p>
        </p:txBody>
      </p:sp>
      <p:sp>
        <p:nvSpPr>
          <p:cNvPr id="67" name="Google Shape;67;p10"/>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68" name="Google Shape;68;p10"/>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69" name="Google Shape;69;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uFillTx/>
                <a:latin typeface="Arial"/>
                <a:ea typeface="Arial"/>
                <a:cs typeface="Arial"/>
                <a:sym typeface="Arial"/>
              </a:defRPr>
            </a:lvl1pPr>
            <a:lvl2pPr marL="0" marR="0" lvl="1" indent="0" algn="r" rtl="0">
              <a:spcBef>
                <a:spcPts val="0"/>
              </a:spcBef>
              <a:spcAft>
                <a:spcPts val="0"/>
              </a:spcAft>
              <a:buNone/>
              <a:defRPr sz="1200" b="0" i="0" u="none" strike="noStrike" cap="none">
                <a:solidFill>
                  <a:srgbClr val="888888"/>
                </a:solidFill>
                <a:uFillTx/>
                <a:latin typeface="Arial"/>
                <a:ea typeface="Arial"/>
                <a:cs typeface="Arial"/>
                <a:sym typeface="Arial"/>
              </a:defRPr>
            </a:lvl2pPr>
            <a:lvl3pPr marL="0" marR="0" lvl="2" indent="0" algn="r" rtl="0">
              <a:spcBef>
                <a:spcPts val="0"/>
              </a:spcBef>
              <a:spcAft>
                <a:spcPts val="0"/>
              </a:spcAft>
              <a:buNone/>
              <a:defRPr sz="1200" b="0" i="0" u="none" strike="noStrike" cap="none">
                <a:solidFill>
                  <a:srgbClr val="888888"/>
                </a:solidFill>
                <a:uFillTx/>
                <a:latin typeface="Arial"/>
                <a:ea typeface="Arial"/>
                <a:cs typeface="Arial"/>
                <a:sym typeface="Arial"/>
              </a:defRPr>
            </a:lvl3pPr>
            <a:lvl4pPr marL="0" marR="0" lvl="3" indent="0" algn="r" rtl="0">
              <a:spcBef>
                <a:spcPts val="0"/>
              </a:spcBef>
              <a:spcAft>
                <a:spcPts val="0"/>
              </a:spcAft>
              <a:buNone/>
              <a:defRPr sz="1200" b="0" i="0" u="none" strike="noStrike" cap="none">
                <a:solidFill>
                  <a:srgbClr val="888888"/>
                </a:solidFill>
                <a:uFillTx/>
                <a:latin typeface="Arial"/>
                <a:ea typeface="Arial"/>
                <a:cs typeface="Arial"/>
                <a:sym typeface="Arial"/>
              </a:defRPr>
            </a:lvl4pPr>
            <a:lvl5pPr marL="0" marR="0" lvl="4" indent="0" algn="r" rtl="0">
              <a:spcBef>
                <a:spcPts val="0"/>
              </a:spcBef>
              <a:spcAft>
                <a:spcPts val="0"/>
              </a:spcAft>
              <a:buNone/>
              <a:defRPr sz="1200" b="0" i="0" u="none" strike="noStrike" cap="none">
                <a:solidFill>
                  <a:srgbClr val="888888"/>
                </a:solidFill>
                <a:uFillTx/>
                <a:latin typeface="Arial"/>
                <a:ea typeface="Arial"/>
                <a:cs typeface="Arial"/>
                <a:sym typeface="Arial"/>
              </a:defRPr>
            </a:lvl5pPr>
            <a:lvl6pPr marL="0" marR="0" lvl="5" indent="0" algn="r" rtl="0">
              <a:spcBef>
                <a:spcPts val="0"/>
              </a:spcBef>
              <a:spcAft>
                <a:spcPts val="0"/>
              </a:spcAft>
              <a:buNone/>
              <a:defRPr sz="1200" b="0" i="0" u="none" strike="noStrike" cap="none">
                <a:solidFill>
                  <a:srgbClr val="888888"/>
                </a:solidFill>
                <a:uFillTx/>
                <a:latin typeface="Arial"/>
                <a:ea typeface="Arial"/>
                <a:cs typeface="Arial"/>
                <a:sym typeface="Arial"/>
              </a:defRPr>
            </a:lvl6pPr>
            <a:lvl7pPr marL="0" marR="0" lvl="6" indent="0" algn="r" rtl="0">
              <a:spcBef>
                <a:spcPts val="0"/>
              </a:spcBef>
              <a:spcAft>
                <a:spcPts val="0"/>
              </a:spcAft>
              <a:buNone/>
              <a:defRPr sz="1200" b="0" i="0" u="none" strike="noStrike" cap="none">
                <a:solidFill>
                  <a:srgbClr val="888888"/>
                </a:solidFill>
                <a:uFillTx/>
                <a:latin typeface="Arial"/>
                <a:ea typeface="Arial"/>
                <a:cs typeface="Arial"/>
                <a:sym typeface="Arial"/>
              </a:defRPr>
            </a:lvl7pPr>
            <a:lvl8pPr marL="0" marR="0" lvl="7" indent="0" algn="r" rtl="0">
              <a:spcBef>
                <a:spcPts val="0"/>
              </a:spcBef>
              <a:spcAft>
                <a:spcPts val="0"/>
              </a:spcAft>
              <a:buNone/>
              <a:defRPr sz="1200" b="0" i="0" u="none" strike="noStrike" cap="none">
                <a:solidFill>
                  <a:srgbClr val="888888"/>
                </a:solidFill>
                <a:uFillTx/>
                <a:latin typeface="Arial"/>
                <a:ea typeface="Arial"/>
                <a:cs typeface="Arial"/>
                <a:sym typeface="Arial"/>
              </a:defRPr>
            </a:lvl8pPr>
            <a:lvl9pPr marL="0" marR="0" lvl="8" indent="0" algn="r" rtl="0">
              <a:spcBef>
                <a:spcPts val="0"/>
              </a:spcBef>
              <a:spcAft>
                <a:spcPts val="0"/>
              </a:spcAft>
              <a:buNone/>
              <a:defRPr sz="1200" b="0" i="0" u="none" strike="noStrike" cap="none">
                <a:solidFill>
                  <a:srgbClr val="888888"/>
                </a:solidFill>
                <a:uFillTx/>
                <a:latin typeface="Arial"/>
                <a:ea typeface="Arial"/>
                <a:cs typeface="Arial"/>
                <a:sym typeface="Arial"/>
              </a:defRPr>
            </a:lvl9pPr>
          </a:lstStyle>
          <a:p>
            <a:pPr marL="0" lvl="0" indent="0" algn="r" rtl="0">
              <a:spcBef>
                <a:spcPts val="0"/>
              </a:spcBef>
              <a:spcAft>
                <a:spcPts val="0"/>
              </a:spcAft>
              <a:buNone/>
            </a:pPr>
            <a:fld id="{00000000-1234-1234-1234-123412341234}" type="slidenum">
              <a:rPr lang="ca-ES">
                <a:uFillTx/>
              </a:rPr>
              <a:pPr marL="0" lvl="0" indent="0" algn="r" rtl="0">
                <a:spcBef>
                  <a:spcPts val="0"/>
                </a:spcBef>
                <a:spcAft>
                  <a:spcPts val="0"/>
                </a:spcAft>
                <a:buNone/>
              </a:pPr>
              <a:t>‹Nº›</a:t>
            </a:fld>
            <a:endParaRPr>
              <a:uFillTx/>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70"/>
        <p:cNvGrpSpPr/>
        <p:nvPr/>
      </p:nvGrpSpPr>
      <p:grpSpPr>
        <a:xfrm>
          <a:off x="0" y="0"/>
          <a:ext cx="0" cy="0"/>
          <a:chOff x="0" y="0"/>
          <a:chExt cx="0" cy="0"/>
        </a:xfrm>
      </p:grpSpPr>
      <p:sp>
        <p:nvSpPr>
          <p:cNvPr id="71" name="Google Shape;71;p11"/>
          <p:cNvSpPr txBox="1">
            <a:spLocks noGrp="1"/>
          </p:cNvSpPr>
          <p:nvPr>
            <p:ph type="title"/>
          </p:nvPr>
        </p:nvSpPr>
        <p:spPr>
          <a:xfrm>
            <a:off x="1792288" y="4800600"/>
            <a:ext cx="5486400" cy="566738"/>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Clr>
                <a:schemeClr val="dk1"/>
              </a:buClr>
              <a:buSzPts val="1400"/>
              <a:buFont typeface="Calibri"/>
              <a:buNone/>
              <a:defRPr sz="2000" b="1" i="0" u="none" strike="noStrike" cap="none">
                <a:solidFill>
                  <a:schemeClr val="dk1"/>
                </a:solidFill>
                <a:uFillTx/>
                <a:latin typeface="Calibri"/>
                <a:ea typeface="Calibri"/>
                <a:cs typeface="Calibri"/>
                <a:sym typeface="Calibri"/>
              </a:defRPr>
            </a:lvl1pPr>
            <a:lvl2pPr lvl="1" indent="0">
              <a:spcBef>
                <a:spcPts val="0"/>
              </a:spcBef>
              <a:spcAft>
                <a:spcPts val="0"/>
              </a:spcAft>
              <a:buSzPts val="1400"/>
              <a:buNone/>
              <a:defRPr sz="1800">
                <a:uFillTx/>
              </a:defRPr>
            </a:lvl2pPr>
            <a:lvl3pPr lvl="2" indent="0">
              <a:spcBef>
                <a:spcPts val="0"/>
              </a:spcBef>
              <a:spcAft>
                <a:spcPts val="0"/>
              </a:spcAft>
              <a:buSzPts val="1400"/>
              <a:buNone/>
              <a:defRPr sz="1800">
                <a:uFillTx/>
              </a:defRPr>
            </a:lvl3pPr>
            <a:lvl4pPr lvl="3" indent="0">
              <a:spcBef>
                <a:spcPts val="0"/>
              </a:spcBef>
              <a:spcAft>
                <a:spcPts val="0"/>
              </a:spcAft>
              <a:buSzPts val="1400"/>
              <a:buNone/>
              <a:defRPr sz="1800">
                <a:uFillTx/>
              </a:defRPr>
            </a:lvl4pPr>
            <a:lvl5pPr lvl="4" indent="0">
              <a:spcBef>
                <a:spcPts val="0"/>
              </a:spcBef>
              <a:spcAft>
                <a:spcPts val="0"/>
              </a:spcAft>
              <a:buSzPts val="1400"/>
              <a:buNone/>
              <a:defRPr sz="1800">
                <a:uFillTx/>
              </a:defRPr>
            </a:lvl5pPr>
            <a:lvl6pPr lvl="5" indent="0">
              <a:spcBef>
                <a:spcPts val="0"/>
              </a:spcBef>
              <a:spcAft>
                <a:spcPts val="0"/>
              </a:spcAft>
              <a:buSzPts val="1400"/>
              <a:buNone/>
              <a:defRPr sz="1800">
                <a:uFillTx/>
              </a:defRPr>
            </a:lvl6pPr>
            <a:lvl7pPr lvl="6" indent="0">
              <a:spcBef>
                <a:spcPts val="0"/>
              </a:spcBef>
              <a:spcAft>
                <a:spcPts val="0"/>
              </a:spcAft>
              <a:buSzPts val="1400"/>
              <a:buNone/>
              <a:defRPr sz="1800">
                <a:uFillTx/>
              </a:defRPr>
            </a:lvl7pPr>
            <a:lvl8pPr lvl="7" indent="0">
              <a:spcBef>
                <a:spcPts val="0"/>
              </a:spcBef>
              <a:spcAft>
                <a:spcPts val="0"/>
              </a:spcAft>
              <a:buSzPts val="1400"/>
              <a:buNone/>
              <a:defRPr sz="1800">
                <a:uFillTx/>
              </a:defRPr>
            </a:lvl8pPr>
            <a:lvl9pPr lvl="8" indent="0">
              <a:spcBef>
                <a:spcPts val="0"/>
              </a:spcBef>
              <a:spcAft>
                <a:spcPts val="0"/>
              </a:spcAft>
              <a:buSzPts val="1400"/>
              <a:buNone/>
              <a:defRPr sz="1800">
                <a:uFillTx/>
              </a:defRPr>
            </a:lvl9pPr>
          </a:lstStyle>
          <a:p>
            <a:endParaRPr/>
          </a:p>
        </p:txBody>
      </p:sp>
      <p:sp>
        <p:nvSpPr>
          <p:cNvPr id="72" name="Google Shape;72;p11"/>
          <p:cNvSpPr>
            <a:spLocks noGrp="1"/>
          </p:cNvSpPr>
          <p:nvPr>
            <p:ph type="pic" idx="2"/>
          </p:nvPr>
        </p:nvSpPr>
        <p:spPr>
          <a:xfrm>
            <a:off x="1792288" y="612775"/>
            <a:ext cx="5486400" cy="4114800"/>
          </a:xfrm>
          <a:prstGeom prst="rect">
            <a:avLst/>
          </a:prstGeom>
          <a:noFill/>
          <a:ln>
            <a:noFill/>
          </a:ln>
        </p:spPr>
        <p:txBody>
          <a:bodyPr spcFirstLastPara="1" wrap="square" lIns="91425" tIns="91425" rIns="91425" bIns="91425" anchor="t" anchorCtr="0"/>
          <a:lstStyle>
            <a:lvl1pPr marL="0" marR="0" lvl="0" indent="0" algn="l" rtl="0">
              <a:spcBef>
                <a:spcPts val="640"/>
              </a:spcBef>
              <a:spcAft>
                <a:spcPts val="0"/>
              </a:spcAft>
              <a:buClr>
                <a:schemeClr val="dk1"/>
              </a:buClr>
              <a:buSzPts val="1400"/>
              <a:buFont typeface="Arial"/>
              <a:buNone/>
              <a:defRPr sz="3200" b="0" i="0" u="none" strike="noStrike" cap="none">
                <a:solidFill>
                  <a:schemeClr val="dk1"/>
                </a:solidFill>
                <a:uFillTx/>
                <a:latin typeface="Calibri"/>
                <a:ea typeface="Calibri"/>
                <a:cs typeface="Calibri"/>
                <a:sym typeface="Calibri"/>
              </a:defRPr>
            </a:lvl1pPr>
            <a:lvl2pPr marL="457200" marR="0" lvl="1" indent="0" algn="l" rtl="0">
              <a:spcBef>
                <a:spcPts val="560"/>
              </a:spcBef>
              <a:spcAft>
                <a:spcPts val="0"/>
              </a:spcAft>
              <a:buClr>
                <a:schemeClr val="dk1"/>
              </a:buClr>
              <a:buSzPts val="1400"/>
              <a:buFont typeface="Arial"/>
              <a:buNone/>
              <a:defRPr sz="2800" b="0" i="0" u="none" strike="noStrike" cap="none">
                <a:solidFill>
                  <a:schemeClr val="dk1"/>
                </a:solidFill>
                <a:uFillTx/>
                <a:latin typeface="Calibri"/>
                <a:ea typeface="Calibri"/>
                <a:cs typeface="Calibri"/>
                <a:sym typeface="Calibri"/>
              </a:defRPr>
            </a:lvl2pPr>
            <a:lvl3pPr marL="914400" marR="0" lvl="2" indent="0" algn="l" rtl="0">
              <a:spcBef>
                <a:spcPts val="480"/>
              </a:spcBef>
              <a:spcAft>
                <a:spcPts val="0"/>
              </a:spcAft>
              <a:buClr>
                <a:schemeClr val="dk1"/>
              </a:buClr>
              <a:buSzPts val="1400"/>
              <a:buFont typeface="Arial"/>
              <a:buNone/>
              <a:defRPr sz="2400" b="0" i="0" u="none" strike="noStrike" cap="none">
                <a:solidFill>
                  <a:schemeClr val="dk1"/>
                </a:solidFill>
                <a:uFillTx/>
                <a:latin typeface="Calibri"/>
                <a:ea typeface="Calibri"/>
                <a:cs typeface="Calibri"/>
                <a:sym typeface="Calibri"/>
              </a:defRPr>
            </a:lvl3pPr>
            <a:lvl4pPr marL="1371600" marR="0" lvl="3" indent="0" algn="l" rtl="0">
              <a:spcBef>
                <a:spcPts val="400"/>
              </a:spcBef>
              <a:spcAft>
                <a:spcPts val="0"/>
              </a:spcAft>
              <a:buClr>
                <a:schemeClr val="dk1"/>
              </a:buClr>
              <a:buSzPts val="1400"/>
              <a:buFont typeface="Arial"/>
              <a:buNone/>
              <a:defRPr sz="2000" b="0" i="0" u="none" strike="noStrike" cap="none">
                <a:solidFill>
                  <a:schemeClr val="dk1"/>
                </a:solidFill>
                <a:uFillTx/>
                <a:latin typeface="Calibri"/>
                <a:ea typeface="Calibri"/>
                <a:cs typeface="Calibri"/>
                <a:sym typeface="Calibri"/>
              </a:defRPr>
            </a:lvl4pPr>
            <a:lvl5pPr marL="1828800" marR="0" lvl="4" indent="0" algn="l" rtl="0">
              <a:spcBef>
                <a:spcPts val="400"/>
              </a:spcBef>
              <a:spcAft>
                <a:spcPts val="0"/>
              </a:spcAft>
              <a:buClr>
                <a:schemeClr val="dk1"/>
              </a:buClr>
              <a:buSzPts val="1400"/>
              <a:buFont typeface="Arial"/>
              <a:buNone/>
              <a:defRPr sz="2000" b="0" i="0" u="none" strike="noStrike" cap="none">
                <a:solidFill>
                  <a:schemeClr val="dk1"/>
                </a:solidFill>
                <a:uFillTx/>
                <a:latin typeface="Calibri"/>
                <a:ea typeface="Calibri"/>
                <a:cs typeface="Calibri"/>
                <a:sym typeface="Calibri"/>
              </a:defRPr>
            </a:lvl5pPr>
            <a:lvl6pPr marL="2286000" marR="0" lvl="5" indent="0" algn="l" rtl="0">
              <a:spcBef>
                <a:spcPts val="400"/>
              </a:spcBef>
              <a:spcAft>
                <a:spcPts val="0"/>
              </a:spcAft>
              <a:buClr>
                <a:schemeClr val="dk1"/>
              </a:buClr>
              <a:buSzPts val="1400"/>
              <a:buFont typeface="Arial"/>
              <a:buNone/>
              <a:defRPr sz="2000" b="0" i="0" u="none" strike="noStrike" cap="none">
                <a:solidFill>
                  <a:schemeClr val="dk1"/>
                </a:solidFill>
                <a:uFillTx/>
                <a:latin typeface="Calibri"/>
                <a:ea typeface="Calibri"/>
                <a:cs typeface="Calibri"/>
                <a:sym typeface="Calibri"/>
              </a:defRPr>
            </a:lvl6pPr>
            <a:lvl7pPr marL="2743200" marR="0" lvl="6" indent="0" algn="l" rtl="0">
              <a:spcBef>
                <a:spcPts val="400"/>
              </a:spcBef>
              <a:spcAft>
                <a:spcPts val="0"/>
              </a:spcAft>
              <a:buClr>
                <a:schemeClr val="dk1"/>
              </a:buClr>
              <a:buSzPts val="1400"/>
              <a:buFont typeface="Arial"/>
              <a:buNone/>
              <a:defRPr sz="2000" b="0" i="0" u="none" strike="noStrike" cap="none">
                <a:solidFill>
                  <a:schemeClr val="dk1"/>
                </a:solidFill>
                <a:uFillTx/>
                <a:latin typeface="Calibri"/>
                <a:ea typeface="Calibri"/>
                <a:cs typeface="Calibri"/>
                <a:sym typeface="Calibri"/>
              </a:defRPr>
            </a:lvl7pPr>
            <a:lvl8pPr marL="3200400" marR="0" lvl="7" indent="0" algn="l" rtl="0">
              <a:spcBef>
                <a:spcPts val="400"/>
              </a:spcBef>
              <a:spcAft>
                <a:spcPts val="0"/>
              </a:spcAft>
              <a:buClr>
                <a:schemeClr val="dk1"/>
              </a:buClr>
              <a:buSzPts val="1400"/>
              <a:buFont typeface="Arial"/>
              <a:buNone/>
              <a:defRPr sz="2000" b="0" i="0" u="none" strike="noStrike" cap="none">
                <a:solidFill>
                  <a:schemeClr val="dk1"/>
                </a:solidFill>
                <a:uFillTx/>
                <a:latin typeface="Calibri"/>
                <a:ea typeface="Calibri"/>
                <a:cs typeface="Calibri"/>
                <a:sym typeface="Calibri"/>
              </a:defRPr>
            </a:lvl8pPr>
            <a:lvl9pPr marL="3657600" marR="0" lvl="8" indent="0" algn="l" rtl="0">
              <a:spcBef>
                <a:spcPts val="400"/>
              </a:spcBef>
              <a:spcAft>
                <a:spcPts val="0"/>
              </a:spcAft>
              <a:buClr>
                <a:schemeClr val="dk1"/>
              </a:buClr>
              <a:buSzPts val="1400"/>
              <a:buFont typeface="Arial"/>
              <a:buNone/>
              <a:defRPr sz="2000" b="0" i="0" u="none" strike="noStrike" cap="none">
                <a:solidFill>
                  <a:schemeClr val="dk1"/>
                </a:solidFill>
                <a:uFillTx/>
                <a:latin typeface="Calibri"/>
                <a:ea typeface="Calibri"/>
                <a:cs typeface="Calibri"/>
                <a:sym typeface="Calibri"/>
              </a:defRPr>
            </a:lvl9pPr>
          </a:lstStyle>
          <a:p>
            <a:endParaRPr/>
          </a:p>
        </p:txBody>
      </p:sp>
      <p:sp>
        <p:nvSpPr>
          <p:cNvPr id="73" name="Google Shape;73;p11"/>
          <p:cNvSpPr txBox="1">
            <a:spLocks noGrp="1"/>
          </p:cNvSpPr>
          <p:nvPr>
            <p:ph type="body" idx="1"/>
          </p:nvPr>
        </p:nvSpPr>
        <p:spPr>
          <a:xfrm>
            <a:off x="1792288" y="5367338"/>
            <a:ext cx="5486400" cy="804862"/>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chemeClr val="dk1"/>
              </a:buClr>
              <a:buSzPts val="3200"/>
              <a:buFont typeface="Arial"/>
              <a:buNone/>
              <a:defRPr sz="1400" b="0" i="0" u="none" strike="noStrike" cap="none">
                <a:solidFill>
                  <a:schemeClr val="dk1"/>
                </a:solidFill>
                <a:uFillTx/>
                <a:latin typeface="Calibri"/>
                <a:ea typeface="Calibri"/>
                <a:cs typeface="Calibri"/>
                <a:sym typeface="Calibri"/>
              </a:defRPr>
            </a:lvl1pPr>
            <a:lvl2pPr marL="914400" marR="0" lvl="1" indent="-228600" algn="l" rtl="0">
              <a:spcBef>
                <a:spcPts val="240"/>
              </a:spcBef>
              <a:spcAft>
                <a:spcPts val="0"/>
              </a:spcAft>
              <a:buClr>
                <a:schemeClr val="dk1"/>
              </a:buClr>
              <a:buSzPts val="2800"/>
              <a:buFont typeface="Arial"/>
              <a:buNone/>
              <a:defRPr sz="1200" b="0" i="0" u="none" strike="noStrike" cap="none">
                <a:solidFill>
                  <a:schemeClr val="dk1"/>
                </a:solidFill>
                <a:uFillTx/>
                <a:latin typeface="Calibri"/>
                <a:ea typeface="Calibri"/>
                <a:cs typeface="Calibri"/>
                <a:sym typeface="Calibri"/>
              </a:defRPr>
            </a:lvl2pPr>
            <a:lvl3pPr marL="1371600" marR="0" lvl="2" indent="-228600" algn="l" rtl="0">
              <a:spcBef>
                <a:spcPts val="200"/>
              </a:spcBef>
              <a:spcAft>
                <a:spcPts val="0"/>
              </a:spcAft>
              <a:buClr>
                <a:schemeClr val="dk1"/>
              </a:buClr>
              <a:buSzPts val="2400"/>
              <a:buFont typeface="Arial"/>
              <a:buNone/>
              <a:defRPr sz="1000" b="0" i="0" u="none" strike="noStrike" cap="none">
                <a:solidFill>
                  <a:schemeClr val="dk1"/>
                </a:solidFill>
                <a:uFillTx/>
                <a:latin typeface="Calibri"/>
                <a:ea typeface="Calibri"/>
                <a:cs typeface="Calibri"/>
                <a:sym typeface="Calibri"/>
              </a:defRPr>
            </a:lvl3pPr>
            <a:lvl4pPr marL="1828800" marR="0" lvl="3" indent="-228600" algn="l" rtl="0">
              <a:spcBef>
                <a:spcPts val="180"/>
              </a:spcBef>
              <a:spcAft>
                <a:spcPts val="0"/>
              </a:spcAft>
              <a:buClr>
                <a:schemeClr val="dk1"/>
              </a:buClr>
              <a:buSzPts val="2000"/>
              <a:buFont typeface="Arial"/>
              <a:buNone/>
              <a:defRPr sz="900" b="0" i="0" u="none" strike="noStrike" cap="none">
                <a:solidFill>
                  <a:schemeClr val="dk1"/>
                </a:solidFill>
                <a:uFillTx/>
                <a:latin typeface="Calibri"/>
                <a:ea typeface="Calibri"/>
                <a:cs typeface="Calibri"/>
                <a:sym typeface="Calibri"/>
              </a:defRPr>
            </a:lvl4pPr>
            <a:lvl5pPr marL="2286000" marR="0" lvl="4" indent="-228600" algn="l" rtl="0">
              <a:spcBef>
                <a:spcPts val="180"/>
              </a:spcBef>
              <a:spcAft>
                <a:spcPts val="0"/>
              </a:spcAft>
              <a:buClr>
                <a:schemeClr val="dk1"/>
              </a:buClr>
              <a:buSzPts val="2000"/>
              <a:buFont typeface="Arial"/>
              <a:buNone/>
              <a:defRPr sz="900" b="0" i="0" u="none" strike="noStrike" cap="none">
                <a:solidFill>
                  <a:schemeClr val="dk1"/>
                </a:solidFill>
                <a:uFillTx/>
                <a:latin typeface="Calibri"/>
                <a:ea typeface="Calibri"/>
                <a:cs typeface="Calibri"/>
                <a:sym typeface="Calibri"/>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uFillTx/>
                <a:latin typeface="Calibri"/>
                <a:ea typeface="Calibri"/>
                <a:cs typeface="Calibri"/>
                <a:sym typeface="Calibri"/>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uFillTx/>
                <a:latin typeface="Calibri"/>
                <a:ea typeface="Calibri"/>
                <a:cs typeface="Calibri"/>
                <a:sym typeface="Calibri"/>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uFillTx/>
                <a:latin typeface="Calibri"/>
                <a:ea typeface="Calibri"/>
                <a:cs typeface="Calibri"/>
                <a:sym typeface="Calibri"/>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uFillTx/>
                <a:latin typeface="Calibri"/>
                <a:ea typeface="Calibri"/>
                <a:cs typeface="Calibri"/>
                <a:sym typeface="Calibri"/>
              </a:defRPr>
            </a:lvl9pPr>
          </a:lstStyle>
          <a:p>
            <a:endParaRPr/>
          </a:p>
        </p:txBody>
      </p:sp>
      <p:sp>
        <p:nvSpPr>
          <p:cNvPr id="74" name="Google Shape;74;p11"/>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75" name="Google Shape;75;p11"/>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76" name="Google Shape;76;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uFillTx/>
                <a:latin typeface="Arial"/>
                <a:ea typeface="Arial"/>
                <a:cs typeface="Arial"/>
                <a:sym typeface="Arial"/>
              </a:defRPr>
            </a:lvl1pPr>
            <a:lvl2pPr marL="0" marR="0" lvl="1" indent="0" algn="r" rtl="0">
              <a:spcBef>
                <a:spcPts val="0"/>
              </a:spcBef>
              <a:spcAft>
                <a:spcPts val="0"/>
              </a:spcAft>
              <a:buNone/>
              <a:defRPr sz="1200" b="0" i="0" u="none" strike="noStrike" cap="none">
                <a:solidFill>
                  <a:srgbClr val="888888"/>
                </a:solidFill>
                <a:uFillTx/>
                <a:latin typeface="Arial"/>
                <a:ea typeface="Arial"/>
                <a:cs typeface="Arial"/>
                <a:sym typeface="Arial"/>
              </a:defRPr>
            </a:lvl2pPr>
            <a:lvl3pPr marL="0" marR="0" lvl="2" indent="0" algn="r" rtl="0">
              <a:spcBef>
                <a:spcPts val="0"/>
              </a:spcBef>
              <a:spcAft>
                <a:spcPts val="0"/>
              </a:spcAft>
              <a:buNone/>
              <a:defRPr sz="1200" b="0" i="0" u="none" strike="noStrike" cap="none">
                <a:solidFill>
                  <a:srgbClr val="888888"/>
                </a:solidFill>
                <a:uFillTx/>
                <a:latin typeface="Arial"/>
                <a:ea typeface="Arial"/>
                <a:cs typeface="Arial"/>
                <a:sym typeface="Arial"/>
              </a:defRPr>
            </a:lvl3pPr>
            <a:lvl4pPr marL="0" marR="0" lvl="3" indent="0" algn="r" rtl="0">
              <a:spcBef>
                <a:spcPts val="0"/>
              </a:spcBef>
              <a:spcAft>
                <a:spcPts val="0"/>
              </a:spcAft>
              <a:buNone/>
              <a:defRPr sz="1200" b="0" i="0" u="none" strike="noStrike" cap="none">
                <a:solidFill>
                  <a:srgbClr val="888888"/>
                </a:solidFill>
                <a:uFillTx/>
                <a:latin typeface="Arial"/>
                <a:ea typeface="Arial"/>
                <a:cs typeface="Arial"/>
                <a:sym typeface="Arial"/>
              </a:defRPr>
            </a:lvl4pPr>
            <a:lvl5pPr marL="0" marR="0" lvl="4" indent="0" algn="r" rtl="0">
              <a:spcBef>
                <a:spcPts val="0"/>
              </a:spcBef>
              <a:spcAft>
                <a:spcPts val="0"/>
              </a:spcAft>
              <a:buNone/>
              <a:defRPr sz="1200" b="0" i="0" u="none" strike="noStrike" cap="none">
                <a:solidFill>
                  <a:srgbClr val="888888"/>
                </a:solidFill>
                <a:uFillTx/>
                <a:latin typeface="Arial"/>
                <a:ea typeface="Arial"/>
                <a:cs typeface="Arial"/>
                <a:sym typeface="Arial"/>
              </a:defRPr>
            </a:lvl5pPr>
            <a:lvl6pPr marL="0" marR="0" lvl="5" indent="0" algn="r" rtl="0">
              <a:spcBef>
                <a:spcPts val="0"/>
              </a:spcBef>
              <a:spcAft>
                <a:spcPts val="0"/>
              </a:spcAft>
              <a:buNone/>
              <a:defRPr sz="1200" b="0" i="0" u="none" strike="noStrike" cap="none">
                <a:solidFill>
                  <a:srgbClr val="888888"/>
                </a:solidFill>
                <a:uFillTx/>
                <a:latin typeface="Arial"/>
                <a:ea typeface="Arial"/>
                <a:cs typeface="Arial"/>
                <a:sym typeface="Arial"/>
              </a:defRPr>
            </a:lvl6pPr>
            <a:lvl7pPr marL="0" marR="0" lvl="6" indent="0" algn="r" rtl="0">
              <a:spcBef>
                <a:spcPts val="0"/>
              </a:spcBef>
              <a:spcAft>
                <a:spcPts val="0"/>
              </a:spcAft>
              <a:buNone/>
              <a:defRPr sz="1200" b="0" i="0" u="none" strike="noStrike" cap="none">
                <a:solidFill>
                  <a:srgbClr val="888888"/>
                </a:solidFill>
                <a:uFillTx/>
                <a:latin typeface="Arial"/>
                <a:ea typeface="Arial"/>
                <a:cs typeface="Arial"/>
                <a:sym typeface="Arial"/>
              </a:defRPr>
            </a:lvl7pPr>
            <a:lvl8pPr marL="0" marR="0" lvl="7" indent="0" algn="r" rtl="0">
              <a:spcBef>
                <a:spcPts val="0"/>
              </a:spcBef>
              <a:spcAft>
                <a:spcPts val="0"/>
              </a:spcAft>
              <a:buNone/>
              <a:defRPr sz="1200" b="0" i="0" u="none" strike="noStrike" cap="none">
                <a:solidFill>
                  <a:srgbClr val="888888"/>
                </a:solidFill>
                <a:uFillTx/>
                <a:latin typeface="Arial"/>
                <a:ea typeface="Arial"/>
                <a:cs typeface="Arial"/>
                <a:sym typeface="Arial"/>
              </a:defRPr>
            </a:lvl8pPr>
            <a:lvl9pPr marL="0" marR="0" lvl="8" indent="0" algn="r" rtl="0">
              <a:spcBef>
                <a:spcPts val="0"/>
              </a:spcBef>
              <a:spcAft>
                <a:spcPts val="0"/>
              </a:spcAft>
              <a:buNone/>
              <a:defRPr sz="1200" b="0" i="0" u="none" strike="noStrike" cap="none">
                <a:solidFill>
                  <a:srgbClr val="888888"/>
                </a:solidFill>
                <a:uFillTx/>
                <a:latin typeface="Arial"/>
                <a:ea typeface="Arial"/>
                <a:cs typeface="Arial"/>
                <a:sym typeface="Arial"/>
              </a:defRPr>
            </a:lvl9pPr>
          </a:lstStyle>
          <a:p>
            <a:pPr marL="0" lvl="0" indent="0" algn="r" rtl="0">
              <a:spcBef>
                <a:spcPts val="0"/>
              </a:spcBef>
              <a:spcAft>
                <a:spcPts val="0"/>
              </a:spcAft>
              <a:buNone/>
            </a:pPr>
            <a:fld id="{00000000-1234-1234-1234-123412341234}" type="slidenum">
              <a:rPr lang="ca-ES">
                <a:uFillTx/>
              </a:rPr>
              <a:pPr marL="0" lvl="0" indent="0" algn="r" rtl="0">
                <a:spcBef>
                  <a:spcPts val="0"/>
                </a:spcBef>
                <a:spcAft>
                  <a:spcPts val="0"/>
                </a:spcAft>
                <a:buNone/>
              </a:pPr>
              <a:t>‹Nº›</a:t>
            </a:fld>
            <a:endParaRPr>
              <a:uFillTx/>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7"/>
        <p:cNvGrpSpPr/>
        <p:nvPr/>
      </p:nvGrpSpPr>
      <p:grpSpPr>
        <a:xfrm>
          <a:off x="0" y="0"/>
          <a:ext cx="0" cy="0"/>
          <a:chOff x="0" y="0"/>
          <a:chExt cx="0" cy="0"/>
        </a:xfrm>
      </p:grpSpPr>
      <p:sp>
        <p:nvSpPr>
          <p:cNvPr id="78" name="Google Shape;78;p12"/>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uFillTx/>
                <a:latin typeface="Calibri"/>
                <a:ea typeface="Calibri"/>
                <a:cs typeface="Calibri"/>
                <a:sym typeface="Calibri"/>
              </a:defRPr>
            </a:lvl1pPr>
            <a:lvl2pPr lvl="1" indent="0">
              <a:spcBef>
                <a:spcPts val="0"/>
              </a:spcBef>
              <a:spcAft>
                <a:spcPts val="0"/>
              </a:spcAft>
              <a:buSzPts val="1400"/>
              <a:buNone/>
              <a:defRPr sz="1800">
                <a:uFillTx/>
              </a:defRPr>
            </a:lvl2pPr>
            <a:lvl3pPr lvl="2" indent="0">
              <a:spcBef>
                <a:spcPts val="0"/>
              </a:spcBef>
              <a:spcAft>
                <a:spcPts val="0"/>
              </a:spcAft>
              <a:buSzPts val="1400"/>
              <a:buNone/>
              <a:defRPr sz="1800">
                <a:uFillTx/>
              </a:defRPr>
            </a:lvl3pPr>
            <a:lvl4pPr lvl="3" indent="0">
              <a:spcBef>
                <a:spcPts val="0"/>
              </a:spcBef>
              <a:spcAft>
                <a:spcPts val="0"/>
              </a:spcAft>
              <a:buSzPts val="1400"/>
              <a:buNone/>
              <a:defRPr sz="1800">
                <a:uFillTx/>
              </a:defRPr>
            </a:lvl4pPr>
            <a:lvl5pPr lvl="4" indent="0">
              <a:spcBef>
                <a:spcPts val="0"/>
              </a:spcBef>
              <a:spcAft>
                <a:spcPts val="0"/>
              </a:spcAft>
              <a:buSzPts val="1400"/>
              <a:buNone/>
              <a:defRPr sz="1800">
                <a:uFillTx/>
              </a:defRPr>
            </a:lvl5pPr>
            <a:lvl6pPr lvl="5" indent="0">
              <a:spcBef>
                <a:spcPts val="0"/>
              </a:spcBef>
              <a:spcAft>
                <a:spcPts val="0"/>
              </a:spcAft>
              <a:buSzPts val="1400"/>
              <a:buNone/>
              <a:defRPr sz="1800">
                <a:uFillTx/>
              </a:defRPr>
            </a:lvl6pPr>
            <a:lvl7pPr lvl="6" indent="0">
              <a:spcBef>
                <a:spcPts val="0"/>
              </a:spcBef>
              <a:spcAft>
                <a:spcPts val="0"/>
              </a:spcAft>
              <a:buSzPts val="1400"/>
              <a:buNone/>
              <a:defRPr sz="1800">
                <a:uFillTx/>
              </a:defRPr>
            </a:lvl7pPr>
            <a:lvl8pPr lvl="7" indent="0">
              <a:spcBef>
                <a:spcPts val="0"/>
              </a:spcBef>
              <a:spcAft>
                <a:spcPts val="0"/>
              </a:spcAft>
              <a:buSzPts val="1400"/>
              <a:buNone/>
              <a:defRPr sz="1800">
                <a:uFillTx/>
              </a:defRPr>
            </a:lvl8pPr>
            <a:lvl9pPr lvl="8" indent="0">
              <a:spcBef>
                <a:spcPts val="0"/>
              </a:spcBef>
              <a:spcAft>
                <a:spcPts val="0"/>
              </a:spcAft>
              <a:buSzPts val="1400"/>
              <a:buNone/>
              <a:defRPr sz="1800">
                <a:uFillTx/>
              </a:defRPr>
            </a:lvl9pPr>
          </a:lstStyle>
          <a:p>
            <a:endParaRPr/>
          </a:p>
        </p:txBody>
      </p:sp>
      <p:sp>
        <p:nvSpPr>
          <p:cNvPr id="79" name="Google Shape;79;p12"/>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uFillTx/>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uFillTx/>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uFillTx/>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9pPr>
          </a:lstStyle>
          <a:p>
            <a:endParaRPr/>
          </a:p>
        </p:txBody>
      </p:sp>
      <p:sp>
        <p:nvSpPr>
          <p:cNvPr id="80" name="Google Shape;80;p12"/>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81" name="Google Shape;81;p1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82" name="Google Shape;82;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uFillTx/>
                <a:latin typeface="Arial"/>
                <a:ea typeface="Arial"/>
                <a:cs typeface="Arial"/>
                <a:sym typeface="Arial"/>
              </a:defRPr>
            </a:lvl1pPr>
            <a:lvl2pPr marL="0" marR="0" lvl="1" indent="0" algn="r" rtl="0">
              <a:spcBef>
                <a:spcPts val="0"/>
              </a:spcBef>
              <a:spcAft>
                <a:spcPts val="0"/>
              </a:spcAft>
              <a:buNone/>
              <a:defRPr sz="1200" b="0" i="0" u="none" strike="noStrike" cap="none">
                <a:solidFill>
                  <a:srgbClr val="888888"/>
                </a:solidFill>
                <a:uFillTx/>
                <a:latin typeface="Arial"/>
                <a:ea typeface="Arial"/>
                <a:cs typeface="Arial"/>
                <a:sym typeface="Arial"/>
              </a:defRPr>
            </a:lvl2pPr>
            <a:lvl3pPr marL="0" marR="0" lvl="2" indent="0" algn="r" rtl="0">
              <a:spcBef>
                <a:spcPts val="0"/>
              </a:spcBef>
              <a:spcAft>
                <a:spcPts val="0"/>
              </a:spcAft>
              <a:buNone/>
              <a:defRPr sz="1200" b="0" i="0" u="none" strike="noStrike" cap="none">
                <a:solidFill>
                  <a:srgbClr val="888888"/>
                </a:solidFill>
                <a:uFillTx/>
                <a:latin typeface="Arial"/>
                <a:ea typeface="Arial"/>
                <a:cs typeface="Arial"/>
                <a:sym typeface="Arial"/>
              </a:defRPr>
            </a:lvl3pPr>
            <a:lvl4pPr marL="0" marR="0" lvl="3" indent="0" algn="r" rtl="0">
              <a:spcBef>
                <a:spcPts val="0"/>
              </a:spcBef>
              <a:spcAft>
                <a:spcPts val="0"/>
              </a:spcAft>
              <a:buNone/>
              <a:defRPr sz="1200" b="0" i="0" u="none" strike="noStrike" cap="none">
                <a:solidFill>
                  <a:srgbClr val="888888"/>
                </a:solidFill>
                <a:uFillTx/>
                <a:latin typeface="Arial"/>
                <a:ea typeface="Arial"/>
                <a:cs typeface="Arial"/>
                <a:sym typeface="Arial"/>
              </a:defRPr>
            </a:lvl4pPr>
            <a:lvl5pPr marL="0" marR="0" lvl="4" indent="0" algn="r" rtl="0">
              <a:spcBef>
                <a:spcPts val="0"/>
              </a:spcBef>
              <a:spcAft>
                <a:spcPts val="0"/>
              </a:spcAft>
              <a:buNone/>
              <a:defRPr sz="1200" b="0" i="0" u="none" strike="noStrike" cap="none">
                <a:solidFill>
                  <a:srgbClr val="888888"/>
                </a:solidFill>
                <a:uFillTx/>
                <a:latin typeface="Arial"/>
                <a:ea typeface="Arial"/>
                <a:cs typeface="Arial"/>
                <a:sym typeface="Arial"/>
              </a:defRPr>
            </a:lvl5pPr>
            <a:lvl6pPr marL="0" marR="0" lvl="5" indent="0" algn="r" rtl="0">
              <a:spcBef>
                <a:spcPts val="0"/>
              </a:spcBef>
              <a:spcAft>
                <a:spcPts val="0"/>
              </a:spcAft>
              <a:buNone/>
              <a:defRPr sz="1200" b="0" i="0" u="none" strike="noStrike" cap="none">
                <a:solidFill>
                  <a:srgbClr val="888888"/>
                </a:solidFill>
                <a:uFillTx/>
                <a:latin typeface="Arial"/>
                <a:ea typeface="Arial"/>
                <a:cs typeface="Arial"/>
                <a:sym typeface="Arial"/>
              </a:defRPr>
            </a:lvl6pPr>
            <a:lvl7pPr marL="0" marR="0" lvl="6" indent="0" algn="r" rtl="0">
              <a:spcBef>
                <a:spcPts val="0"/>
              </a:spcBef>
              <a:spcAft>
                <a:spcPts val="0"/>
              </a:spcAft>
              <a:buNone/>
              <a:defRPr sz="1200" b="0" i="0" u="none" strike="noStrike" cap="none">
                <a:solidFill>
                  <a:srgbClr val="888888"/>
                </a:solidFill>
                <a:uFillTx/>
                <a:latin typeface="Arial"/>
                <a:ea typeface="Arial"/>
                <a:cs typeface="Arial"/>
                <a:sym typeface="Arial"/>
              </a:defRPr>
            </a:lvl7pPr>
            <a:lvl8pPr marL="0" marR="0" lvl="7" indent="0" algn="r" rtl="0">
              <a:spcBef>
                <a:spcPts val="0"/>
              </a:spcBef>
              <a:spcAft>
                <a:spcPts val="0"/>
              </a:spcAft>
              <a:buNone/>
              <a:defRPr sz="1200" b="0" i="0" u="none" strike="noStrike" cap="none">
                <a:solidFill>
                  <a:srgbClr val="888888"/>
                </a:solidFill>
                <a:uFillTx/>
                <a:latin typeface="Arial"/>
                <a:ea typeface="Arial"/>
                <a:cs typeface="Arial"/>
                <a:sym typeface="Arial"/>
              </a:defRPr>
            </a:lvl8pPr>
            <a:lvl9pPr marL="0" marR="0" lvl="8" indent="0" algn="r" rtl="0">
              <a:spcBef>
                <a:spcPts val="0"/>
              </a:spcBef>
              <a:spcAft>
                <a:spcPts val="0"/>
              </a:spcAft>
              <a:buNone/>
              <a:defRPr sz="1200" b="0" i="0" u="none" strike="noStrike" cap="none">
                <a:solidFill>
                  <a:srgbClr val="888888"/>
                </a:solidFill>
                <a:uFillTx/>
                <a:latin typeface="Arial"/>
                <a:ea typeface="Arial"/>
                <a:cs typeface="Arial"/>
                <a:sym typeface="Arial"/>
              </a:defRPr>
            </a:lvl9pPr>
          </a:lstStyle>
          <a:p>
            <a:pPr marL="0" lvl="0" indent="0" algn="r" rtl="0">
              <a:spcBef>
                <a:spcPts val="0"/>
              </a:spcBef>
              <a:spcAft>
                <a:spcPts val="0"/>
              </a:spcAft>
              <a:buNone/>
            </a:pPr>
            <a:fld id="{00000000-1234-1234-1234-123412341234}" type="slidenum">
              <a:rPr lang="ca-ES">
                <a:uFillTx/>
              </a:rPr>
              <a:pPr marL="0" lvl="0" indent="0" algn="r" rtl="0">
                <a:spcBef>
                  <a:spcPts val="0"/>
                </a:spcBef>
                <a:spcAft>
                  <a:spcPts val="0"/>
                </a:spcAft>
                <a:buNone/>
              </a:pPr>
              <a:t>‹Nº›</a:t>
            </a:fld>
            <a:endParaRPr>
              <a:uFillTx/>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microsoft.com/office/2007/relationships/hdphoto" Target="../media/hdphoto1.wdp"/><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alphaModFix amt="89000"/>
            <a:lum/>
            <a:extLst>
              <a:ext uri="{BEBA8EAE-BF5A-486C-A8C5-ECC9F3942E4B}">
                <a14:imgProps xmlns="" xmlns:a14="http://schemas.microsoft.com/office/drawing/2010/main">
                  <a14:imgLayer r:embed="rId13">
                    <a14:imgEffect>
                      <a14:artisticBlur/>
                    </a14:imgEffect>
                    <a14:imgEffect>
                      <a14:sharpenSoften amount="-100000"/>
                    </a14:imgEffect>
                  </a14:imgLayer>
                </a14:imgProps>
              </a:ext>
            </a:extLst>
          </a:blip>
          <a:srcRect/>
          <a:stretch>
            <a:fillRect r="-73000"/>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uFillTx/>
                <a:latin typeface="Calibri"/>
                <a:ea typeface="Calibri"/>
                <a:cs typeface="Calibri"/>
                <a:sym typeface="Calibri"/>
              </a:defRPr>
            </a:lvl1pPr>
            <a:lvl2pPr lvl="1" indent="0">
              <a:spcBef>
                <a:spcPts val="0"/>
              </a:spcBef>
              <a:spcAft>
                <a:spcPts val="0"/>
              </a:spcAft>
              <a:buSzPts val="1400"/>
              <a:buNone/>
              <a:defRPr sz="1800">
                <a:uFillTx/>
              </a:defRPr>
            </a:lvl2pPr>
            <a:lvl3pPr lvl="2" indent="0">
              <a:spcBef>
                <a:spcPts val="0"/>
              </a:spcBef>
              <a:spcAft>
                <a:spcPts val="0"/>
              </a:spcAft>
              <a:buSzPts val="1400"/>
              <a:buNone/>
              <a:defRPr sz="1800">
                <a:uFillTx/>
              </a:defRPr>
            </a:lvl3pPr>
            <a:lvl4pPr lvl="3" indent="0">
              <a:spcBef>
                <a:spcPts val="0"/>
              </a:spcBef>
              <a:spcAft>
                <a:spcPts val="0"/>
              </a:spcAft>
              <a:buSzPts val="1400"/>
              <a:buNone/>
              <a:defRPr sz="1800">
                <a:uFillTx/>
              </a:defRPr>
            </a:lvl4pPr>
            <a:lvl5pPr lvl="4" indent="0">
              <a:spcBef>
                <a:spcPts val="0"/>
              </a:spcBef>
              <a:spcAft>
                <a:spcPts val="0"/>
              </a:spcAft>
              <a:buSzPts val="1400"/>
              <a:buNone/>
              <a:defRPr sz="1800">
                <a:uFillTx/>
              </a:defRPr>
            </a:lvl5pPr>
            <a:lvl6pPr lvl="5" indent="0">
              <a:spcBef>
                <a:spcPts val="0"/>
              </a:spcBef>
              <a:spcAft>
                <a:spcPts val="0"/>
              </a:spcAft>
              <a:buSzPts val="1400"/>
              <a:buNone/>
              <a:defRPr sz="1800">
                <a:uFillTx/>
              </a:defRPr>
            </a:lvl6pPr>
            <a:lvl7pPr lvl="6" indent="0">
              <a:spcBef>
                <a:spcPts val="0"/>
              </a:spcBef>
              <a:spcAft>
                <a:spcPts val="0"/>
              </a:spcAft>
              <a:buSzPts val="1400"/>
              <a:buNone/>
              <a:defRPr sz="1800">
                <a:uFillTx/>
              </a:defRPr>
            </a:lvl7pPr>
            <a:lvl8pPr lvl="7" indent="0">
              <a:spcBef>
                <a:spcPts val="0"/>
              </a:spcBef>
              <a:spcAft>
                <a:spcPts val="0"/>
              </a:spcAft>
              <a:buSzPts val="1400"/>
              <a:buNone/>
              <a:defRPr sz="1800">
                <a:uFillTx/>
              </a:defRPr>
            </a:lvl8pPr>
            <a:lvl9pPr lvl="8" indent="0">
              <a:spcBef>
                <a:spcPts val="0"/>
              </a:spcBef>
              <a:spcAft>
                <a:spcPts val="0"/>
              </a:spcAft>
              <a:buSzPts val="1400"/>
              <a:buNone/>
              <a:defRPr sz="1800">
                <a:uFillTx/>
              </a:defRPr>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uFillTx/>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uFillTx/>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uFillTx/>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uFillTx/>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lstStyle>
            <a:lvl1pPr marL="0" marR="0" lvl="0" indent="0" algn="l"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1200" b="0" i="0" u="none" strike="noStrike" cap="none">
                <a:solidFill>
                  <a:srgbClr val="888888"/>
                </a:solidFill>
                <a:uFillTx/>
                <a:latin typeface="Arial"/>
                <a:ea typeface="Arial"/>
                <a:cs typeface="Arial"/>
                <a:sym typeface="Arial"/>
              </a:defRPr>
            </a:lvl1pPr>
            <a:lvl2pPr marL="457200" marR="0" lvl="1"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2pPr>
            <a:lvl3pPr marL="914400" marR="0" lvl="2"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3pPr>
            <a:lvl4pPr marL="1371600" marR="0" lvl="3"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4pPr>
            <a:lvl5pPr marL="1828800" marR="0" lvl="4"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5pPr>
            <a:lvl6pPr marL="2286000" marR="0" lvl="5"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6pPr>
            <a:lvl7pPr marL="2743200" marR="0" lvl="6"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7pPr>
            <a:lvl8pPr marL="3200400" marR="0" lvl="7"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8pPr>
            <a:lvl9pPr marL="3657600" marR="0" lvl="8" indent="0" algn="l" rtl="0">
              <a:spcBef>
                <a:spcPts val="0"/>
              </a:spcBef>
              <a:spcAft>
                <a:spcPts val="0"/>
              </a:spcAft>
              <a:buSzPts val="1400"/>
              <a:buNone/>
              <a:defRPr sz="1800" b="0" i="0" u="none" strike="noStrike" cap="none">
                <a:solidFill>
                  <a:schemeClr val="dk1"/>
                </a:solidFill>
                <a:uFillTx/>
                <a:latin typeface="Arial"/>
                <a:ea typeface="Arial"/>
                <a:cs typeface="Arial"/>
                <a:sym typeface="Arial"/>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uFillTx/>
                <a:latin typeface="Arial"/>
                <a:ea typeface="Arial"/>
                <a:cs typeface="Arial"/>
                <a:sym typeface="Arial"/>
              </a:defRPr>
            </a:lvl1pPr>
            <a:lvl2pPr marL="0" marR="0" lvl="1" indent="0" algn="r" rtl="0">
              <a:spcBef>
                <a:spcPts val="0"/>
              </a:spcBef>
              <a:spcAft>
                <a:spcPts val="0"/>
              </a:spcAft>
              <a:buNone/>
              <a:defRPr sz="1200" b="0" i="0" u="none" strike="noStrike" cap="none">
                <a:solidFill>
                  <a:srgbClr val="888888"/>
                </a:solidFill>
                <a:uFillTx/>
                <a:latin typeface="Arial"/>
                <a:ea typeface="Arial"/>
                <a:cs typeface="Arial"/>
                <a:sym typeface="Arial"/>
              </a:defRPr>
            </a:lvl2pPr>
            <a:lvl3pPr marL="0" marR="0" lvl="2" indent="0" algn="r" rtl="0">
              <a:spcBef>
                <a:spcPts val="0"/>
              </a:spcBef>
              <a:spcAft>
                <a:spcPts val="0"/>
              </a:spcAft>
              <a:buNone/>
              <a:defRPr sz="1200" b="0" i="0" u="none" strike="noStrike" cap="none">
                <a:solidFill>
                  <a:srgbClr val="888888"/>
                </a:solidFill>
                <a:uFillTx/>
                <a:latin typeface="Arial"/>
                <a:ea typeface="Arial"/>
                <a:cs typeface="Arial"/>
                <a:sym typeface="Arial"/>
              </a:defRPr>
            </a:lvl3pPr>
            <a:lvl4pPr marL="0" marR="0" lvl="3" indent="0" algn="r" rtl="0">
              <a:spcBef>
                <a:spcPts val="0"/>
              </a:spcBef>
              <a:spcAft>
                <a:spcPts val="0"/>
              </a:spcAft>
              <a:buNone/>
              <a:defRPr sz="1200" b="0" i="0" u="none" strike="noStrike" cap="none">
                <a:solidFill>
                  <a:srgbClr val="888888"/>
                </a:solidFill>
                <a:uFillTx/>
                <a:latin typeface="Arial"/>
                <a:ea typeface="Arial"/>
                <a:cs typeface="Arial"/>
                <a:sym typeface="Arial"/>
              </a:defRPr>
            </a:lvl4pPr>
            <a:lvl5pPr marL="0" marR="0" lvl="4" indent="0" algn="r" rtl="0">
              <a:spcBef>
                <a:spcPts val="0"/>
              </a:spcBef>
              <a:spcAft>
                <a:spcPts val="0"/>
              </a:spcAft>
              <a:buNone/>
              <a:defRPr sz="1200" b="0" i="0" u="none" strike="noStrike" cap="none">
                <a:solidFill>
                  <a:srgbClr val="888888"/>
                </a:solidFill>
                <a:uFillTx/>
                <a:latin typeface="Arial"/>
                <a:ea typeface="Arial"/>
                <a:cs typeface="Arial"/>
                <a:sym typeface="Arial"/>
              </a:defRPr>
            </a:lvl5pPr>
            <a:lvl6pPr marL="0" marR="0" lvl="5" indent="0" algn="r" rtl="0">
              <a:spcBef>
                <a:spcPts val="0"/>
              </a:spcBef>
              <a:spcAft>
                <a:spcPts val="0"/>
              </a:spcAft>
              <a:buNone/>
              <a:defRPr sz="1200" b="0" i="0" u="none" strike="noStrike" cap="none">
                <a:solidFill>
                  <a:srgbClr val="888888"/>
                </a:solidFill>
                <a:uFillTx/>
                <a:latin typeface="Arial"/>
                <a:ea typeface="Arial"/>
                <a:cs typeface="Arial"/>
                <a:sym typeface="Arial"/>
              </a:defRPr>
            </a:lvl6pPr>
            <a:lvl7pPr marL="0" marR="0" lvl="6" indent="0" algn="r" rtl="0">
              <a:spcBef>
                <a:spcPts val="0"/>
              </a:spcBef>
              <a:spcAft>
                <a:spcPts val="0"/>
              </a:spcAft>
              <a:buNone/>
              <a:defRPr sz="1200" b="0" i="0" u="none" strike="noStrike" cap="none">
                <a:solidFill>
                  <a:srgbClr val="888888"/>
                </a:solidFill>
                <a:uFillTx/>
                <a:latin typeface="Arial"/>
                <a:ea typeface="Arial"/>
                <a:cs typeface="Arial"/>
                <a:sym typeface="Arial"/>
              </a:defRPr>
            </a:lvl7pPr>
            <a:lvl8pPr marL="0" marR="0" lvl="7" indent="0" algn="r" rtl="0">
              <a:spcBef>
                <a:spcPts val="0"/>
              </a:spcBef>
              <a:spcAft>
                <a:spcPts val="0"/>
              </a:spcAft>
              <a:buNone/>
              <a:defRPr sz="1200" b="0" i="0" u="none" strike="noStrike" cap="none">
                <a:solidFill>
                  <a:srgbClr val="888888"/>
                </a:solidFill>
                <a:uFillTx/>
                <a:latin typeface="Arial"/>
                <a:ea typeface="Arial"/>
                <a:cs typeface="Arial"/>
                <a:sym typeface="Arial"/>
              </a:defRPr>
            </a:lvl8pPr>
            <a:lvl9pPr marL="0" marR="0" lvl="8" indent="0" algn="r" rtl="0">
              <a:spcBef>
                <a:spcPts val="0"/>
              </a:spcBef>
              <a:spcAft>
                <a:spcPts val="0"/>
              </a:spcAft>
              <a:buNone/>
              <a:defRPr sz="1200" b="0" i="0" u="none" strike="noStrike" cap="none">
                <a:solidFill>
                  <a:srgbClr val="888888"/>
                </a:solidFill>
                <a:uFillTx/>
                <a:latin typeface="Arial"/>
                <a:ea typeface="Arial"/>
                <a:cs typeface="Arial"/>
                <a:sym typeface="Arial"/>
              </a:defRPr>
            </a:lvl9pPr>
          </a:lstStyle>
          <a:p>
            <a:pPr marL="0" lvl="0" indent="0" algn="r" rtl="0">
              <a:spcBef>
                <a:spcPts val="0"/>
              </a:spcBef>
              <a:spcAft>
                <a:spcPts val="0"/>
              </a:spcAft>
              <a:buNone/>
            </a:pPr>
            <a:fld id="{00000000-1234-1234-1234-123412341234}" type="slidenum">
              <a:rPr lang="ca-ES">
                <a:uFillTx/>
              </a:rPr>
              <a:pPr marL="0" lvl="0" indent="0" algn="r" rtl="0">
                <a:spcBef>
                  <a:spcPts val="0"/>
                </a:spcBef>
                <a:spcAft>
                  <a:spcPts val="0"/>
                </a:spcAft>
                <a:buNone/>
              </a:pPr>
              <a:t>‹Nº›</a:t>
            </a:fld>
            <a:endParaRPr>
              <a:uFillTx/>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uFillTx/>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georgiavidalzamora@gmail.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mailto:ioller1@xtec.ca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4"/>
          <p:cNvSpPr txBox="1">
            <a:spLocks noGrp="1"/>
          </p:cNvSpPr>
          <p:nvPr>
            <p:ph type="ctrTitle" idx="4294967295"/>
          </p:nvPr>
        </p:nvSpPr>
        <p:spPr>
          <a:xfrm>
            <a:off x="65627" y="0"/>
            <a:ext cx="7772400" cy="2232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Font typeface="Calibri"/>
              <a:buNone/>
            </a:pP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r>
              <a:rPr lang="ca-ES" sz="3959" b="0" i="0" u="none" strike="noStrike" cap="none" dirty="0">
                <a:solidFill>
                  <a:schemeClr val="dk1"/>
                </a:solidFill>
                <a:uFillTx/>
                <a:latin typeface="Calibri"/>
                <a:ea typeface="Calibri"/>
                <a:cs typeface="Calibri"/>
                <a:sym typeface="Calibri"/>
              </a:rPr>
              <a:t/>
            </a:r>
            <a:br>
              <a:rPr lang="ca-ES" sz="3959" b="0" i="0" u="none" strike="noStrike" cap="none" dirty="0">
                <a:solidFill>
                  <a:schemeClr val="dk1"/>
                </a:solidFill>
                <a:uFillTx/>
                <a:latin typeface="Calibri"/>
                <a:ea typeface="Calibri"/>
                <a:cs typeface="Calibri"/>
                <a:sym typeface="Calibri"/>
              </a:rPr>
            </a:br>
            <a:endParaRPr sz="3959" b="0" i="0" u="none" strike="noStrike" cap="none" dirty="0">
              <a:solidFill>
                <a:schemeClr val="dk1"/>
              </a:solidFill>
              <a:uFillTx/>
              <a:latin typeface="Calibri"/>
              <a:ea typeface="Calibri"/>
              <a:cs typeface="Calibri"/>
              <a:sym typeface="Calibri"/>
            </a:endParaRPr>
          </a:p>
        </p:txBody>
      </p:sp>
      <p:sp>
        <p:nvSpPr>
          <p:cNvPr id="94" name="Google Shape;94;p14"/>
          <p:cNvSpPr txBox="1">
            <a:spLocks/>
          </p:cNvSpPr>
          <p:nvPr/>
        </p:nvSpPr>
        <p:spPr>
          <a:xfrm>
            <a:off x="10700" y="500042"/>
            <a:ext cx="9144000" cy="1224136"/>
          </a:xfrm>
          <a:prstGeom prst="rect">
            <a:avLst/>
          </a:prstGeom>
          <a:ln>
            <a:headEnd type="none" w="sm" len="sm"/>
            <a:tailEnd type="none" w="sm" len="sm"/>
          </a:ln>
        </p:spPr>
        <p:style>
          <a:lnRef idx="1">
            <a:schemeClr val="accent4"/>
          </a:lnRef>
          <a:fillRef idx="2">
            <a:schemeClr val="accent4"/>
          </a:fillRef>
          <a:effectRef idx="1">
            <a:schemeClr val="accent4"/>
          </a:effectRef>
          <a:fontRef idx="minor">
            <a:schemeClr val="dk1"/>
          </a:fontRef>
        </p:style>
        <p:txBody>
          <a:bodyPr spcFirstLastPara="1" wrap="square" lIns="91425" tIns="45700" rIns="91425" bIns="45700" anchor="t" anchorCtr="0">
            <a:noAutofit/>
          </a:bodyPr>
          <a:lstStyle/>
          <a:p>
            <a:pPr marL="0" marR="0" lvl="0" indent="0" algn="ctr" rtl="0">
              <a:spcBef>
                <a:spcPts val="0"/>
              </a:spcBef>
              <a:spcAft>
                <a:spcPts val="0"/>
              </a:spcAft>
              <a:buNone/>
            </a:pPr>
            <a:r>
              <a:rPr lang="ca-ES" sz="3200" b="1" i="0" u="none" strike="noStrike" cap="none" dirty="0">
                <a:solidFill>
                  <a:srgbClr val="7030A0"/>
                </a:solidFill>
                <a:effectLst>
                  <a:outerShdw blurRad="38100" dist="38100" dir="2700000" algn="tl">
                    <a:srgbClr val="000000">
                      <a:alpha val="43137"/>
                    </a:srgbClr>
                  </a:outerShdw>
                </a:effectLst>
                <a:uFillTx/>
                <a:latin typeface="Britannic Bold" pitchFamily="34" charset="0"/>
                <a:ea typeface="Baumans"/>
                <a:cs typeface="Baumans"/>
                <a:sym typeface="Baumans"/>
              </a:rPr>
              <a:t>REUNIÓ PARES i MARES    </a:t>
            </a:r>
            <a:r>
              <a:rPr lang="ca-ES" sz="3200" b="1" i="0" u="none" strike="noStrike" cap="none" dirty="0" smtClean="0">
                <a:solidFill>
                  <a:srgbClr val="7030A0"/>
                </a:solidFill>
                <a:effectLst>
                  <a:outerShdw blurRad="38100" dist="38100" dir="2700000" algn="tl">
                    <a:srgbClr val="000000">
                      <a:alpha val="43137"/>
                    </a:srgbClr>
                  </a:outerShdw>
                </a:effectLst>
                <a:uFillTx/>
                <a:latin typeface="Britannic Bold" pitchFamily="34" charset="0"/>
                <a:ea typeface="Baumans"/>
                <a:cs typeface="Baumans"/>
                <a:sym typeface="Baumans"/>
              </a:rPr>
              <a:t>CURS 21-</a:t>
            </a:r>
            <a:r>
              <a:rPr lang="ca-ES" sz="3200" b="1" dirty="0" smtClean="0">
                <a:solidFill>
                  <a:srgbClr val="7030A0"/>
                </a:solidFill>
                <a:effectLst>
                  <a:outerShdw blurRad="38100" dist="38100" dir="2700000" algn="tl">
                    <a:srgbClr val="000000">
                      <a:alpha val="43137"/>
                    </a:srgbClr>
                  </a:outerShdw>
                </a:effectLst>
                <a:latin typeface="Britannic Bold" pitchFamily="34" charset="0"/>
                <a:ea typeface="Baumans"/>
                <a:cs typeface="Baumans"/>
                <a:sym typeface="Baumans"/>
              </a:rPr>
              <a:t>22</a:t>
            </a:r>
            <a:r>
              <a:rPr lang="ca-ES" sz="3200" b="1" i="0" u="none" strike="noStrike" cap="none" dirty="0" smtClean="0">
                <a:solidFill>
                  <a:srgbClr val="7030A0"/>
                </a:solidFill>
                <a:effectLst>
                  <a:outerShdw blurRad="38100" dist="38100" dir="2700000" algn="tl">
                    <a:srgbClr val="000000">
                      <a:alpha val="43137"/>
                    </a:srgbClr>
                  </a:outerShdw>
                </a:effectLst>
                <a:uFillTx/>
                <a:latin typeface="Britannic Bold" pitchFamily="34" charset="0"/>
                <a:ea typeface="Baumans"/>
                <a:cs typeface="Baumans"/>
                <a:sym typeface="Baumans"/>
              </a:rPr>
              <a:t>      </a:t>
            </a:r>
            <a:r>
              <a:rPr lang="ca-ES" sz="3200" b="1" i="0" u="none" strike="noStrike" cap="none" dirty="0">
                <a:solidFill>
                  <a:srgbClr val="7030A0"/>
                </a:solidFill>
                <a:effectLst>
                  <a:outerShdw blurRad="38100" dist="38100" dir="2700000" algn="tl">
                    <a:srgbClr val="000000">
                      <a:alpha val="43137"/>
                    </a:srgbClr>
                  </a:outerShdw>
                </a:effectLst>
                <a:uFillTx/>
                <a:latin typeface="Britannic Bold" pitchFamily="34" charset="0"/>
                <a:ea typeface="Baumans"/>
                <a:cs typeface="Baumans"/>
                <a:sym typeface="Baumans"/>
              </a:rPr>
              <a:t>ESCOLA SOBIRANS </a:t>
            </a:r>
            <a:endParaRPr dirty="0">
              <a:solidFill>
                <a:srgbClr val="7030A0"/>
              </a:solidFill>
              <a:effectLst>
                <a:outerShdw blurRad="38100" dist="38100" dir="2700000" algn="tl">
                  <a:srgbClr val="000000">
                    <a:alpha val="43137"/>
                  </a:srgbClr>
                </a:outerShdw>
              </a:effectLst>
              <a:uFillTx/>
              <a:latin typeface="Britannic Bold" pitchFamily="34" charset="0"/>
            </a:endParaRPr>
          </a:p>
        </p:txBody>
      </p:sp>
      <p:sp>
        <p:nvSpPr>
          <p:cNvPr id="95" name="Google Shape;95;p14"/>
          <p:cNvSpPr>
            <a:spLocks/>
          </p:cNvSpPr>
          <p:nvPr/>
        </p:nvSpPr>
        <p:spPr>
          <a:xfrm>
            <a:off x="785785" y="3212976"/>
            <a:ext cx="7492347" cy="1210792"/>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ca-ES" sz="8000" b="1" i="0" u="none" strike="noStrike" cap="none" dirty="0" smtClean="0">
                <a:solidFill>
                  <a:schemeClr val="accent6">
                    <a:lumMod val="75000"/>
                  </a:schemeClr>
                </a:solidFill>
                <a:effectLst>
                  <a:outerShdw blurRad="38100" dist="38100" dir="2700000" algn="tl">
                    <a:srgbClr val="000000">
                      <a:alpha val="43137"/>
                    </a:srgbClr>
                  </a:outerShdw>
                </a:effectLst>
                <a:uFillTx/>
                <a:latin typeface="Britannic Bold" pitchFamily="34" charset="0"/>
                <a:sym typeface="Arial"/>
              </a:rPr>
              <a:t>BENVINGUTS I BENVINGUDES</a:t>
            </a:r>
            <a:endParaRPr sz="5400" b="1" i="0" u="none" strike="noStrike" cap="none" dirty="0">
              <a:solidFill>
                <a:schemeClr val="accent6">
                  <a:lumMod val="75000"/>
                </a:schemeClr>
              </a:solidFill>
              <a:uFillTx/>
              <a:latin typeface="Arial"/>
              <a:ea typeface="Arial"/>
              <a:cs typeface="Arial"/>
              <a:sym typeface="Arial"/>
            </a:endParaRPr>
          </a:p>
        </p:txBody>
      </p:sp>
      <p:pic>
        <p:nvPicPr>
          <p:cNvPr id="97" name="Google Shape;97;p14" descr="logo.png"/>
          <p:cNvPicPr preferRelativeResize="0"/>
          <p:nvPr/>
        </p:nvPicPr>
        <p:blipFill rotWithShape="1">
          <a:blip r:embed="rId3"/>
          <a:srcRect/>
          <a:stretch/>
        </p:blipFill>
        <p:spPr>
          <a:xfrm flipH="1">
            <a:off x="8395928" y="5733256"/>
            <a:ext cx="504056" cy="792088"/>
          </a:xfrm>
          <a:prstGeom prst="rect">
            <a:avLst/>
          </a:prstGeom>
          <a:noFill/>
          <a:ln>
            <a:noFill/>
          </a:ln>
        </p:spPr>
      </p:pic>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3"/>
          <p:cNvSpPr txBox="1">
            <a:spLocks noGrp="1"/>
          </p:cNvSpPr>
          <p:nvPr>
            <p:ph type="title"/>
          </p:nvPr>
        </p:nvSpPr>
        <p:spPr>
          <a:xfrm>
            <a:off x="683568" y="152400"/>
            <a:ext cx="8003232" cy="612304"/>
          </a:xfrm>
          <a:prstGeom prst="rect">
            <a:avLst/>
          </a:prstGeom>
          <a:ln/>
        </p:spPr>
        <p:style>
          <a:lnRef idx="1">
            <a:schemeClr val="accent4"/>
          </a:lnRef>
          <a:fillRef idx="2">
            <a:schemeClr val="accent4"/>
          </a:fillRef>
          <a:effectRef idx="1">
            <a:schemeClr val="accent4"/>
          </a:effectRef>
          <a:fontRef idx="minor">
            <a:schemeClr val="dk1"/>
          </a:fontRef>
        </p:style>
        <p:txBody>
          <a:bodyPr spcFirstLastPara="1" wrap="square" lIns="91425" tIns="45700" rIns="91425" bIns="45700" anchor="ctr" anchorCtr="0">
            <a:noAutofit/>
          </a:bodyPr>
          <a:lstStyle/>
          <a:p>
            <a:pPr marL="0" marR="0" lvl="0" indent="0" algn="ctr" rtl="0">
              <a:spcBef>
                <a:spcPts val="0"/>
              </a:spcBef>
              <a:spcAft>
                <a:spcPts val="0"/>
              </a:spcAft>
              <a:buClr>
                <a:srgbClr val="0070C0"/>
              </a:buClr>
              <a:buFont typeface="Arial"/>
              <a:buNone/>
            </a:pPr>
            <a:r>
              <a:rPr lang="ca-ES" sz="4400" b="1" i="0" u="none" strike="noStrike" cap="none" dirty="0">
                <a:solidFill>
                  <a:srgbClr val="0070C0"/>
                </a:solidFill>
                <a:effectLst>
                  <a:outerShdw blurRad="38100" dist="38100" dir="2700000" algn="tl">
                    <a:srgbClr val="000000">
                      <a:alpha val="43137"/>
                    </a:srgbClr>
                  </a:outerShdw>
                </a:effectLst>
                <a:uFillTx/>
                <a:latin typeface="Britannic Bold" pitchFamily="34" charset="0"/>
                <a:ea typeface="Arial"/>
                <a:cs typeface="Arial"/>
                <a:sym typeface="Arial"/>
              </a:rPr>
              <a:t>INFORMES I ENTREVISTES</a:t>
            </a:r>
            <a:endParaRPr dirty="0">
              <a:effectLst>
                <a:outerShdw blurRad="38100" dist="38100" dir="2700000" algn="tl">
                  <a:srgbClr val="000000">
                    <a:alpha val="43137"/>
                  </a:srgbClr>
                </a:outerShdw>
              </a:effectLst>
              <a:uFillTx/>
              <a:latin typeface="Britannic Bold" pitchFamily="34" charset="0"/>
            </a:endParaRPr>
          </a:p>
        </p:txBody>
      </p:sp>
      <p:sp>
        <p:nvSpPr>
          <p:cNvPr id="153" name="Google Shape;153;p23"/>
          <p:cNvSpPr txBox="1">
            <a:spLocks noGrp="1"/>
          </p:cNvSpPr>
          <p:nvPr>
            <p:ph type="body" idx="1"/>
          </p:nvPr>
        </p:nvSpPr>
        <p:spPr>
          <a:xfrm>
            <a:off x="323528" y="836713"/>
            <a:ext cx="8496944" cy="5832376"/>
          </a:xfrm>
          <a:prstGeom prst="rect">
            <a:avLst/>
          </a:prstGeom>
          <a:solidFill>
            <a:schemeClr val="accent3">
              <a:lumMod val="20000"/>
              <a:lumOff val="80000"/>
            </a:schemeClr>
          </a:solidFill>
          <a:ln>
            <a:noFill/>
          </a:ln>
        </p:spPr>
        <p:txBody>
          <a:bodyPr spcFirstLastPara="1" wrap="square" lIns="91425" tIns="45700" rIns="91425" bIns="45700" anchor="t" anchorCtr="0">
            <a:noAutofit/>
          </a:bodyPr>
          <a:lstStyle/>
          <a:p>
            <a:pPr marL="266700" marR="0" lvl="1" indent="-266700" algn="l" rtl="0">
              <a:lnSpc>
                <a:spcPct val="130000"/>
              </a:lnSpc>
              <a:spcBef>
                <a:spcPts val="0"/>
              </a:spcBef>
              <a:spcAft>
                <a:spcPts val="0"/>
              </a:spcAft>
              <a:buClr>
                <a:schemeClr val="dk1"/>
              </a:buClr>
              <a:buFont typeface="Noto Sans Symbols"/>
              <a:buNone/>
            </a:pPr>
            <a:r>
              <a:rPr lang="ca-ES" sz="1400" b="1" i="0" u="none" strike="noStrike" cap="none" dirty="0" smtClean="0">
                <a:solidFill>
                  <a:schemeClr val="dk1"/>
                </a:solidFill>
                <a:uFillTx/>
                <a:latin typeface="Calibri" pitchFamily="34" charset="0"/>
                <a:ea typeface="Century Gothic"/>
                <a:cs typeface="Century Gothic"/>
                <a:sym typeface="Century Gothic"/>
              </a:rPr>
              <a:t>ENTREVISTES:</a:t>
            </a:r>
            <a:endParaRPr sz="1400" dirty="0">
              <a:uFillTx/>
              <a:latin typeface="Calibri" pitchFamily="34" charset="0"/>
            </a:endParaRPr>
          </a:p>
          <a:p>
            <a:pPr marL="266700" marR="0" lvl="1" indent="-266700" algn="l" rtl="0">
              <a:lnSpc>
                <a:spcPct val="130000"/>
              </a:lnSpc>
              <a:spcBef>
                <a:spcPts val="280"/>
              </a:spcBef>
              <a:spcAft>
                <a:spcPts val="0"/>
              </a:spcAft>
              <a:buClr>
                <a:schemeClr val="dk1"/>
              </a:buClr>
              <a:buSzPts val="1400"/>
              <a:buFont typeface="Noto Sans Symbols"/>
              <a:buChar char="➢"/>
            </a:pPr>
            <a:r>
              <a:rPr lang="ca-ES" sz="1400" i="0" u="none" strike="noStrike" cap="none" dirty="0">
                <a:solidFill>
                  <a:schemeClr val="dk1"/>
                </a:solidFill>
                <a:uFillTx/>
                <a:latin typeface="Calibri" pitchFamily="34" charset="0"/>
                <a:ea typeface="Century Gothic"/>
                <a:cs typeface="Century Gothic"/>
                <a:sym typeface="Century Gothic"/>
              </a:rPr>
              <a:t>L’horari d'entrevistes amb els MESTRES TUTORS/ES </a:t>
            </a:r>
            <a:r>
              <a:rPr lang="ca-ES" sz="1400" i="0" u="none" strike="noStrike" cap="none" dirty="0" smtClean="0">
                <a:solidFill>
                  <a:schemeClr val="dk1"/>
                </a:solidFill>
                <a:uFillTx/>
                <a:latin typeface="Calibri" pitchFamily="34" charset="0"/>
                <a:ea typeface="Century Gothic"/>
                <a:cs typeface="Century Gothic"/>
                <a:sym typeface="Century Gothic"/>
              </a:rPr>
              <a:t>és:</a:t>
            </a:r>
          </a:p>
          <a:p>
            <a:pPr marL="450850" lvl="3" indent="350838">
              <a:lnSpc>
                <a:spcPct val="130000"/>
              </a:lnSpc>
              <a:spcBef>
                <a:spcPts val="280"/>
              </a:spcBef>
              <a:buSzPts val="1400"/>
              <a:buFont typeface="Noto Sans Symbols"/>
              <a:buChar char="➢"/>
            </a:pPr>
            <a:r>
              <a:rPr lang="ca-ES" sz="1600" b="1" dirty="0" smtClean="0">
                <a:latin typeface="Calibri" pitchFamily="34" charset="0"/>
                <a:sym typeface="Century Gothic"/>
              </a:rPr>
              <a:t>5è A: 	dijous de 12.30 a 13.30 h</a:t>
            </a:r>
          </a:p>
          <a:p>
            <a:pPr marL="450850" lvl="3" indent="350838">
              <a:lnSpc>
                <a:spcPct val="130000"/>
              </a:lnSpc>
              <a:spcBef>
                <a:spcPts val="280"/>
              </a:spcBef>
              <a:buSzPts val="1400"/>
              <a:buFont typeface="Noto Sans Symbols"/>
              <a:buChar char="➢"/>
            </a:pPr>
            <a:r>
              <a:rPr lang="ca-ES" sz="1600" b="1" dirty="0" smtClean="0">
                <a:uFillTx/>
                <a:latin typeface="Calibri" pitchFamily="34" charset="0"/>
                <a:sym typeface="Century Gothic"/>
              </a:rPr>
              <a:t>5è B:	</a:t>
            </a:r>
            <a:r>
              <a:rPr lang="ca-ES" sz="1600" b="1" dirty="0" smtClean="0">
                <a:latin typeface="Calibri" pitchFamily="34" charset="0"/>
                <a:sym typeface="Century Gothic"/>
              </a:rPr>
              <a:t>dimecres de 12.30 a 13.30 h</a:t>
            </a:r>
          </a:p>
          <a:p>
            <a:pPr marL="908050" lvl="4" indent="0">
              <a:lnSpc>
                <a:spcPct val="130000"/>
              </a:lnSpc>
              <a:spcBef>
                <a:spcPts val="280"/>
              </a:spcBef>
              <a:buSzPts val="1400"/>
              <a:buNone/>
            </a:pPr>
            <a:r>
              <a:rPr lang="ca-ES" sz="1600" b="1" dirty="0" smtClean="0">
                <a:latin typeface="Calibri" pitchFamily="34" charset="0"/>
                <a:sym typeface="Century Gothic"/>
              </a:rPr>
              <a:t>SERAN MAJORITÀRIAMENT ONLINE, PERÒ PODEN SER PRESENCIALS.</a:t>
            </a:r>
            <a:endParaRPr lang="ca-ES" sz="1600" b="1" dirty="0" smtClean="0">
              <a:uFillTx/>
              <a:latin typeface="Calibri" pitchFamily="34" charset="0"/>
              <a:sym typeface="Century Gothic"/>
            </a:endParaRPr>
          </a:p>
          <a:p>
            <a:pPr marL="0" marR="0" lvl="1" indent="0" algn="l" rtl="0">
              <a:lnSpc>
                <a:spcPct val="130000"/>
              </a:lnSpc>
              <a:spcBef>
                <a:spcPts val="280"/>
              </a:spcBef>
              <a:spcAft>
                <a:spcPts val="0"/>
              </a:spcAft>
              <a:buClr>
                <a:schemeClr val="dk1"/>
              </a:buClr>
              <a:buFont typeface="Noto Sans Symbols"/>
              <a:buNone/>
            </a:pPr>
            <a:r>
              <a:rPr lang="ca-ES" sz="1400" b="1" i="0" u="none" strike="noStrike" cap="none" dirty="0" smtClean="0">
                <a:solidFill>
                  <a:schemeClr val="dk1"/>
                </a:solidFill>
                <a:uFillTx/>
                <a:latin typeface="Calibri" pitchFamily="34" charset="0"/>
                <a:ea typeface="Century Gothic"/>
                <a:cs typeface="Century Gothic"/>
                <a:sym typeface="Century Gothic"/>
              </a:rPr>
              <a:t>Demanem </a:t>
            </a:r>
            <a:r>
              <a:rPr lang="ca-ES" sz="1400" b="1" i="0" u="none" strike="noStrike" cap="none" dirty="0">
                <a:solidFill>
                  <a:schemeClr val="dk1"/>
                </a:solidFill>
                <a:uFillTx/>
                <a:latin typeface="Calibri" pitchFamily="34" charset="0"/>
                <a:ea typeface="Century Gothic"/>
                <a:cs typeface="Century Gothic"/>
                <a:sym typeface="Century Gothic"/>
              </a:rPr>
              <a:t>que sol· liciteu prèviament hora a través de l’agenda en cas de ser una entrevista no sol·licitada pel tutor/a</a:t>
            </a:r>
            <a:r>
              <a:rPr lang="ca-ES" sz="1400" b="1" i="0" u="none" strike="noStrike" cap="none" dirty="0" smtClean="0">
                <a:solidFill>
                  <a:schemeClr val="dk1"/>
                </a:solidFill>
                <a:uFillTx/>
                <a:latin typeface="Calibri" pitchFamily="34" charset="0"/>
                <a:ea typeface="Century Gothic"/>
                <a:cs typeface="Century Gothic"/>
                <a:sym typeface="Century Gothic"/>
              </a:rPr>
              <a:t>.</a:t>
            </a:r>
          </a:p>
          <a:p>
            <a:pPr marL="0" marR="0" lvl="1" indent="0" algn="l" rtl="0">
              <a:lnSpc>
                <a:spcPct val="130000"/>
              </a:lnSpc>
              <a:spcBef>
                <a:spcPts val="280"/>
              </a:spcBef>
              <a:spcAft>
                <a:spcPts val="0"/>
              </a:spcAft>
              <a:buClr>
                <a:schemeClr val="dk1"/>
              </a:buClr>
              <a:buFont typeface="Noto Sans Symbols"/>
              <a:buNone/>
            </a:pPr>
            <a:endParaRPr sz="1400" dirty="0">
              <a:uFillTx/>
              <a:latin typeface="Calibri" pitchFamily="34" charset="0"/>
            </a:endParaRPr>
          </a:p>
          <a:p>
            <a:pPr marL="266700" marR="0" lvl="1" indent="-266700" algn="l" rtl="0">
              <a:lnSpc>
                <a:spcPct val="130000"/>
              </a:lnSpc>
              <a:spcBef>
                <a:spcPts val="280"/>
              </a:spcBef>
              <a:spcAft>
                <a:spcPts val="0"/>
              </a:spcAft>
              <a:buClr>
                <a:schemeClr val="dk1"/>
              </a:buClr>
              <a:buSzPts val="1400"/>
              <a:buFont typeface="Noto Sans Symbols"/>
              <a:buChar char="➢"/>
            </a:pPr>
            <a:r>
              <a:rPr lang="ca-ES" sz="1400" i="0" u="none" strike="noStrike" cap="none" dirty="0">
                <a:solidFill>
                  <a:schemeClr val="dk1"/>
                </a:solidFill>
                <a:uFillTx/>
                <a:latin typeface="Calibri" pitchFamily="34" charset="0"/>
                <a:ea typeface="Century Gothic"/>
                <a:cs typeface="Century Gothic"/>
                <a:sym typeface="Century Gothic"/>
              </a:rPr>
              <a:t>Els pares/mares separats reben una sola convocatòria d’entrevista. En cas de voler-la fer per separat, cal avisar a la tutor/a. </a:t>
            </a:r>
            <a:r>
              <a:rPr lang="ca-ES" sz="1400" i="0" u="sng" strike="noStrike" cap="none" dirty="0">
                <a:solidFill>
                  <a:schemeClr val="dk2"/>
                </a:solidFill>
                <a:uFillTx/>
                <a:latin typeface="Calibri" pitchFamily="34" charset="0"/>
                <a:ea typeface="Century Gothic"/>
                <a:cs typeface="Century Gothic"/>
                <a:sym typeface="Century Gothic"/>
              </a:rPr>
              <a:t>(sentència judicial i canvis a nivell familiar) </a:t>
            </a:r>
            <a:endParaRPr sz="1400" dirty="0">
              <a:uFillTx/>
              <a:latin typeface="Calibri" pitchFamily="34" charset="0"/>
            </a:endParaRPr>
          </a:p>
          <a:p>
            <a:pPr marL="266700" marR="0" lvl="1" indent="-266700" algn="l" rtl="0">
              <a:lnSpc>
                <a:spcPct val="130000"/>
              </a:lnSpc>
              <a:spcBef>
                <a:spcPts val="280"/>
              </a:spcBef>
              <a:spcAft>
                <a:spcPts val="0"/>
              </a:spcAft>
              <a:buClr>
                <a:schemeClr val="dk1"/>
              </a:buClr>
              <a:buSzPts val="1400"/>
              <a:buFont typeface="Noto Sans Symbols"/>
              <a:buChar char="➢"/>
            </a:pPr>
            <a:r>
              <a:rPr lang="ca-ES" sz="1400" i="0" u="none" strike="noStrike" cap="none" dirty="0">
                <a:solidFill>
                  <a:schemeClr val="dk1"/>
                </a:solidFill>
                <a:uFillTx/>
                <a:latin typeface="Calibri" pitchFamily="34" charset="0"/>
                <a:ea typeface="Century Gothic"/>
                <a:cs typeface="Century Gothic"/>
                <a:sym typeface="Century Gothic"/>
              </a:rPr>
              <a:t>L’horari d’atenció personalitzada de l’Equip Directiu és a hora convinguda. Demanar cita prèvia trucant al telèfon de l’escola. </a:t>
            </a:r>
            <a:endParaRPr sz="1400" dirty="0">
              <a:uFillTx/>
              <a:latin typeface="Calibri" pitchFamily="34" charset="0"/>
            </a:endParaRPr>
          </a:p>
          <a:p>
            <a:pPr marL="266700" marR="0" lvl="1" indent="-266700" algn="l" rtl="0">
              <a:lnSpc>
                <a:spcPct val="130000"/>
              </a:lnSpc>
              <a:spcBef>
                <a:spcPts val="280"/>
              </a:spcBef>
              <a:spcAft>
                <a:spcPts val="0"/>
              </a:spcAft>
              <a:buClr>
                <a:schemeClr val="dk1"/>
              </a:buClr>
              <a:buSzPts val="1400"/>
              <a:buFont typeface="Noto Sans Symbols"/>
              <a:buChar char="➢"/>
            </a:pPr>
            <a:r>
              <a:rPr lang="ca-ES" sz="1400" i="0" u="none" strike="noStrike" cap="none" dirty="0">
                <a:solidFill>
                  <a:schemeClr val="dk1"/>
                </a:solidFill>
                <a:uFillTx/>
                <a:latin typeface="Calibri" pitchFamily="34" charset="0"/>
                <a:ea typeface="Century Gothic"/>
                <a:cs typeface="Century Gothic"/>
                <a:sym typeface="Century Gothic"/>
              </a:rPr>
              <a:t>Us recordem que els problemes i/o dubtes que pugueu tenir s’han de parlar primer amb el mestre/a tutor/a, en cas de no poder arribar a una entesa, amb </a:t>
            </a:r>
            <a:r>
              <a:rPr lang="ca-ES" sz="1400" dirty="0" smtClean="0">
                <a:latin typeface="Calibri" pitchFamily="34" charset="0"/>
                <a:ea typeface="Century Gothic"/>
                <a:cs typeface="Century Gothic"/>
                <a:sym typeface="Century Gothic"/>
              </a:rPr>
              <a:t>el</a:t>
            </a:r>
            <a:r>
              <a:rPr lang="ca-ES" sz="1400" i="0" u="none" strike="noStrike" cap="none" dirty="0" smtClean="0">
                <a:solidFill>
                  <a:schemeClr val="dk1"/>
                </a:solidFill>
                <a:uFillTx/>
                <a:latin typeface="Calibri" pitchFamily="34" charset="0"/>
                <a:ea typeface="Century Gothic"/>
                <a:cs typeface="Century Gothic"/>
                <a:sym typeface="Century Gothic"/>
              </a:rPr>
              <a:t> </a:t>
            </a:r>
            <a:r>
              <a:rPr lang="ca-ES" sz="1400" i="0" u="none" strike="noStrike" cap="none" dirty="0">
                <a:solidFill>
                  <a:schemeClr val="dk1"/>
                </a:solidFill>
                <a:uFillTx/>
                <a:latin typeface="Calibri" pitchFamily="34" charset="0"/>
                <a:ea typeface="Century Gothic"/>
                <a:cs typeface="Century Gothic"/>
                <a:sym typeface="Century Gothic"/>
              </a:rPr>
              <a:t>cap d’estudis i finalment amb la directora si és imprescindible.</a:t>
            </a:r>
            <a:endParaRPr sz="1400" dirty="0">
              <a:uFillTx/>
              <a:latin typeface="Calibri" pitchFamily="34" charset="0"/>
            </a:endParaRPr>
          </a:p>
          <a:p>
            <a:pPr marL="266700" marR="0" lvl="1" indent="-266700" algn="l" rtl="0">
              <a:lnSpc>
                <a:spcPct val="130000"/>
              </a:lnSpc>
              <a:spcBef>
                <a:spcPts val="280"/>
              </a:spcBef>
              <a:spcAft>
                <a:spcPts val="0"/>
              </a:spcAft>
              <a:buClr>
                <a:schemeClr val="dk1"/>
              </a:buClr>
              <a:buFont typeface="Noto Sans Symbols"/>
              <a:buNone/>
            </a:pPr>
            <a:endParaRPr lang="ca-ES" sz="1400" b="1" i="0" u="none" strike="noStrike" cap="none" dirty="0" smtClean="0">
              <a:solidFill>
                <a:schemeClr val="dk1"/>
              </a:solidFill>
              <a:uFillTx/>
              <a:latin typeface="Calibri" pitchFamily="34" charset="0"/>
              <a:ea typeface="Century Gothic"/>
              <a:cs typeface="Century Gothic"/>
              <a:sym typeface="Century Gothic"/>
            </a:endParaRPr>
          </a:p>
          <a:p>
            <a:pPr marL="266700" marR="0" lvl="1" indent="-266700" algn="l" rtl="0">
              <a:lnSpc>
                <a:spcPct val="130000"/>
              </a:lnSpc>
              <a:spcBef>
                <a:spcPts val="280"/>
              </a:spcBef>
              <a:spcAft>
                <a:spcPts val="0"/>
              </a:spcAft>
              <a:buClr>
                <a:schemeClr val="dk1"/>
              </a:buClr>
              <a:buFont typeface="Noto Sans Symbols"/>
              <a:buNone/>
            </a:pPr>
            <a:r>
              <a:rPr lang="ca-ES" sz="1800" b="1" i="0" u="none" strike="noStrike" cap="none" dirty="0" smtClean="0">
                <a:solidFill>
                  <a:srgbClr val="FF0000"/>
                </a:solidFill>
                <a:uFillTx/>
                <a:latin typeface="Calibri" pitchFamily="34" charset="0"/>
                <a:ea typeface="Century Gothic"/>
                <a:cs typeface="Century Gothic"/>
                <a:sym typeface="Century Gothic"/>
              </a:rPr>
              <a:t>INFORMES:  En els informes hi ha un IDENTIFICADOR dels alumnes  IDALU</a:t>
            </a:r>
            <a:endParaRPr sz="1800" dirty="0">
              <a:solidFill>
                <a:srgbClr val="FF0000"/>
              </a:solidFill>
              <a:uFillTx/>
              <a:latin typeface="Calibri" pitchFamily="34" charset="0"/>
            </a:endParaRPr>
          </a:p>
          <a:p>
            <a:pPr marL="266700" lvl="1" indent="-266700">
              <a:lnSpc>
                <a:spcPct val="130000"/>
              </a:lnSpc>
              <a:spcBef>
                <a:spcPts val="280"/>
              </a:spcBef>
              <a:buNone/>
            </a:pPr>
            <a:r>
              <a:rPr lang="pt-BR" sz="1400" dirty="0" smtClean="0">
                <a:latin typeface="Calibri" pitchFamily="34" charset="0"/>
                <a:ea typeface="Century Gothic"/>
                <a:cs typeface="Century Gothic"/>
                <a:sym typeface="Century Gothic"/>
              </a:rPr>
              <a:t>            1r </a:t>
            </a:r>
            <a:r>
              <a:rPr lang="pt-BR" sz="1400" dirty="0">
                <a:latin typeface="Calibri" pitchFamily="34" charset="0"/>
                <a:ea typeface="Century Gothic"/>
                <a:cs typeface="Century Gothic"/>
                <a:sym typeface="Century Gothic"/>
              </a:rPr>
              <a:t>informe:  </a:t>
            </a:r>
            <a:r>
              <a:rPr lang="pt-BR" sz="1400" dirty="0" err="1" smtClean="0">
                <a:latin typeface="Calibri" pitchFamily="34" charset="0"/>
                <a:ea typeface="Century Gothic"/>
                <a:cs typeface="Century Gothic"/>
                <a:sym typeface="Century Gothic"/>
              </a:rPr>
              <a:t>desembre</a:t>
            </a:r>
            <a:r>
              <a:rPr lang="pt-BR" sz="1400" dirty="0" smtClean="0">
                <a:latin typeface="Calibri" pitchFamily="34" charset="0"/>
                <a:ea typeface="Century Gothic"/>
                <a:cs typeface="Century Gothic"/>
                <a:sym typeface="Century Gothic"/>
              </a:rPr>
              <a:t> 2021/ 	2n </a:t>
            </a:r>
            <a:r>
              <a:rPr lang="pt-BR" sz="1400" dirty="0">
                <a:latin typeface="Calibri" pitchFamily="34" charset="0"/>
                <a:ea typeface="Century Gothic"/>
                <a:cs typeface="Century Gothic"/>
                <a:sym typeface="Century Gothic"/>
              </a:rPr>
              <a:t>informe: </a:t>
            </a:r>
            <a:r>
              <a:rPr lang="pt-BR" sz="1400" dirty="0" smtClean="0">
                <a:latin typeface="Calibri" pitchFamily="34" charset="0"/>
                <a:ea typeface="Century Gothic"/>
                <a:cs typeface="Century Gothic"/>
                <a:sym typeface="Century Gothic"/>
              </a:rPr>
              <a:t> abril 2022 / 	3r </a:t>
            </a:r>
            <a:r>
              <a:rPr lang="pt-BR" sz="1400" dirty="0">
                <a:latin typeface="Calibri" pitchFamily="34" charset="0"/>
                <a:ea typeface="Century Gothic"/>
                <a:cs typeface="Century Gothic"/>
                <a:sym typeface="Century Gothic"/>
              </a:rPr>
              <a:t>informe: </a:t>
            </a:r>
            <a:r>
              <a:rPr lang="pt-BR" sz="1400" dirty="0" smtClean="0">
                <a:latin typeface="Calibri" pitchFamily="34" charset="0"/>
                <a:ea typeface="Century Gothic"/>
                <a:cs typeface="Century Gothic"/>
                <a:sym typeface="Century Gothic"/>
              </a:rPr>
              <a:t> </a:t>
            </a:r>
            <a:r>
              <a:rPr lang="pt-BR" sz="1400" dirty="0" err="1" smtClean="0">
                <a:latin typeface="Calibri" pitchFamily="34" charset="0"/>
                <a:ea typeface="Century Gothic"/>
                <a:cs typeface="Century Gothic"/>
                <a:sym typeface="Century Gothic"/>
              </a:rPr>
              <a:t>juny</a:t>
            </a:r>
            <a:r>
              <a:rPr lang="pt-BR" sz="1400" dirty="0" smtClean="0">
                <a:latin typeface="Calibri" pitchFamily="34" charset="0"/>
                <a:ea typeface="Century Gothic"/>
                <a:cs typeface="Century Gothic"/>
                <a:sym typeface="Century Gothic"/>
              </a:rPr>
              <a:t> 2022</a:t>
            </a:r>
            <a:endParaRPr lang="ca-ES" sz="1400" b="1" i="0" u="none" strike="noStrike" cap="none" dirty="0" smtClean="0">
              <a:solidFill>
                <a:schemeClr val="dk1"/>
              </a:solidFill>
              <a:uFillTx/>
              <a:latin typeface="Calibri" pitchFamily="34" charset="0"/>
              <a:ea typeface="Century Gothic"/>
              <a:cs typeface="Century Gothic"/>
              <a:sym typeface="Century Gothic"/>
            </a:endParaRPr>
          </a:p>
          <a:p>
            <a:pPr marL="266700" marR="0" lvl="1" indent="-266700" algn="l" rtl="0">
              <a:lnSpc>
                <a:spcPct val="130000"/>
              </a:lnSpc>
              <a:spcBef>
                <a:spcPts val="280"/>
              </a:spcBef>
              <a:spcAft>
                <a:spcPts val="0"/>
              </a:spcAft>
              <a:buClr>
                <a:schemeClr val="dk1"/>
              </a:buClr>
              <a:buFont typeface="Noto Sans Symbols"/>
              <a:buNone/>
            </a:pPr>
            <a:r>
              <a:rPr lang="ca-ES" sz="1400" b="1" i="0" u="none" strike="noStrike" cap="none" dirty="0" smtClean="0">
                <a:solidFill>
                  <a:schemeClr val="dk1"/>
                </a:solidFill>
                <a:uFillTx/>
                <a:latin typeface="Calibri" pitchFamily="34" charset="0"/>
                <a:ea typeface="Century Gothic"/>
                <a:cs typeface="Century Gothic"/>
                <a:sym typeface="Century Gothic"/>
              </a:rPr>
              <a:t>		ÉS </a:t>
            </a:r>
            <a:r>
              <a:rPr lang="ca-ES" sz="1400" b="1" i="0" u="none" strike="noStrike" cap="none" dirty="0">
                <a:solidFill>
                  <a:schemeClr val="dk1"/>
                </a:solidFill>
                <a:uFillTx/>
                <a:latin typeface="Calibri" pitchFamily="34" charset="0"/>
                <a:ea typeface="Century Gothic"/>
                <a:cs typeface="Century Gothic"/>
                <a:sym typeface="Century Gothic"/>
              </a:rPr>
              <a:t>CONVENIENT QUE ELS INFORMES </a:t>
            </a:r>
            <a:r>
              <a:rPr lang="ca-ES" sz="1400" b="1" i="0" u="none" strike="noStrike" cap="none" dirty="0" smtClean="0">
                <a:solidFill>
                  <a:schemeClr val="dk1"/>
                </a:solidFill>
                <a:uFillTx/>
                <a:latin typeface="Calibri" pitchFamily="34" charset="0"/>
                <a:ea typeface="Century Gothic"/>
                <a:cs typeface="Century Gothic"/>
                <a:sym typeface="Century Gothic"/>
              </a:rPr>
              <a:t>ELS COMENTEU </a:t>
            </a:r>
            <a:r>
              <a:rPr lang="ca-ES" sz="1400" b="1" i="0" u="none" strike="noStrike" cap="none" dirty="0">
                <a:solidFill>
                  <a:schemeClr val="dk1"/>
                </a:solidFill>
                <a:uFillTx/>
                <a:latin typeface="Calibri" pitchFamily="34" charset="0"/>
                <a:ea typeface="Century Gothic"/>
                <a:cs typeface="Century Gothic"/>
                <a:sym typeface="Century Gothic"/>
              </a:rPr>
              <a:t>AMB ELS VOSTRES </a:t>
            </a:r>
            <a:r>
              <a:rPr lang="ca-ES" sz="1400" b="1" i="0" u="none" strike="noStrike" cap="none" dirty="0" smtClean="0">
                <a:solidFill>
                  <a:schemeClr val="dk1"/>
                </a:solidFill>
                <a:uFillTx/>
                <a:latin typeface="Calibri" pitchFamily="34" charset="0"/>
                <a:ea typeface="Century Gothic"/>
                <a:cs typeface="Century Gothic"/>
                <a:sym typeface="Century Gothic"/>
              </a:rPr>
              <a:t>FILLS i </a:t>
            </a:r>
            <a:r>
              <a:rPr lang="ca-ES" sz="1400" b="1" dirty="0" smtClean="0">
                <a:latin typeface="Calibri" pitchFamily="34" charset="0"/>
                <a:ea typeface="Century Gothic"/>
                <a:cs typeface="Century Gothic"/>
                <a:sym typeface="Century Gothic"/>
              </a:rPr>
              <a:t>FILL</a:t>
            </a:r>
            <a:r>
              <a:rPr lang="ca-ES" sz="1400" b="1" i="0" u="none" strike="noStrike" cap="none" dirty="0" smtClean="0">
                <a:solidFill>
                  <a:schemeClr val="dk1"/>
                </a:solidFill>
                <a:uFillTx/>
                <a:latin typeface="Calibri" pitchFamily="34" charset="0"/>
                <a:ea typeface="Century Gothic"/>
                <a:cs typeface="Century Gothic"/>
                <a:sym typeface="Century Gothic"/>
              </a:rPr>
              <a:t>ES</a:t>
            </a:r>
            <a:r>
              <a:rPr lang="ca-ES" sz="1400" b="0" i="0" u="none" strike="noStrike" cap="none" dirty="0">
                <a:solidFill>
                  <a:schemeClr val="dk1"/>
                </a:solidFill>
                <a:uFillTx/>
                <a:latin typeface="Calibri" pitchFamily="34" charset="0"/>
                <a:ea typeface="Century Gothic"/>
                <a:cs typeface="Century Gothic"/>
                <a:sym typeface="Century Gothic"/>
              </a:rPr>
              <a:t>.</a:t>
            </a:r>
            <a:endParaRPr sz="1400" b="0" i="0" u="none" strike="noStrike" cap="none" dirty="0">
              <a:solidFill>
                <a:schemeClr val="dk1"/>
              </a:solidFill>
              <a:uFillTx/>
              <a:latin typeface="Calibri" pitchFamily="34" charset="0"/>
              <a:sym typeface="Calibri"/>
            </a:endParaRPr>
          </a:p>
        </p:txBody>
      </p:sp>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4"/>
          <p:cNvSpPr txBox="1">
            <a:spLocks noGrp="1"/>
          </p:cNvSpPr>
          <p:nvPr>
            <p:ph type="title"/>
          </p:nvPr>
        </p:nvSpPr>
        <p:spPr>
          <a:xfrm>
            <a:off x="323528" y="260648"/>
            <a:ext cx="8627415" cy="540296"/>
          </a:xfrm>
          <a:prstGeom prst="rect">
            <a:avLst/>
          </a:prstGeom>
          <a:ln/>
        </p:spPr>
        <p:style>
          <a:lnRef idx="1">
            <a:schemeClr val="accent6"/>
          </a:lnRef>
          <a:fillRef idx="3">
            <a:schemeClr val="accent6"/>
          </a:fillRef>
          <a:effectRef idx="2">
            <a:schemeClr val="accent6"/>
          </a:effectRef>
          <a:fontRef idx="minor">
            <a:schemeClr val="lt1"/>
          </a:fontRef>
        </p:style>
        <p:txBody>
          <a:bodyPr spcFirstLastPara="1" wrap="square" lIns="91425" tIns="45700" rIns="91425" bIns="45700" anchor="ctr" anchorCtr="0">
            <a:noAutofit/>
          </a:bodyPr>
          <a:lstStyle/>
          <a:p>
            <a:pPr marL="0" marR="0" lvl="0" indent="0" rtl="0">
              <a:spcBef>
                <a:spcPts val="0"/>
              </a:spcBef>
              <a:spcAft>
                <a:spcPts val="0"/>
              </a:spcAft>
              <a:buClr>
                <a:srgbClr val="0070C0"/>
              </a:buClr>
              <a:buFont typeface="Arial"/>
              <a:buNone/>
            </a:pPr>
            <a:r>
              <a:rPr lang="ca-ES" sz="4400" b="0" i="0" u="none" strike="noStrike" cap="none" dirty="0">
                <a:solidFill>
                  <a:srgbClr val="0070C0"/>
                </a:solidFill>
                <a:effectLst>
                  <a:outerShdw blurRad="38100" dist="38100" dir="2700000" algn="tl">
                    <a:srgbClr val="000000">
                      <a:alpha val="43137"/>
                    </a:srgbClr>
                  </a:outerShdw>
                </a:effectLst>
                <a:uFillTx/>
                <a:latin typeface="Britannic Bold" pitchFamily="34" charset="0"/>
                <a:ea typeface="Arial"/>
                <a:cs typeface="Arial"/>
                <a:sym typeface="Arial"/>
              </a:rPr>
              <a:t>SORTIDES</a:t>
            </a:r>
            <a:endParaRPr>
              <a:effectLst>
                <a:outerShdw blurRad="38100" dist="38100" dir="2700000" algn="tl">
                  <a:srgbClr val="000000">
                    <a:alpha val="43137"/>
                  </a:srgbClr>
                </a:outerShdw>
              </a:effectLst>
              <a:uFillTx/>
              <a:latin typeface="Britannic Bold" pitchFamily="34" charset="0"/>
            </a:endParaRPr>
          </a:p>
        </p:txBody>
      </p:sp>
      <p:graphicFrame>
        <p:nvGraphicFramePr>
          <p:cNvPr id="159" name="Google Shape;159;p24"/>
          <p:cNvGraphicFramePr/>
          <p:nvPr>
            <p:extLst>
              <p:ext uri="{D42A27DB-BD31-4B8C-83A1-F6EECF244321}">
                <p14:modId xmlns="" xmlns:p14="http://schemas.microsoft.com/office/powerpoint/2010/main" val="2548741823"/>
              </p:ext>
            </p:extLst>
          </p:nvPr>
        </p:nvGraphicFramePr>
        <p:xfrm>
          <a:off x="323528" y="1124744"/>
          <a:ext cx="8712968" cy="5452232"/>
        </p:xfrm>
        <a:graphic>
          <a:graphicData uri="http://schemas.openxmlformats.org/drawingml/2006/table">
            <a:tbl>
              <a:tblPr firstRow="1" bandRow="1">
                <a:noFill/>
                <a:tableStyleId>{093109E6-97F4-468F-84C2-6FFA693DE812}</a:tableStyleId>
              </a:tblPr>
              <a:tblGrid>
                <a:gridCol w="6403939"/>
                <a:gridCol w="2309029"/>
              </a:tblGrid>
              <a:tr h="529872">
                <a:tc>
                  <a:txBody>
                    <a:bodyPr/>
                    <a:lstStyle/>
                    <a:p>
                      <a:pPr marL="0" marR="0" lvl="0" indent="0" algn="ctr" rtl="0">
                        <a:spcBef>
                          <a:spcPts val="0"/>
                        </a:spcBef>
                        <a:spcAft>
                          <a:spcPts val="0"/>
                        </a:spcAft>
                        <a:buNone/>
                      </a:pPr>
                      <a:r>
                        <a:rPr lang="ca-ES" sz="2400" dirty="0">
                          <a:solidFill>
                            <a:schemeClr val="tx1"/>
                          </a:solidFill>
                          <a:uFillTx/>
                          <a:latin typeface="Calibri" pitchFamily="34" charset="0"/>
                          <a:ea typeface="Century Gothic"/>
                          <a:cs typeface="Century Gothic"/>
                          <a:sym typeface="Century Gothic"/>
                        </a:rPr>
                        <a:t>Sortida  </a:t>
                      </a:r>
                      <a:endParaRPr sz="2400" dirty="0">
                        <a:solidFill>
                          <a:schemeClr val="tx1"/>
                        </a:solidFill>
                        <a:uFillTx/>
                        <a:latin typeface="Calibri" pitchFamily="34" charset="0"/>
                      </a:endParaRPr>
                    </a:p>
                  </a:txBody>
                  <a:tcPr marL="91450" marR="91450" marT="45725" marB="45725"/>
                </a:tc>
                <a:tc>
                  <a:txBody>
                    <a:bodyPr/>
                    <a:lstStyle/>
                    <a:p>
                      <a:pPr marL="0" marR="0" lvl="0" indent="0" algn="ctr" rtl="0">
                        <a:spcBef>
                          <a:spcPts val="0"/>
                        </a:spcBef>
                        <a:spcAft>
                          <a:spcPts val="0"/>
                        </a:spcAft>
                        <a:buNone/>
                      </a:pPr>
                      <a:r>
                        <a:rPr lang="ca-ES" sz="2400" dirty="0">
                          <a:solidFill>
                            <a:schemeClr val="tx1"/>
                          </a:solidFill>
                          <a:uFillTx/>
                          <a:latin typeface="Calibri" pitchFamily="34" charset="0"/>
                          <a:ea typeface="Century Gothic"/>
                          <a:cs typeface="Century Gothic"/>
                          <a:sym typeface="Century Gothic"/>
                        </a:rPr>
                        <a:t>Data </a:t>
                      </a:r>
                      <a:endParaRPr sz="2400">
                        <a:solidFill>
                          <a:schemeClr val="tx1"/>
                        </a:solidFill>
                        <a:uFillTx/>
                        <a:latin typeface="Calibri" pitchFamily="34" charset="0"/>
                      </a:endParaRPr>
                    </a:p>
                  </a:txBody>
                  <a:tcPr marL="91450" marR="91450" marT="45725" marB="45725"/>
                </a:tc>
              </a:tr>
              <a:tr h="529872">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a-DK" sz="1800" dirty="0" smtClean="0">
                          <a:uFillTx/>
                          <a:latin typeface="Calibri" pitchFamily="34" charset="0"/>
                          <a:ea typeface="Century Gothic"/>
                          <a:cs typeface="Century Gothic"/>
                          <a:sym typeface="Century Gothic"/>
                        </a:rPr>
                        <a:t>Teatre</a:t>
                      </a:r>
                      <a:r>
                        <a:rPr lang="da-DK" sz="1800" baseline="0" dirty="0" smtClean="0">
                          <a:uFillTx/>
                          <a:latin typeface="Calibri" pitchFamily="34" charset="0"/>
                          <a:ea typeface="Century Gothic"/>
                          <a:cs typeface="Century Gothic"/>
                          <a:sym typeface="Century Gothic"/>
                        </a:rPr>
                        <a:t> a Arenys de Mar (matí)</a:t>
                      </a:r>
                      <a:endParaRPr lang="da-DK" sz="1800" dirty="0" smtClean="0">
                        <a:uFillTx/>
                        <a:latin typeface="Calibri" pitchFamily="34" charset="0"/>
                        <a:ea typeface="Century Gothic"/>
                        <a:cs typeface="Century Gothic"/>
                        <a:sym typeface="Century Gothic"/>
                      </a:endParaRPr>
                    </a:p>
                  </a:txBody>
                  <a:tcPr marL="91450" marR="91450" marT="45725" marB="45725"/>
                </a:tc>
                <a:tc>
                  <a:txBody>
                    <a:bodyPr/>
                    <a:lstStyle/>
                    <a:p>
                      <a:pPr marL="0" marR="0" lvl="0" indent="0" algn="ctr" rtl="0">
                        <a:spcBef>
                          <a:spcPts val="0"/>
                        </a:spcBef>
                        <a:spcAft>
                          <a:spcPts val="0"/>
                        </a:spcAft>
                        <a:buNone/>
                      </a:pPr>
                      <a:r>
                        <a:rPr lang="ca-ES" sz="1800" dirty="0" smtClean="0">
                          <a:uFillTx/>
                          <a:latin typeface="Calibri" pitchFamily="34" charset="0"/>
                          <a:ea typeface="Century Gothic"/>
                          <a:cs typeface="Century Gothic"/>
                          <a:sym typeface="Century Gothic"/>
                        </a:rPr>
                        <a:t>4/11/21</a:t>
                      </a:r>
                      <a:endParaRPr sz="1800" dirty="0">
                        <a:uFillTx/>
                        <a:latin typeface="Calibri" pitchFamily="34" charset="0"/>
                        <a:ea typeface="Century Gothic"/>
                        <a:cs typeface="Century Gothic"/>
                        <a:sym typeface="Century Gothic"/>
                      </a:endParaRPr>
                    </a:p>
                  </a:txBody>
                  <a:tcPr marL="91450" marR="91450" marT="45725" marB="45725"/>
                </a:tc>
              </a:tr>
              <a:tr h="529872">
                <a:tc>
                  <a:txBody>
                    <a:bodyPr/>
                    <a:lstStyle/>
                    <a:p>
                      <a:pPr marL="0" marR="0" lvl="0" indent="0" algn="l" rtl="0">
                        <a:spcBef>
                          <a:spcPts val="0"/>
                        </a:spcBef>
                        <a:spcAft>
                          <a:spcPts val="0"/>
                        </a:spcAft>
                        <a:buNone/>
                      </a:pPr>
                      <a:r>
                        <a:rPr lang="ca-ES" sz="1800" dirty="0" smtClean="0">
                          <a:uFillTx/>
                          <a:latin typeface="Calibri" pitchFamily="34" charset="0"/>
                          <a:ea typeface="Century Gothic"/>
                          <a:cs typeface="Century Gothic"/>
                          <a:sym typeface="Century Gothic"/>
                        </a:rPr>
                        <a:t>Entorn Sobirans escola natura Corredor FONGS</a:t>
                      </a:r>
                      <a:endParaRPr sz="1800" dirty="0">
                        <a:uFillTx/>
                        <a:latin typeface="Calibri" pitchFamily="34" charset="0"/>
                        <a:ea typeface="Century Gothic"/>
                        <a:cs typeface="Century Gothic"/>
                        <a:sym typeface="Century Gothic"/>
                      </a:endParaRPr>
                    </a:p>
                  </a:txBody>
                  <a:tcPr marL="91450" marR="91450" marT="45725" marB="45725"/>
                </a:tc>
                <a:tc>
                  <a:txBody>
                    <a:bodyPr/>
                    <a:lstStyle/>
                    <a:p>
                      <a:pPr marL="0" marR="0" lvl="0" indent="0" algn="ctr" rtl="0">
                        <a:spcBef>
                          <a:spcPts val="0"/>
                        </a:spcBef>
                        <a:spcAft>
                          <a:spcPts val="0"/>
                        </a:spcAft>
                        <a:buNone/>
                      </a:pPr>
                      <a:r>
                        <a:rPr lang="ca-ES" sz="1800" dirty="0" smtClean="0">
                          <a:uFillTx/>
                          <a:latin typeface="Calibri" pitchFamily="34" charset="0"/>
                          <a:ea typeface="Century Gothic"/>
                          <a:cs typeface="Century Gothic"/>
                          <a:sym typeface="Century Gothic"/>
                        </a:rPr>
                        <a:t>10/11/21</a:t>
                      </a:r>
                      <a:endParaRPr lang="ca-ES" sz="1800" dirty="0">
                        <a:uFillTx/>
                        <a:latin typeface="Calibri" pitchFamily="34" charset="0"/>
                        <a:ea typeface="Century Gothic"/>
                        <a:cs typeface="Century Gothic"/>
                        <a:sym typeface="Century Gothic"/>
                      </a:endParaRPr>
                    </a:p>
                  </a:txBody>
                  <a:tcPr marL="91450" marR="91450" marT="45725" marB="45725"/>
                </a:tc>
              </a:tr>
              <a:tr h="529872">
                <a:tc>
                  <a:txBody>
                    <a:bodyPr/>
                    <a:lstStyle/>
                    <a:p>
                      <a:pPr marL="0" marR="0" lvl="0" indent="0" algn="l" rtl="0">
                        <a:spcBef>
                          <a:spcPts val="0"/>
                        </a:spcBef>
                        <a:spcAft>
                          <a:spcPts val="0"/>
                        </a:spcAft>
                        <a:buNone/>
                      </a:pPr>
                      <a:r>
                        <a:rPr lang="es-ES" sz="1800" dirty="0" err="1" smtClean="0">
                          <a:uFillTx/>
                          <a:latin typeface="Calibri" pitchFamily="34" charset="0"/>
                          <a:ea typeface="Century Gothic"/>
                          <a:cs typeface="Century Gothic"/>
                          <a:sym typeface="Century Gothic"/>
                        </a:rPr>
                        <a:t>Sortida</a:t>
                      </a:r>
                      <a:r>
                        <a:rPr lang="es-ES" sz="1800" dirty="0" smtClean="0">
                          <a:uFillTx/>
                          <a:latin typeface="Calibri" pitchFamily="34" charset="0"/>
                          <a:ea typeface="Century Gothic"/>
                          <a:cs typeface="Century Gothic"/>
                          <a:sym typeface="Century Gothic"/>
                        </a:rPr>
                        <a:t> </a:t>
                      </a:r>
                      <a:r>
                        <a:rPr lang="es-ES" sz="1800" dirty="0" err="1" smtClean="0">
                          <a:uFillTx/>
                          <a:latin typeface="Calibri" pitchFamily="34" charset="0"/>
                          <a:ea typeface="Century Gothic"/>
                          <a:cs typeface="Century Gothic"/>
                          <a:sym typeface="Century Gothic"/>
                        </a:rPr>
                        <a:t>fora</a:t>
                      </a:r>
                      <a:r>
                        <a:rPr lang="es-ES" sz="1800" baseline="0" dirty="0" smtClean="0">
                          <a:uFillTx/>
                          <a:latin typeface="Calibri" pitchFamily="34" charset="0"/>
                          <a:ea typeface="Century Gothic"/>
                          <a:cs typeface="Century Gothic"/>
                          <a:sym typeface="Century Gothic"/>
                        </a:rPr>
                        <a:t> del </a:t>
                      </a:r>
                      <a:r>
                        <a:rPr lang="es-ES" sz="1800" baseline="0" dirty="0" err="1" smtClean="0">
                          <a:uFillTx/>
                          <a:latin typeface="Calibri" pitchFamily="34" charset="0"/>
                          <a:ea typeface="Century Gothic"/>
                          <a:cs typeface="Century Gothic"/>
                          <a:sym typeface="Century Gothic"/>
                        </a:rPr>
                        <a:t>poble</a:t>
                      </a:r>
                      <a:r>
                        <a:rPr lang="es-ES" sz="1800" baseline="0" dirty="0" smtClean="0">
                          <a:uFillTx/>
                          <a:latin typeface="Calibri" pitchFamily="34" charset="0"/>
                          <a:ea typeface="Century Gothic"/>
                          <a:cs typeface="Century Gothic"/>
                          <a:sym typeface="Century Gothic"/>
                        </a:rPr>
                        <a:t> BODIES + BANSKY</a:t>
                      </a:r>
                      <a:endParaRPr sz="1800" dirty="0">
                        <a:uFillTx/>
                        <a:latin typeface="Calibri" pitchFamily="34" charset="0"/>
                        <a:ea typeface="Century Gothic"/>
                        <a:cs typeface="Century Gothic"/>
                        <a:sym typeface="Century Gothic"/>
                      </a:endParaRPr>
                    </a:p>
                  </a:txBody>
                  <a:tcPr marL="91450" marR="91450" marT="45725" marB="45725"/>
                </a:tc>
                <a:tc>
                  <a:txBody>
                    <a:bodyPr/>
                    <a:lstStyle/>
                    <a:p>
                      <a:pPr marL="0" marR="0" lvl="0" indent="0" algn="ctr" rtl="0">
                        <a:spcBef>
                          <a:spcPts val="0"/>
                        </a:spcBef>
                        <a:spcAft>
                          <a:spcPts val="0"/>
                        </a:spcAft>
                        <a:buNone/>
                      </a:pPr>
                      <a:r>
                        <a:rPr lang="ca-ES" sz="1800" dirty="0" smtClean="0">
                          <a:uFillTx/>
                          <a:latin typeface="Calibri" pitchFamily="34" charset="0"/>
                          <a:ea typeface="Century Gothic"/>
                          <a:cs typeface="Century Gothic"/>
                          <a:sym typeface="Century Gothic"/>
                        </a:rPr>
                        <a:t>15/12/21</a:t>
                      </a:r>
                    </a:p>
                    <a:p>
                      <a:pPr marL="0" marR="0" lvl="0" indent="0" algn="ctr" rtl="0">
                        <a:spcBef>
                          <a:spcPts val="0"/>
                        </a:spcBef>
                        <a:spcAft>
                          <a:spcPts val="0"/>
                        </a:spcAft>
                        <a:buNone/>
                      </a:pPr>
                      <a:r>
                        <a:rPr lang="ca-ES" sz="1800" dirty="0" smtClean="0">
                          <a:uFillTx/>
                          <a:latin typeface="Calibri" pitchFamily="34" charset="0"/>
                          <a:ea typeface="Century Gothic"/>
                          <a:cs typeface="Century Gothic"/>
                          <a:sym typeface="Century Gothic"/>
                        </a:rPr>
                        <a:t>Per confirmar</a:t>
                      </a:r>
                      <a:endParaRPr lang="ca-ES" sz="1800" dirty="0">
                        <a:uFillTx/>
                        <a:latin typeface="Calibri" pitchFamily="34" charset="0"/>
                        <a:ea typeface="Century Gothic"/>
                        <a:cs typeface="Century Gothic"/>
                        <a:sym typeface="Century Gothic"/>
                      </a:endParaRPr>
                    </a:p>
                  </a:txBody>
                  <a:tcPr marL="91450" marR="91450" marT="45725" marB="45725"/>
                </a:tc>
              </a:tr>
              <a:tr h="529872">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a-DK" sz="1800" dirty="0" smtClean="0">
                          <a:uFillTx/>
                          <a:latin typeface="Calibri" pitchFamily="34" charset="0"/>
                          <a:ea typeface="Century Gothic"/>
                          <a:cs typeface="Century Gothic"/>
                          <a:sym typeface="Century Gothic"/>
                        </a:rPr>
                        <a:t>Teatre a Arenys de Mar</a:t>
                      </a:r>
                    </a:p>
                  </a:txBody>
                  <a:tcPr marL="91450" marR="91450" marT="45725" marB="45725"/>
                </a:tc>
                <a:tc>
                  <a:txBody>
                    <a:bodyPr/>
                    <a:lstStyle/>
                    <a:p>
                      <a:pPr marL="0" marR="0" lvl="0" indent="0" algn="ctr" rtl="0">
                        <a:spcBef>
                          <a:spcPts val="0"/>
                        </a:spcBef>
                        <a:spcAft>
                          <a:spcPts val="0"/>
                        </a:spcAft>
                        <a:buNone/>
                      </a:pPr>
                      <a:r>
                        <a:rPr lang="ca-ES" sz="1800" dirty="0" smtClean="0">
                          <a:uFillTx/>
                          <a:latin typeface="Calibri" pitchFamily="34" charset="0"/>
                          <a:ea typeface="Century Gothic"/>
                          <a:cs typeface="Century Gothic"/>
                          <a:sym typeface="Century Gothic"/>
                        </a:rPr>
                        <a:t>1/3/22</a:t>
                      </a:r>
                      <a:endParaRPr sz="1800" dirty="0">
                        <a:uFillTx/>
                        <a:latin typeface="Calibri" pitchFamily="34" charset="0"/>
                        <a:ea typeface="Century Gothic"/>
                        <a:cs typeface="Century Gothic"/>
                        <a:sym typeface="Century Gothic"/>
                      </a:endParaRPr>
                    </a:p>
                  </a:txBody>
                  <a:tcPr marL="91450" marR="91450" marT="45725" marB="45725"/>
                </a:tc>
              </a:tr>
              <a:tr h="529872">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da-DK" sz="1800" dirty="0" smtClean="0">
                          <a:uFillTx/>
                          <a:latin typeface="Calibri" pitchFamily="34" charset="0"/>
                          <a:ea typeface="Century Gothic"/>
                          <a:cs typeface="Century Gothic"/>
                          <a:sym typeface="Century Gothic"/>
                        </a:rPr>
                        <a:t>Teatre</a:t>
                      </a:r>
                      <a:r>
                        <a:rPr lang="da-DK" sz="1800" baseline="0" dirty="0" smtClean="0">
                          <a:uFillTx/>
                          <a:latin typeface="Calibri" pitchFamily="34" charset="0"/>
                          <a:ea typeface="Century Gothic"/>
                          <a:cs typeface="Century Gothic"/>
                          <a:sym typeface="Century Gothic"/>
                        </a:rPr>
                        <a:t> en anglès a l’escola</a:t>
                      </a:r>
                      <a:endParaRPr lang="da-DK" sz="1800" dirty="0" smtClean="0">
                        <a:uFillTx/>
                        <a:latin typeface="Calibri" pitchFamily="34" charset="0"/>
                        <a:ea typeface="Century Gothic"/>
                        <a:cs typeface="Century Gothic"/>
                        <a:sym typeface="Century Gothic"/>
                      </a:endParaRPr>
                    </a:p>
                  </a:txBody>
                  <a:tcPr marL="91450" marR="91450" marT="45725" marB="45725"/>
                </a:tc>
                <a:tc>
                  <a:txBody>
                    <a:bodyPr/>
                    <a:lstStyle/>
                    <a:p>
                      <a:pPr marL="0" marR="0" lvl="0" indent="0" algn="ctr" rtl="0">
                        <a:spcBef>
                          <a:spcPts val="0"/>
                        </a:spcBef>
                        <a:spcAft>
                          <a:spcPts val="0"/>
                        </a:spcAft>
                        <a:buNone/>
                      </a:pPr>
                      <a:r>
                        <a:rPr lang="ca-ES" sz="1800" smtClean="0">
                          <a:uFillTx/>
                          <a:latin typeface="Calibri" pitchFamily="34" charset="0"/>
                          <a:ea typeface="Century Gothic"/>
                          <a:cs typeface="Century Gothic"/>
                          <a:sym typeface="Century Gothic"/>
                        </a:rPr>
                        <a:t>4/3/22</a:t>
                      </a:r>
                      <a:endParaRPr sz="1800" dirty="0">
                        <a:uFillTx/>
                        <a:latin typeface="Calibri" pitchFamily="34" charset="0"/>
                        <a:ea typeface="Century Gothic"/>
                        <a:cs typeface="Century Gothic"/>
                        <a:sym typeface="Century Gothic"/>
                      </a:endParaRPr>
                    </a:p>
                  </a:txBody>
                  <a:tcPr marL="91450" marR="91450" marT="45725" marB="45725"/>
                </a:tc>
              </a:tr>
              <a:tr h="529872">
                <a:tc>
                  <a:txBody>
                    <a:bodyPr/>
                    <a:lstStyle/>
                    <a:p>
                      <a:pPr marL="0" marR="0" lvl="0" indent="0" algn="l" rtl="0">
                        <a:spcBef>
                          <a:spcPts val="0"/>
                        </a:spcBef>
                        <a:spcAft>
                          <a:spcPts val="0"/>
                        </a:spcAft>
                        <a:buNone/>
                      </a:pPr>
                      <a:r>
                        <a:rPr lang="ca-ES" sz="1800" dirty="0" smtClean="0">
                          <a:uFillTx/>
                          <a:latin typeface="Calibri" pitchFamily="34" charset="0"/>
                          <a:ea typeface="Century Gothic"/>
                          <a:cs typeface="Century Gothic"/>
                          <a:sym typeface="Century Gothic"/>
                        </a:rPr>
                        <a:t>                        Hortsavinyà “viu el Parc</a:t>
                      </a:r>
                      <a:r>
                        <a:rPr lang="ca-ES" sz="1800" baseline="0" dirty="0" smtClean="0">
                          <a:uFillTx/>
                          <a:latin typeface="Calibri" pitchFamily="34" charset="0"/>
                          <a:ea typeface="Century Gothic"/>
                          <a:cs typeface="Century Gothic"/>
                          <a:sym typeface="Century Gothic"/>
                        </a:rPr>
                        <a:t>” </a:t>
                      </a:r>
                    </a:p>
                    <a:p>
                      <a:pPr marL="0" marR="0" lvl="0" indent="0" algn="l" rtl="0">
                        <a:spcBef>
                          <a:spcPts val="0"/>
                        </a:spcBef>
                        <a:spcAft>
                          <a:spcPts val="0"/>
                        </a:spcAft>
                        <a:buNone/>
                      </a:pPr>
                      <a:endParaRPr sz="1800" dirty="0">
                        <a:uFillTx/>
                        <a:latin typeface="Calibri" pitchFamily="34" charset="0"/>
                        <a:ea typeface="Century Gothic"/>
                        <a:cs typeface="Century Gothic"/>
                        <a:sym typeface="Century Gothic"/>
                      </a:endParaRPr>
                    </a:p>
                  </a:txBody>
                  <a:tcPr marL="91450" marR="91450" marT="45725" marB="45725"/>
                </a:tc>
                <a:tc>
                  <a:txBody>
                    <a:bodyPr/>
                    <a:lstStyle/>
                    <a:p>
                      <a:pPr marL="0" marR="0" lvl="0" indent="0" algn="ctr" rtl="0">
                        <a:spcBef>
                          <a:spcPts val="0"/>
                        </a:spcBef>
                        <a:spcAft>
                          <a:spcPts val="0"/>
                        </a:spcAft>
                        <a:buNone/>
                      </a:pPr>
                      <a:r>
                        <a:rPr lang="ca-ES" sz="1800" dirty="0" smtClean="0">
                          <a:uFillTx/>
                          <a:latin typeface="Calibri" pitchFamily="34" charset="0"/>
                          <a:ea typeface="Century Gothic"/>
                          <a:cs typeface="Century Gothic"/>
                          <a:sym typeface="Century Gothic"/>
                        </a:rPr>
                        <a:t>Per confirmar</a:t>
                      </a:r>
                      <a:endParaRPr sz="1800" dirty="0">
                        <a:uFillTx/>
                        <a:latin typeface="Calibri" pitchFamily="34" charset="0"/>
                        <a:ea typeface="Century Gothic"/>
                        <a:cs typeface="Century Gothic"/>
                        <a:sym typeface="Century Gothic"/>
                      </a:endParaRPr>
                    </a:p>
                  </a:txBody>
                  <a:tcPr marL="91450" marR="91450" marT="45725" marB="45725"/>
                </a:tc>
              </a:tr>
              <a:tr h="462948">
                <a:tc>
                  <a:txBody>
                    <a:bodyPr/>
                    <a:lstStyle/>
                    <a:p>
                      <a:pPr marL="0" marR="0" lvl="0" indent="0" algn="l" rtl="0">
                        <a:spcBef>
                          <a:spcPts val="0"/>
                        </a:spcBef>
                        <a:spcAft>
                          <a:spcPts val="0"/>
                        </a:spcAft>
                        <a:buNone/>
                      </a:pPr>
                      <a:r>
                        <a:rPr lang="ca-ES" sz="1800" dirty="0" smtClean="0">
                          <a:uFillTx/>
                          <a:latin typeface="Calibri" pitchFamily="34" charset="0"/>
                          <a:ea typeface="Century Gothic"/>
                          <a:cs typeface="Century Gothic"/>
                          <a:sym typeface="Century Gothic"/>
                        </a:rPr>
                        <a:t>Biblioteca + Torre </a:t>
                      </a:r>
                      <a:r>
                        <a:rPr lang="ca-ES" sz="1800" dirty="0" err="1" smtClean="0">
                          <a:uFillTx/>
                          <a:latin typeface="Calibri" pitchFamily="34" charset="0"/>
                          <a:ea typeface="Century Gothic"/>
                          <a:cs typeface="Century Gothic"/>
                          <a:sym typeface="Century Gothic"/>
                        </a:rPr>
                        <a:t>Llauder</a:t>
                      </a:r>
                      <a:r>
                        <a:rPr lang="ca-ES" sz="1800" dirty="0" smtClean="0">
                          <a:uFillTx/>
                          <a:latin typeface="Calibri" pitchFamily="34" charset="0"/>
                          <a:ea typeface="Century Gothic"/>
                          <a:cs typeface="Century Gothic"/>
                          <a:sym typeface="Century Gothic"/>
                        </a:rPr>
                        <a:t>+ museu d’Història de Mataró</a:t>
                      </a:r>
                      <a:endParaRPr sz="1800" dirty="0">
                        <a:uFillTx/>
                        <a:latin typeface="Calibri" pitchFamily="34" charset="0"/>
                        <a:ea typeface="Century Gothic"/>
                        <a:cs typeface="Century Gothic"/>
                        <a:sym typeface="Century Gothic"/>
                      </a:endParaRPr>
                    </a:p>
                  </a:txBody>
                  <a:tcPr marL="91450" marR="91450" marT="45725" marB="45725"/>
                </a:tc>
                <a:tc>
                  <a:txBody>
                    <a:bodyPr/>
                    <a:lstStyle/>
                    <a:p>
                      <a:pPr marL="0" marR="0" lvl="0" indent="0" algn="ctr" rtl="0">
                        <a:spcBef>
                          <a:spcPts val="0"/>
                        </a:spcBef>
                        <a:spcAft>
                          <a:spcPts val="0"/>
                        </a:spcAft>
                        <a:buNone/>
                      </a:pPr>
                      <a:r>
                        <a:rPr lang="ca-ES" sz="1800" dirty="0" smtClean="0">
                          <a:uFillTx/>
                          <a:latin typeface="Calibri" pitchFamily="34" charset="0"/>
                          <a:ea typeface="Century Gothic"/>
                          <a:cs typeface="Century Gothic"/>
                          <a:sym typeface="Century Gothic"/>
                        </a:rPr>
                        <a:t>abril</a:t>
                      </a:r>
                      <a:endParaRPr lang="ca-ES" sz="1800" dirty="0">
                        <a:uFillTx/>
                        <a:latin typeface="Calibri" pitchFamily="34" charset="0"/>
                        <a:ea typeface="Century Gothic"/>
                        <a:cs typeface="Century Gothic"/>
                        <a:sym typeface="Century Gothic"/>
                      </a:endParaRPr>
                    </a:p>
                  </a:txBody>
                  <a:tcPr marL="91450" marR="91450" marT="45725" marB="45725"/>
                </a:tc>
              </a:tr>
              <a:tr h="529872">
                <a:tc>
                  <a:txBody>
                    <a:bodyPr/>
                    <a:lstStyle/>
                    <a:p>
                      <a:pPr marL="0" marR="0" lvl="0" indent="0" algn="l" rtl="0">
                        <a:spcBef>
                          <a:spcPts val="0"/>
                        </a:spcBef>
                        <a:spcAft>
                          <a:spcPts val="0"/>
                        </a:spcAft>
                        <a:buNone/>
                      </a:pPr>
                      <a:r>
                        <a:rPr lang="es-ES" sz="1800" dirty="0" err="1" smtClean="0">
                          <a:uFillTx/>
                          <a:latin typeface="Calibri" pitchFamily="34" charset="0"/>
                          <a:ea typeface="Century Gothic"/>
                          <a:cs typeface="Century Gothic"/>
                          <a:sym typeface="Century Gothic"/>
                        </a:rPr>
                        <a:t>Palau</a:t>
                      </a:r>
                      <a:r>
                        <a:rPr lang="es-ES" sz="1800" baseline="0" dirty="0" smtClean="0">
                          <a:uFillTx/>
                          <a:latin typeface="Calibri" pitchFamily="34" charset="0"/>
                          <a:ea typeface="Century Gothic"/>
                          <a:cs typeface="Century Gothic"/>
                          <a:sym typeface="Century Gothic"/>
                        </a:rPr>
                        <a:t> de la Música</a:t>
                      </a:r>
                      <a:endParaRPr sz="1800" dirty="0">
                        <a:uFillTx/>
                        <a:latin typeface="Calibri" pitchFamily="34" charset="0"/>
                        <a:ea typeface="Century Gothic"/>
                        <a:cs typeface="Century Gothic"/>
                        <a:sym typeface="Century Gothic"/>
                      </a:endParaRPr>
                    </a:p>
                  </a:txBody>
                  <a:tcPr marL="91450" marR="91450" marT="45725" marB="45725"/>
                </a:tc>
                <a:tc>
                  <a:txBody>
                    <a:bodyPr/>
                    <a:lstStyle/>
                    <a:p>
                      <a:pPr marL="0" marR="0" lvl="0" indent="0" algn="ctr" rtl="0">
                        <a:spcBef>
                          <a:spcPts val="0"/>
                        </a:spcBef>
                        <a:spcAft>
                          <a:spcPts val="0"/>
                        </a:spcAft>
                        <a:buNone/>
                      </a:pPr>
                      <a:r>
                        <a:rPr lang="ca-ES" sz="1800" dirty="0" smtClean="0">
                          <a:uFillTx/>
                          <a:latin typeface="Calibri" pitchFamily="34" charset="0"/>
                          <a:ea typeface="Century Gothic"/>
                          <a:cs typeface="Century Gothic"/>
                          <a:sym typeface="Century Gothic"/>
                        </a:rPr>
                        <a:t>Per</a:t>
                      </a:r>
                      <a:r>
                        <a:rPr lang="ca-ES" sz="1800" baseline="0" dirty="0" smtClean="0">
                          <a:uFillTx/>
                          <a:latin typeface="Calibri" pitchFamily="34" charset="0"/>
                          <a:ea typeface="Century Gothic"/>
                          <a:cs typeface="Century Gothic"/>
                          <a:sym typeface="Century Gothic"/>
                        </a:rPr>
                        <a:t> confirmar</a:t>
                      </a:r>
                      <a:endParaRPr lang="ca-ES" sz="1800" dirty="0">
                        <a:uFillTx/>
                        <a:latin typeface="Calibri" pitchFamily="34" charset="0"/>
                        <a:ea typeface="Century Gothic"/>
                        <a:cs typeface="Century Gothic"/>
                        <a:sym typeface="Century Gothic"/>
                      </a:endParaRPr>
                    </a:p>
                  </a:txBody>
                  <a:tcPr marL="91450" marR="91450" marT="45725" marB="45725"/>
                </a:tc>
              </a:tr>
              <a:tr h="529872">
                <a:tc>
                  <a:txBody>
                    <a:bodyPr/>
                    <a:lstStyle/>
                    <a:p>
                      <a:pPr marL="0" marR="0" lvl="0" indent="0" algn="l" rtl="0">
                        <a:spcBef>
                          <a:spcPts val="0"/>
                        </a:spcBef>
                        <a:spcAft>
                          <a:spcPts val="0"/>
                        </a:spcAft>
                        <a:buNone/>
                      </a:pPr>
                      <a:r>
                        <a:rPr lang="ca-ES" sz="1800" dirty="0" smtClean="0">
                          <a:uFillTx/>
                          <a:latin typeface="Calibri" pitchFamily="34" charset="0"/>
                          <a:ea typeface="Century Gothic"/>
                          <a:cs typeface="Century Gothic"/>
                          <a:sym typeface="Century Gothic"/>
                        </a:rPr>
                        <a:t>“La granja”  proves físiques</a:t>
                      </a:r>
                      <a:endParaRPr sz="1800" dirty="0">
                        <a:uFillTx/>
                        <a:latin typeface="Calibri" pitchFamily="34" charset="0"/>
                        <a:ea typeface="Century Gothic"/>
                        <a:cs typeface="Century Gothic"/>
                        <a:sym typeface="Century Gothic"/>
                      </a:endParaRPr>
                    </a:p>
                  </a:txBody>
                  <a:tcPr marL="91450" marR="91450" marT="45725" marB="45725"/>
                </a:tc>
                <a:tc>
                  <a:txBody>
                    <a:bodyPr/>
                    <a:lstStyle/>
                    <a:p>
                      <a:pPr marL="0" marR="0" lvl="0" indent="0" algn="ctr" rtl="0">
                        <a:spcBef>
                          <a:spcPts val="0"/>
                        </a:spcBef>
                        <a:spcAft>
                          <a:spcPts val="0"/>
                        </a:spcAft>
                        <a:buNone/>
                      </a:pPr>
                      <a:r>
                        <a:rPr lang="ca-ES" sz="1800" dirty="0" smtClean="0">
                          <a:uFillTx/>
                          <a:latin typeface="Calibri" pitchFamily="34" charset="0"/>
                          <a:ea typeface="Century Gothic"/>
                          <a:cs typeface="Century Gothic"/>
                          <a:sym typeface="Century Gothic"/>
                        </a:rPr>
                        <a:t>Per confirmar</a:t>
                      </a:r>
                      <a:endParaRPr lang="ca-ES" sz="1800" dirty="0">
                        <a:uFillTx/>
                        <a:latin typeface="Calibri" pitchFamily="34" charset="0"/>
                        <a:ea typeface="Century Gothic"/>
                        <a:cs typeface="Century Gothic"/>
                        <a:sym typeface="Century Gothic"/>
                      </a:endParaRPr>
                    </a:p>
                  </a:txBody>
                  <a:tcPr marL="91450" marR="91450" marT="45725" marB="45725"/>
                </a:tc>
              </a:tr>
            </a:tbl>
          </a:graphicData>
        </a:graphic>
      </p:graphicFrame>
      <p:pic>
        <p:nvPicPr>
          <p:cNvPr id="4" name="3 Imagen" descr="gratis.png"/>
          <p:cNvPicPr>
            <a:picLocks noChangeAspect="1"/>
          </p:cNvPicPr>
          <p:nvPr/>
        </p:nvPicPr>
        <p:blipFill>
          <a:blip r:embed="rId3"/>
          <a:stretch>
            <a:fillRect/>
          </a:stretch>
        </p:blipFill>
        <p:spPr>
          <a:xfrm>
            <a:off x="467544" y="4384884"/>
            <a:ext cx="1008112" cy="502281"/>
          </a:xfrm>
          <a:prstGeom prst="rect">
            <a:avLst/>
          </a:prstGeom>
        </p:spPr>
      </p:pic>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5"/>
          <p:cNvSpPr txBox="1">
            <a:spLocks noGrp="1"/>
          </p:cNvSpPr>
          <p:nvPr>
            <p:ph type="title"/>
          </p:nvPr>
        </p:nvSpPr>
        <p:spPr>
          <a:xfrm>
            <a:off x="457200" y="152400"/>
            <a:ext cx="8229600" cy="900336"/>
          </a:xfrm>
          <a:prstGeom prst="rect">
            <a:avLst/>
          </a:prstGeom>
          <a:blipFill>
            <a:blip r:embed="rId3"/>
            <a:tile tx="0" ty="0" sx="100000" sy="100000" flip="none" algn="tl"/>
          </a:blip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70C0"/>
              </a:buClr>
              <a:buFont typeface="Arial"/>
              <a:buNone/>
            </a:pPr>
            <a:r>
              <a:rPr lang="ca-ES" sz="4400" b="1" i="0" u="none" strike="noStrike" cap="none" dirty="0">
                <a:solidFill>
                  <a:srgbClr val="0070C0"/>
                </a:solidFill>
                <a:effectLst>
                  <a:outerShdw blurRad="38100" dist="38100" dir="2700000" algn="tl">
                    <a:srgbClr val="000000">
                      <a:alpha val="43137"/>
                    </a:srgbClr>
                  </a:outerShdw>
                </a:effectLst>
                <a:uFillTx/>
                <a:latin typeface="Britannic Bold" pitchFamily="34" charset="0"/>
                <a:ea typeface="Arial"/>
                <a:cs typeface="Arial"/>
                <a:sym typeface="Arial"/>
              </a:rPr>
              <a:t>PARES/MARES</a:t>
            </a:r>
            <a:r>
              <a:rPr lang="ca-ES" sz="4400" b="1" i="0" u="none" strike="noStrike" cap="none" dirty="0">
                <a:solidFill>
                  <a:srgbClr val="5F497A"/>
                </a:solidFill>
                <a:effectLst>
                  <a:outerShdw blurRad="38100" dist="38100" dir="2700000" algn="tl">
                    <a:srgbClr val="000000">
                      <a:alpha val="43137"/>
                    </a:srgbClr>
                  </a:outerShdw>
                </a:effectLst>
                <a:uFillTx/>
                <a:latin typeface="Britannic Bold" pitchFamily="34" charset="0"/>
                <a:ea typeface="Arial"/>
                <a:cs typeface="Arial"/>
                <a:sym typeface="Arial"/>
              </a:rPr>
              <a:t> </a:t>
            </a:r>
            <a:r>
              <a:rPr lang="ca-ES" sz="4400" b="1" i="0" u="none" strike="noStrike" cap="none" dirty="0">
                <a:solidFill>
                  <a:srgbClr val="0070C0"/>
                </a:solidFill>
                <a:effectLst>
                  <a:outerShdw blurRad="38100" dist="38100" dir="2700000" algn="tl">
                    <a:srgbClr val="000000">
                      <a:alpha val="43137"/>
                    </a:srgbClr>
                  </a:outerShdw>
                </a:effectLst>
                <a:uFillTx/>
                <a:latin typeface="Britannic Bold" pitchFamily="34" charset="0"/>
                <a:ea typeface="Arial"/>
                <a:cs typeface="Arial"/>
                <a:sym typeface="Arial"/>
              </a:rPr>
              <a:t>DELEGATS/DES</a:t>
            </a:r>
            <a:endParaRPr>
              <a:effectLst>
                <a:outerShdw blurRad="38100" dist="38100" dir="2700000" algn="tl">
                  <a:srgbClr val="000000">
                    <a:alpha val="43137"/>
                  </a:srgbClr>
                </a:outerShdw>
              </a:effectLst>
              <a:uFillTx/>
              <a:latin typeface="Britannic Bold" pitchFamily="34" charset="0"/>
            </a:endParaRPr>
          </a:p>
        </p:txBody>
      </p:sp>
      <p:sp>
        <p:nvSpPr>
          <p:cNvPr id="165" name="Google Shape;165;p25"/>
          <p:cNvSpPr txBox="1">
            <a:spLocks noGrp="1"/>
          </p:cNvSpPr>
          <p:nvPr>
            <p:ph type="body" idx="1"/>
          </p:nvPr>
        </p:nvSpPr>
        <p:spPr>
          <a:xfrm>
            <a:off x="428596" y="2000240"/>
            <a:ext cx="8229600" cy="4017975"/>
          </a:xfrm>
          <a:prstGeom prst="rect">
            <a:avLst/>
          </a:prstGeom>
          <a:solidFill>
            <a:schemeClr val="accent3">
              <a:lumMod val="20000"/>
              <a:lumOff val="80000"/>
            </a:schemeClr>
          </a:solid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chemeClr val="dk1"/>
              </a:buClr>
              <a:buFont typeface="Noto Sans Symbols"/>
              <a:buNone/>
            </a:pPr>
            <a:r>
              <a:rPr lang="ca-ES" sz="2400" i="0" u="none" strike="noStrike" cap="none" dirty="0" smtClean="0">
                <a:solidFill>
                  <a:schemeClr val="dk1"/>
                </a:solidFill>
                <a:uFillTx/>
                <a:latin typeface="Calibri" pitchFamily="34" charset="0"/>
                <a:ea typeface="Century Gothic"/>
                <a:cs typeface="Century Gothic"/>
                <a:sym typeface="Century Gothic"/>
              </a:rPr>
              <a:t>FUNCIONS</a:t>
            </a:r>
          </a:p>
          <a:p>
            <a:pPr marL="342900" marR="0" lvl="0" indent="-342900" algn="l" rtl="0">
              <a:lnSpc>
                <a:spcPct val="80000"/>
              </a:lnSpc>
              <a:spcBef>
                <a:spcPts val="0"/>
              </a:spcBef>
              <a:spcAft>
                <a:spcPts val="0"/>
              </a:spcAft>
              <a:buClr>
                <a:schemeClr val="dk1"/>
              </a:buClr>
              <a:buFont typeface="Noto Sans Symbols"/>
              <a:buNone/>
            </a:pPr>
            <a:endParaRPr sz="2400" dirty="0">
              <a:uFillTx/>
              <a:latin typeface="Calibri" pitchFamily="34" charset="0"/>
            </a:endParaRPr>
          </a:p>
          <a:p>
            <a:pPr marL="342900" marR="0" lvl="0" indent="-342900" algn="l" rtl="0">
              <a:lnSpc>
                <a:spcPct val="80000"/>
              </a:lnSpc>
              <a:spcBef>
                <a:spcPts val="592"/>
              </a:spcBef>
              <a:spcAft>
                <a:spcPts val="0"/>
              </a:spcAft>
              <a:buClr>
                <a:schemeClr val="dk1"/>
              </a:buClr>
              <a:buSzPts val="2960"/>
              <a:buFont typeface="Arial"/>
              <a:buChar char="•"/>
            </a:pPr>
            <a:r>
              <a:rPr lang="ca-ES" sz="2400" i="0" u="none" strike="noStrike" cap="none" dirty="0">
                <a:solidFill>
                  <a:schemeClr val="dk1"/>
                </a:solidFill>
                <a:uFillTx/>
                <a:latin typeface="Calibri" pitchFamily="34" charset="0"/>
                <a:ea typeface="Century Gothic"/>
                <a:cs typeface="Century Gothic"/>
                <a:sym typeface="Century Gothic"/>
              </a:rPr>
              <a:t>Són el representant de les famílies del grup- classe.</a:t>
            </a:r>
            <a:endParaRPr sz="2400" dirty="0">
              <a:uFillTx/>
              <a:latin typeface="Calibri" pitchFamily="34" charset="0"/>
            </a:endParaRPr>
          </a:p>
          <a:p>
            <a:pPr marL="342900" marR="0" lvl="0" indent="-342900" algn="l" rtl="0">
              <a:lnSpc>
                <a:spcPct val="80000"/>
              </a:lnSpc>
              <a:spcBef>
                <a:spcPts val="592"/>
              </a:spcBef>
              <a:spcAft>
                <a:spcPts val="0"/>
              </a:spcAft>
              <a:buClr>
                <a:schemeClr val="dk1"/>
              </a:buClr>
              <a:buSzPts val="2960"/>
              <a:buFont typeface="Arial"/>
              <a:buChar char="•"/>
            </a:pPr>
            <a:r>
              <a:rPr lang="ca-ES" sz="2400" i="0" u="none" strike="noStrike" cap="none" dirty="0">
                <a:solidFill>
                  <a:schemeClr val="dk1"/>
                </a:solidFill>
                <a:uFillTx/>
                <a:latin typeface="Calibri" pitchFamily="34" charset="0"/>
                <a:ea typeface="Century Gothic"/>
                <a:cs typeface="Century Gothic"/>
                <a:sym typeface="Century Gothic"/>
              </a:rPr>
              <a:t>L’enllaç entre les famílies i la tutor/a. </a:t>
            </a:r>
            <a:endParaRPr sz="2400" dirty="0">
              <a:uFillTx/>
              <a:latin typeface="Calibri" pitchFamily="34" charset="0"/>
            </a:endParaRPr>
          </a:p>
          <a:p>
            <a:pPr marL="342900" marR="0" lvl="0" indent="-342900" algn="l" rtl="0">
              <a:lnSpc>
                <a:spcPct val="80000"/>
              </a:lnSpc>
              <a:spcBef>
                <a:spcPts val="592"/>
              </a:spcBef>
              <a:spcAft>
                <a:spcPts val="0"/>
              </a:spcAft>
              <a:buClr>
                <a:schemeClr val="dk1"/>
              </a:buClr>
              <a:buSzPts val="2960"/>
              <a:buFont typeface="Arial"/>
              <a:buChar char="•"/>
            </a:pPr>
            <a:r>
              <a:rPr lang="ca-ES" sz="2400" i="0" u="none" strike="noStrike" cap="none" dirty="0">
                <a:solidFill>
                  <a:schemeClr val="dk1"/>
                </a:solidFill>
                <a:uFillTx/>
                <a:latin typeface="Calibri" pitchFamily="34" charset="0"/>
                <a:ea typeface="Century Gothic"/>
                <a:cs typeface="Century Gothic"/>
                <a:sym typeface="Century Gothic"/>
              </a:rPr>
              <a:t>Col·laboren en la preparació i </a:t>
            </a:r>
            <a:r>
              <a:rPr lang="ca-ES" sz="2400" i="0" u="none" strike="noStrike" cap="none" dirty="0" smtClean="0">
                <a:solidFill>
                  <a:schemeClr val="dk1"/>
                </a:solidFill>
                <a:uFillTx/>
                <a:latin typeface="Calibri" pitchFamily="34" charset="0"/>
                <a:ea typeface="Century Gothic"/>
                <a:cs typeface="Century Gothic"/>
                <a:sym typeface="Century Gothic"/>
              </a:rPr>
              <a:t>l’organització </a:t>
            </a:r>
            <a:r>
              <a:rPr lang="ca-ES" sz="2400" i="0" u="none" strike="noStrike" cap="none" dirty="0">
                <a:solidFill>
                  <a:schemeClr val="dk1"/>
                </a:solidFill>
                <a:uFillTx/>
                <a:latin typeface="Calibri" pitchFamily="34" charset="0"/>
                <a:ea typeface="Century Gothic"/>
                <a:cs typeface="Century Gothic"/>
                <a:sym typeface="Century Gothic"/>
              </a:rPr>
              <a:t>de les festes de l’escola (o s’encarreguen de delegar aquesta tasca a les altres famílies). </a:t>
            </a:r>
            <a:endParaRPr sz="2400" dirty="0">
              <a:uFillTx/>
              <a:latin typeface="Calibri" pitchFamily="34" charset="0"/>
            </a:endParaRPr>
          </a:p>
          <a:p>
            <a:pPr marL="342900" marR="0" lvl="0" indent="-342900" algn="l" rtl="0">
              <a:lnSpc>
                <a:spcPct val="80000"/>
              </a:lnSpc>
              <a:spcBef>
                <a:spcPts val="592"/>
              </a:spcBef>
              <a:spcAft>
                <a:spcPts val="0"/>
              </a:spcAft>
              <a:buClr>
                <a:schemeClr val="dk1"/>
              </a:buClr>
              <a:buSzPts val="2960"/>
              <a:buFont typeface="Arial"/>
              <a:buChar char="•"/>
            </a:pPr>
            <a:r>
              <a:rPr lang="ca-ES" sz="2400" i="0" u="none" strike="noStrike" cap="none" dirty="0">
                <a:solidFill>
                  <a:schemeClr val="dk1"/>
                </a:solidFill>
                <a:uFillTx/>
                <a:latin typeface="Calibri" pitchFamily="34" charset="0"/>
                <a:ea typeface="Century Gothic"/>
                <a:cs typeface="Century Gothic"/>
                <a:sym typeface="Century Gothic"/>
              </a:rPr>
              <a:t>Assisteixen a les reunions de pares i mares delegats/es i l’Equip Directiu i transmeten les informacions a les famílies. </a:t>
            </a:r>
            <a:endParaRPr sz="2400" dirty="0">
              <a:uFillTx/>
              <a:latin typeface="Calibri" pitchFamily="34" charset="0"/>
            </a:endParaRPr>
          </a:p>
          <a:p>
            <a:pPr marL="342900" marR="0" lvl="0" indent="-342900" algn="ctr" rtl="0">
              <a:lnSpc>
                <a:spcPct val="80000"/>
              </a:lnSpc>
              <a:spcBef>
                <a:spcPts val="592"/>
              </a:spcBef>
              <a:spcAft>
                <a:spcPts val="0"/>
              </a:spcAft>
              <a:buClr>
                <a:schemeClr val="dk1"/>
              </a:buClr>
              <a:buFont typeface="Noto Sans Symbols"/>
              <a:buNone/>
            </a:pPr>
            <a:endParaRPr lang="ca-ES" sz="2400" i="0" u="none" strike="noStrike" cap="none" dirty="0" smtClean="0">
              <a:solidFill>
                <a:schemeClr val="dk1"/>
              </a:solidFill>
              <a:uFillTx/>
              <a:latin typeface="Calibri" pitchFamily="34" charset="0"/>
              <a:ea typeface="Century Gothic"/>
              <a:cs typeface="Century Gothic"/>
              <a:sym typeface="Century Gothic"/>
            </a:endParaRPr>
          </a:p>
          <a:p>
            <a:pPr marL="342900" marR="0" lvl="0" indent="-342900" algn="ctr" rtl="0">
              <a:lnSpc>
                <a:spcPct val="80000"/>
              </a:lnSpc>
              <a:spcBef>
                <a:spcPts val="592"/>
              </a:spcBef>
              <a:spcAft>
                <a:spcPts val="0"/>
              </a:spcAft>
              <a:buClr>
                <a:schemeClr val="dk1"/>
              </a:buClr>
              <a:buFont typeface="Noto Sans Symbols"/>
              <a:buNone/>
            </a:pPr>
            <a:r>
              <a:rPr lang="ca-ES" sz="2400" i="0" u="none" strike="noStrike" cap="none" dirty="0" smtClean="0">
                <a:solidFill>
                  <a:schemeClr val="dk1"/>
                </a:solidFill>
                <a:uFillTx/>
                <a:latin typeface="Calibri" pitchFamily="34" charset="0"/>
                <a:ea typeface="Century Gothic"/>
                <a:cs typeface="Century Gothic"/>
                <a:sym typeface="Century Gothic"/>
              </a:rPr>
              <a:t>CAL </a:t>
            </a:r>
            <a:r>
              <a:rPr lang="ca-ES" sz="2400" i="0" u="none" strike="noStrike" cap="none" dirty="0">
                <a:solidFill>
                  <a:schemeClr val="dk1"/>
                </a:solidFill>
                <a:uFillTx/>
                <a:latin typeface="Calibri" pitchFamily="34" charset="0"/>
                <a:ea typeface="Century Gothic"/>
                <a:cs typeface="Century Gothic"/>
                <a:sym typeface="Century Gothic"/>
              </a:rPr>
              <a:t>TRIAR-NE DOS PER GRUP- CLASSE. </a:t>
            </a:r>
            <a:endParaRPr sz="2400" dirty="0">
              <a:uFillTx/>
              <a:latin typeface="Calibri" pitchFamily="34" charset="0"/>
            </a:endParaRPr>
          </a:p>
        </p:txBody>
      </p:sp>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428596" y="1357298"/>
            <a:ext cx="8258204" cy="4768865"/>
          </a:xfrm>
        </p:spPr>
        <p:txBody>
          <a:bodyPr/>
          <a:lstStyle/>
          <a:p>
            <a:pPr algn="just"/>
            <a:r>
              <a:rPr lang="es-ES" dirty="0" err="1" smtClean="0"/>
              <a:t>Feu</a:t>
            </a:r>
            <a:r>
              <a:rPr lang="es-ES" dirty="0" smtClean="0"/>
              <a:t>-vos </a:t>
            </a:r>
            <a:r>
              <a:rPr lang="es-ES" dirty="0" err="1" smtClean="0"/>
              <a:t>socis</a:t>
            </a:r>
            <a:r>
              <a:rPr lang="es-ES" dirty="0" smtClean="0"/>
              <a:t>!</a:t>
            </a:r>
          </a:p>
          <a:p>
            <a:pPr algn="just"/>
            <a:r>
              <a:rPr lang="es-ES" dirty="0" smtClean="0"/>
              <a:t>Es </a:t>
            </a:r>
            <a:r>
              <a:rPr lang="es-ES" dirty="0" err="1" smtClean="0"/>
              <a:t>pot</a:t>
            </a:r>
            <a:r>
              <a:rPr lang="es-ES" dirty="0" smtClean="0"/>
              <a:t> </a:t>
            </a:r>
            <a:r>
              <a:rPr lang="es-ES" dirty="0" err="1" smtClean="0"/>
              <a:t>fer</a:t>
            </a:r>
            <a:r>
              <a:rPr lang="es-ES" dirty="0" smtClean="0"/>
              <a:t> el </a:t>
            </a:r>
            <a:r>
              <a:rPr lang="es-ES" dirty="0" err="1" smtClean="0"/>
              <a:t>pagament</a:t>
            </a:r>
            <a:r>
              <a:rPr lang="es-ES" dirty="0" smtClean="0"/>
              <a:t> per TPV </a:t>
            </a:r>
            <a:r>
              <a:rPr lang="es-ES" dirty="0" err="1" smtClean="0"/>
              <a:t>amb</a:t>
            </a:r>
            <a:r>
              <a:rPr lang="es-ES" dirty="0" smtClean="0"/>
              <a:t> una </a:t>
            </a:r>
            <a:r>
              <a:rPr lang="es-ES" dirty="0" err="1" smtClean="0"/>
              <a:t>quota</a:t>
            </a:r>
            <a:r>
              <a:rPr lang="es-ES" dirty="0" smtClean="0"/>
              <a:t> única per </a:t>
            </a:r>
            <a:r>
              <a:rPr lang="es-ES" dirty="0" err="1" smtClean="0"/>
              <a:t>família</a:t>
            </a:r>
            <a:r>
              <a:rPr lang="es-ES" dirty="0" smtClean="0"/>
              <a:t>.</a:t>
            </a:r>
          </a:p>
          <a:p>
            <a:pPr algn="just"/>
            <a:r>
              <a:rPr lang="es-ES" dirty="0" smtClean="0"/>
              <a:t>L’AMPA </a:t>
            </a:r>
            <a:r>
              <a:rPr lang="es-ES" dirty="0" err="1" smtClean="0"/>
              <a:t>col·labora</a:t>
            </a:r>
            <a:r>
              <a:rPr lang="es-ES" dirty="0" smtClean="0"/>
              <a:t> </a:t>
            </a:r>
            <a:r>
              <a:rPr lang="es-ES" dirty="0" err="1" smtClean="0"/>
              <a:t>amb</a:t>
            </a:r>
            <a:r>
              <a:rPr lang="es-ES" dirty="0" smtClean="0"/>
              <a:t> </a:t>
            </a:r>
            <a:r>
              <a:rPr lang="es-ES" dirty="0" err="1" smtClean="0"/>
              <a:t>l’escola</a:t>
            </a:r>
            <a:r>
              <a:rPr lang="es-ES" dirty="0" smtClean="0"/>
              <a:t>: </a:t>
            </a:r>
            <a:r>
              <a:rPr lang="es-ES" dirty="0" err="1" smtClean="0"/>
              <a:t>materials</a:t>
            </a:r>
            <a:r>
              <a:rPr lang="es-ES" dirty="0" smtClean="0"/>
              <a:t> de </a:t>
            </a:r>
            <a:r>
              <a:rPr lang="es-ES" dirty="0" err="1" smtClean="0"/>
              <a:t>joc</a:t>
            </a:r>
            <a:r>
              <a:rPr lang="es-ES" dirty="0" smtClean="0"/>
              <a:t> de </a:t>
            </a:r>
            <a:r>
              <a:rPr lang="es-ES" dirty="0" err="1" smtClean="0"/>
              <a:t>pati</a:t>
            </a:r>
            <a:r>
              <a:rPr lang="es-ES" dirty="0" smtClean="0"/>
              <a:t>, </a:t>
            </a:r>
            <a:r>
              <a:rPr lang="es-ES" dirty="0" err="1" smtClean="0"/>
              <a:t>llibres</a:t>
            </a:r>
            <a:r>
              <a:rPr lang="es-ES" dirty="0" smtClean="0"/>
              <a:t> de </a:t>
            </a:r>
            <a:r>
              <a:rPr lang="es-ES" dirty="0" err="1" smtClean="0"/>
              <a:t>Sant</a:t>
            </a:r>
            <a:r>
              <a:rPr lang="es-ES" dirty="0" smtClean="0"/>
              <a:t> Jordi, </a:t>
            </a:r>
            <a:r>
              <a:rPr lang="es-ES" dirty="0" err="1" smtClean="0"/>
              <a:t>projectors</a:t>
            </a:r>
            <a:r>
              <a:rPr lang="es-ES" dirty="0" smtClean="0"/>
              <a:t>, material </a:t>
            </a:r>
            <a:r>
              <a:rPr lang="es-ES" dirty="0" err="1" smtClean="0"/>
              <a:t>didàctic</a:t>
            </a:r>
            <a:r>
              <a:rPr lang="es-ES" dirty="0" smtClean="0"/>
              <a:t> i </a:t>
            </a:r>
            <a:r>
              <a:rPr lang="es-ES" dirty="0" err="1" smtClean="0"/>
              <a:t>informàtic</a:t>
            </a:r>
            <a:r>
              <a:rPr lang="es-ES" dirty="0" smtClean="0"/>
              <a:t>, casetes de fusta </a:t>
            </a:r>
            <a:r>
              <a:rPr lang="es-ES" dirty="0" err="1" smtClean="0"/>
              <a:t>dels</a:t>
            </a:r>
            <a:r>
              <a:rPr lang="es-ES" dirty="0" smtClean="0"/>
              <a:t> </a:t>
            </a:r>
            <a:r>
              <a:rPr lang="es-ES" dirty="0" err="1" smtClean="0"/>
              <a:t>patis</a:t>
            </a:r>
            <a:r>
              <a:rPr lang="es-ES" dirty="0" smtClean="0"/>
              <a:t>, gestiona </a:t>
            </a:r>
            <a:r>
              <a:rPr lang="es-ES" dirty="0" err="1" smtClean="0"/>
              <a:t>l’assegurança</a:t>
            </a:r>
            <a:r>
              <a:rPr lang="es-ES" dirty="0" smtClean="0"/>
              <a:t> de </a:t>
            </a:r>
            <a:r>
              <a:rPr lang="es-ES" dirty="0" err="1" smtClean="0"/>
              <a:t>responsabilitat</a:t>
            </a:r>
            <a:r>
              <a:rPr lang="es-ES" dirty="0" smtClean="0"/>
              <a:t> civil </a:t>
            </a:r>
            <a:r>
              <a:rPr lang="es-ES" dirty="0" err="1" smtClean="0"/>
              <a:t>obligatòria</a:t>
            </a:r>
            <a:r>
              <a:rPr lang="es-ES" dirty="0" smtClean="0"/>
              <a:t> per les </a:t>
            </a:r>
            <a:r>
              <a:rPr lang="es-ES" dirty="0" err="1" smtClean="0"/>
              <a:t>famílies</a:t>
            </a:r>
            <a:r>
              <a:rPr lang="es-ES" dirty="0" smtClean="0"/>
              <a:t> </a:t>
            </a:r>
            <a:r>
              <a:rPr lang="es-ES" dirty="0" err="1" smtClean="0"/>
              <a:t>acompanyants</a:t>
            </a:r>
            <a:r>
              <a:rPr lang="es-ES" dirty="0" smtClean="0"/>
              <a:t> de les </a:t>
            </a:r>
            <a:r>
              <a:rPr lang="es-ES" dirty="0" err="1" smtClean="0"/>
              <a:t>sortides</a:t>
            </a:r>
            <a:r>
              <a:rPr lang="es-ES" dirty="0" smtClean="0"/>
              <a:t> …</a:t>
            </a:r>
          </a:p>
        </p:txBody>
      </p:sp>
      <p:pic>
        <p:nvPicPr>
          <p:cNvPr id="2050" name="Picture 2" descr="AMPA – Colegio Luis Vives"/>
          <p:cNvPicPr>
            <a:picLocks noChangeAspect="1" noChangeArrowheads="1"/>
          </p:cNvPicPr>
          <p:nvPr/>
        </p:nvPicPr>
        <p:blipFill>
          <a:blip r:embed="rId2"/>
          <a:srcRect/>
          <a:stretch>
            <a:fillRect/>
          </a:stretch>
        </p:blipFill>
        <p:spPr bwMode="auto">
          <a:xfrm>
            <a:off x="3214678" y="214290"/>
            <a:ext cx="2844789" cy="1270672"/>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868478"/>
          </a:xfrm>
        </p:spPr>
        <p:txBody>
          <a:bodyPr/>
          <a:lstStyle/>
          <a:p>
            <a:pPr algn="l"/>
            <a:r>
              <a:rPr lang="es-ES" dirty="0" smtClean="0"/>
              <a:t/>
            </a:r>
            <a:br>
              <a:rPr lang="es-ES" dirty="0" smtClean="0"/>
            </a:br>
            <a:r>
              <a:rPr lang="es-ES" b="1" dirty="0" smtClean="0">
                <a:solidFill>
                  <a:srgbClr val="0070C0"/>
                </a:solidFill>
              </a:rPr>
              <a:t>INSTAGRAM </a:t>
            </a:r>
            <a:br>
              <a:rPr lang="es-ES" b="1" dirty="0" smtClean="0">
                <a:solidFill>
                  <a:srgbClr val="0070C0"/>
                </a:solidFill>
              </a:rPr>
            </a:br>
            <a:r>
              <a:rPr lang="es-ES" b="1" dirty="0" smtClean="0">
                <a:solidFill>
                  <a:srgbClr val="0070C0"/>
                </a:solidFill>
              </a:rPr>
              <a:t/>
            </a:r>
            <a:br>
              <a:rPr lang="es-ES" b="1" dirty="0" smtClean="0">
                <a:solidFill>
                  <a:srgbClr val="0070C0"/>
                </a:solidFill>
              </a:rPr>
            </a:br>
            <a:r>
              <a:rPr lang="es-ES" b="1" dirty="0" smtClean="0">
                <a:solidFill>
                  <a:srgbClr val="0070C0"/>
                </a:solidFill>
              </a:rPr>
              <a:t>BLOG    </a:t>
            </a:r>
            <a:r>
              <a:rPr lang="es-ES" sz="2400" dirty="0" smtClean="0"/>
              <a:t>https://agora.xtec.cat/ceipsobirans/</a:t>
            </a:r>
            <a:r>
              <a:rPr lang="es-ES" dirty="0" smtClean="0"/>
              <a:t/>
            </a:r>
            <a:br>
              <a:rPr lang="es-ES" dirty="0" smtClean="0"/>
            </a:br>
            <a:endParaRPr lang="es-ES" dirty="0"/>
          </a:p>
        </p:txBody>
      </p:sp>
      <p:sp>
        <p:nvSpPr>
          <p:cNvPr id="3" name="2 Marcador de texto"/>
          <p:cNvSpPr>
            <a:spLocks noGrp="1"/>
          </p:cNvSpPr>
          <p:nvPr>
            <p:ph type="body" idx="1"/>
          </p:nvPr>
        </p:nvSpPr>
        <p:spPr>
          <a:xfrm>
            <a:off x="500034" y="2786058"/>
            <a:ext cx="8186766" cy="3340105"/>
          </a:xfrm>
        </p:spPr>
        <p:txBody>
          <a:bodyPr/>
          <a:lstStyle/>
          <a:p>
            <a:pPr algn="just"/>
            <a:r>
              <a:rPr lang="es-ES" dirty="0" err="1" smtClean="0"/>
              <a:t>Seguiu</a:t>
            </a:r>
            <a:r>
              <a:rPr lang="es-ES" dirty="0" smtClean="0"/>
              <a:t>-nos a </a:t>
            </a:r>
            <a:r>
              <a:rPr lang="es-ES" dirty="0" err="1" smtClean="0"/>
              <a:t>Instagram</a:t>
            </a:r>
            <a:r>
              <a:rPr lang="es-ES" dirty="0" smtClean="0"/>
              <a:t>!</a:t>
            </a:r>
          </a:p>
          <a:p>
            <a:pPr algn="just"/>
            <a:r>
              <a:rPr lang="es-ES" dirty="0" err="1" smtClean="0"/>
              <a:t>Podeu</a:t>
            </a:r>
            <a:r>
              <a:rPr lang="es-ES" dirty="0" smtClean="0"/>
              <a:t> seguir les </a:t>
            </a:r>
            <a:r>
              <a:rPr lang="es-ES" dirty="0" err="1" smtClean="0"/>
              <a:t>activitats</a:t>
            </a:r>
            <a:r>
              <a:rPr lang="es-ES" dirty="0" smtClean="0"/>
              <a:t> </a:t>
            </a:r>
            <a:r>
              <a:rPr lang="es-ES" dirty="0" err="1" smtClean="0"/>
              <a:t>dels</a:t>
            </a:r>
            <a:r>
              <a:rPr lang="es-ES" dirty="0" smtClean="0"/>
              <a:t> </a:t>
            </a:r>
            <a:r>
              <a:rPr lang="es-ES" dirty="0" err="1" smtClean="0"/>
              <a:t>vostres</a:t>
            </a:r>
            <a:r>
              <a:rPr lang="es-ES" dirty="0" smtClean="0"/>
              <a:t> </a:t>
            </a:r>
            <a:r>
              <a:rPr lang="es-ES" dirty="0" err="1" smtClean="0"/>
              <a:t>fills</a:t>
            </a:r>
            <a:r>
              <a:rPr lang="es-ES" dirty="0" smtClean="0"/>
              <a:t>/es al blog de </a:t>
            </a:r>
            <a:r>
              <a:rPr lang="es-ES" dirty="0" err="1" smtClean="0"/>
              <a:t>l’escola</a:t>
            </a:r>
            <a:r>
              <a:rPr lang="es-ES" dirty="0" smtClean="0"/>
              <a:t>.</a:t>
            </a:r>
          </a:p>
          <a:p>
            <a:pPr algn="just"/>
            <a:r>
              <a:rPr lang="es-ES" dirty="0" err="1" smtClean="0"/>
              <a:t>Mensualment</a:t>
            </a:r>
            <a:r>
              <a:rPr lang="es-ES" dirty="0" smtClean="0"/>
              <a:t> a les </a:t>
            </a:r>
            <a:r>
              <a:rPr lang="es-ES" dirty="0" err="1" smtClean="0"/>
              <a:t>cartelleres</a:t>
            </a:r>
            <a:r>
              <a:rPr lang="es-ES" dirty="0" smtClean="0"/>
              <a:t> </a:t>
            </a:r>
            <a:r>
              <a:rPr lang="es-ES" dirty="0" err="1" smtClean="0"/>
              <a:t>exteriors</a:t>
            </a:r>
            <a:r>
              <a:rPr lang="es-ES" dirty="0" smtClean="0"/>
              <a:t> </a:t>
            </a:r>
            <a:r>
              <a:rPr lang="es-ES" dirty="0" err="1" smtClean="0"/>
              <a:t>s’aniran</a:t>
            </a:r>
            <a:r>
              <a:rPr lang="es-ES" dirty="0" smtClean="0"/>
              <a:t> </a:t>
            </a:r>
            <a:r>
              <a:rPr lang="es-ES" dirty="0" err="1" smtClean="0"/>
              <a:t>posant</a:t>
            </a:r>
            <a:r>
              <a:rPr lang="es-ES" dirty="0" smtClean="0"/>
              <a:t> </a:t>
            </a:r>
            <a:r>
              <a:rPr lang="es-ES" dirty="0" err="1" smtClean="0"/>
              <a:t>informacions</a:t>
            </a:r>
            <a:r>
              <a:rPr lang="es-ES" dirty="0" smtClean="0"/>
              <a:t> de les </a:t>
            </a:r>
            <a:r>
              <a:rPr lang="es-ES" dirty="0" err="1" smtClean="0"/>
              <a:t>activitats</a:t>
            </a:r>
            <a:r>
              <a:rPr lang="es-ES" dirty="0" smtClean="0"/>
              <a:t>. </a:t>
            </a:r>
            <a:endParaRPr lang="es-ES" dirty="0"/>
          </a:p>
        </p:txBody>
      </p:sp>
      <p:pic>
        <p:nvPicPr>
          <p:cNvPr id="1026" name="Picture 2" descr="Cómo saber la fecha y hora exacta de una publicación en Instagram -  return(GiS);"/>
          <p:cNvPicPr>
            <a:picLocks noChangeAspect="1" noChangeArrowheads="1"/>
          </p:cNvPicPr>
          <p:nvPr/>
        </p:nvPicPr>
        <p:blipFill>
          <a:blip r:embed="rId2"/>
          <a:srcRect/>
          <a:stretch>
            <a:fillRect/>
          </a:stretch>
        </p:blipFill>
        <p:spPr bwMode="auto">
          <a:xfrm>
            <a:off x="3714744" y="285728"/>
            <a:ext cx="571504" cy="571504"/>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1" name="Google Shape;171;p26"/>
          <p:cNvSpPr txBox="1">
            <a:spLocks/>
          </p:cNvSpPr>
          <p:nvPr/>
        </p:nvSpPr>
        <p:spPr>
          <a:xfrm>
            <a:off x="285720" y="428604"/>
            <a:ext cx="8572560" cy="831850"/>
          </a:xfrm>
          <a:prstGeom prst="rect">
            <a:avLst/>
          </a:prstGeom>
          <a:solidFill>
            <a:srgbClr val="99FFCC"/>
          </a:solid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ca-ES" sz="4800" b="1" i="0" u="none" strike="noStrike" cap="none" dirty="0">
                <a:solidFill>
                  <a:srgbClr val="FF0000"/>
                </a:solidFill>
                <a:effectLst>
                  <a:outerShdw blurRad="38100" dist="38100" dir="2700000" algn="tl">
                    <a:srgbClr val="000000">
                      <a:alpha val="43137"/>
                    </a:srgbClr>
                  </a:outerShdw>
                </a:effectLst>
                <a:uFillTx/>
                <a:latin typeface="Britannic Bold" pitchFamily="34" charset="0"/>
                <a:sym typeface="Arial"/>
              </a:rPr>
              <a:t>FELIÇ CURS </a:t>
            </a:r>
            <a:r>
              <a:rPr lang="ca-ES" sz="4800" b="1" i="0" u="none" strike="noStrike" cap="none" dirty="0" smtClean="0">
                <a:solidFill>
                  <a:srgbClr val="FF0000"/>
                </a:solidFill>
                <a:effectLst>
                  <a:outerShdw blurRad="38100" dist="38100" dir="2700000" algn="tl">
                    <a:srgbClr val="000000">
                      <a:alpha val="43137"/>
                    </a:srgbClr>
                  </a:outerShdw>
                </a:effectLst>
                <a:uFillTx/>
                <a:latin typeface="Britannic Bold" pitchFamily="34" charset="0"/>
                <a:sym typeface="Arial"/>
              </a:rPr>
              <a:t>2021-22!!!</a:t>
            </a:r>
            <a:endParaRPr sz="4800" b="1" i="0" u="none" strike="noStrike" cap="none" dirty="0">
              <a:solidFill>
                <a:srgbClr val="FF0000"/>
              </a:solidFill>
              <a:effectLst>
                <a:outerShdw blurRad="38100" dist="38100" dir="2700000" algn="tl">
                  <a:srgbClr val="000000">
                    <a:alpha val="43137"/>
                  </a:srgbClr>
                </a:outerShdw>
              </a:effectLst>
              <a:uFillTx/>
              <a:latin typeface="Britannic Bold" pitchFamily="34" charset="0"/>
              <a:sym typeface="Arial"/>
            </a:endParaRPr>
          </a:p>
        </p:txBody>
      </p:sp>
      <p:pic>
        <p:nvPicPr>
          <p:cNvPr id="172" name="Google Shape;172;p26" descr="logo.png"/>
          <p:cNvPicPr preferRelativeResize="0"/>
          <p:nvPr/>
        </p:nvPicPr>
        <p:blipFill rotWithShape="1">
          <a:blip r:embed="rId3"/>
          <a:srcRect/>
          <a:stretch/>
        </p:blipFill>
        <p:spPr>
          <a:xfrm flipH="1">
            <a:off x="8001024" y="285728"/>
            <a:ext cx="607122" cy="936104"/>
          </a:xfrm>
          <a:prstGeom prst="rect">
            <a:avLst/>
          </a:prstGeom>
          <a:noFill/>
          <a:ln>
            <a:noFill/>
          </a:ln>
        </p:spPr>
      </p:pic>
      <p:pic>
        <p:nvPicPr>
          <p:cNvPr id="5" name="4 Imagen" descr="TURU.jpg"/>
          <p:cNvPicPr>
            <a:picLocks noChangeAspect="1"/>
          </p:cNvPicPr>
          <p:nvPr/>
        </p:nvPicPr>
        <p:blipFill>
          <a:blip r:embed="rId4"/>
          <a:stretch>
            <a:fillRect/>
          </a:stretch>
        </p:blipFill>
        <p:spPr>
          <a:xfrm>
            <a:off x="1916142" y="1428760"/>
            <a:ext cx="5311716" cy="5143512"/>
          </a:xfrm>
          <a:prstGeom prst="rect">
            <a:avLst/>
          </a:prstGeom>
        </p:spPr>
      </p:pic>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5"/>
          <p:cNvSpPr txBox="1">
            <a:spLocks noGrp="1"/>
          </p:cNvSpPr>
          <p:nvPr>
            <p:ph type="title"/>
          </p:nvPr>
        </p:nvSpPr>
        <p:spPr>
          <a:xfrm>
            <a:off x="457200" y="274638"/>
            <a:ext cx="8229600" cy="1143000"/>
          </a:xfrm>
          <a:prstGeom prst="rect">
            <a:avLst/>
          </a:prstGeom>
          <a:ln/>
        </p:spPr>
        <p:style>
          <a:lnRef idx="1">
            <a:schemeClr val="accent3"/>
          </a:lnRef>
          <a:fillRef idx="3">
            <a:schemeClr val="accent3"/>
          </a:fillRef>
          <a:effectRef idx="2">
            <a:schemeClr val="accent3"/>
          </a:effectRef>
          <a:fontRef idx="minor">
            <a:schemeClr val="lt1"/>
          </a:fontRef>
        </p:style>
        <p:txBody>
          <a:bodyPr spcFirstLastPara="1" wrap="square" lIns="91425" tIns="45700" rIns="91425" bIns="45700" anchor="ctr" anchorCtr="0">
            <a:noAutofit/>
          </a:bodyPr>
          <a:lstStyle/>
          <a:p>
            <a:pPr marL="0" marR="0" lvl="0" indent="0" algn="ctr" rtl="0">
              <a:spcBef>
                <a:spcPts val="0"/>
              </a:spcBef>
              <a:spcAft>
                <a:spcPts val="0"/>
              </a:spcAft>
              <a:buClr>
                <a:schemeClr val="dk2"/>
              </a:buClr>
              <a:buFont typeface="Arial"/>
              <a:buNone/>
            </a:pPr>
            <a:r>
              <a:rPr lang="ca-ES" sz="4400" b="1" i="0" u="none" strike="noStrike" cap="none" dirty="0">
                <a:solidFill>
                  <a:schemeClr val="dk2"/>
                </a:solidFill>
                <a:effectLst>
                  <a:outerShdw blurRad="38100" dist="38100" dir="2700000" algn="tl">
                    <a:srgbClr val="000000">
                      <a:alpha val="43137"/>
                    </a:srgbClr>
                  </a:outerShdw>
                </a:effectLst>
                <a:uFillTx/>
                <a:latin typeface="Britannic Bold" pitchFamily="34" charset="0"/>
                <a:ea typeface="Arial"/>
                <a:cs typeface="Arial"/>
                <a:sym typeface="Arial"/>
              </a:rPr>
              <a:t>GUIÓ DE LA REUNIÓ</a:t>
            </a:r>
            <a:endParaRPr>
              <a:effectLst>
                <a:outerShdw blurRad="38100" dist="38100" dir="2700000" algn="tl">
                  <a:srgbClr val="000000">
                    <a:alpha val="43137"/>
                  </a:srgbClr>
                </a:outerShdw>
              </a:effectLst>
              <a:uFillTx/>
              <a:latin typeface="Britannic Bold" pitchFamily="34" charset="0"/>
            </a:endParaRPr>
          </a:p>
        </p:txBody>
      </p:sp>
      <p:sp>
        <p:nvSpPr>
          <p:cNvPr id="103" name="Google Shape;103;p15"/>
          <p:cNvSpPr txBox="1">
            <a:spLocks noGrp="1"/>
          </p:cNvSpPr>
          <p:nvPr>
            <p:ph type="body" idx="1"/>
          </p:nvPr>
        </p:nvSpPr>
        <p:spPr>
          <a:xfrm>
            <a:off x="457200" y="1706880"/>
            <a:ext cx="8229600" cy="4293888"/>
          </a:xfrm>
          <a:prstGeom prst="rect">
            <a:avLst/>
          </a:prstGeom>
          <a:solidFill>
            <a:schemeClr val="lt1"/>
          </a:solidFill>
          <a:ln>
            <a:noFill/>
          </a:ln>
        </p:spPr>
        <p:txBody>
          <a:bodyPr spcFirstLastPara="1" wrap="square" lIns="91425" tIns="45700" rIns="91425" bIns="45700" anchor="t" anchorCtr="0">
            <a:noAutofit/>
          </a:bodyPr>
          <a:lstStyle/>
          <a:p>
            <a:pPr marL="274320" marR="0" lvl="0" indent="-274320" algn="just" rtl="0">
              <a:spcBef>
                <a:spcPts val="0"/>
              </a:spcBef>
              <a:spcAft>
                <a:spcPts val="600"/>
              </a:spcAft>
              <a:buClr>
                <a:schemeClr val="dk1"/>
              </a:buClr>
              <a:buSzPts val="3700"/>
              <a:buFont typeface="Calibri" pitchFamily="34" charset="0"/>
              <a:buChar char="-"/>
            </a:pPr>
            <a:r>
              <a:rPr lang="ca-ES" sz="2400" i="0" u="none" strike="noStrike" cap="none" dirty="0">
                <a:solidFill>
                  <a:schemeClr val="dk1"/>
                </a:solidFill>
                <a:uFillTx/>
                <a:latin typeface="Calibri" pitchFamily="34" charset="0"/>
                <a:ea typeface="Arial Black"/>
                <a:cs typeface="Arial Black"/>
                <a:sym typeface="Arial Black"/>
              </a:rPr>
              <a:t>Presentació de l’equip de mestres</a:t>
            </a:r>
            <a:endParaRPr sz="2400" dirty="0">
              <a:uFillTx/>
              <a:latin typeface="Calibri" pitchFamily="34" charset="0"/>
            </a:endParaRPr>
          </a:p>
          <a:p>
            <a:pPr marL="274320" marR="0" lvl="0" indent="-274320" algn="just" rtl="0">
              <a:spcBef>
                <a:spcPts val="0"/>
              </a:spcBef>
              <a:spcAft>
                <a:spcPts val="600"/>
              </a:spcAft>
              <a:buClr>
                <a:schemeClr val="dk1"/>
              </a:buClr>
              <a:buSzPts val="3700"/>
              <a:buFont typeface="Calibri" pitchFamily="34" charset="0"/>
              <a:buChar char="-"/>
            </a:pPr>
            <a:r>
              <a:rPr lang="ca-ES" sz="2400" i="0" u="none" strike="noStrike" cap="none" dirty="0" smtClean="0">
                <a:solidFill>
                  <a:schemeClr val="dk1"/>
                </a:solidFill>
                <a:uFillTx/>
                <a:latin typeface="Calibri" pitchFamily="34" charset="0"/>
                <a:ea typeface="Arial Black"/>
                <a:cs typeface="Arial Black"/>
                <a:sym typeface="Arial Black"/>
              </a:rPr>
              <a:t>Objectius </a:t>
            </a:r>
            <a:r>
              <a:rPr lang="ca-ES" sz="2400" i="0" u="none" strike="noStrike" cap="none" dirty="0">
                <a:solidFill>
                  <a:schemeClr val="dk1"/>
                </a:solidFill>
                <a:uFillTx/>
                <a:latin typeface="Calibri" pitchFamily="34" charset="0"/>
                <a:ea typeface="Arial Black"/>
                <a:cs typeface="Arial Black"/>
                <a:sym typeface="Arial Black"/>
              </a:rPr>
              <a:t>de curs</a:t>
            </a:r>
            <a:endParaRPr sz="2400" dirty="0">
              <a:uFillTx/>
              <a:latin typeface="Calibri" pitchFamily="34" charset="0"/>
            </a:endParaRPr>
          </a:p>
          <a:p>
            <a:pPr marL="274320" marR="0" lvl="0" indent="-274320" algn="just" rtl="0">
              <a:spcBef>
                <a:spcPts val="0"/>
              </a:spcBef>
              <a:spcAft>
                <a:spcPts val="600"/>
              </a:spcAft>
              <a:buClr>
                <a:schemeClr val="dk1"/>
              </a:buClr>
              <a:buSzPts val="3700"/>
              <a:buFont typeface="Calibri" pitchFamily="34" charset="0"/>
              <a:buChar char="-"/>
            </a:pPr>
            <a:r>
              <a:rPr lang="ca-ES" sz="2400" i="0" u="none" strike="noStrike" cap="none" dirty="0">
                <a:solidFill>
                  <a:schemeClr val="dk1"/>
                </a:solidFill>
                <a:uFillTx/>
                <a:latin typeface="Calibri" pitchFamily="34" charset="0"/>
                <a:ea typeface="Arial Black"/>
                <a:cs typeface="Arial Black"/>
                <a:sym typeface="Arial Black"/>
              </a:rPr>
              <a:t>Avaluació</a:t>
            </a:r>
            <a:endParaRPr sz="2400" dirty="0">
              <a:uFillTx/>
              <a:latin typeface="Calibri" pitchFamily="34" charset="0"/>
            </a:endParaRPr>
          </a:p>
          <a:p>
            <a:pPr marL="274320" marR="0" lvl="0" indent="-274320" algn="just" rtl="0">
              <a:spcBef>
                <a:spcPts val="0"/>
              </a:spcBef>
              <a:spcAft>
                <a:spcPts val="600"/>
              </a:spcAft>
              <a:buClr>
                <a:schemeClr val="dk1"/>
              </a:buClr>
              <a:buSzPts val="3700"/>
              <a:buFont typeface="Calibri" pitchFamily="34" charset="0"/>
              <a:buChar char="-"/>
            </a:pPr>
            <a:r>
              <a:rPr lang="ca-ES" sz="2400" i="0" u="none" strike="noStrike" cap="none" dirty="0">
                <a:solidFill>
                  <a:schemeClr val="dk1"/>
                </a:solidFill>
                <a:uFillTx/>
                <a:latin typeface="Calibri" pitchFamily="34" charset="0"/>
                <a:ea typeface="Arial Black"/>
                <a:cs typeface="Arial Black"/>
                <a:sym typeface="Arial Black"/>
              </a:rPr>
              <a:t>Deures</a:t>
            </a:r>
            <a:endParaRPr sz="2400" dirty="0">
              <a:uFillTx/>
              <a:latin typeface="Calibri" pitchFamily="34" charset="0"/>
            </a:endParaRPr>
          </a:p>
          <a:p>
            <a:pPr marL="274320" marR="0" lvl="0" indent="-274320" algn="just" rtl="0">
              <a:spcBef>
                <a:spcPts val="0"/>
              </a:spcBef>
              <a:spcAft>
                <a:spcPts val="600"/>
              </a:spcAft>
              <a:buClr>
                <a:schemeClr val="dk1"/>
              </a:buClr>
              <a:buSzPts val="3700"/>
              <a:buFont typeface="Calibri" pitchFamily="34" charset="0"/>
              <a:buChar char="-"/>
            </a:pPr>
            <a:r>
              <a:rPr lang="ca-ES" sz="2400" i="0" u="none" strike="noStrike" cap="none" dirty="0">
                <a:solidFill>
                  <a:schemeClr val="dk1"/>
                </a:solidFill>
                <a:uFillTx/>
                <a:latin typeface="Calibri" pitchFamily="34" charset="0"/>
                <a:ea typeface="Arial Black"/>
                <a:cs typeface="Arial Black"/>
                <a:sym typeface="Arial Black"/>
              </a:rPr>
              <a:t>Informes i entrevistes</a:t>
            </a:r>
            <a:endParaRPr sz="2400" dirty="0">
              <a:uFillTx/>
              <a:latin typeface="Calibri" pitchFamily="34" charset="0"/>
            </a:endParaRPr>
          </a:p>
          <a:p>
            <a:pPr marL="274320" marR="0" lvl="0" indent="-274320" algn="just" rtl="0">
              <a:spcBef>
                <a:spcPts val="0"/>
              </a:spcBef>
              <a:spcAft>
                <a:spcPts val="600"/>
              </a:spcAft>
              <a:buClr>
                <a:schemeClr val="dk1"/>
              </a:buClr>
              <a:buSzPts val="3700"/>
              <a:buFont typeface="Calibri" pitchFamily="34" charset="0"/>
              <a:buChar char="-"/>
            </a:pPr>
            <a:r>
              <a:rPr lang="ca-ES" sz="2400" i="0" u="none" strike="noStrike" cap="none" dirty="0">
                <a:solidFill>
                  <a:schemeClr val="dk1"/>
                </a:solidFill>
                <a:uFillTx/>
                <a:latin typeface="Calibri" pitchFamily="34" charset="0"/>
                <a:ea typeface="Arial Black"/>
                <a:cs typeface="Arial Black"/>
                <a:sym typeface="Arial Black"/>
              </a:rPr>
              <a:t>Sortides</a:t>
            </a:r>
            <a:endParaRPr sz="2400" dirty="0">
              <a:uFillTx/>
              <a:latin typeface="Calibri" pitchFamily="34" charset="0"/>
            </a:endParaRPr>
          </a:p>
          <a:p>
            <a:pPr marL="274320" marR="0" lvl="0" indent="-274320" algn="just" rtl="0">
              <a:spcBef>
                <a:spcPts val="0"/>
              </a:spcBef>
              <a:spcAft>
                <a:spcPts val="600"/>
              </a:spcAft>
              <a:buClr>
                <a:schemeClr val="dk1"/>
              </a:buClr>
              <a:buSzPts val="3700"/>
              <a:buFont typeface="Calibri" pitchFamily="34" charset="0"/>
              <a:buChar char="-"/>
            </a:pPr>
            <a:r>
              <a:rPr lang="ca-ES" sz="2400" i="0" u="none" strike="noStrike" cap="none" dirty="0">
                <a:solidFill>
                  <a:schemeClr val="dk1"/>
                </a:solidFill>
                <a:uFillTx/>
                <a:latin typeface="Calibri" pitchFamily="34" charset="0"/>
                <a:ea typeface="Arial Black"/>
                <a:cs typeface="Arial Black"/>
                <a:sym typeface="Arial Black"/>
              </a:rPr>
              <a:t>Pares/mares </a:t>
            </a:r>
            <a:r>
              <a:rPr lang="ca-ES" sz="2400" i="0" u="none" strike="noStrike" cap="none" dirty="0" smtClean="0">
                <a:solidFill>
                  <a:schemeClr val="dk1"/>
                </a:solidFill>
                <a:uFillTx/>
                <a:latin typeface="Calibri" pitchFamily="34" charset="0"/>
                <a:ea typeface="Arial Black"/>
                <a:cs typeface="Arial Black"/>
                <a:sym typeface="Arial Black"/>
              </a:rPr>
              <a:t>delegats/es</a:t>
            </a:r>
          </a:p>
          <a:p>
            <a:pPr marL="274320" marR="0" lvl="0" indent="-274320" algn="just" rtl="0">
              <a:spcBef>
                <a:spcPts val="0"/>
              </a:spcBef>
              <a:spcAft>
                <a:spcPts val="600"/>
              </a:spcAft>
              <a:buClr>
                <a:schemeClr val="dk1"/>
              </a:buClr>
              <a:buSzPts val="3700"/>
              <a:buFont typeface="Calibri" pitchFamily="34" charset="0"/>
              <a:buChar char="-"/>
            </a:pPr>
            <a:r>
              <a:rPr lang="ca-ES" sz="2400" dirty="0" smtClean="0">
                <a:latin typeface="Calibri" pitchFamily="34" charset="0"/>
                <a:ea typeface="Arial Black"/>
                <a:cs typeface="Arial Black"/>
                <a:sym typeface="Arial Black"/>
              </a:rPr>
              <a:t>Pack COVID recomanable (gel hidroalcohòlic, mascareta de recanvi dins d’una funda/bossa)</a:t>
            </a:r>
            <a:endParaRPr sz="2400" i="0" u="none" strike="noStrike" cap="none" dirty="0">
              <a:solidFill>
                <a:schemeClr val="dk1"/>
              </a:solidFill>
              <a:uFillTx/>
              <a:latin typeface="Calibri" pitchFamily="34" charset="0"/>
              <a:ea typeface="Arial Black"/>
              <a:cs typeface="Arial Black"/>
              <a:sym typeface="Arial Black"/>
            </a:endParaRPr>
          </a:p>
          <a:p>
            <a:pPr marL="274320" marR="0" lvl="0" indent="-86360" algn="l" rtl="0">
              <a:lnSpc>
                <a:spcPct val="80000"/>
              </a:lnSpc>
              <a:spcBef>
                <a:spcPts val="592"/>
              </a:spcBef>
              <a:spcAft>
                <a:spcPts val="0"/>
              </a:spcAft>
              <a:buClr>
                <a:schemeClr val="dk1"/>
              </a:buClr>
              <a:buSzPts val="2960"/>
              <a:buFont typeface="Noto Sans Symbols"/>
              <a:buNone/>
            </a:pPr>
            <a:endParaRPr sz="2960" b="0" i="0" u="none" strike="noStrike" cap="none" dirty="0">
              <a:solidFill>
                <a:schemeClr val="dk1"/>
              </a:solidFill>
              <a:uFillTx/>
              <a:latin typeface="Calibri"/>
              <a:ea typeface="Calibri"/>
              <a:cs typeface="Calibri"/>
              <a:sym typeface="Calibri"/>
            </a:endParaRPr>
          </a:p>
          <a:p>
            <a:pPr marL="274320" marR="0" lvl="0" indent="-274320" algn="l" rtl="0">
              <a:lnSpc>
                <a:spcPct val="80000"/>
              </a:lnSpc>
              <a:spcBef>
                <a:spcPts val="592"/>
              </a:spcBef>
              <a:spcAft>
                <a:spcPts val="0"/>
              </a:spcAft>
              <a:buClr>
                <a:schemeClr val="dk1"/>
              </a:buClr>
              <a:buFont typeface="Noto Sans Symbols"/>
              <a:buNone/>
            </a:pPr>
            <a:endParaRPr sz="2960" b="0" i="0" u="none" strike="noStrike" cap="none" dirty="0">
              <a:solidFill>
                <a:schemeClr val="dk1"/>
              </a:solidFill>
              <a:uFillTx/>
              <a:latin typeface="Calibri"/>
              <a:ea typeface="Calibri"/>
              <a:cs typeface="Calibri"/>
              <a:sym typeface="Calibri"/>
            </a:endParaRPr>
          </a:p>
        </p:txBody>
      </p:sp>
    </p:spTree>
  </p:cSld>
  <p:clrMapOvr>
    <a:masterClrMapping/>
  </p:clrMapOvr>
  <p:transition>
    <p:push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6"/>
          <p:cNvSpPr txBox="1">
            <a:spLocks noGrp="1"/>
          </p:cNvSpPr>
          <p:nvPr>
            <p:ph type="title"/>
          </p:nvPr>
        </p:nvSpPr>
        <p:spPr>
          <a:xfrm>
            <a:off x="500034" y="0"/>
            <a:ext cx="8229600" cy="1143000"/>
          </a:xfrm>
          <a:prstGeom prst="rect">
            <a:avLst/>
          </a:prstGeom>
          <a:ln/>
        </p:spPr>
        <p:style>
          <a:lnRef idx="0">
            <a:schemeClr val="accent5"/>
          </a:lnRef>
          <a:fillRef idx="3">
            <a:schemeClr val="accent5"/>
          </a:fillRef>
          <a:effectRef idx="3">
            <a:schemeClr val="accent5"/>
          </a:effectRef>
          <a:fontRef idx="minor">
            <a:schemeClr val="lt1"/>
          </a:fontRef>
        </p:style>
        <p:txBody>
          <a:bodyPr spcFirstLastPara="1" wrap="square" lIns="91425" tIns="45700" rIns="91425" bIns="45700" anchor="ctr" anchorCtr="0">
            <a:noAutofit/>
          </a:bodyPr>
          <a:lstStyle/>
          <a:p>
            <a:pPr marL="0" marR="0" lvl="0" indent="0" algn="ctr" rtl="0">
              <a:spcBef>
                <a:spcPts val="0"/>
              </a:spcBef>
              <a:spcAft>
                <a:spcPts val="0"/>
              </a:spcAft>
              <a:buClr>
                <a:srgbClr val="0070C0"/>
              </a:buClr>
              <a:buFont typeface="Arial"/>
              <a:buNone/>
            </a:pPr>
            <a:r>
              <a:rPr lang="ca-ES" sz="3959" b="1" i="0" u="none" strike="noStrike" cap="none" dirty="0">
                <a:solidFill>
                  <a:srgbClr val="0070C0"/>
                </a:solidFill>
                <a:effectLst>
                  <a:outerShdw blurRad="38100" dist="38100" dir="2700000" algn="tl">
                    <a:srgbClr val="000000">
                      <a:alpha val="43137"/>
                    </a:srgbClr>
                  </a:outerShdw>
                </a:effectLst>
                <a:uFillTx/>
                <a:latin typeface="Britannic Bold" pitchFamily="34" charset="0"/>
                <a:ea typeface="Arial"/>
                <a:cs typeface="Arial"/>
                <a:sym typeface="Arial"/>
              </a:rPr>
              <a:t>PRESENTACIÓ EQUIP DE MESTRES</a:t>
            </a:r>
            <a:endParaRPr>
              <a:effectLst>
                <a:outerShdw blurRad="38100" dist="38100" dir="2700000" algn="tl">
                  <a:srgbClr val="000000">
                    <a:alpha val="43137"/>
                  </a:srgbClr>
                </a:outerShdw>
              </a:effectLst>
              <a:uFillTx/>
              <a:latin typeface="Britannic Bold" pitchFamily="34" charset="0"/>
            </a:endParaRPr>
          </a:p>
        </p:txBody>
      </p:sp>
      <p:graphicFrame>
        <p:nvGraphicFramePr>
          <p:cNvPr id="109" name="Google Shape;109;p16"/>
          <p:cNvGraphicFramePr/>
          <p:nvPr>
            <p:extLst>
              <p:ext uri="{D42A27DB-BD31-4B8C-83A1-F6EECF244321}">
                <p14:modId xmlns="" xmlns:p14="http://schemas.microsoft.com/office/powerpoint/2010/main" val="559631466"/>
              </p:ext>
            </p:extLst>
          </p:nvPr>
        </p:nvGraphicFramePr>
        <p:xfrm>
          <a:off x="1357290" y="1214422"/>
          <a:ext cx="6172200" cy="5522100"/>
        </p:xfrm>
        <a:graphic>
          <a:graphicData uri="http://schemas.openxmlformats.org/drawingml/2006/table">
            <a:tbl>
              <a:tblPr firstRow="1" bandRow="1">
                <a:noFill/>
                <a:tableStyleId>{12FF692E-CBC3-4598-B660-ED29F4FAB906}</a:tableStyleId>
              </a:tblPr>
              <a:tblGrid>
                <a:gridCol w="2311666"/>
                <a:gridCol w="1803134"/>
                <a:gridCol w="2057400"/>
              </a:tblGrid>
              <a:tr h="370850">
                <a:tc>
                  <a:txBody>
                    <a:bodyPr/>
                    <a:lstStyle/>
                    <a:p>
                      <a:pPr marL="0" marR="0" lvl="0" indent="0" algn="ctr" rtl="0">
                        <a:spcBef>
                          <a:spcPts val="0"/>
                        </a:spcBef>
                        <a:spcAft>
                          <a:spcPts val="0"/>
                        </a:spcAft>
                        <a:buNone/>
                      </a:pPr>
                      <a:r>
                        <a:rPr lang="ca-ES" sz="1800" u="none" strike="noStrike" cap="none" dirty="0">
                          <a:uFillTx/>
                          <a:latin typeface="Calibri" pitchFamily="34" charset="0"/>
                        </a:rPr>
                        <a:t>Àrees </a:t>
                      </a:r>
                      <a:endParaRPr sz="1800" u="none" strike="noStrike" cap="none" dirty="0">
                        <a:uFillTx/>
                        <a:latin typeface="Calibri" pitchFamily="34" charset="0"/>
                        <a:ea typeface="Century Gothic"/>
                        <a:cs typeface="Century Gothic"/>
                        <a:sym typeface="Century Gothic"/>
                      </a:endParaRPr>
                    </a:p>
                  </a:txBody>
                  <a:tcPr marL="91450" marR="91450" marT="45725" marB="45725"/>
                </a:tc>
                <a:tc>
                  <a:txBody>
                    <a:bodyPr/>
                    <a:lstStyle/>
                    <a:p>
                      <a:pPr marL="0" marR="0" lvl="0" indent="0" algn="ctr" rtl="0">
                        <a:spcBef>
                          <a:spcPts val="0"/>
                        </a:spcBef>
                        <a:spcAft>
                          <a:spcPts val="0"/>
                        </a:spcAft>
                        <a:buNone/>
                      </a:pPr>
                      <a:r>
                        <a:rPr lang="ca-ES" sz="1800" u="none" strike="noStrike" cap="none" dirty="0">
                          <a:uFillTx/>
                          <a:latin typeface="Calibri" pitchFamily="34" charset="0"/>
                        </a:rPr>
                        <a:t>5è </a:t>
                      </a:r>
                      <a:r>
                        <a:rPr lang="ca-ES" sz="1800" dirty="0">
                          <a:uFillTx/>
                          <a:latin typeface="Calibri" pitchFamily="34" charset="0"/>
                        </a:rPr>
                        <a:t>A</a:t>
                      </a:r>
                      <a:endParaRPr sz="1800" u="none" strike="noStrike" cap="none">
                        <a:uFillTx/>
                        <a:latin typeface="Calibri" pitchFamily="34" charset="0"/>
                        <a:ea typeface="Century Gothic"/>
                        <a:cs typeface="Century Gothic"/>
                        <a:sym typeface="Century Gothic"/>
                      </a:endParaRPr>
                    </a:p>
                  </a:txBody>
                  <a:tcPr marL="91450" marR="91450" marT="45725" marB="45725"/>
                </a:tc>
                <a:tc>
                  <a:txBody>
                    <a:bodyPr/>
                    <a:lstStyle/>
                    <a:p>
                      <a:pPr marL="0" marR="0" lvl="0" indent="0" algn="ctr" rtl="0">
                        <a:spcBef>
                          <a:spcPts val="0"/>
                        </a:spcBef>
                        <a:spcAft>
                          <a:spcPts val="0"/>
                        </a:spcAft>
                        <a:buNone/>
                      </a:pPr>
                      <a:r>
                        <a:rPr lang="ca-ES" sz="1800" u="none" strike="noStrike" cap="none" dirty="0">
                          <a:uFillTx/>
                          <a:latin typeface="Calibri" pitchFamily="34" charset="0"/>
                        </a:rPr>
                        <a:t>5è B </a:t>
                      </a:r>
                      <a:endParaRPr sz="1800" u="none" strike="noStrike" cap="none">
                        <a:uFillTx/>
                        <a:latin typeface="Calibri" pitchFamily="34" charset="0"/>
                        <a:ea typeface="Century Gothic"/>
                        <a:cs typeface="Century Gothic"/>
                        <a:sym typeface="Century Gothic"/>
                      </a:endParaRPr>
                    </a:p>
                  </a:txBody>
                  <a:tcPr marL="91450" marR="91450" marT="45725" marB="45725"/>
                </a:tc>
              </a:tr>
              <a:tr h="370850">
                <a:tc>
                  <a:txBody>
                    <a:bodyPr/>
                    <a:lstStyle/>
                    <a:p>
                      <a:pPr marL="0" marR="0" lvl="0" indent="0" algn="l" rtl="0">
                        <a:spcBef>
                          <a:spcPts val="0"/>
                        </a:spcBef>
                        <a:spcAft>
                          <a:spcPts val="0"/>
                        </a:spcAft>
                        <a:buNone/>
                      </a:pPr>
                      <a:r>
                        <a:rPr lang="ca-ES" sz="2000" u="none" strike="noStrike" cap="none">
                          <a:uFillTx/>
                          <a:latin typeface="Calibri" pitchFamily="34" charset="0"/>
                        </a:rPr>
                        <a:t>Català </a:t>
                      </a:r>
                      <a:endParaRPr sz="2000">
                        <a:uFillTx/>
                        <a:latin typeface="Calibri" pitchFamily="34" charset="0"/>
                        <a:ea typeface="Century Gothic"/>
                        <a:cs typeface="Century Gothic"/>
                        <a:sym typeface="Century Gothic"/>
                      </a:endParaRPr>
                    </a:p>
                  </a:txBody>
                  <a:tcPr marL="91450" marR="91450" marT="45725" marB="45725">
                    <a:solidFill>
                      <a:srgbClr val="FFFF00"/>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Paula</a:t>
                      </a:r>
                      <a:endParaRPr sz="2000" dirty="0">
                        <a:uFillTx/>
                        <a:latin typeface="Calibri" pitchFamily="34" charset="0"/>
                        <a:ea typeface="Century Gothic"/>
                        <a:cs typeface="Century Gothic"/>
                        <a:sym typeface="Century Gothic"/>
                      </a:endParaRPr>
                    </a:p>
                  </a:txBody>
                  <a:tcPr marL="91450" marR="91450" marT="45725" marB="45725">
                    <a:solidFill>
                      <a:srgbClr val="FFFF00"/>
                    </a:solidFill>
                  </a:tcPr>
                </a:tc>
                <a:tc>
                  <a:txBody>
                    <a:bodyPr/>
                    <a:lstStyle/>
                    <a:p>
                      <a:pPr marL="0" marR="0" lvl="0" indent="0" algn="ctr" rtl="0">
                        <a:spcBef>
                          <a:spcPts val="0"/>
                        </a:spcBef>
                        <a:spcAft>
                          <a:spcPts val="0"/>
                        </a:spcAft>
                        <a:buNone/>
                      </a:pPr>
                      <a:r>
                        <a:rPr lang="es-ES" sz="2000" dirty="0" err="1" smtClean="0">
                          <a:uFillTx/>
                          <a:latin typeface="Calibri" pitchFamily="34" charset="0"/>
                          <a:ea typeface="Century Gothic"/>
                          <a:cs typeface="Century Gothic"/>
                          <a:sym typeface="Century Gothic"/>
                        </a:rPr>
                        <a:t>Geòrgia</a:t>
                      </a:r>
                      <a:endParaRPr sz="2000" dirty="0">
                        <a:uFillTx/>
                        <a:latin typeface="Calibri" pitchFamily="34" charset="0"/>
                        <a:ea typeface="Century Gothic"/>
                        <a:cs typeface="Century Gothic"/>
                        <a:sym typeface="Century Gothic"/>
                      </a:endParaRPr>
                    </a:p>
                  </a:txBody>
                  <a:tcPr marL="91450" marR="91450" marT="45725" marB="45725">
                    <a:solidFill>
                      <a:srgbClr val="FFFF00"/>
                    </a:solidFill>
                  </a:tcPr>
                </a:tc>
              </a:tr>
              <a:tr h="370850">
                <a:tc>
                  <a:txBody>
                    <a:bodyPr/>
                    <a:lstStyle/>
                    <a:p>
                      <a:pPr marL="0" marR="0" lvl="0" indent="0" algn="l" rtl="0">
                        <a:spcBef>
                          <a:spcPts val="0"/>
                        </a:spcBef>
                        <a:spcAft>
                          <a:spcPts val="0"/>
                        </a:spcAft>
                        <a:buNone/>
                      </a:pPr>
                      <a:r>
                        <a:rPr lang="ca-ES" sz="2000">
                          <a:uFillTx/>
                          <a:latin typeface="Calibri" pitchFamily="34" charset="0"/>
                        </a:rPr>
                        <a:t>Castellà </a:t>
                      </a:r>
                      <a:endParaRPr sz="2000">
                        <a:uFillTx/>
                        <a:latin typeface="Calibri" pitchFamily="34" charset="0"/>
                        <a:ea typeface="Century Gothic"/>
                        <a:cs typeface="Century Gothic"/>
                        <a:sym typeface="Century Gothic"/>
                      </a:endParaRPr>
                    </a:p>
                  </a:txBody>
                  <a:tcPr marL="91450" marR="91450" marT="45725" marB="45725">
                    <a:solidFill>
                      <a:srgbClr val="FF9933"/>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Paula</a:t>
                      </a:r>
                      <a:endParaRPr sz="2000" dirty="0">
                        <a:uFillTx/>
                        <a:latin typeface="Calibri" pitchFamily="34" charset="0"/>
                        <a:ea typeface="Century Gothic"/>
                        <a:cs typeface="Century Gothic"/>
                        <a:sym typeface="Century Gothic"/>
                      </a:endParaRPr>
                    </a:p>
                  </a:txBody>
                  <a:tcPr marL="91450" marR="91450" marT="45725" marB="45725">
                    <a:solidFill>
                      <a:srgbClr val="FF9933"/>
                    </a:solidFill>
                  </a:tcPr>
                </a:tc>
                <a:tc>
                  <a:txBody>
                    <a:bodyPr/>
                    <a:lstStyle/>
                    <a:p>
                      <a:pPr marL="0" marR="0" lvl="0" indent="0" algn="ctr" rtl="0">
                        <a:spcBef>
                          <a:spcPts val="0"/>
                        </a:spcBef>
                        <a:spcAft>
                          <a:spcPts val="0"/>
                        </a:spcAft>
                        <a:buNone/>
                      </a:pPr>
                      <a:r>
                        <a:rPr lang="es-ES" sz="2000" dirty="0" err="1" smtClean="0">
                          <a:uFillTx/>
                          <a:latin typeface="Calibri" pitchFamily="34" charset="0"/>
                          <a:ea typeface="Century Gothic"/>
                          <a:cs typeface="Century Gothic"/>
                          <a:sym typeface="Century Gothic"/>
                        </a:rPr>
                        <a:t>Ione</a:t>
                      </a:r>
                      <a:endParaRPr sz="2000" dirty="0">
                        <a:uFillTx/>
                        <a:latin typeface="Calibri" pitchFamily="34" charset="0"/>
                        <a:ea typeface="Century Gothic"/>
                        <a:cs typeface="Century Gothic"/>
                        <a:sym typeface="Century Gothic"/>
                      </a:endParaRPr>
                    </a:p>
                  </a:txBody>
                  <a:tcPr marL="91450" marR="91450" marT="45725" marB="45725">
                    <a:solidFill>
                      <a:srgbClr val="FF9933"/>
                    </a:solidFill>
                  </a:tcPr>
                </a:tc>
              </a:tr>
              <a:tr h="370850">
                <a:tc>
                  <a:txBody>
                    <a:bodyPr/>
                    <a:lstStyle/>
                    <a:p>
                      <a:pPr marL="0" marR="0" lvl="0" indent="0" algn="l" rtl="0">
                        <a:spcBef>
                          <a:spcPts val="0"/>
                        </a:spcBef>
                        <a:spcAft>
                          <a:spcPts val="0"/>
                        </a:spcAft>
                        <a:buNone/>
                      </a:pPr>
                      <a:r>
                        <a:rPr lang="ca-ES" sz="2000">
                          <a:uFillTx/>
                          <a:latin typeface="Calibri" pitchFamily="34" charset="0"/>
                        </a:rPr>
                        <a:t>Anglès </a:t>
                      </a:r>
                      <a:endParaRPr sz="2000">
                        <a:uFillTx/>
                        <a:latin typeface="Calibri" pitchFamily="34" charset="0"/>
                        <a:ea typeface="Century Gothic"/>
                        <a:cs typeface="Century Gothic"/>
                        <a:sym typeface="Century Gothic"/>
                      </a:endParaRPr>
                    </a:p>
                  </a:txBody>
                  <a:tcPr marL="91450" marR="91450" marT="45725" marB="45725">
                    <a:solidFill>
                      <a:srgbClr val="D60093"/>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Gisela</a:t>
                      </a:r>
                      <a:endParaRPr sz="2000" dirty="0">
                        <a:uFillTx/>
                        <a:latin typeface="Calibri" pitchFamily="34" charset="0"/>
                        <a:ea typeface="Century Gothic"/>
                        <a:cs typeface="Century Gothic"/>
                        <a:sym typeface="Century Gothic"/>
                      </a:endParaRPr>
                    </a:p>
                  </a:txBody>
                  <a:tcPr marL="91450" marR="91450" marT="45725" marB="45725">
                    <a:solidFill>
                      <a:srgbClr val="D60093"/>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Gisela</a:t>
                      </a:r>
                      <a:endParaRPr sz="2000" dirty="0">
                        <a:uFillTx/>
                        <a:latin typeface="Calibri" pitchFamily="34" charset="0"/>
                        <a:ea typeface="Century Gothic"/>
                        <a:cs typeface="Century Gothic"/>
                        <a:sym typeface="Century Gothic"/>
                      </a:endParaRPr>
                    </a:p>
                  </a:txBody>
                  <a:tcPr marL="91450" marR="91450" marT="45725" marB="45725">
                    <a:solidFill>
                      <a:srgbClr val="D60093"/>
                    </a:solidFill>
                  </a:tcPr>
                </a:tc>
              </a:tr>
              <a:tr h="370850">
                <a:tc>
                  <a:txBody>
                    <a:bodyPr/>
                    <a:lstStyle/>
                    <a:p>
                      <a:pPr marL="0" marR="0" lvl="0" indent="0" algn="l" rtl="0">
                        <a:spcBef>
                          <a:spcPts val="0"/>
                        </a:spcBef>
                        <a:spcAft>
                          <a:spcPts val="0"/>
                        </a:spcAft>
                        <a:buNone/>
                      </a:pPr>
                      <a:r>
                        <a:rPr lang="ca-ES" sz="2000">
                          <a:uFillTx/>
                          <a:latin typeface="Calibri" pitchFamily="34" charset="0"/>
                        </a:rPr>
                        <a:t>Matemàtiques </a:t>
                      </a:r>
                      <a:endParaRPr sz="2000">
                        <a:uFillTx/>
                        <a:latin typeface="Calibri" pitchFamily="34" charset="0"/>
                        <a:ea typeface="Century Gothic"/>
                        <a:cs typeface="Century Gothic"/>
                        <a:sym typeface="Century Gothic"/>
                      </a:endParaRPr>
                    </a:p>
                  </a:txBody>
                  <a:tcPr marL="91450" marR="91450" marT="45725" marB="45725">
                    <a:solidFill>
                      <a:srgbClr val="FF0000"/>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Paula</a:t>
                      </a:r>
                      <a:endParaRPr sz="2000" dirty="0">
                        <a:uFillTx/>
                        <a:latin typeface="Calibri" pitchFamily="34" charset="0"/>
                        <a:ea typeface="Century Gothic"/>
                        <a:cs typeface="Century Gothic"/>
                        <a:sym typeface="Century Gothic"/>
                      </a:endParaRPr>
                    </a:p>
                  </a:txBody>
                  <a:tcPr marL="91450" marR="91450" marT="45725" marB="45725">
                    <a:solidFill>
                      <a:srgbClr val="FF0000"/>
                    </a:solidFill>
                  </a:tcPr>
                </a:tc>
                <a:tc>
                  <a:txBody>
                    <a:bodyPr/>
                    <a:lstStyle/>
                    <a:p>
                      <a:pPr marL="0" marR="0" lvl="0" indent="0" algn="ctr" rtl="0">
                        <a:spcBef>
                          <a:spcPts val="0"/>
                        </a:spcBef>
                        <a:spcAft>
                          <a:spcPts val="0"/>
                        </a:spcAft>
                        <a:buNone/>
                      </a:pPr>
                      <a:r>
                        <a:rPr lang="es-ES" sz="2000" dirty="0" err="1" smtClean="0">
                          <a:uFillTx/>
                          <a:latin typeface="Calibri" pitchFamily="34" charset="0"/>
                          <a:ea typeface="Century Gothic"/>
                          <a:cs typeface="Century Gothic"/>
                          <a:sym typeface="Century Gothic"/>
                        </a:rPr>
                        <a:t>Geòrgia</a:t>
                      </a:r>
                      <a:endParaRPr sz="2000" dirty="0">
                        <a:uFillTx/>
                        <a:latin typeface="Calibri" pitchFamily="34" charset="0"/>
                        <a:ea typeface="Century Gothic"/>
                        <a:cs typeface="Century Gothic"/>
                        <a:sym typeface="Century Gothic"/>
                      </a:endParaRPr>
                    </a:p>
                  </a:txBody>
                  <a:tcPr marL="91450" marR="91450" marT="45725" marB="45725">
                    <a:solidFill>
                      <a:srgbClr val="FF0000"/>
                    </a:solidFill>
                  </a:tcPr>
                </a:tc>
              </a:tr>
              <a:tr h="370850">
                <a:tc>
                  <a:txBody>
                    <a:bodyPr/>
                    <a:lstStyle/>
                    <a:p>
                      <a:pPr marL="0" marR="0" lvl="0" indent="0" algn="l" rtl="0">
                        <a:spcBef>
                          <a:spcPts val="0"/>
                        </a:spcBef>
                        <a:spcAft>
                          <a:spcPts val="0"/>
                        </a:spcAft>
                        <a:buNone/>
                      </a:pPr>
                      <a:r>
                        <a:rPr lang="ca-ES" sz="2000">
                          <a:uFillTx/>
                          <a:latin typeface="Calibri" pitchFamily="34" charset="0"/>
                        </a:rPr>
                        <a:t>Medi natural i social </a:t>
                      </a:r>
                      <a:endParaRPr sz="2000">
                        <a:uFillTx/>
                        <a:latin typeface="Calibri" pitchFamily="34" charset="0"/>
                        <a:ea typeface="Century Gothic"/>
                        <a:cs typeface="Century Gothic"/>
                        <a:sym typeface="Century Gothic"/>
                      </a:endParaRPr>
                    </a:p>
                  </a:txBody>
                  <a:tcPr marL="91450" marR="91450" marT="45725" marB="45725">
                    <a:solidFill>
                      <a:srgbClr val="00B050"/>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Paula</a:t>
                      </a:r>
                      <a:endParaRPr sz="2000" dirty="0">
                        <a:uFillTx/>
                        <a:latin typeface="Calibri" pitchFamily="34" charset="0"/>
                        <a:ea typeface="Century Gothic"/>
                        <a:cs typeface="Century Gothic"/>
                        <a:sym typeface="Century Gothic"/>
                      </a:endParaRPr>
                    </a:p>
                  </a:txBody>
                  <a:tcPr marL="91450" marR="91450" marT="45725" marB="45725">
                    <a:solidFill>
                      <a:srgbClr val="00B050"/>
                    </a:solidFill>
                  </a:tcPr>
                </a:tc>
                <a:tc>
                  <a:txBody>
                    <a:bodyPr/>
                    <a:lstStyle/>
                    <a:p>
                      <a:pPr marL="0" marR="0" lvl="0" indent="0" algn="ctr" rtl="0">
                        <a:spcBef>
                          <a:spcPts val="0"/>
                        </a:spcBef>
                        <a:spcAft>
                          <a:spcPts val="0"/>
                        </a:spcAft>
                        <a:buNone/>
                      </a:pPr>
                      <a:r>
                        <a:rPr lang="es-ES" sz="2000" dirty="0" err="1" smtClean="0">
                          <a:uFillTx/>
                          <a:latin typeface="Calibri" pitchFamily="34" charset="0"/>
                          <a:ea typeface="Century Gothic"/>
                          <a:cs typeface="Century Gothic"/>
                          <a:sym typeface="Century Gothic"/>
                        </a:rPr>
                        <a:t>Ione</a:t>
                      </a:r>
                      <a:endParaRPr sz="2000" dirty="0">
                        <a:uFillTx/>
                        <a:latin typeface="Calibri" pitchFamily="34" charset="0"/>
                        <a:ea typeface="Century Gothic"/>
                        <a:cs typeface="Century Gothic"/>
                        <a:sym typeface="Century Gothic"/>
                      </a:endParaRPr>
                    </a:p>
                  </a:txBody>
                  <a:tcPr marL="91450" marR="91450" marT="45725" marB="45725">
                    <a:solidFill>
                      <a:srgbClr val="00B050"/>
                    </a:solidFill>
                  </a:tcPr>
                </a:tc>
              </a:tr>
              <a:tr h="370850">
                <a:tc>
                  <a:txBody>
                    <a:bodyPr/>
                    <a:lstStyle/>
                    <a:p>
                      <a:pPr marL="0" marR="0" lvl="0" indent="0" algn="l" rtl="0">
                        <a:spcBef>
                          <a:spcPts val="0"/>
                        </a:spcBef>
                        <a:spcAft>
                          <a:spcPts val="0"/>
                        </a:spcAft>
                        <a:buNone/>
                      </a:pPr>
                      <a:r>
                        <a:rPr lang="ca-ES" sz="2000">
                          <a:uFillTx/>
                          <a:latin typeface="Calibri" pitchFamily="34" charset="0"/>
                        </a:rPr>
                        <a:t>Educació en valors</a:t>
                      </a:r>
                      <a:endParaRPr sz="2000">
                        <a:uFillTx/>
                        <a:latin typeface="Calibri" pitchFamily="34" charset="0"/>
                        <a:ea typeface="Century Gothic"/>
                        <a:cs typeface="Century Gothic"/>
                        <a:sym typeface="Century Gothic"/>
                      </a:endParaRPr>
                    </a:p>
                  </a:txBody>
                  <a:tcPr marL="91450" marR="91450" marT="45725" marB="45725">
                    <a:solidFill>
                      <a:srgbClr val="FF99CC"/>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Paula</a:t>
                      </a:r>
                      <a:endParaRPr sz="2000" dirty="0">
                        <a:uFillTx/>
                        <a:latin typeface="Calibri" pitchFamily="34" charset="0"/>
                        <a:ea typeface="Century Gothic"/>
                        <a:cs typeface="Century Gothic"/>
                        <a:sym typeface="Century Gothic"/>
                      </a:endParaRPr>
                    </a:p>
                  </a:txBody>
                  <a:tcPr marL="91450" marR="91450" marT="45725" marB="45725">
                    <a:solidFill>
                      <a:srgbClr val="FF99CC"/>
                    </a:solidFill>
                  </a:tcPr>
                </a:tc>
                <a:tc>
                  <a:txBody>
                    <a:bodyPr/>
                    <a:lstStyle/>
                    <a:p>
                      <a:pPr marL="0" marR="0" lvl="0" indent="0" algn="ctr" rtl="0">
                        <a:spcBef>
                          <a:spcPts val="0"/>
                        </a:spcBef>
                        <a:spcAft>
                          <a:spcPts val="0"/>
                        </a:spcAft>
                        <a:buNone/>
                      </a:pPr>
                      <a:r>
                        <a:rPr lang="es-ES" sz="2000" dirty="0" err="1" smtClean="0">
                          <a:uFillTx/>
                          <a:latin typeface="Calibri" pitchFamily="34" charset="0"/>
                          <a:ea typeface="Century Gothic"/>
                          <a:cs typeface="Century Gothic"/>
                          <a:sym typeface="Century Gothic"/>
                        </a:rPr>
                        <a:t>Geòrgia</a:t>
                      </a:r>
                      <a:endParaRPr sz="2000" dirty="0">
                        <a:uFillTx/>
                        <a:latin typeface="Calibri" pitchFamily="34" charset="0"/>
                        <a:ea typeface="Century Gothic"/>
                        <a:cs typeface="Century Gothic"/>
                        <a:sym typeface="Century Gothic"/>
                      </a:endParaRPr>
                    </a:p>
                  </a:txBody>
                  <a:tcPr marL="91450" marR="91450" marT="45725" marB="45725">
                    <a:solidFill>
                      <a:srgbClr val="FF99CC"/>
                    </a:solidFill>
                  </a:tcPr>
                </a:tc>
              </a:tr>
              <a:tr h="370850">
                <a:tc>
                  <a:txBody>
                    <a:bodyPr/>
                    <a:lstStyle/>
                    <a:p>
                      <a:pPr marL="0" marR="0" lvl="0" indent="0" algn="l" rtl="0">
                        <a:spcBef>
                          <a:spcPts val="0"/>
                        </a:spcBef>
                        <a:spcAft>
                          <a:spcPts val="0"/>
                        </a:spcAft>
                        <a:buNone/>
                      </a:pPr>
                      <a:r>
                        <a:rPr lang="ca-ES" sz="2000">
                          <a:uFillTx/>
                          <a:latin typeface="Calibri" pitchFamily="34" charset="0"/>
                        </a:rPr>
                        <a:t>Religió </a:t>
                      </a:r>
                      <a:endParaRPr sz="2000">
                        <a:uFillTx/>
                        <a:latin typeface="Calibri" pitchFamily="34" charset="0"/>
                        <a:ea typeface="Century Gothic"/>
                        <a:cs typeface="Century Gothic"/>
                        <a:sym typeface="Century Gothic"/>
                      </a:endParaRPr>
                    </a:p>
                  </a:txBody>
                  <a:tcPr marL="91450" marR="91450" marT="45725" marB="45725">
                    <a:solidFill>
                      <a:srgbClr val="FF99CC"/>
                    </a:solidFill>
                  </a:tcPr>
                </a:tc>
                <a:tc>
                  <a:txBody>
                    <a:bodyPr/>
                    <a:lstStyle/>
                    <a:p>
                      <a:pPr marL="0" marR="0" lvl="0" indent="0" algn="ctr" rtl="0">
                        <a:spcBef>
                          <a:spcPts val="0"/>
                        </a:spcBef>
                        <a:spcAft>
                          <a:spcPts val="0"/>
                        </a:spcAft>
                        <a:buNone/>
                      </a:pPr>
                      <a:r>
                        <a:rPr lang="es-ES" sz="2000" dirty="0" err="1" smtClean="0">
                          <a:uFillTx/>
                          <a:latin typeface="Calibri" pitchFamily="34" charset="0"/>
                          <a:ea typeface="Century Gothic"/>
                          <a:cs typeface="Century Gothic"/>
                          <a:sym typeface="Century Gothic"/>
                        </a:rPr>
                        <a:t>Xènia</a:t>
                      </a:r>
                      <a:endParaRPr sz="2000" dirty="0">
                        <a:uFillTx/>
                        <a:latin typeface="Calibri" pitchFamily="34" charset="0"/>
                        <a:ea typeface="Century Gothic"/>
                        <a:cs typeface="Century Gothic"/>
                        <a:sym typeface="Century Gothic"/>
                      </a:endParaRPr>
                    </a:p>
                  </a:txBody>
                  <a:tcPr marL="91450" marR="91450" marT="45725" marB="45725">
                    <a:solidFill>
                      <a:srgbClr val="FF99CC"/>
                    </a:solidFill>
                  </a:tcPr>
                </a:tc>
                <a:tc>
                  <a:txBody>
                    <a:bodyPr/>
                    <a:lstStyle/>
                    <a:p>
                      <a:pPr marL="0" marR="0" lvl="0" indent="0" algn="ctr" rtl="0">
                        <a:spcBef>
                          <a:spcPts val="0"/>
                        </a:spcBef>
                        <a:spcAft>
                          <a:spcPts val="0"/>
                        </a:spcAft>
                        <a:buNone/>
                      </a:pPr>
                      <a:r>
                        <a:rPr lang="es-ES" sz="2000" b="0" i="0" u="none" strike="noStrike" cap="none" dirty="0" err="1" smtClean="0">
                          <a:solidFill>
                            <a:schemeClr val="dk1"/>
                          </a:solidFill>
                          <a:uFillTx/>
                          <a:latin typeface="Calibri" pitchFamily="34" charset="0"/>
                          <a:ea typeface="Century Gothic"/>
                          <a:cs typeface="Century Gothic"/>
                          <a:sym typeface="Century Gothic"/>
                        </a:rPr>
                        <a:t>Xènia</a:t>
                      </a:r>
                      <a:endParaRPr lang="es-ES" sz="2000" b="0" i="0" u="none" strike="noStrike" cap="none" dirty="0">
                        <a:solidFill>
                          <a:schemeClr val="dk1"/>
                        </a:solidFill>
                        <a:uFillTx/>
                        <a:latin typeface="Calibri" pitchFamily="34" charset="0"/>
                        <a:ea typeface="Century Gothic"/>
                        <a:cs typeface="Century Gothic"/>
                        <a:sym typeface="Century Gothic"/>
                      </a:endParaRPr>
                    </a:p>
                  </a:txBody>
                  <a:tcPr marL="91450" marR="91450" marT="45725" marB="45725">
                    <a:solidFill>
                      <a:srgbClr val="FF99CC"/>
                    </a:solidFill>
                  </a:tcPr>
                </a:tc>
              </a:tr>
              <a:tr h="370850">
                <a:tc>
                  <a:txBody>
                    <a:bodyPr/>
                    <a:lstStyle/>
                    <a:p>
                      <a:pPr marL="0" marR="0" lvl="0" indent="0" algn="l" rtl="0">
                        <a:spcBef>
                          <a:spcPts val="0"/>
                        </a:spcBef>
                        <a:spcAft>
                          <a:spcPts val="0"/>
                        </a:spcAft>
                        <a:buNone/>
                      </a:pPr>
                      <a:r>
                        <a:rPr lang="ca-ES" sz="2000">
                          <a:uFillTx/>
                          <a:latin typeface="Calibri" pitchFamily="34" charset="0"/>
                        </a:rPr>
                        <a:t>Música </a:t>
                      </a:r>
                      <a:endParaRPr sz="2000">
                        <a:uFillTx/>
                        <a:latin typeface="Calibri" pitchFamily="34" charset="0"/>
                        <a:ea typeface="Century Gothic"/>
                        <a:cs typeface="Century Gothic"/>
                        <a:sym typeface="Century Gothic"/>
                      </a:endParaRPr>
                    </a:p>
                  </a:txBody>
                  <a:tcPr marL="91450" marR="91450" marT="45725" marB="45725">
                    <a:solidFill>
                      <a:srgbClr val="538CD5"/>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Laia</a:t>
                      </a:r>
                      <a:endParaRPr sz="2000" dirty="0">
                        <a:uFillTx/>
                        <a:latin typeface="Calibri" pitchFamily="34" charset="0"/>
                        <a:ea typeface="Century Gothic"/>
                        <a:cs typeface="Century Gothic"/>
                        <a:sym typeface="Century Gothic"/>
                      </a:endParaRPr>
                    </a:p>
                  </a:txBody>
                  <a:tcPr marL="91450" marR="91450" marT="45725" marB="45725">
                    <a:solidFill>
                      <a:srgbClr val="538CD5"/>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Laia</a:t>
                      </a:r>
                      <a:endParaRPr sz="2000">
                        <a:uFillTx/>
                        <a:latin typeface="Calibri" pitchFamily="34" charset="0"/>
                        <a:ea typeface="Century Gothic"/>
                        <a:cs typeface="Century Gothic"/>
                        <a:sym typeface="Century Gothic"/>
                      </a:endParaRPr>
                    </a:p>
                  </a:txBody>
                  <a:tcPr marL="91450" marR="91450" marT="45725" marB="45725">
                    <a:solidFill>
                      <a:srgbClr val="538CD5"/>
                    </a:solidFill>
                  </a:tcPr>
                </a:tc>
              </a:tr>
              <a:tr h="370850">
                <a:tc>
                  <a:txBody>
                    <a:bodyPr/>
                    <a:lstStyle/>
                    <a:p>
                      <a:pPr marL="0" marR="0" lvl="0" indent="0" algn="l" rtl="0">
                        <a:spcBef>
                          <a:spcPts val="0"/>
                        </a:spcBef>
                        <a:spcAft>
                          <a:spcPts val="0"/>
                        </a:spcAft>
                        <a:buNone/>
                      </a:pPr>
                      <a:r>
                        <a:rPr lang="ca-ES" sz="2000">
                          <a:uFillTx/>
                          <a:latin typeface="Calibri" pitchFamily="34" charset="0"/>
                        </a:rPr>
                        <a:t>Plàstica </a:t>
                      </a:r>
                      <a:endParaRPr sz="2000">
                        <a:uFillTx/>
                        <a:latin typeface="Calibri" pitchFamily="34" charset="0"/>
                        <a:ea typeface="Century Gothic"/>
                        <a:cs typeface="Century Gothic"/>
                        <a:sym typeface="Century Gothic"/>
                      </a:endParaRPr>
                    </a:p>
                  </a:txBody>
                  <a:tcPr marL="91450" marR="91450" marT="45725" marB="45725">
                    <a:solidFill>
                      <a:srgbClr val="92D050"/>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Paula</a:t>
                      </a:r>
                      <a:endParaRPr lang="es-ES" sz="2000" dirty="0">
                        <a:uFillTx/>
                        <a:latin typeface="Calibri" pitchFamily="34" charset="0"/>
                        <a:ea typeface="Century Gothic"/>
                        <a:cs typeface="Century Gothic"/>
                        <a:sym typeface="Century Gothic"/>
                      </a:endParaRPr>
                    </a:p>
                  </a:txBody>
                  <a:tcPr marL="91450" marR="91450" marT="45725" marB="45725">
                    <a:solidFill>
                      <a:srgbClr val="92D050"/>
                    </a:solidFill>
                  </a:tcPr>
                </a:tc>
                <a:tc>
                  <a:txBody>
                    <a:bodyPr/>
                    <a:lstStyle/>
                    <a:p>
                      <a:pPr marL="0" marR="0" lvl="0" indent="0" algn="ctr" rtl="0">
                        <a:spcBef>
                          <a:spcPts val="0"/>
                        </a:spcBef>
                        <a:spcAft>
                          <a:spcPts val="0"/>
                        </a:spcAft>
                        <a:buNone/>
                      </a:pPr>
                      <a:r>
                        <a:rPr lang="es-ES" sz="2000" dirty="0" err="1" smtClean="0">
                          <a:uFillTx/>
                          <a:latin typeface="Calibri" pitchFamily="34" charset="0"/>
                          <a:ea typeface="Century Gothic"/>
                          <a:cs typeface="Century Gothic"/>
                          <a:sym typeface="Century Gothic"/>
                        </a:rPr>
                        <a:t>Ione</a:t>
                      </a:r>
                      <a:endParaRPr lang="es-ES" sz="2000" dirty="0">
                        <a:uFillTx/>
                        <a:latin typeface="Calibri" pitchFamily="34" charset="0"/>
                        <a:ea typeface="Century Gothic"/>
                        <a:cs typeface="Century Gothic"/>
                        <a:sym typeface="Century Gothic"/>
                      </a:endParaRPr>
                    </a:p>
                  </a:txBody>
                  <a:tcPr marL="91450" marR="91450" marT="45725" marB="45725">
                    <a:solidFill>
                      <a:srgbClr val="92D050"/>
                    </a:solidFill>
                  </a:tcPr>
                </a:tc>
              </a:tr>
              <a:tr h="370850">
                <a:tc>
                  <a:txBody>
                    <a:bodyPr/>
                    <a:lstStyle/>
                    <a:p>
                      <a:pPr marL="0" marR="0" lvl="0" indent="0" algn="l" rtl="0">
                        <a:spcBef>
                          <a:spcPts val="0"/>
                        </a:spcBef>
                        <a:spcAft>
                          <a:spcPts val="0"/>
                        </a:spcAft>
                        <a:buNone/>
                      </a:pPr>
                      <a:r>
                        <a:rPr lang="ca-ES" sz="2000">
                          <a:uFillTx/>
                          <a:latin typeface="Calibri" pitchFamily="34" charset="0"/>
                        </a:rPr>
                        <a:t>Educació física </a:t>
                      </a:r>
                      <a:endParaRPr sz="2000">
                        <a:uFillTx/>
                        <a:latin typeface="Calibri" pitchFamily="34" charset="0"/>
                        <a:ea typeface="Century Gothic"/>
                        <a:cs typeface="Century Gothic"/>
                        <a:sym typeface="Century Gothic"/>
                      </a:endParaRPr>
                    </a:p>
                  </a:txBody>
                  <a:tcPr marL="91450" marR="91450" marT="45725" marB="45725">
                    <a:solidFill>
                      <a:srgbClr val="A5A5A5"/>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Cristina</a:t>
                      </a:r>
                      <a:endParaRPr sz="2000" dirty="0">
                        <a:uFillTx/>
                        <a:latin typeface="Calibri" pitchFamily="34" charset="0"/>
                        <a:ea typeface="Century Gothic"/>
                        <a:cs typeface="Century Gothic"/>
                        <a:sym typeface="Century Gothic"/>
                      </a:endParaRPr>
                    </a:p>
                  </a:txBody>
                  <a:tcPr marL="91450" marR="91450" marT="45725" marB="45725">
                    <a:solidFill>
                      <a:srgbClr val="A5A5A5"/>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Cristina</a:t>
                      </a:r>
                      <a:endParaRPr lang="es-ES" sz="2000" dirty="0">
                        <a:uFillTx/>
                        <a:latin typeface="Calibri" pitchFamily="34" charset="0"/>
                        <a:ea typeface="Century Gothic"/>
                        <a:cs typeface="Century Gothic"/>
                        <a:sym typeface="Century Gothic"/>
                      </a:endParaRPr>
                    </a:p>
                  </a:txBody>
                  <a:tcPr marL="91450" marR="91450" marT="45725" marB="45725">
                    <a:solidFill>
                      <a:srgbClr val="A5A5A5"/>
                    </a:solidFill>
                  </a:tcPr>
                </a:tc>
              </a:tr>
              <a:tr h="370850">
                <a:tc>
                  <a:txBody>
                    <a:bodyPr/>
                    <a:lstStyle/>
                    <a:p>
                      <a:pPr marL="0" marR="0" lvl="0" indent="0" algn="l" rtl="0">
                        <a:spcBef>
                          <a:spcPts val="0"/>
                        </a:spcBef>
                        <a:spcAft>
                          <a:spcPts val="0"/>
                        </a:spcAft>
                        <a:buNone/>
                      </a:pPr>
                      <a:r>
                        <a:rPr lang="ca-ES" sz="2000" dirty="0">
                          <a:uFillTx/>
                          <a:latin typeface="Calibri" pitchFamily="34" charset="0"/>
                        </a:rPr>
                        <a:t>Tutoria </a:t>
                      </a:r>
                      <a:endParaRPr sz="2000" dirty="0">
                        <a:uFillTx/>
                        <a:latin typeface="Calibri" pitchFamily="34" charset="0"/>
                        <a:ea typeface="Century Gothic"/>
                        <a:cs typeface="Century Gothic"/>
                        <a:sym typeface="Century Gothic"/>
                      </a:endParaRPr>
                    </a:p>
                  </a:txBody>
                  <a:tcPr marL="91450" marR="91450" marT="45725" marB="45725">
                    <a:solidFill>
                      <a:srgbClr val="C4BD97"/>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Paula</a:t>
                      </a:r>
                      <a:endParaRPr sz="2000" dirty="0">
                        <a:uFillTx/>
                        <a:latin typeface="Calibri" pitchFamily="34" charset="0"/>
                        <a:ea typeface="Century Gothic"/>
                        <a:cs typeface="Century Gothic"/>
                        <a:sym typeface="Century Gothic"/>
                      </a:endParaRPr>
                    </a:p>
                  </a:txBody>
                  <a:tcPr marL="91450" marR="91450" marT="45725" marB="45725">
                    <a:solidFill>
                      <a:srgbClr val="C4BD97"/>
                    </a:solidFill>
                  </a:tcPr>
                </a:tc>
                <a:tc>
                  <a:txBody>
                    <a:bodyPr/>
                    <a:lstStyle/>
                    <a:p>
                      <a:pPr marL="0" marR="0" lvl="0" indent="0" algn="ctr" rtl="0">
                        <a:spcBef>
                          <a:spcPts val="0"/>
                        </a:spcBef>
                        <a:spcAft>
                          <a:spcPts val="0"/>
                        </a:spcAft>
                        <a:buNone/>
                      </a:pPr>
                      <a:r>
                        <a:rPr lang="es-ES" sz="2000" dirty="0" err="1" smtClean="0">
                          <a:uFillTx/>
                          <a:latin typeface="Calibri" pitchFamily="34" charset="0"/>
                          <a:ea typeface="Century Gothic"/>
                          <a:cs typeface="Century Gothic"/>
                          <a:sym typeface="Century Gothic"/>
                        </a:rPr>
                        <a:t>Geòrgia</a:t>
                      </a:r>
                      <a:endParaRPr sz="2000" dirty="0">
                        <a:uFillTx/>
                        <a:latin typeface="Calibri" pitchFamily="34" charset="0"/>
                        <a:ea typeface="Century Gothic"/>
                        <a:cs typeface="Century Gothic"/>
                        <a:sym typeface="Century Gothic"/>
                      </a:endParaRPr>
                    </a:p>
                  </a:txBody>
                  <a:tcPr marL="91450" marR="91450" marT="45725" marB="45725">
                    <a:solidFill>
                      <a:srgbClr val="C4BD97"/>
                    </a:solidFill>
                  </a:tcPr>
                </a:tc>
              </a:tr>
              <a:tr h="370850">
                <a:tc>
                  <a:txBody>
                    <a:bodyPr/>
                    <a:lstStyle/>
                    <a:p>
                      <a:pPr marL="0" marR="0" lvl="0" indent="0" algn="l" rtl="0">
                        <a:spcBef>
                          <a:spcPts val="0"/>
                        </a:spcBef>
                        <a:spcAft>
                          <a:spcPts val="0"/>
                        </a:spcAft>
                        <a:buNone/>
                      </a:pPr>
                      <a:r>
                        <a:rPr lang="es-ES" sz="2000" dirty="0" smtClean="0">
                          <a:uFillTx/>
                          <a:latin typeface="Calibri" pitchFamily="34" charset="0"/>
                          <a:ea typeface="Century Gothic"/>
                          <a:cs typeface="Century Gothic"/>
                          <a:sym typeface="Century Gothic"/>
                        </a:rPr>
                        <a:t>SIEI </a:t>
                      </a:r>
                      <a:r>
                        <a:rPr lang="es-ES" sz="2000" dirty="0" err="1" smtClean="0">
                          <a:uFillTx/>
                          <a:latin typeface="Calibri" pitchFamily="34" charset="0"/>
                          <a:ea typeface="Century Gothic"/>
                          <a:cs typeface="Century Gothic"/>
                          <a:sym typeface="Century Gothic"/>
                        </a:rPr>
                        <a:t>cireretes</a:t>
                      </a:r>
                      <a:endParaRPr sz="2000" dirty="0">
                        <a:uFillTx/>
                        <a:latin typeface="Calibri" pitchFamily="34" charset="0"/>
                        <a:ea typeface="Century Gothic"/>
                        <a:cs typeface="Century Gothic"/>
                        <a:sym typeface="Century Gothic"/>
                      </a:endParaRPr>
                    </a:p>
                  </a:txBody>
                  <a:tcPr marL="91450" marR="91450" marT="45725" marB="45725">
                    <a:solidFill>
                      <a:srgbClr val="99FFCC"/>
                    </a:solidFill>
                  </a:tcPr>
                </a:tc>
                <a:tc>
                  <a:txBody>
                    <a:bodyPr/>
                    <a:lstStyle/>
                    <a:p>
                      <a:pPr marL="0" marR="0" lvl="0" indent="0" algn="ctr" rtl="0">
                        <a:spcBef>
                          <a:spcPts val="0"/>
                        </a:spcBef>
                        <a:spcAft>
                          <a:spcPts val="0"/>
                        </a:spcAft>
                        <a:buNone/>
                      </a:pPr>
                      <a:r>
                        <a:rPr lang="es-ES" sz="2000" dirty="0" err="1" smtClean="0">
                          <a:uFillTx/>
                          <a:latin typeface="Calibri" pitchFamily="34" charset="0"/>
                          <a:ea typeface="Century Gothic"/>
                          <a:cs typeface="Century Gothic"/>
                          <a:sym typeface="Century Gothic"/>
                        </a:rPr>
                        <a:t>Elisenda</a:t>
                      </a:r>
                      <a:r>
                        <a:rPr lang="es-ES" sz="2000" dirty="0" smtClean="0">
                          <a:uFillTx/>
                          <a:latin typeface="Calibri" pitchFamily="34" charset="0"/>
                          <a:ea typeface="Century Gothic"/>
                          <a:cs typeface="Century Gothic"/>
                          <a:sym typeface="Century Gothic"/>
                        </a:rPr>
                        <a:t>/Núria</a:t>
                      </a:r>
                      <a:endParaRPr sz="2000" dirty="0">
                        <a:uFillTx/>
                        <a:latin typeface="Calibri" pitchFamily="34" charset="0"/>
                        <a:ea typeface="Century Gothic"/>
                        <a:cs typeface="Century Gothic"/>
                        <a:sym typeface="Century Gothic"/>
                      </a:endParaRPr>
                    </a:p>
                  </a:txBody>
                  <a:tcPr marL="91450" marR="91450" marT="45725" marB="45725">
                    <a:solidFill>
                      <a:srgbClr val="99FFCC"/>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s-ES" sz="2000" dirty="0" err="1" smtClean="0">
                          <a:uFillTx/>
                          <a:latin typeface="Calibri" pitchFamily="34" charset="0"/>
                          <a:ea typeface="Century Gothic"/>
                          <a:cs typeface="Century Gothic"/>
                          <a:sym typeface="Century Gothic"/>
                        </a:rPr>
                        <a:t>Elisenda</a:t>
                      </a:r>
                      <a:r>
                        <a:rPr lang="es-ES" sz="2000" dirty="0" smtClean="0">
                          <a:uFillTx/>
                          <a:latin typeface="Calibri" pitchFamily="34" charset="0"/>
                          <a:ea typeface="Century Gothic"/>
                          <a:cs typeface="Century Gothic"/>
                          <a:sym typeface="Century Gothic"/>
                        </a:rPr>
                        <a:t>/Núria</a:t>
                      </a:r>
                    </a:p>
                  </a:txBody>
                  <a:tcPr marL="91450" marR="91450" marT="45725" marB="45725">
                    <a:solidFill>
                      <a:srgbClr val="99FFCC"/>
                    </a:solidFill>
                  </a:tcPr>
                </a:tc>
              </a:tr>
              <a:tr h="370850">
                <a:tc>
                  <a:txBody>
                    <a:bodyPr/>
                    <a:lstStyle/>
                    <a:p>
                      <a:pPr marL="0" marR="0" lvl="0" indent="0" algn="l" rtl="0">
                        <a:spcBef>
                          <a:spcPts val="0"/>
                        </a:spcBef>
                        <a:spcAft>
                          <a:spcPts val="0"/>
                        </a:spcAft>
                        <a:buNone/>
                      </a:pPr>
                      <a:r>
                        <a:rPr lang="es-ES" sz="2000" dirty="0" err="1" smtClean="0">
                          <a:uFillTx/>
                          <a:latin typeface="Calibri" pitchFamily="34" charset="0"/>
                          <a:ea typeface="Century Gothic"/>
                          <a:cs typeface="Century Gothic"/>
                          <a:sym typeface="Century Gothic"/>
                        </a:rPr>
                        <a:t>Reforços</a:t>
                      </a:r>
                      <a:r>
                        <a:rPr lang="es-ES" sz="2000" dirty="0" smtClean="0">
                          <a:uFillTx/>
                          <a:latin typeface="Calibri" pitchFamily="34" charset="0"/>
                          <a:ea typeface="Century Gothic"/>
                          <a:cs typeface="Century Gothic"/>
                          <a:sym typeface="Century Gothic"/>
                        </a:rPr>
                        <a:t> </a:t>
                      </a:r>
                      <a:endParaRPr sz="2000" dirty="0">
                        <a:uFillTx/>
                        <a:latin typeface="Calibri" pitchFamily="34" charset="0"/>
                        <a:ea typeface="Century Gothic"/>
                        <a:cs typeface="Century Gothic"/>
                        <a:sym typeface="Century Gothic"/>
                      </a:endParaRPr>
                    </a:p>
                  </a:txBody>
                  <a:tcPr marL="91450" marR="91450" marT="45725" marB="45725">
                    <a:solidFill>
                      <a:srgbClr val="553CEC"/>
                    </a:solidFill>
                  </a:tcPr>
                </a:tc>
                <a:tc>
                  <a:txBody>
                    <a:bodyPr/>
                    <a:lstStyle/>
                    <a:p>
                      <a:pPr marL="0" marR="0" lvl="0" indent="0" algn="ctr" rtl="0">
                        <a:spcBef>
                          <a:spcPts val="0"/>
                        </a:spcBef>
                        <a:spcAft>
                          <a:spcPts val="0"/>
                        </a:spcAft>
                        <a:buNone/>
                      </a:pPr>
                      <a:r>
                        <a:rPr lang="es-ES" sz="2000" dirty="0" smtClean="0">
                          <a:uFillTx/>
                          <a:latin typeface="Calibri" pitchFamily="34" charset="0"/>
                          <a:ea typeface="Century Gothic"/>
                          <a:cs typeface="Century Gothic"/>
                          <a:sym typeface="Century Gothic"/>
                        </a:rPr>
                        <a:t>Joan</a:t>
                      </a:r>
                      <a:r>
                        <a:rPr lang="es-ES" sz="2000" baseline="0" dirty="0" smtClean="0">
                          <a:uFillTx/>
                          <a:latin typeface="Calibri" pitchFamily="34" charset="0"/>
                          <a:ea typeface="Century Gothic"/>
                          <a:cs typeface="Century Gothic"/>
                          <a:sym typeface="Century Gothic"/>
                        </a:rPr>
                        <a:t> </a:t>
                      </a:r>
                      <a:r>
                        <a:rPr lang="es-ES" sz="2000" dirty="0" err="1" smtClean="0">
                          <a:uFillTx/>
                          <a:latin typeface="Calibri" pitchFamily="34" charset="0"/>
                          <a:ea typeface="Century Gothic"/>
                          <a:cs typeface="Century Gothic"/>
                          <a:sym typeface="Century Gothic"/>
                        </a:rPr>
                        <a:t>Xènia</a:t>
                      </a:r>
                      <a:r>
                        <a:rPr lang="es-ES" sz="2000" dirty="0" smtClean="0">
                          <a:uFillTx/>
                          <a:latin typeface="Calibri" pitchFamily="34" charset="0"/>
                          <a:ea typeface="Century Gothic"/>
                          <a:cs typeface="Century Gothic"/>
                          <a:sym typeface="Century Gothic"/>
                        </a:rPr>
                        <a:t> </a:t>
                      </a:r>
                      <a:r>
                        <a:rPr lang="es-ES" sz="2000" dirty="0" err="1" smtClean="0">
                          <a:uFillTx/>
                          <a:latin typeface="Calibri" pitchFamily="34" charset="0"/>
                          <a:ea typeface="Century Gothic"/>
                          <a:cs typeface="Century Gothic"/>
                          <a:sym typeface="Century Gothic"/>
                        </a:rPr>
                        <a:t>Aïda</a:t>
                      </a:r>
                      <a:endParaRPr sz="2000" dirty="0">
                        <a:uFillTx/>
                        <a:latin typeface="Calibri" pitchFamily="34" charset="0"/>
                        <a:ea typeface="Century Gothic"/>
                        <a:cs typeface="Century Gothic"/>
                        <a:sym typeface="Century Gothic"/>
                      </a:endParaRPr>
                    </a:p>
                  </a:txBody>
                  <a:tcPr marL="91450" marR="91450" marT="45725" marB="45725">
                    <a:solidFill>
                      <a:srgbClr val="553CEC"/>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s-ES" sz="2000" dirty="0" smtClean="0">
                          <a:uFillTx/>
                          <a:latin typeface="Calibri" pitchFamily="34" charset="0"/>
                          <a:ea typeface="Century Gothic"/>
                          <a:cs typeface="Century Gothic"/>
                          <a:sym typeface="Century Gothic"/>
                        </a:rPr>
                        <a:t>Joan</a:t>
                      </a:r>
                      <a:r>
                        <a:rPr lang="es-ES" sz="2000" baseline="0" dirty="0" smtClean="0">
                          <a:uFillTx/>
                          <a:latin typeface="Calibri" pitchFamily="34" charset="0"/>
                          <a:ea typeface="Century Gothic"/>
                          <a:cs typeface="Century Gothic"/>
                          <a:sym typeface="Century Gothic"/>
                        </a:rPr>
                        <a:t> </a:t>
                      </a:r>
                      <a:r>
                        <a:rPr lang="es-ES" sz="2000" dirty="0" err="1" smtClean="0">
                          <a:uFillTx/>
                          <a:latin typeface="Calibri" pitchFamily="34" charset="0"/>
                          <a:ea typeface="Century Gothic"/>
                          <a:cs typeface="Century Gothic"/>
                          <a:sym typeface="Century Gothic"/>
                        </a:rPr>
                        <a:t>Xènia</a:t>
                      </a:r>
                      <a:r>
                        <a:rPr lang="es-ES" sz="2000" dirty="0" smtClean="0">
                          <a:uFillTx/>
                          <a:latin typeface="Calibri" pitchFamily="34" charset="0"/>
                          <a:ea typeface="Century Gothic"/>
                          <a:cs typeface="Century Gothic"/>
                          <a:sym typeface="Century Gothic"/>
                        </a:rPr>
                        <a:t> </a:t>
                      </a:r>
                      <a:r>
                        <a:rPr lang="es-ES" sz="2000" dirty="0" err="1" smtClean="0">
                          <a:uFillTx/>
                          <a:latin typeface="Calibri" pitchFamily="34" charset="0"/>
                          <a:ea typeface="Century Gothic"/>
                          <a:cs typeface="Century Gothic"/>
                          <a:sym typeface="Century Gothic"/>
                        </a:rPr>
                        <a:t>Aïda</a:t>
                      </a:r>
                      <a:endParaRPr lang="es-ES" sz="2000" dirty="0" smtClean="0">
                        <a:uFillTx/>
                        <a:latin typeface="Calibri" pitchFamily="34" charset="0"/>
                        <a:ea typeface="Century Gothic"/>
                        <a:cs typeface="Century Gothic"/>
                        <a:sym typeface="Century Gothic"/>
                      </a:endParaRPr>
                    </a:p>
                  </a:txBody>
                  <a:tcPr marL="91450" marR="91450" marT="45725" marB="45725">
                    <a:solidFill>
                      <a:srgbClr val="553CEC"/>
                    </a:solidFill>
                  </a:tcPr>
                </a:tc>
              </a:tr>
            </a:tbl>
          </a:graphicData>
        </a:graphic>
      </p:graphicFrame>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dirty="0" smtClean="0"/>
              <a:t>HORARI 5è A  “Virus”</a:t>
            </a:r>
            <a:endParaRPr lang="ca-ES" dirty="0"/>
          </a:p>
        </p:txBody>
      </p:sp>
      <p:graphicFrame>
        <p:nvGraphicFramePr>
          <p:cNvPr id="5" name="Taula 4"/>
          <p:cNvGraphicFramePr>
            <a:graphicFrameLocks noGrp="1"/>
          </p:cNvGraphicFramePr>
          <p:nvPr>
            <p:extLst>
              <p:ext uri="{D42A27DB-BD31-4B8C-83A1-F6EECF244321}">
                <p14:modId xmlns="" xmlns:p14="http://schemas.microsoft.com/office/powerpoint/2010/main" val="1672375541"/>
              </p:ext>
            </p:extLst>
          </p:nvPr>
        </p:nvGraphicFramePr>
        <p:xfrm>
          <a:off x="683568" y="1484783"/>
          <a:ext cx="7848871" cy="4608512"/>
        </p:xfrm>
        <a:graphic>
          <a:graphicData uri="http://schemas.openxmlformats.org/drawingml/2006/table">
            <a:tbl>
              <a:tblPr firstRow="1" firstCol="1" lastRow="1" lastCol="1" bandRow="1" bandCol="1"/>
              <a:tblGrid>
                <a:gridCol w="1245644"/>
                <a:gridCol w="1339890"/>
                <a:gridCol w="1339890"/>
                <a:gridCol w="1337913"/>
                <a:gridCol w="1339890"/>
                <a:gridCol w="1245644"/>
              </a:tblGrid>
              <a:tr h="255535">
                <a:tc>
                  <a:txBody>
                    <a:bodyPr/>
                    <a:lstStyle/>
                    <a:p>
                      <a:pPr>
                        <a:spcAft>
                          <a:spcPts val="0"/>
                        </a:spcAft>
                      </a:pPr>
                      <a:r>
                        <a:rPr lang="ca-ES" sz="1100" dirty="0">
                          <a:effectLst/>
                          <a:latin typeface="Times New Roman"/>
                          <a:ea typeface="Calibri"/>
                          <a:cs typeface="Calibri"/>
                        </a:rPr>
                        <a:t> </a:t>
                      </a:r>
                      <a:endParaRPr lang="ca-ES" sz="1100" dirty="0">
                        <a:effectLst/>
                        <a:latin typeface="Calibri"/>
                        <a:ea typeface="Calibri"/>
                        <a:cs typeface="Calibri"/>
                      </a:endParaRPr>
                    </a:p>
                  </a:txBody>
                  <a:tcPr marL="0" marR="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290830" marR="287655" algn="ctr">
                        <a:lnSpc>
                          <a:spcPts val="1375"/>
                        </a:lnSpc>
                        <a:spcAft>
                          <a:spcPts val="0"/>
                        </a:spcAft>
                      </a:pPr>
                      <a:r>
                        <a:rPr lang="ca-ES" sz="1200" b="1">
                          <a:effectLst/>
                          <a:latin typeface="Calibri"/>
                          <a:ea typeface="Calibri"/>
                          <a:cs typeface="Calibri"/>
                        </a:rPr>
                        <a:t>DILLUNS</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4930" marR="73660" algn="ctr">
                        <a:lnSpc>
                          <a:spcPts val="1375"/>
                        </a:lnSpc>
                        <a:spcAft>
                          <a:spcPts val="0"/>
                        </a:spcAft>
                      </a:pPr>
                      <a:r>
                        <a:rPr lang="ca-ES" sz="1200" b="1">
                          <a:effectLst/>
                          <a:latin typeface="Calibri"/>
                          <a:ea typeface="Calibri"/>
                          <a:cs typeface="Calibri"/>
                        </a:rPr>
                        <a:t>DIMARTS</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94640" marR="292100" algn="ctr">
                        <a:lnSpc>
                          <a:spcPts val="1375"/>
                        </a:lnSpc>
                        <a:spcAft>
                          <a:spcPts val="0"/>
                        </a:spcAft>
                      </a:pPr>
                      <a:r>
                        <a:rPr lang="ca-ES" sz="1200" b="1">
                          <a:effectLst/>
                          <a:latin typeface="Calibri"/>
                          <a:ea typeface="Calibri"/>
                          <a:cs typeface="Calibri"/>
                        </a:rPr>
                        <a:t>DIMECRES</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05130">
                        <a:lnSpc>
                          <a:spcPts val="1375"/>
                        </a:lnSpc>
                        <a:spcAft>
                          <a:spcPts val="0"/>
                        </a:spcAft>
                      </a:pPr>
                      <a:r>
                        <a:rPr lang="ca-ES" sz="1200" b="1">
                          <a:effectLst/>
                          <a:latin typeface="Calibri"/>
                          <a:ea typeface="Calibri"/>
                          <a:cs typeface="Calibri"/>
                        </a:rPr>
                        <a:t>DIJOUS</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3360" marR="211455" algn="ctr">
                        <a:lnSpc>
                          <a:spcPts val="1375"/>
                        </a:lnSpc>
                        <a:spcAft>
                          <a:spcPts val="0"/>
                        </a:spcAft>
                      </a:pPr>
                      <a:r>
                        <a:rPr lang="ca-ES" sz="1200" b="1">
                          <a:effectLst/>
                          <a:latin typeface="Calibri"/>
                          <a:ea typeface="Calibri"/>
                          <a:cs typeface="Calibri"/>
                        </a:rPr>
                        <a:t>DIVENDRES</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406">
                <a:tc rowSpan="2">
                  <a:txBody>
                    <a:bodyPr/>
                    <a:lstStyle/>
                    <a:p>
                      <a:pPr marL="180975">
                        <a:spcBef>
                          <a:spcPts val="1025"/>
                        </a:spcBef>
                        <a:spcAft>
                          <a:spcPts val="0"/>
                        </a:spcAft>
                      </a:pPr>
                      <a:r>
                        <a:rPr lang="ca-ES" sz="1200" b="1" dirty="0">
                          <a:effectLst/>
                          <a:latin typeface="Calibri"/>
                          <a:ea typeface="Calibri"/>
                          <a:cs typeface="Calibri"/>
                        </a:rPr>
                        <a:t>9:00</a:t>
                      </a:r>
                      <a:endParaRPr lang="ca-ES" sz="1100" dirty="0">
                        <a:effectLst/>
                        <a:latin typeface="Calibri"/>
                        <a:ea typeface="Calibri"/>
                        <a:cs typeface="Calibri"/>
                      </a:endParaRPr>
                    </a:p>
                    <a:p>
                      <a:pPr>
                        <a:spcBef>
                          <a:spcPts val="25"/>
                        </a:spcBef>
                        <a:spcAft>
                          <a:spcPts val="0"/>
                        </a:spcAft>
                      </a:pPr>
                      <a:r>
                        <a:rPr lang="ca-ES" sz="1250" dirty="0">
                          <a:effectLst/>
                          <a:latin typeface="Times New Roman"/>
                          <a:ea typeface="Calibri"/>
                          <a:cs typeface="Calibri"/>
                        </a:rPr>
                        <a:t> </a:t>
                      </a:r>
                      <a:endParaRPr lang="ca-ES" sz="1100" dirty="0">
                        <a:effectLst/>
                        <a:latin typeface="Calibri"/>
                        <a:ea typeface="Calibri"/>
                        <a:cs typeface="Calibri"/>
                      </a:endParaRPr>
                    </a:p>
                    <a:p>
                      <a:pPr marL="142875">
                        <a:spcBef>
                          <a:spcPts val="5"/>
                        </a:spcBef>
                        <a:spcAft>
                          <a:spcPts val="0"/>
                        </a:spcAft>
                      </a:pPr>
                      <a:r>
                        <a:rPr lang="ca-ES" sz="1200" b="1" dirty="0">
                          <a:effectLst/>
                          <a:latin typeface="Calibri"/>
                          <a:ea typeface="Calibri"/>
                          <a:cs typeface="Calibri"/>
                        </a:rPr>
                        <a:t>10:30</a:t>
                      </a:r>
                      <a:endParaRPr lang="ca-ES" sz="1100" dirty="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92735" marR="287655" algn="ctr">
                        <a:spcBef>
                          <a:spcPts val="595"/>
                        </a:spcBef>
                        <a:spcAft>
                          <a:spcPts val="0"/>
                        </a:spcAft>
                      </a:pPr>
                      <a:r>
                        <a:rPr lang="ca-ES" sz="1200" b="1">
                          <a:effectLst/>
                          <a:latin typeface="Calibri"/>
                          <a:ea typeface="Calibri"/>
                          <a:cs typeface="Calibri"/>
                        </a:rPr>
                        <a:t>LECTURA</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marL="74930" marR="72390" algn="ctr">
                        <a:spcBef>
                          <a:spcPts val="595"/>
                        </a:spcBef>
                        <a:spcAft>
                          <a:spcPts val="0"/>
                        </a:spcAft>
                      </a:pPr>
                      <a:r>
                        <a:rPr lang="ca-ES" sz="1200" b="1">
                          <a:effectLst/>
                          <a:latin typeface="Calibri"/>
                          <a:ea typeface="Calibri"/>
                          <a:cs typeface="Calibri"/>
                        </a:rPr>
                        <a:t>LECTURA</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rowSpan="2">
                  <a:txBody>
                    <a:bodyPr/>
                    <a:lstStyle/>
                    <a:p>
                      <a:pPr>
                        <a:spcAft>
                          <a:spcPts val="0"/>
                        </a:spcAft>
                      </a:pPr>
                      <a:r>
                        <a:rPr lang="ca-ES" sz="1200">
                          <a:effectLst/>
                          <a:latin typeface="Times New Roman"/>
                          <a:ea typeface="Calibri"/>
                          <a:cs typeface="Calibri"/>
                        </a:rPr>
                        <a:t> </a:t>
                      </a:r>
                      <a:endParaRPr lang="ca-ES" sz="1100">
                        <a:effectLst/>
                        <a:latin typeface="Calibri"/>
                        <a:ea typeface="Calibri"/>
                        <a:cs typeface="Calibri"/>
                      </a:endParaRPr>
                    </a:p>
                    <a:p>
                      <a:pPr>
                        <a:spcBef>
                          <a:spcPts val="20"/>
                        </a:spcBef>
                        <a:spcAft>
                          <a:spcPts val="0"/>
                        </a:spcAft>
                      </a:pPr>
                      <a:r>
                        <a:rPr lang="ca-ES" sz="950">
                          <a:effectLst/>
                          <a:latin typeface="Times New Roman"/>
                          <a:ea typeface="Calibri"/>
                          <a:cs typeface="Calibri"/>
                        </a:rPr>
                        <a:t> </a:t>
                      </a:r>
                      <a:endParaRPr lang="ca-ES" sz="1100">
                        <a:effectLst/>
                        <a:latin typeface="Calibri"/>
                        <a:ea typeface="Calibri"/>
                        <a:cs typeface="Calibri"/>
                      </a:endParaRPr>
                    </a:p>
                    <a:p>
                      <a:pPr marL="410845">
                        <a:spcAft>
                          <a:spcPts val="0"/>
                        </a:spcAft>
                      </a:pPr>
                      <a:r>
                        <a:rPr lang="ca-ES" sz="1200" b="1">
                          <a:effectLst/>
                          <a:latin typeface="Calibri"/>
                          <a:ea typeface="Calibri"/>
                          <a:cs typeface="Calibri"/>
                        </a:rPr>
                        <a:t>MATES</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349885">
                        <a:lnSpc>
                          <a:spcPts val="1450"/>
                        </a:lnSpc>
                        <a:spcAft>
                          <a:spcPts val="0"/>
                        </a:spcAft>
                      </a:pPr>
                      <a:r>
                        <a:rPr lang="ca-ES" sz="1200" b="1">
                          <a:effectLst/>
                          <a:latin typeface="Calibri"/>
                          <a:ea typeface="Calibri"/>
                          <a:cs typeface="Calibri"/>
                        </a:rPr>
                        <a:t>LECTURA</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rowSpan="2">
                  <a:txBody>
                    <a:bodyPr/>
                    <a:lstStyle/>
                    <a:p>
                      <a:pPr>
                        <a:spcAft>
                          <a:spcPts val="0"/>
                        </a:spcAft>
                      </a:pPr>
                      <a:r>
                        <a:rPr lang="ca-ES" sz="1200">
                          <a:effectLst/>
                          <a:latin typeface="Times New Roman"/>
                          <a:ea typeface="Calibri"/>
                          <a:cs typeface="Calibri"/>
                        </a:rPr>
                        <a:t> </a:t>
                      </a:r>
                      <a:endParaRPr lang="ca-ES" sz="1100">
                        <a:effectLst/>
                        <a:latin typeface="Calibri"/>
                        <a:ea typeface="Calibri"/>
                        <a:cs typeface="Calibri"/>
                      </a:endParaRPr>
                    </a:p>
                    <a:p>
                      <a:pPr>
                        <a:spcBef>
                          <a:spcPts val="20"/>
                        </a:spcBef>
                        <a:spcAft>
                          <a:spcPts val="0"/>
                        </a:spcAft>
                      </a:pPr>
                      <a:r>
                        <a:rPr lang="ca-ES" sz="950">
                          <a:effectLst/>
                          <a:latin typeface="Times New Roman"/>
                          <a:ea typeface="Calibri"/>
                          <a:cs typeface="Calibri"/>
                        </a:rPr>
                        <a:t> </a:t>
                      </a:r>
                      <a:endParaRPr lang="ca-ES" sz="1100">
                        <a:effectLst/>
                        <a:latin typeface="Calibri"/>
                        <a:ea typeface="Calibri"/>
                        <a:cs typeface="Calibri"/>
                      </a:endParaRPr>
                    </a:p>
                    <a:p>
                      <a:pPr marL="340995">
                        <a:spcAft>
                          <a:spcPts val="0"/>
                        </a:spcAft>
                      </a:pPr>
                      <a:r>
                        <a:rPr lang="ca-ES" sz="1200" b="1">
                          <a:effectLst/>
                          <a:latin typeface="Calibri"/>
                          <a:ea typeface="Calibri"/>
                          <a:cs typeface="Calibri"/>
                        </a:rPr>
                        <a:t>ANGLÈS</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66FF"/>
                    </a:solidFill>
                  </a:tcPr>
                </a:tc>
              </a:tr>
              <a:tr h="649576">
                <a:tc vMerge="1">
                  <a:txBody>
                    <a:bodyPr/>
                    <a:lstStyle/>
                    <a:p>
                      <a:endParaRPr lang="ca-ES"/>
                    </a:p>
                  </a:txBody>
                  <a:tcPr/>
                </a:tc>
                <a:tc>
                  <a:txBody>
                    <a:bodyPr/>
                    <a:lstStyle/>
                    <a:p>
                      <a:pPr marL="292735" marR="287655" algn="ctr">
                        <a:spcBef>
                          <a:spcPts val="390"/>
                        </a:spcBef>
                        <a:spcAft>
                          <a:spcPts val="0"/>
                        </a:spcAft>
                      </a:pPr>
                      <a:r>
                        <a:rPr lang="ca-ES" sz="1200" b="1">
                          <a:effectLst/>
                          <a:latin typeface="Calibri"/>
                          <a:ea typeface="Calibri"/>
                          <a:cs typeface="Calibri"/>
                        </a:rPr>
                        <a:t>CATALÀ</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Bef>
                          <a:spcPts val="30"/>
                        </a:spcBef>
                        <a:spcAft>
                          <a:spcPts val="0"/>
                        </a:spcAft>
                      </a:pPr>
                      <a:r>
                        <a:rPr lang="ca-ES" sz="950">
                          <a:effectLst/>
                          <a:latin typeface="Times New Roman"/>
                          <a:ea typeface="Calibri"/>
                          <a:cs typeface="Calibri"/>
                        </a:rPr>
                        <a:t> </a:t>
                      </a:r>
                      <a:endParaRPr lang="ca-ES" sz="1100">
                        <a:effectLst/>
                        <a:latin typeface="Calibri"/>
                        <a:ea typeface="Calibri"/>
                        <a:cs typeface="Calibri"/>
                      </a:endParaRPr>
                    </a:p>
                    <a:p>
                      <a:pPr marL="74930" marR="73660" algn="ctr">
                        <a:spcAft>
                          <a:spcPts val="0"/>
                        </a:spcAft>
                      </a:pPr>
                      <a:r>
                        <a:rPr lang="ca-ES" sz="1200" b="1">
                          <a:effectLst/>
                          <a:latin typeface="Calibri"/>
                          <a:ea typeface="Calibri"/>
                          <a:cs typeface="Calibri"/>
                        </a:rPr>
                        <a:t>EDUCACIÓ</a:t>
                      </a:r>
                      <a:r>
                        <a:rPr lang="ca-ES" sz="1200" b="1" spc="-10">
                          <a:effectLst/>
                          <a:latin typeface="Calibri"/>
                          <a:ea typeface="Calibri"/>
                          <a:cs typeface="Calibri"/>
                        </a:rPr>
                        <a:t> </a:t>
                      </a:r>
                      <a:r>
                        <a:rPr lang="ca-ES" sz="1200" b="1">
                          <a:effectLst/>
                          <a:latin typeface="Calibri"/>
                          <a:ea typeface="Calibri"/>
                          <a:cs typeface="Calibri"/>
                        </a:rPr>
                        <a:t>FÍSICA</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ca-ES"/>
                    </a:p>
                  </a:txBody>
                  <a:tcPr/>
                </a:tc>
                <a:tc>
                  <a:txBody>
                    <a:bodyPr/>
                    <a:lstStyle/>
                    <a:p>
                      <a:pPr marL="386715">
                        <a:spcBef>
                          <a:spcPts val="525"/>
                        </a:spcBef>
                        <a:spcAft>
                          <a:spcPts val="0"/>
                        </a:spcAft>
                      </a:pPr>
                      <a:r>
                        <a:rPr lang="ca-ES" sz="1200" b="1">
                          <a:effectLst/>
                          <a:latin typeface="Calibri"/>
                          <a:ea typeface="Calibri"/>
                          <a:cs typeface="Calibri"/>
                        </a:rPr>
                        <a:t>CATALÀ</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ca-ES"/>
                    </a:p>
                  </a:txBody>
                  <a:tcPr/>
                </a:tc>
              </a:tr>
              <a:tr h="449593">
                <a:tc gridSpan="6">
                  <a:txBody>
                    <a:bodyPr/>
                    <a:lstStyle/>
                    <a:p>
                      <a:pPr marL="3199765" marR="3194685" algn="ctr">
                        <a:spcBef>
                          <a:spcPts val="560"/>
                        </a:spcBef>
                        <a:spcAft>
                          <a:spcPts val="0"/>
                        </a:spcAft>
                      </a:pPr>
                      <a:r>
                        <a:rPr lang="ca-ES" sz="1200" b="1">
                          <a:effectLst/>
                          <a:latin typeface="Calibri"/>
                          <a:ea typeface="Calibri"/>
                          <a:cs typeface="Calibri"/>
                        </a:rPr>
                        <a:t>PATI</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a-ES"/>
                    </a:p>
                  </a:txBody>
                  <a:tcPr/>
                </a:tc>
                <a:tc hMerge="1">
                  <a:txBody>
                    <a:bodyPr/>
                    <a:lstStyle/>
                    <a:p>
                      <a:endParaRPr lang="ca-ES"/>
                    </a:p>
                  </a:txBody>
                  <a:tcPr/>
                </a:tc>
                <a:tc hMerge="1">
                  <a:txBody>
                    <a:bodyPr/>
                    <a:lstStyle/>
                    <a:p>
                      <a:endParaRPr lang="ca-ES"/>
                    </a:p>
                  </a:txBody>
                  <a:tcPr/>
                </a:tc>
                <a:tc hMerge="1">
                  <a:txBody>
                    <a:bodyPr/>
                    <a:lstStyle/>
                    <a:p>
                      <a:endParaRPr lang="ca-ES"/>
                    </a:p>
                  </a:txBody>
                  <a:tcPr/>
                </a:tc>
                <a:tc hMerge="1">
                  <a:txBody>
                    <a:bodyPr/>
                    <a:lstStyle/>
                    <a:p>
                      <a:endParaRPr lang="ca-ES"/>
                    </a:p>
                  </a:txBody>
                  <a:tcPr/>
                </a:tc>
              </a:tr>
              <a:tr h="508107">
                <a:tc>
                  <a:txBody>
                    <a:bodyPr/>
                    <a:lstStyle/>
                    <a:p>
                      <a:pPr marL="142875">
                        <a:lnSpc>
                          <a:spcPts val="1450"/>
                        </a:lnSpc>
                        <a:spcAft>
                          <a:spcPts val="0"/>
                        </a:spcAft>
                      </a:pPr>
                      <a:r>
                        <a:rPr lang="ca-ES" sz="1200" b="1">
                          <a:effectLst/>
                          <a:latin typeface="Calibri"/>
                          <a:ea typeface="Calibri"/>
                          <a:cs typeface="Calibri"/>
                        </a:rPr>
                        <a:t>11:00</a:t>
                      </a:r>
                      <a:endParaRPr lang="ca-ES" sz="1100">
                        <a:effectLst/>
                        <a:latin typeface="Calibri"/>
                        <a:ea typeface="Calibri"/>
                        <a:cs typeface="Calibri"/>
                      </a:endParaRPr>
                    </a:p>
                    <a:p>
                      <a:pPr marL="142875">
                        <a:lnSpc>
                          <a:spcPts val="1380"/>
                        </a:lnSpc>
                        <a:spcBef>
                          <a:spcPts val="10"/>
                        </a:spcBef>
                        <a:spcAft>
                          <a:spcPts val="0"/>
                        </a:spcAft>
                      </a:pPr>
                      <a:r>
                        <a:rPr lang="ca-ES" sz="1200" b="1">
                          <a:effectLst/>
                          <a:latin typeface="Calibri"/>
                          <a:ea typeface="Calibri"/>
                          <a:cs typeface="Calibri"/>
                        </a:rPr>
                        <a:t>11:45</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spcBef>
                          <a:spcPts val="45"/>
                        </a:spcBef>
                        <a:spcAft>
                          <a:spcPts val="0"/>
                        </a:spcAft>
                      </a:pPr>
                      <a:r>
                        <a:rPr lang="ca-ES" sz="1250">
                          <a:effectLst/>
                          <a:latin typeface="Times New Roman"/>
                          <a:ea typeface="Calibri"/>
                          <a:cs typeface="Calibri"/>
                        </a:rPr>
                        <a:t> </a:t>
                      </a:r>
                      <a:endParaRPr lang="ca-ES" sz="1100">
                        <a:effectLst/>
                        <a:latin typeface="Calibri"/>
                        <a:ea typeface="Calibri"/>
                        <a:cs typeface="Calibri"/>
                      </a:endParaRPr>
                    </a:p>
                    <a:p>
                      <a:pPr marL="368300" marR="205105" indent="-146685">
                        <a:spcAft>
                          <a:spcPts val="0"/>
                        </a:spcAft>
                      </a:pPr>
                      <a:r>
                        <a:rPr lang="ca-ES" sz="1200" b="1">
                          <a:effectLst/>
                          <a:latin typeface="Calibri"/>
                          <a:ea typeface="Calibri"/>
                          <a:cs typeface="Calibri"/>
                        </a:rPr>
                        <a:t>RACONS DE</a:t>
                      </a:r>
                      <a:r>
                        <a:rPr lang="ca-ES" sz="1200" b="1" spc="-260">
                          <a:effectLst/>
                          <a:latin typeface="Calibri"/>
                          <a:ea typeface="Calibri"/>
                          <a:cs typeface="Calibri"/>
                        </a:rPr>
                        <a:t> </a:t>
                      </a:r>
                      <a:r>
                        <a:rPr lang="ca-ES" sz="1200" b="1">
                          <a:effectLst/>
                          <a:latin typeface="Calibri"/>
                          <a:ea typeface="Calibri"/>
                          <a:cs typeface="Calibri"/>
                        </a:rPr>
                        <a:t>MATES</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74930" marR="72390" algn="ctr">
                        <a:spcBef>
                          <a:spcPts val="715"/>
                        </a:spcBef>
                        <a:spcAft>
                          <a:spcPts val="0"/>
                        </a:spcAft>
                      </a:pPr>
                      <a:r>
                        <a:rPr lang="ca-ES" sz="1200" b="1">
                          <a:effectLst/>
                          <a:latin typeface="Calibri"/>
                          <a:ea typeface="Calibri"/>
                          <a:cs typeface="Calibri"/>
                        </a:rPr>
                        <a:t>RELIGIÓ</a:t>
                      </a:r>
                      <a:r>
                        <a:rPr lang="ca-ES" sz="1200" b="1" spc="-10">
                          <a:effectLst/>
                          <a:latin typeface="Calibri"/>
                          <a:ea typeface="Calibri"/>
                          <a:cs typeface="Calibri"/>
                        </a:rPr>
                        <a:t> </a:t>
                      </a:r>
                      <a:r>
                        <a:rPr lang="ca-ES" sz="1200" b="1">
                          <a:effectLst/>
                          <a:latin typeface="Calibri"/>
                          <a:ea typeface="Calibri"/>
                          <a:cs typeface="Calibri"/>
                        </a:rPr>
                        <a:t>VALORS</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94640" marR="292100" algn="ctr">
                        <a:spcBef>
                          <a:spcPts val="715"/>
                        </a:spcBef>
                        <a:spcAft>
                          <a:spcPts val="0"/>
                        </a:spcAft>
                      </a:pPr>
                      <a:r>
                        <a:rPr lang="ca-ES" sz="1200" b="1">
                          <a:effectLst/>
                          <a:latin typeface="Calibri"/>
                          <a:ea typeface="Calibri"/>
                          <a:cs typeface="Calibri"/>
                        </a:rPr>
                        <a:t>LECTURA</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rowSpan="2">
                  <a:txBody>
                    <a:bodyPr/>
                    <a:lstStyle/>
                    <a:p>
                      <a:pPr>
                        <a:spcAft>
                          <a:spcPts val="0"/>
                        </a:spcAft>
                      </a:pPr>
                      <a:r>
                        <a:rPr lang="ca-ES" sz="1200">
                          <a:effectLst/>
                          <a:latin typeface="Times New Roman"/>
                          <a:ea typeface="Calibri"/>
                          <a:cs typeface="Calibri"/>
                        </a:rPr>
                        <a:t> </a:t>
                      </a:r>
                      <a:endParaRPr lang="ca-ES" sz="1100">
                        <a:effectLst/>
                        <a:latin typeface="Calibri"/>
                        <a:ea typeface="Calibri"/>
                        <a:cs typeface="Calibri"/>
                      </a:endParaRPr>
                    </a:p>
                    <a:p>
                      <a:pPr marL="451485" marR="449580" algn="ctr">
                        <a:spcBef>
                          <a:spcPts val="835"/>
                        </a:spcBef>
                        <a:spcAft>
                          <a:spcPts val="0"/>
                        </a:spcAft>
                      </a:pPr>
                      <a:r>
                        <a:rPr lang="ca-ES" sz="1200" b="1">
                          <a:effectLst/>
                          <a:latin typeface="Calibri"/>
                          <a:ea typeface="Calibri"/>
                          <a:cs typeface="Calibri"/>
                        </a:rPr>
                        <a:t>MEDI</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spcAft>
                          <a:spcPts val="0"/>
                        </a:spcAft>
                      </a:pPr>
                      <a:r>
                        <a:rPr lang="ca-ES" sz="1200">
                          <a:effectLst/>
                          <a:latin typeface="Times New Roman"/>
                          <a:ea typeface="Calibri"/>
                          <a:cs typeface="Calibri"/>
                        </a:rPr>
                        <a:t> </a:t>
                      </a:r>
                      <a:endParaRPr lang="ca-ES" sz="1100">
                        <a:effectLst/>
                        <a:latin typeface="Calibri"/>
                        <a:ea typeface="Calibri"/>
                        <a:cs typeface="Calibri"/>
                      </a:endParaRPr>
                    </a:p>
                    <a:p>
                      <a:pPr marL="367030">
                        <a:spcBef>
                          <a:spcPts val="835"/>
                        </a:spcBef>
                        <a:spcAft>
                          <a:spcPts val="0"/>
                        </a:spcAft>
                      </a:pPr>
                      <a:r>
                        <a:rPr lang="ca-ES" sz="1200" b="1">
                          <a:effectLst/>
                          <a:latin typeface="Calibri"/>
                          <a:ea typeface="Calibri"/>
                          <a:cs typeface="Calibri"/>
                        </a:rPr>
                        <a:t>MATES</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506625">
                <a:tc>
                  <a:txBody>
                    <a:bodyPr/>
                    <a:lstStyle/>
                    <a:p>
                      <a:pPr marL="142875">
                        <a:lnSpc>
                          <a:spcPts val="1450"/>
                        </a:lnSpc>
                        <a:spcAft>
                          <a:spcPts val="0"/>
                        </a:spcAft>
                      </a:pPr>
                      <a:r>
                        <a:rPr lang="ca-ES" sz="1200" b="1">
                          <a:effectLst/>
                          <a:latin typeface="Calibri"/>
                          <a:ea typeface="Calibri"/>
                          <a:cs typeface="Calibri"/>
                        </a:rPr>
                        <a:t>11:45</a:t>
                      </a:r>
                      <a:endParaRPr lang="ca-ES" sz="1100">
                        <a:effectLst/>
                        <a:latin typeface="Calibri"/>
                        <a:ea typeface="Calibri"/>
                        <a:cs typeface="Calibri"/>
                      </a:endParaRPr>
                    </a:p>
                    <a:p>
                      <a:pPr marL="142875">
                        <a:lnSpc>
                          <a:spcPts val="1375"/>
                        </a:lnSpc>
                        <a:spcAft>
                          <a:spcPts val="0"/>
                        </a:spcAft>
                      </a:pPr>
                      <a:r>
                        <a:rPr lang="ca-ES" sz="1200" b="1">
                          <a:effectLst/>
                          <a:latin typeface="Calibri"/>
                          <a:ea typeface="Calibri"/>
                          <a:cs typeface="Calibri"/>
                        </a:rPr>
                        <a:t>12:30</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ca-ES"/>
                    </a:p>
                  </a:txBody>
                  <a:tcPr/>
                </a:tc>
                <a:tc>
                  <a:txBody>
                    <a:bodyPr/>
                    <a:lstStyle/>
                    <a:p>
                      <a:pPr marL="74930" marR="73025" algn="ctr">
                        <a:spcBef>
                          <a:spcPts val="715"/>
                        </a:spcBef>
                        <a:spcAft>
                          <a:spcPts val="0"/>
                        </a:spcAft>
                      </a:pPr>
                      <a:r>
                        <a:rPr lang="ca-ES" sz="1200" b="1">
                          <a:effectLst/>
                          <a:latin typeface="Calibri"/>
                          <a:ea typeface="Calibri"/>
                          <a:cs typeface="Calibri"/>
                        </a:rPr>
                        <a:t>TUTORIA</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DDD"/>
                    </a:solidFill>
                  </a:tcPr>
                </a:tc>
                <a:tc>
                  <a:txBody>
                    <a:bodyPr/>
                    <a:lstStyle/>
                    <a:p>
                      <a:pPr marL="294005" marR="292100" algn="ctr">
                        <a:spcBef>
                          <a:spcPts val="715"/>
                        </a:spcBef>
                        <a:spcAft>
                          <a:spcPts val="0"/>
                        </a:spcAft>
                      </a:pPr>
                      <a:r>
                        <a:rPr lang="ca-ES" sz="1200" b="1" dirty="0" smtClean="0">
                          <a:solidFill>
                            <a:schemeClr val="tx1"/>
                          </a:solidFill>
                          <a:effectLst/>
                          <a:latin typeface="Calibri"/>
                          <a:ea typeface="Calibri"/>
                          <a:cs typeface="Calibri"/>
                        </a:rPr>
                        <a:t>ANGLÈS</a:t>
                      </a:r>
                      <a:r>
                        <a:rPr lang="ca-ES" sz="1200" b="1" dirty="0">
                          <a:effectLst/>
                          <a:latin typeface="Calibri"/>
                          <a:ea typeface="Calibri"/>
                          <a:cs typeface="Calibri"/>
                        </a:rPr>
                        <a:t> </a:t>
                      </a:r>
                      <a:endParaRPr lang="ca-ES" sz="1100" dirty="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66FF"/>
                    </a:solidFill>
                  </a:tcPr>
                </a:tc>
                <a:tc vMerge="1">
                  <a:txBody>
                    <a:bodyPr/>
                    <a:lstStyle/>
                    <a:p>
                      <a:endParaRPr lang="ca-ES"/>
                    </a:p>
                  </a:txBody>
                  <a:tcPr/>
                </a:tc>
                <a:tc vMerge="1">
                  <a:txBody>
                    <a:bodyPr/>
                    <a:lstStyle/>
                    <a:p>
                      <a:endParaRPr lang="ca-ES"/>
                    </a:p>
                  </a:txBody>
                  <a:tcPr/>
                </a:tc>
              </a:tr>
              <a:tr h="759938">
                <a:tc gridSpan="6">
                  <a:txBody>
                    <a:bodyPr/>
                    <a:lstStyle/>
                    <a:p>
                      <a:pPr>
                        <a:spcBef>
                          <a:spcPts val="10"/>
                        </a:spcBef>
                        <a:spcAft>
                          <a:spcPts val="0"/>
                        </a:spcAft>
                      </a:pPr>
                      <a:r>
                        <a:rPr lang="ca-ES" sz="1250">
                          <a:effectLst/>
                          <a:latin typeface="Times New Roman"/>
                          <a:ea typeface="Calibri"/>
                          <a:cs typeface="Calibri"/>
                        </a:rPr>
                        <a:t> </a:t>
                      </a:r>
                      <a:endParaRPr lang="ca-ES" sz="1100">
                        <a:effectLst/>
                        <a:latin typeface="Calibri"/>
                        <a:ea typeface="Calibri"/>
                        <a:cs typeface="Calibri"/>
                      </a:endParaRPr>
                    </a:p>
                    <a:p>
                      <a:pPr marL="3200400" marR="3194685" algn="ctr">
                        <a:spcBef>
                          <a:spcPts val="5"/>
                        </a:spcBef>
                        <a:spcAft>
                          <a:spcPts val="0"/>
                        </a:spcAft>
                      </a:pPr>
                      <a:r>
                        <a:rPr lang="ca-ES" sz="1200" b="1">
                          <a:effectLst/>
                          <a:latin typeface="Calibri"/>
                          <a:ea typeface="Calibri"/>
                          <a:cs typeface="Calibri"/>
                        </a:rPr>
                        <a:t>DINAR</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ca-ES"/>
                    </a:p>
                  </a:txBody>
                  <a:tcPr/>
                </a:tc>
                <a:tc hMerge="1">
                  <a:txBody>
                    <a:bodyPr/>
                    <a:lstStyle/>
                    <a:p>
                      <a:endParaRPr lang="ca-ES"/>
                    </a:p>
                  </a:txBody>
                  <a:tcPr/>
                </a:tc>
                <a:tc hMerge="1">
                  <a:txBody>
                    <a:bodyPr/>
                    <a:lstStyle/>
                    <a:p>
                      <a:endParaRPr lang="ca-ES"/>
                    </a:p>
                  </a:txBody>
                  <a:tcPr/>
                </a:tc>
                <a:tc hMerge="1">
                  <a:txBody>
                    <a:bodyPr/>
                    <a:lstStyle/>
                    <a:p>
                      <a:endParaRPr lang="ca-ES"/>
                    </a:p>
                  </a:txBody>
                  <a:tcPr/>
                </a:tc>
                <a:tc hMerge="1">
                  <a:txBody>
                    <a:bodyPr/>
                    <a:lstStyle/>
                    <a:p>
                      <a:endParaRPr lang="ca-ES"/>
                    </a:p>
                  </a:txBody>
                  <a:tcPr/>
                </a:tc>
              </a:tr>
              <a:tr h="300716">
                <a:tc rowSpan="2">
                  <a:txBody>
                    <a:bodyPr/>
                    <a:lstStyle/>
                    <a:p>
                      <a:pPr>
                        <a:spcBef>
                          <a:spcPts val="45"/>
                        </a:spcBef>
                        <a:spcAft>
                          <a:spcPts val="0"/>
                        </a:spcAft>
                      </a:pPr>
                      <a:r>
                        <a:rPr lang="ca-ES" sz="1250">
                          <a:effectLst/>
                          <a:latin typeface="Times New Roman"/>
                          <a:ea typeface="Calibri"/>
                          <a:cs typeface="Calibri"/>
                        </a:rPr>
                        <a:t> </a:t>
                      </a:r>
                      <a:endParaRPr lang="ca-ES" sz="1100">
                        <a:effectLst/>
                        <a:latin typeface="Calibri"/>
                        <a:ea typeface="Calibri"/>
                        <a:cs typeface="Calibri"/>
                      </a:endParaRPr>
                    </a:p>
                    <a:p>
                      <a:pPr marL="142875">
                        <a:spcAft>
                          <a:spcPts val="0"/>
                        </a:spcAft>
                      </a:pPr>
                      <a:r>
                        <a:rPr lang="ca-ES" sz="1200" b="1">
                          <a:effectLst/>
                          <a:latin typeface="Calibri"/>
                          <a:ea typeface="Calibri"/>
                          <a:cs typeface="Calibri"/>
                        </a:rPr>
                        <a:t>15:00</a:t>
                      </a:r>
                      <a:endParaRPr lang="ca-ES" sz="1100">
                        <a:effectLst/>
                        <a:latin typeface="Calibri"/>
                        <a:ea typeface="Calibri"/>
                        <a:cs typeface="Calibri"/>
                      </a:endParaRPr>
                    </a:p>
                    <a:p>
                      <a:pPr marL="142875">
                        <a:spcAft>
                          <a:spcPts val="0"/>
                        </a:spcAft>
                      </a:pPr>
                      <a:r>
                        <a:rPr lang="ca-ES" sz="1200" b="1">
                          <a:effectLst/>
                          <a:latin typeface="Calibri"/>
                          <a:ea typeface="Calibri"/>
                          <a:cs typeface="Calibri"/>
                        </a:rPr>
                        <a:t>16:30</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spcAft>
                          <a:spcPts val="0"/>
                        </a:spcAft>
                      </a:pPr>
                      <a:r>
                        <a:rPr lang="ca-ES" sz="1200">
                          <a:effectLst/>
                          <a:latin typeface="Times New Roman"/>
                          <a:ea typeface="Calibri"/>
                          <a:cs typeface="Calibri"/>
                        </a:rPr>
                        <a:t> </a:t>
                      </a:r>
                      <a:endParaRPr lang="ca-ES" sz="1100">
                        <a:effectLst/>
                        <a:latin typeface="Calibri"/>
                        <a:ea typeface="Calibri"/>
                        <a:cs typeface="Calibri"/>
                      </a:endParaRPr>
                    </a:p>
                    <a:p>
                      <a:pPr marL="284480">
                        <a:spcBef>
                          <a:spcPts val="835"/>
                        </a:spcBef>
                        <a:spcAft>
                          <a:spcPts val="0"/>
                        </a:spcAft>
                      </a:pPr>
                      <a:r>
                        <a:rPr lang="ca-ES" sz="1200" b="1">
                          <a:effectLst/>
                          <a:latin typeface="Calibri"/>
                          <a:ea typeface="Calibri"/>
                          <a:cs typeface="Calibri"/>
                        </a:rPr>
                        <a:t>CASTELLÀ</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c rowSpan="2">
                  <a:txBody>
                    <a:bodyPr/>
                    <a:lstStyle/>
                    <a:p>
                      <a:pPr>
                        <a:spcAft>
                          <a:spcPts val="0"/>
                        </a:spcAft>
                      </a:pPr>
                      <a:r>
                        <a:rPr lang="ca-ES" sz="1200">
                          <a:effectLst/>
                          <a:latin typeface="Times New Roman"/>
                          <a:ea typeface="Calibri"/>
                          <a:cs typeface="Calibri"/>
                        </a:rPr>
                        <a:t> </a:t>
                      </a:r>
                      <a:endParaRPr lang="ca-ES" sz="1100">
                        <a:effectLst/>
                        <a:latin typeface="Calibri"/>
                        <a:ea typeface="Calibri"/>
                        <a:cs typeface="Calibri"/>
                      </a:endParaRPr>
                    </a:p>
                    <a:p>
                      <a:pPr marL="74930" marR="72390" algn="ctr">
                        <a:spcBef>
                          <a:spcPts val="835"/>
                        </a:spcBef>
                        <a:spcAft>
                          <a:spcPts val="0"/>
                        </a:spcAft>
                      </a:pPr>
                      <a:r>
                        <a:rPr lang="ca-ES" sz="1200" b="1">
                          <a:effectLst/>
                          <a:latin typeface="Calibri"/>
                          <a:ea typeface="Calibri"/>
                          <a:cs typeface="Calibri"/>
                        </a:rPr>
                        <a:t>MEDI</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marL="292100" marR="292100" algn="ctr">
                        <a:spcBef>
                          <a:spcPts val="125"/>
                        </a:spcBef>
                        <a:spcAft>
                          <a:spcPts val="0"/>
                        </a:spcAft>
                      </a:pPr>
                      <a:r>
                        <a:rPr lang="ca-ES" sz="1200" b="1">
                          <a:effectLst/>
                          <a:latin typeface="Calibri"/>
                          <a:ea typeface="Calibri"/>
                          <a:cs typeface="Calibri"/>
                        </a:rPr>
                        <a:t> </a:t>
                      </a:r>
                      <a:endParaRPr lang="ca-ES" sz="1100">
                        <a:effectLst/>
                        <a:latin typeface="Calibri"/>
                        <a:ea typeface="Calibri"/>
                        <a:cs typeface="Calibri"/>
                      </a:endParaRPr>
                    </a:p>
                    <a:p>
                      <a:pPr>
                        <a:spcBef>
                          <a:spcPts val="50"/>
                        </a:spcBef>
                        <a:spcAft>
                          <a:spcPts val="0"/>
                        </a:spcAft>
                      </a:pPr>
                      <a:r>
                        <a:rPr lang="ca-ES" sz="1100">
                          <a:effectLst/>
                          <a:latin typeface="Times New Roman"/>
                          <a:ea typeface="Calibri"/>
                          <a:cs typeface="Calibri"/>
                        </a:rPr>
                        <a:t> </a:t>
                      </a:r>
                      <a:endParaRPr lang="ca-ES" sz="1100">
                        <a:effectLst/>
                        <a:latin typeface="Calibri"/>
                        <a:ea typeface="Calibri"/>
                        <a:cs typeface="Calibri"/>
                      </a:endParaRPr>
                    </a:p>
                    <a:p>
                      <a:pPr marL="294005" marR="292100" algn="ctr">
                        <a:spcAft>
                          <a:spcPts val="0"/>
                        </a:spcAft>
                      </a:pPr>
                      <a:r>
                        <a:rPr lang="ca-ES" sz="1200" b="1">
                          <a:effectLst/>
                          <a:latin typeface="Calibri"/>
                          <a:ea typeface="Calibri"/>
                          <a:cs typeface="Calibri"/>
                        </a:rPr>
                        <a:t>CASTELLÀ</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c rowSpan="2">
                  <a:txBody>
                    <a:bodyPr/>
                    <a:lstStyle/>
                    <a:p>
                      <a:pPr>
                        <a:spcAft>
                          <a:spcPts val="0"/>
                        </a:spcAft>
                      </a:pPr>
                      <a:r>
                        <a:rPr lang="ca-ES" sz="1200" dirty="0">
                          <a:effectLst/>
                          <a:latin typeface="Times New Roman"/>
                          <a:ea typeface="Calibri"/>
                          <a:cs typeface="Calibri"/>
                        </a:rPr>
                        <a:t> </a:t>
                      </a:r>
                      <a:endParaRPr lang="ca-ES" sz="1100" dirty="0">
                        <a:effectLst/>
                        <a:latin typeface="Calibri"/>
                        <a:ea typeface="Calibri"/>
                        <a:cs typeface="Calibri"/>
                      </a:endParaRPr>
                    </a:p>
                    <a:p>
                      <a:pPr marL="377825">
                        <a:spcBef>
                          <a:spcPts val="835"/>
                        </a:spcBef>
                        <a:spcAft>
                          <a:spcPts val="0"/>
                        </a:spcAft>
                      </a:pPr>
                      <a:r>
                        <a:rPr lang="ca-ES" sz="1200" b="1" dirty="0">
                          <a:effectLst/>
                          <a:latin typeface="Calibri"/>
                          <a:ea typeface="Calibri"/>
                          <a:cs typeface="Calibri"/>
                        </a:rPr>
                        <a:t>MÚSICA</a:t>
                      </a:r>
                      <a:endParaRPr lang="ca-ES" sz="1100" dirty="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1455" marR="211455" algn="ctr">
                        <a:spcBef>
                          <a:spcPts val="125"/>
                        </a:spcBef>
                        <a:spcAft>
                          <a:spcPts val="0"/>
                        </a:spcAft>
                      </a:pPr>
                      <a:r>
                        <a:rPr lang="ca-ES" sz="1200" b="1">
                          <a:effectLst/>
                          <a:latin typeface="Calibri"/>
                          <a:ea typeface="Calibri"/>
                          <a:cs typeface="Calibri"/>
                        </a:rPr>
                        <a:t>LECTURA</a:t>
                      </a:r>
                      <a:endParaRPr lang="ca-ES" sz="110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r>
              <a:tr h="714016">
                <a:tc vMerge="1">
                  <a:txBody>
                    <a:bodyPr/>
                    <a:lstStyle/>
                    <a:p>
                      <a:endParaRPr lang="ca-ES"/>
                    </a:p>
                  </a:txBody>
                  <a:tcPr/>
                </a:tc>
                <a:tc vMerge="1">
                  <a:txBody>
                    <a:bodyPr/>
                    <a:lstStyle/>
                    <a:p>
                      <a:endParaRPr lang="ca-ES"/>
                    </a:p>
                  </a:txBody>
                  <a:tcPr/>
                </a:tc>
                <a:tc vMerge="1">
                  <a:txBody>
                    <a:bodyPr/>
                    <a:lstStyle/>
                    <a:p>
                      <a:endParaRPr lang="ca-ES"/>
                    </a:p>
                  </a:txBody>
                  <a:tcPr/>
                </a:tc>
                <a:tc vMerge="1">
                  <a:txBody>
                    <a:bodyPr/>
                    <a:lstStyle/>
                    <a:p>
                      <a:endParaRPr lang="ca-ES"/>
                    </a:p>
                  </a:txBody>
                  <a:tcPr/>
                </a:tc>
                <a:tc vMerge="1">
                  <a:txBody>
                    <a:bodyPr/>
                    <a:lstStyle/>
                    <a:p>
                      <a:endParaRPr lang="ca-ES"/>
                    </a:p>
                  </a:txBody>
                  <a:tcPr/>
                </a:tc>
                <a:tc>
                  <a:txBody>
                    <a:bodyPr/>
                    <a:lstStyle/>
                    <a:p>
                      <a:pPr>
                        <a:spcBef>
                          <a:spcPts val="50"/>
                        </a:spcBef>
                        <a:spcAft>
                          <a:spcPts val="0"/>
                        </a:spcAft>
                      </a:pPr>
                      <a:r>
                        <a:rPr lang="ca-ES" sz="1100" dirty="0">
                          <a:effectLst/>
                          <a:latin typeface="Times New Roman"/>
                          <a:ea typeface="Calibri"/>
                          <a:cs typeface="Calibri"/>
                        </a:rPr>
                        <a:t> </a:t>
                      </a:r>
                      <a:endParaRPr lang="ca-ES" sz="1100" dirty="0">
                        <a:effectLst/>
                        <a:latin typeface="Calibri"/>
                        <a:ea typeface="Calibri"/>
                        <a:cs typeface="Calibri"/>
                      </a:endParaRPr>
                    </a:p>
                    <a:p>
                      <a:pPr marL="213360" marR="210185" algn="ctr">
                        <a:spcAft>
                          <a:spcPts val="0"/>
                        </a:spcAft>
                      </a:pPr>
                      <a:r>
                        <a:rPr lang="ca-ES" sz="1200" b="1" dirty="0">
                          <a:effectLst/>
                          <a:latin typeface="Calibri"/>
                          <a:ea typeface="Calibri"/>
                          <a:cs typeface="Calibri"/>
                        </a:rPr>
                        <a:t>PLÀSTICA</a:t>
                      </a:r>
                      <a:endParaRPr lang="ca-ES" sz="1100" dirty="0">
                        <a:effectLst/>
                        <a:latin typeface="Calibri"/>
                        <a:ea typeface="Calibri"/>
                        <a:cs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21619300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dirty="0" smtClean="0"/>
              <a:t>HORARI 5è B  “Pòquer”</a:t>
            </a:r>
            <a:endParaRPr lang="ca-ES" dirty="0"/>
          </a:p>
        </p:txBody>
      </p:sp>
      <p:graphicFrame>
        <p:nvGraphicFramePr>
          <p:cNvPr id="4" name="Taula 3"/>
          <p:cNvGraphicFramePr>
            <a:graphicFrameLocks noGrp="1"/>
          </p:cNvGraphicFramePr>
          <p:nvPr>
            <p:extLst>
              <p:ext uri="{D42A27DB-BD31-4B8C-83A1-F6EECF244321}">
                <p14:modId xmlns="" xmlns:p14="http://schemas.microsoft.com/office/powerpoint/2010/main" val="1221507831"/>
              </p:ext>
            </p:extLst>
          </p:nvPr>
        </p:nvGraphicFramePr>
        <p:xfrm>
          <a:off x="1043608" y="1412776"/>
          <a:ext cx="7272810" cy="5042677"/>
        </p:xfrm>
        <a:graphic>
          <a:graphicData uri="http://schemas.openxmlformats.org/drawingml/2006/table">
            <a:tbl>
              <a:tblPr/>
              <a:tblGrid>
                <a:gridCol w="1212135"/>
                <a:gridCol w="1212135"/>
                <a:gridCol w="1212135"/>
                <a:gridCol w="1212135"/>
                <a:gridCol w="1212135"/>
                <a:gridCol w="1212135"/>
              </a:tblGrid>
              <a:tr h="403810">
                <a:tc>
                  <a:txBody>
                    <a:bodyPr/>
                    <a:lstStyle/>
                    <a:p>
                      <a:pPr algn="ctr">
                        <a:lnSpc>
                          <a:spcPct val="115000"/>
                        </a:lnSpc>
                        <a:spcAft>
                          <a:spcPts val="0"/>
                        </a:spcAft>
                      </a:pPr>
                      <a:r>
                        <a:rPr lang="ca-ES" sz="800" b="1" dirty="0">
                          <a:effectLst/>
                          <a:latin typeface="Calibri"/>
                          <a:ea typeface="Calibri"/>
                          <a:cs typeface="Calibri"/>
                        </a:rPr>
                        <a:t> </a:t>
                      </a:r>
                      <a:endParaRPr lang="ca-ES" sz="1100" dirty="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ca-ES" sz="1200" b="1">
                          <a:effectLst/>
                          <a:latin typeface="Calibri"/>
                          <a:ea typeface="Calibri"/>
                          <a:cs typeface="Calibri"/>
                        </a:rPr>
                        <a:t>dilluns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dimarts</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dimecres</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dijous</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divendres</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r>
              <a:tr h="403810">
                <a:tc rowSpan="2">
                  <a:txBody>
                    <a:bodyPr/>
                    <a:lstStyle/>
                    <a:p>
                      <a:pPr algn="ctr">
                        <a:lnSpc>
                          <a:spcPct val="115000"/>
                        </a:lnSpc>
                        <a:spcAft>
                          <a:spcPts val="0"/>
                        </a:spcAft>
                      </a:pPr>
                      <a:r>
                        <a:rPr lang="ca-ES" sz="800" b="1" dirty="0">
                          <a:effectLst/>
                          <a:latin typeface="Calibri"/>
                          <a:ea typeface="Calibri"/>
                          <a:cs typeface="Calibri"/>
                        </a:rPr>
                        <a:t>9:00</a:t>
                      </a:r>
                      <a:endParaRPr lang="ca-ES" sz="1100" dirty="0">
                        <a:effectLst/>
                        <a:latin typeface="Calibri"/>
                        <a:ea typeface="Calibri"/>
                        <a:cs typeface="Calibri"/>
                      </a:endParaRPr>
                    </a:p>
                    <a:p>
                      <a:pPr algn="ctr">
                        <a:lnSpc>
                          <a:spcPct val="115000"/>
                        </a:lnSpc>
                        <a:spcAft>
                          <a:spcPts val="0"/>
                        </a:spcAft>
                      </a:pPr>
                      <a:r>
                        <a:rPr lang="ca-ES" sz="800" b="1" dirty="0">
                          <a:effectLst/>
                          <a:latin typeface="Calibri"/>
                          <a:ea typeface="Calibri"/>
                          <a:cs typeface="Calibri"/>
                        </a:rPr>
                        <a:t> </a:t>
                      </a:r>
                      <a:endParaRPr lang="ca-ES" sz="1100" dirty="0">
                        <a:effectLst/>
                        <a:latin typeface="Calibri"/>
                        <a:ea typeface="Calibri"/>
                        <a:cs typeface="Calibri"/>
                      </a:endParaRPr>
                    </a:p>
                    <a:p>
                      <a:pPr algn="ctr">
                        <a:lnSpc>
                          <a:spcPct val="115000"/>
                        </a:lnSpc>
                        <a:spcAft>
                          <a:spcPts val="0"/>
                        </a:spcAft>
                      </a:pPr>
                      <a:r>
                        <a:rPr lang="ca-ES" sz="800" b="1" dirty="0">
                          <a:effectLst/>
                          <a:latin typeface="Calibri"/>
                          <a:ea typeface="Calibri"/>
                          <a:cs typeface="Calibri"/>
                        </a:rPr>
                        <a:t> </a:t>
                      </a:r>
                      <a:endParaRPr lang="ca-ES" sz="1100" dirty="0">
                        <a:effectLst/>
                        <a:latin typeface="Calibri"/>
                        <a:ea typeface="Calibri"/>
                        <a:cs typeface="Calibri"/>
                      </a:endParaRPr>
                    </a:p>
                    <a:p>
                      <a:pPr algn="ctr">
                        <a:lnSpc>
                          <a:spcPct val="115000"/>
                        </a:lnSpc>
                        <a:spcAft>
                          <a:spcPts val="0"/>
                        </a:spcAft>
                      </a:pPr>
                      <a:r>
                        <a:rPr lang="ca-ES" sz="800" b="1" dirty="0">
                          <a:effectLst/>
                          <a:latin typeface="Calibri"/>
                          <a:ea typeface="Calibri"/>
                          <a:cs typeface="Calibri"/>
                        </a:rPr>
                        <a:t> </a:t>
                      </a:r>
                      <a:endParaRPr lang="ca-ES" sz="1100" dirty="0">
                        <a:effectLst/>
                        <a:latin typeface="Calibri"/>
                        <a:ea typeface="Calibri"/>
                        <a:cs typeface="Calibri"/>
                      </a:endParaRPr>
                    </a:p>
                    <a:p>
                      <a:pPr algn="ctr">
                        <a:lnSpc>
                          <a:spcPct val="115000"/>
                        </a:lnSpc>
                        <a:spcAft>
                          <a:spcPts val="0"/>
                        </a:spcAft>
                      </a:pPr>
                      <a:r>
                        <a:rPr lang="ca-ES" sz="800" b="1" dirty="0">
                          <a:effectLst/>
                          <a:latin typeface="Calibri"/>
                          <a:ea typeface="Calibri"/>
                          <a:cs typeface="Calibri"/>
                        </a:rPr>
                        <a:t>10:30</a:t>
                      </a:r>
                      <a:endParaRPr lang="ca-ES" sz="1100" dirty="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rowSpan="2">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MATES</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rowSpan="2">
                  <a:txBody>
                    <a:bodyPr/>
                    <a:lstStyle/>
                    <a:p>
                      <a:pPr algn="l">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CATALÀ</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ca-ES" sz="1200" b="1">
                          <a:effectLst/>
                          <a:latin typeface="Calibri"/>
                          <a:ea typeface="Calibri"/>
                          <a:cs typeface="Calibri"/>
                        </a:rPr>
                        <a:t>MATES</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rowSpan="2">
                  <a:txBody>
                    <a:bodyPr/>
                    <a:lstStyle/>
                    <a:p>
                      <a:pPr algn="ctr">
                        <a:lnSpc>
                          <a:spcPct val="115000"/>
                        </a:lnSpc>
                        <a:spcAft>
                          <a:spcPts val="0"/>
                        </a:spcAft>
                      </a:pPr>
                      <a:r>
                        <a:rPr lang="ca-ES" sz="1200" b="1">
                          <a:effectLst/>
                          <a:latin typeface="Calibri"/>
                          <a:ea typeface="Calibri"/>
                          <a:cs typeface="Calibri"/>
                        </a:rPr>
                        <a:t>ENGLISH</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MEDI ENGLISH</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rowSpan="2">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RACONS</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848564">
                <a:tc vMerge="1">
                  <a:txBody>
                    <a:bodyPr/>
                    <a:lstStyle/>
                    <a:p>
                      <a:endParaRPr lang="ca-ES"/>
                    </a:p>
                  </a:txBody>
                  <a:tcPr/>
                </a:tc>
                <a:tc vMerge="1">
                  <a:txBody>
                    <a:bodyPr/>
                    <a:lstStyle/>
                    <a:p>
                      <a:endParaRPr lang="ca-ES"/>
                    </a:p>
                  </a:txBody>
                  <a:tcPr/>
                </a:tc>
                <a:tc vMerge="1">
                  <a:txBody>
                    <a:bodyPr/>
                    <a:lstStyle/>
                    <a:p>
                      <a:endParaRPr lang="ca-ES"/>
                    </a:p>
                  </a:txBody>
                  <a:tcPr/>
                </a:tc>
                <a:tc>
                  <a:txBody>
                    <a:bodyPr/>
                    <a:lstStyle/>
                    <a:p>
                      <a:pPr algn="ctr">
                        <a:lnSpc>
                          <a:spcPct val="115000"/>
                        </a:lnSpc>
                        <a:spcAft>
                          <a:spcPts val="0"/>
                        </a:spcAft>
                      </a:pPr>
                      <a:r>
                        <a:rPr lang="ca-ES" sz="1200" b="1">
                          <a:effectLst/>
                          <a:latin typeface="Calibri"/>
                          <a:ea typeface="Calibri"/>
                          <a:cs typeface="Calibri"/>
                        </a:rPr>
                        <a:t>CATALÀ</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ca-ES"/>
                    </a:p>
                  </a:txBody>
                  <a:tcPr/>
                </a:tc>
                <a:tc vMerge="1">
                  <a:txBody>
                    <a:bodyPr/>
                    <a:lstStyle/>
                    <a:p>
                      <a:endParaRPr lang="ca-ES"/>
                    </a:p>
                  </a:txBody>
                  <a:tcPr/>
                </a:tc>
              </a:tr>
              <a:tr h="487735">
                <a:tc>
                  <a:txBody>
                    <a:bodyPr/>
                    <a:lstStyle/>
                    <a:p>
                      <a:pPr algn="ctr">
                        <a:lnSpc>
                          <a:spcPct val="115000"/>
                        </a:lnSpc>
                        <a:spcAft>
                          <a:spcPts val="0"/>
                        </a:spcAft>
                      </a:pPr>
                      <a:r>
                        <a:rPr lang="ca-ES" sz="800" b="1">
                          <a:effectLst/>
                          <a:latin typeface="Calibri"/>
                          <a:ea typeface="Calibri"/>
                          <a:cs typeface="Calibri"/>
                        </a:rPr>
                        <a:t>10:30</a:t>
                      </a:r>
                      <a:endParaRPr lang="ca-ES" sz="1100">
                        <a:effectLst/>
                        <a:latin typeface="Calibri"/>
                        <a:ea typeface="Calibri"/>
                        <a:cs typeface="Calibri"/>
                      </a:endParaRPr>
                    </a:p>
                    <a:p>
                      <a:pPr algn="ctr">
                        <a:lnSpc>
                          <a:spcPct val="115000"/>
                        </a:lnSpc>
                        <a:spcAft>
                          <a:spcPts val="0"/>
                        </a:spcAft>
                      </a:pPr>
                      <a:r>
                        <a:rPr lang="ca-ES" sz="800" b="1">
                          <a:effectLst/>
                          <a:latin typeface="Calibri"/>
                          <a:ea typeface="Calibri"/>
                          <a:cs typeface="Calibri"/>
                        </a:rPr>
                        <a:t>11:00</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r>
              <a:tr h="448369">
                <a:tc>
                  <a:txBody>
                    <a:bodyPr/>
                    <a:lstStyle/>
                    <a:p>
                      <a:pPr algn="ctr">
                        <a:lnSpc>
                          <a:spcPct val="115000"/>
                        </a:lnSpc>
                        <a:spcAft>
                          <a:spcPts val="0"/>
                        </a:spcAft>
                      </a:pPr>
                      <a:r>
                        <a:rPr lang="ca-ES" sz="800" b="1">
                          <a:effectLst/>
                          <a:latin typeface="Calibri"/>
                          <a:ea typeface="Calibri"/>
                          <a:cs typeface="Calibri"/>
                        </a:rPr>
                        <a:t>11:00</a:t>
                      </a:r>
                      <a:endParaRPr lang="ca-ES" sz="1100">
                        <a:effectLst/>
                        <a:latin typeface="Calibri"/>
                        <a:ea typeface="Calibri"/>
                        <a:cs typeface="Calibri"/>
                      </a:endParaRPr>
                    </a:p>
                    <a:p>
                      <a:pPr algn="ctr">
                        <a:lnSpc>
                          <a:spcPct val="115000"/>
                        </a:lnSpc>
                        <a:spcAft>
                          <a:spcPts val="0"/>
                        </a:spcAft>
                      </a:pPr>
                      <a:r>
                        <a:rPr lang="ca-ES" sz="800" b="1">
                          <a:effectLst/>
                          <a:latin typeface="Calibri"/>
                          <a:ea typeface="Calibri"/>
                          <a:cs typeface="Calibri"/>
                        </a:rPr>
                        <a:t>11:30</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LECTURA</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lnSpc>
                          <a:spcPct val="115000"/>
                        </a:lnSpc>
                        <a:spcAft>
                          <a:spcPts val="0"/>
                        </a:spcAft>
                      </a:pPr>
                      <a:r>
                        <a:rPr lang="ca-ES" sz="1200" b="1">
                          <a:effectLst/>
                          <a:latin typeface="Calibri"/>
                          <a:ea typeface="Calibri"/>
                          <a:cs typeface="Calibri"/>
                        </a:rPr>
                        <a:t>VALORS/ RELIGIÓ</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algn="ctr">
                        <a:lnSpc>
                          <a:spcPct val="115000"/>
                        </a:lnSpc>
                        <a:spcAft>
                          <a:spcPts val="0"/>
                        </a:spcAft>
                      </a:pPr>
                      <a:r>
                        <a:rPr lang="ca-ES" sz="1200" b="1">
                          <a:effectLst/>
                          <a:latin typeface="Calibri"/>
                          <a:ea typeface="Calibri"/>
                          <a:cs typeface="Calibri"/>
                        </a:rPr>
                        <a:t>CATALÀ</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a:lnSpc>
                          <a:spcPct val="115000"/>
                        </a:lnSpc>
                        <a:spcAft>
                          <a:spcPts val="0"/>
                        </a:spcAft>
                      </a:pPr>
                      <a:r>
                        <a:rPr lang="ca-ES" sz="1200" b="1">
                          <a:effectLst/>
                          <a:latin typeface="Calibri"/>
                          <a:ea typeface="Calibri"/>
                          <a:cs typeface="Calibri"/>
                        </a:rPr>
                        <a:t>LECTURA</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MÚSICA</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33CC"/>
                    </a:solidFill>
                  </a:tcPr>
                </a:tc>
                <a:tc rowSpan="2">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EDUCACIÓ FÍSICA</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66FF"/>
                    </a:solidFill>
                  </a:tcPr>
                </a:tc>
              </a:tr>
              <a:tr h="678121">
                <a:tc>
                  <a:txBody>
                    <a:bodyPr/>
                    <a:lstStyle/>
                    <a:p>
                      <a:pPr algn="ctr">
                        <a:lnSpc>
                          <a:spcPct val="115000"/>
                        </a:lnSpc>
                        <a:spcAft>
                          <a:spcPts val="0"/>
                        </a:spcAft>
                      </a:pPr>
                      <a:r>
                        <a:rPr lang="ca-ES" sz="800" b="1">
                          <a:effectLst/>
                          <a:latin typeface="Calibri"/>
                          <a:ea typeface="Calibri"/>
                          <a:cs typeface="Calibri"/>
                        </a:rPr>
                        <a:t>11.30</a:t>
                      </a:r>
                      <a:endParaRPr lang="ca-ES" sz="1100">
                        <a:effectLst/>
                        <a:latin typeface="Calibri"/>
                        <a:ea typeface="Calibri"/>
                        <a:cs typeface="Calibri"/>
                      </a:endParaRPr>
                    </a:p>
                    <a:p>
                      <a:pPr algn="ctr">
                        <a:lnSpc>
                          <a:spcPct val="115000"/>
                        </a:lnSpc>
                        <a:spcAft>
                          <a:spcPts val="0"/>
                        </a:spcAft>
                      </a:pPr>
                      <a:r>
                        <a:rPr lang="ca-ES" sz="8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8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800" b="1">
                          <a:effectLst/>
                          <a:latin typeface="Calibri"/>
                          <a:ea typeface="Calibri"/>
                          <a:cs typeface="Calibri"/>
                        </a:rPr>
                        <a:t>12:30</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ENGLISH</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algn="ctr">
                        <a:lnSpc>
                          <a:spcPct val="115000"/>
                        </a:lnSpc>
                        <a:spcAft>
                          <a:spcPts val="0"/>
                        </a:spcAft>
                      </a:pPr>
                      <a:r>
                        <a:rPr lang="ca-ES" sz="1200" b="1">
                          <a:effectLst/>
                          <a:latin typeface="Calibri"/>
                          <a:ea typeface="Calibri"/>
                          <a:cs typeface="Calibri"/>
                        </a:rPr>
                        <a:t>CATALÀ</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ca-ES" sz="1200" b="1" dirty="0">
                          <a:effectLst/>
                          <a:latin typeface="Calibri"/>
                          <a:ea typeface="Calibri"/>
                          <a:cs typeface="Calibri"/>
                        </a:rPr>
                        <a:t>TUTORIA</a:t>
                      </a:r>
                      <a:endParaRPr lang="ca-ES" sz="1100" dirty="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0D9"/>
                    </a:solidFill>
                  </a:tcPr>
                </a:tc>
                <a:tc vMerge="1">
                  <a:txBody>
                    <a:bodyPr/>
                    <a:lstStyle/>
                    <a:p>
                      <a:endParaRPr lang="ca-ES"/>
                    </a:p>
                  </a:txBody>
                  <a:tcPr/>
                </a:tc>
                <a:tc vMerge="1">
                  <a:txBody>
                    <a:bodyPr/>
                    <a:lstStyle/>
                    <a:p>
                      <a:endParaRPr lang="ca-ES"/>
                    </a:p>
                  </a:txBody>
                  <a:tcPr/>
                </a:tc>
              </a:tr>
              <a:tr h="487735">
                <a:tc>
                  <a:txBody>
                    <a:bodyPr/>
                    <a:lstStyle/>
                    <a:p>
                      <a:pPr algn="ctr">
                        <a:lnSpc>
                          <a:spcPct val="115000"/>
                        </a:lnSpc>
                        <a:spcAft>
                          <a:spcPts val="0"/>
                        </a:spcAft>
                      </a:pPr>
                      <a:r>
                        <a:rPr lang="ca-ES" sz="800" b="1">
                          <a:effectLst/>
                          <a:latin typeface="Calibri"/>
                          <a:ea typeface="Calibri"/>
                          <a:cs typeface="Calibri"/>
                        </a:rPr>
                        <a:t>12:30</a:t>
                      </a:r>
                      <a:endParaRPr lang="ca-ES" sz="1100">
                        <a:effectLst/>
                        <a:latin typeface="Calibri"/>
                        <a:ea typeface="Calibri"/>
                        <a:cs typeface="Calibri"/>
                      </a:endParaRPr>
                    </a:p>
                    <a:p>
                      <a:pPr algn="ctr">
                        <a:lnSpc>
                          <a:spcPct val="115000"/>
                        </a:lnSpc>
                        <a:spcAft>
                          <a:spcPts val="0"/>
                        </a:spcAft>
                      </a:pPr>
                      <a:r>
                        <a:rPr lang="ca-ES" sz="800" b="1">
                          <a:effectLst/>
                          <a:latin typeface="Calibri"/>
                          <a:ea typeface="Calibri"/>
                          <a:cs typeface="Calibri"/>
                        </a:rPr>
                        <a:t>15:00</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r>
              <a:tr h="487735">
                <a:tc>
                  <a:txBody>
                    <a:bodyPr/>
                    <a:lstStyle/>
                    <a:p>
                      <a:pPr algn="ctr">
                        <a:lnSpc>
                          <a:spcPct val="115000"/>
                        </a:lnSpc>
                        <a:spcAft>
                          <a:spcPts val="0"/>
                        </a:spcAft>
                      </a:pPr>
                      <a:r>
                        <a:rPr lang="ca-ES" sz="800" b="1">
                          <a:effectLst/>
                          <a:latin typeface="Calibri"/>
                          <a:ea typeface="Calibri"/>
                          <a:cs typeface="Calibri"/>
                        </a:rPr>
                        <a:t>15:00</a:t>
                      </a:r>
                      <a:endParaRPr lang="ca-ES" sz="1100">
                        <a:effectLst/>
                        <a:latin typeface="Calibri"/>
                        <a:ea typeface="Calibri"/>
                        <a:cs typeface="Calibri"/>
                      </a:endParaRPr>
                    </a:p>
                    <a:p>
                      <a:pPr algn="ctr">
                        <a:lnSpc>
                          <a:spcPct val="115000"/>
                        </a:lnSpc>
                        <a:spcAft>
                          <a:spcPts val="0"/>
                        </a:spcAft>
                      </a:pPr>
                      <a:r>
                        <a:rPr lang="ca-ES" sz="800" b="1">
                          <a:effectLst/>
                          <a:latin typeface="Calibri"/>
                          <a:ea typeface="Calibri"/>
                          <a:cs typeface="Calibri"/>
                        </a:rPr>
                        <a:t>15:30</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rowSpan="2">
                  <a:txBody>
                    <a:bodyPr/>
                    <a:lstStyle/>
                    <a:p>
                      <a:pPr algn="ctr">
                        <a:lnSpc>
                          <a:spcPct val="115000"/>
                        </a:lnSpc>
                        <a:spcAft>
                          <a:spcPts val="0"/>
                        </a:spcAft>
                      </a:pPr>
                      <a:r>
                        <a:rPr lang="ca-ES" sz="1200" b="1">
                          <a:effectLst/>
                          <a:latin typeface="Calibri"/>
                          <a:ea typeface="Calibri"/>
                          <a:cs typeface="Calibri"/>
                        </a:rPr>
                        <a:t>CASTELLANO</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l">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rowSpan="2">
                  <a:txBody>
                    <a:bodyPr/>
                    <a:lstStyle/>
                    <a:p>
                      <a:pPr algn="ctr">
                        <a:lnSpc>
                          <a:spcPct val="115000"/>
                        </a:lnSpc>
                        <a:spcAft>
                          <a:spcPts val="0"/>
                        </a:spcAft>
                      </a:pPr>
                      <a:r>
                        <a:rPr lang="ca-ES" sz="1200" b="1">
                          <a:effectLst/>
                          <a:latin typeface="Calibri"/>
                          <a:ea typeface="Calibri"/>
                          <a:cs typeface="Calibri"/>
                        </a:rPr>
                        <a:t>MEDI</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1200" b="1">
                          <a:effectLst/>
                          <a:latin typeface="Calibri"/>
                          <a:ea typeface="Calibri"/>
                          <a:cs typeface="Calibri"/>
                        </a:rPr>
                        <a:t> </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2">
                  <a:txBody>
                    <a:bodyPr/>
                    <a:lstStyle/>
                    <a:p>
                      <a:pPr algn="ctr">
                        <a:lnSpc>
                          <a:spcPct val="115000"/>
                        </a:lnSpc>
                        <a:spcAft>
                          <a:spcPts val="0"/>
                        </a:spcAft>
                      </a:pPr>
                      <a:r>
                        <a:rPr lang="ca-ES" sz="1200" b="1">
                          <a:effectLst/>
                          <a:latin typeface="Calibri"/>
                          <a:ea typeface="Calibri"/>
                          <a:cs typeface="Calibri"/>
                        </a:rPr>
                        <a:t>CASTELLANO</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c rowSpan="2">
                  <a:txBody>
                    <a:bodyPr/>
                    <a:lstStyle/>
                    <a:p>
                      <a:pPr algn="ctr">
                        <a:lnSpc>
                          <a:spcPct val="115000"/>
                        </a:lnSpc>
                        <a:spcAft>
                          <a:spcPts val="0"/>
                        </a:spcAft>
                      </a:pPr>
                      <a:r>
                        <a:rPr lang="ca-ES" sz="1200" b="1">
                          <a:effectLst/>
                          <a:latin typeface="Calibri"/>
                          <a:ea typeface="Calibri"/>
                          <a:cs typeface="Calibri"/>
                        </a:rPr>
                        <a:t>MEDI</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lnSpc>
                          <a:spcPct val="115000"/>
                        </a:lnSpc>
                        <a:spcAft>
                          <a:spcPts val="0"/>
                        </a:spcAft>
                      </a:pPr>
                      <a:r>
                        <a:rPr lang="ca-ES" sz="1200" b="1">
                          <a:effectLst/>
                          <a:latin typeface="Calibri"/>
                          <a:ea typeface="Calibri"/>
                          <a:cs typeface="Calibri"/>
                        </a:rPr>
                        <a:t>LECTURA</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00"/>
                    </a:solidFill>
                  </a:tcPr>
                </a:tc>
              </a:tr>
              <a:tr h="679194">
                <a:tc>
                  <a:txBody>
                    <a:bodyPr/>
                    <a:lstStyle/>
                    <a:p>
                      <a:pPr algn="ctr">
                        <a:lnSpc>
                          <a:spcPct val="115000"/>
                        </a:lnSpc>
                        <a:spcAft>
                          <a:spcPts val="0"/>
                        </a:spcAft>
                      </a:pPr>
                      <a:r>
                        <a:rPr lang="ca-ES" sz="800" b="1">
                          <a:effectLst/>
                          <a:latin typeface="Calibri"/>
                          <a:ea typeface="Calibri"/>
                          <a:cs typeface="Calibri"/>
                        </a:rPr>
                        <a:t>15:30</a:t>
                      </a:r>
                      <a:endParaRPr lang="ca-ES" sz="1100">
                        <a:effectLst/>
                        <a:latin typeface="Calibri"/>
                        <a:ea typeface="Calibri"/>
                        <a:cs typeface="Calibri"/>
                      </a:endParaRPr>
                    </a:p>
                    <a:p>
                      <a:pPr algn="ctr">
                        <a:lnSpc>
                          <a:spcPct val="115000"/>
                        </a:lnSpc>
                        <a:spcAft>
                          <a:spcPts val="0"/>
                        </a:spcAft>
                      </a:pPr>
                      <a:r>
                        <a:rPr lang="ca-ES" sz="8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800" b="1">
                          <a:effectLst/>
                          <a:latin typeface="Calibri"/>
                          <a:ea typeface="Calibri"/>
                          <a:cs typeface="Calibri"/>
                        </a:rPr>
                        <a:t> </a:t>
                      </a:r>
                      <a:endParaRPr lang="ca-ES" sz="1100">
                        <a:effectLst/>
                        <a:latin typeface="Calibri"/>
                        <a:ea typeface="Calibri"/>
                        <a:cs typeface="Calibri"/>
                      </a:endParaRPr>
                    </a:p>
                    <a:p>
                      <a:pPr algn="ctr">
                        <a:lnSpc>
                          <a:spcPct val="115000"/>
                        </a:lnSpc>
                        <a:spcAft>
                          <a:spcPts val="0"/>
                        </a:spcAft>
                      </a:pPr>
                      <a:r>
                        <a:rPr lang="ca-ES" sz="800" b="1">
                          <a:effectLst/>
                          <a:latin typeface="Calibri"/>
                          <a:ea typeface="Calibri"/>
                          <a:cs typeface="Calibri"/>
                        </a:rPr>
                        <a:t>16:30</a:t>
                      </a:r>
                      <a:endParaRPr lang="ca-ES" sz="110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vMerge="1">
                  <a:txBody>
                    <a:bodyPr/>
                    <a:lstStyle/>
                    <a:p>
                      <a:endParaRPr lang="ca-ES"/>
                    </a:p>
                  </a:txBody>
                  <a:tcPr/>
                </a:tc>
                <a:tc vMerge="1">
                  <a:txBody>
                    <a:bodyPr/>
                    <a:lstStyle/>
                    <a:p>
                      <a:endParaRPr lang="ca-ES"/>
                    </a:p>
                  </a:txBody>
                  <a:tcPr/>
                </a:tc>
                <a:tc vMerge="1">
                  <a:txBody>
                    <a:bodyPr/>
                    <a:lstStyle/>
                    <a:p>
                      <a:endParaRPr lang="ca-ES"/>
                    </a:p>
                  </a:txBody>
                  <a:tcPr/>
                </a:tc>
                <a:tc vMerge="1">
                  <a:txBody>
                    <a:bodyPr/>
                    <a:lstStyle/>
                    <a:p>
                      <a:endParaRPr lang="ca-ES"/>
                    </a:p>
                  </a:txBody>
                  <a:tcPr/>
                </a:tc>
                <a:tc>
                  <a:txBody>
                    <a:bodyPr/>
                    <a:lstStyle/>
                    <a:p>
                      <a:pPr algn="ctr">
                        <a:lnSpc>
                          <a:spcPct val="115000"/>
                        </a:lnSpc>
                        <a:spcAft>
                          <a:spcPts val="0"/>
                        </a:spcAft>
                      </a:pPr>
                      <a:r>
                        <a:rPr lang="ca-ES" sz="1200" b="1" dirty="0">
                          <a:effectLst/>
                          <a:latin typeface="Calibri"/>
                          <a:ea typeface="Calibri"/>
                          <a:cs typeface="Calibri"/>
                        </a:rPr>
                        <a:t>PLÀSTICA</a:t>
                      </a:r>
                      <a:endParaRPr lang="ca-ES" sz="1100" dirty="0">
                        <a:effectLst/>
                        <a:latin typeface="Calibri"/>
                        <a:ea typeface="Calibri"/>
                        <a:cs typeface="Calibri"/>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4B8FA"/>
                    </a:solidFill>
                  </a:tcPr>
                </a:tc>
              </a:tr>
            </a:tbl>
          </a:graphicData>
        </a:graphic>
      </p:graphicFrame>
    </p:spTree>
    <p:extLst>
      <p:ext uri="{BB962C8B-B14F-4D97-AF65-F5344CB8AC3E}">
        <p14:creationId xmlns="" xmlns:p14="http://schemas.microsoft.com/office/powerpoint/2010/main" val="1514951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9"/>
          <p:cNvSpPr txBox="1">
            <a:spLocks noGrp="1"/>
          </p:cNvSpPr>
          <p:nvPr>
            <p:ph type="title"/>
          </p:nvPr>
        </p:nvSpPr>
        <p:spPr>
          <a:xfrm>
            <a:off x="457200" y="274638"/>
            <a:ext cx="8229600" cy="1143000"/>
          </a:xfrm>
          <a:prstGeom prst="rect">
            <a:avLst/>
          </a:prstGeom>
          <a:ln/>
        </p:spPr>
        <p:style>
          <a:lnRef idx="1">
            <a:schemeClr val="accent3"/>
          </a:lnRef>
          <a:fillRef idx="3">
            <a:schemeClr val="accent3"/>
          </a:fillRef>
          <a:effectRef idx="2">
            <a:schemeClr val="accent3"/>
          </a:effectRef>
          <a:fontRef idx="minor">
            <a:schemeClr val="lt1"/>
          </a:fontRef>
        </p:style>
        <p:txBody>
          <a:bodyPr spcFirstLastPara="1" wrap="square" lIns="91425" tIns="45700" rIns="91425" bIns="45700" anchor="ctr" anchorCtr="0">
            <a:noAutofit/>
          </a:bodyPr>
          <a:lstStyle/>
          <a:p>
            <a:pPr marL="0" marR="0" lvl="0" indent="0" algn="ctr" rtl="0">
              <a:spcBef>
                <a:spcPts val="0"/>
              </a:spcBef>
              <a:spcAft>
                <a:spcPts val="0"/>
              </a:spcAft>
              <a:buClr>
                <a:srgbClr val="0070C0"/>
              </a:buClr>
              <a:buFont typeface="Arial"/>
              <a:buNone/>
            </a:pPr>
            <a:r>
              <a:rPr lang="ca-ES" sz="4400" b="1" i="0" u="none" strike="noStrike" cap="none" dirty="0">
                <a:solidFill>
                  <a:srgbClr val="0070C0"/>
                </a:solidFill>
                <a:effectLst>
                  <a:outerShdw blurRad="38100" dist="38100" dir="2700000" algn="tl">
                    <a:srgbClr val="000000">
                      <a:alpha val="43137"/>
                    </a:srgbClr>
                  </a:outerShdw>
                </a:effectLst>
                <a:uFillTx/>
                <a:latin typeface="Britannic Bold" pitchFamily="34" charset="0"/>
                <a:ea typeface="Arial"/>
                <a:cs typeface="Arial"/>
                <a:sym typeface="Arial"/>
              </a:rPr>
              <a:t>OBJECTIUS DEL CURS</a:t>
            </a:r>
            <a:endParaRPr dirty="0">
              <a:effectLst>
                <a:outerShdw blurRad="38100" dist="38100" dir="2700000" algn="tl">
                  <a:srgbClr val="000000">
                    <a:alpha val="43137"/>
                  </a:srgbClr>
                </a:outerShdw>
              </a:effectLst>
              <a:uFillTx/>
              <a:latin typeface="Britannic Bold" pitchFamily="34" charset="0"/>
            </a:endParaRPr>
          </a:p>
        </p:txBody>
      </p:sp>
      <p:graphicFrame>
        <p:nvGraphicFramePr>
          <p:cNvPr id="128" name="Google Shape;128;p19"/>
          <p:cNvGraphicFramePr/>
          <p:nvPr>
            <p:extLst>
              <p:ext uri="{D42A27DB-BD31-4B8C-83A1-F6EECF244321}">
                <p14:modId xmlns="" xmlns:p14="http://schemas.microsoft.com/office/powerpoint/2010/main" val="1204704903"/>
              </p:ext>
            </p:extLst>
          </p:nvPr>
        </p:nvGraphicFramePr>
        <p:xfrm>
          <a:off x="457200" y="1600200"/>
          <a:ext cx="8258204" cy="4900635"/>
        </p:xfrm>
        <a:graphic>
          <a:graphicData uri="http://schemas.openxmlformats.org/drawingml/2006/table">
            <a:tbl>
              <a:tblPr firstRow="1" bandRow="1">
                <a:noFill/>
                <a:tableStyleId>{3381DBF9-C865-4B15-9F2D-5C9F693FE02D}</a:tableStyleId>
              </a:tblPr>
              <a:tblGrid>
                <a:gridCol w="2467171"/>
                <a:gridCol w="5791033"/>
              </a:tblGrid>
              <a:tr h="399724">
                <a:tc>
                  <a:txBody>
                    <a:bodyPr/>
                    <a:lstStyle/>
                    <a:p>
                      <a:pPr marL="0" marR="0" lvl="0" indent="0" algn="ctr" rtl="0">
                        <a:spcBef>
                          <a:spcPts val="0"/>
                        </a:spcBef>
                        <a:spcAft>
                          <a:spcPts val="0"/>
                        </a:spcAft>
                        <a:buNone/>
                      </a:pPr>
                      <a:r>
                        <a:rPr lang="ca-ES" sz="1600" dirty="0">
                          <a:uFillTx/>
                          <a:latin typeface="Calibri" pitchFamily="34" charset="0"/>
                          <a:ea typeface="Century Gothic"/>
                          <a:cs typeface="Century Gothic"/>
                          <a:sym typeface="Century Gothic"/>
                        </a:rPr>
                        <a:t>Àrees </a:t>
                      </a:r>
                      <a:endParaRPr dirty="0">
                        <a:uFillTx/>
                        <a:latin typeface="Calibri" pitchFamily="34" charset="0"/>
                      </a:endParaRPr>
                    </a:p>
                  </a:txBody>
                  <a:tcPr marL="91450" marR="91450" marT="45725" marB="45725"/>
                </a:tc>
                <a:tc>
                  <a:txBody>
                    <a:bodyPr/>
                    <a:lstStyle/>
                    <a:p>
                      <a:pPr marL="0" marR="0" lvl="0" indent="0" algn="ctr" rtl="0">
                        <a:spcBef>
                          <a:spcPts val="0"/>
                        </a:spcBef>
                        <a:spcAft>
                          <a:spcPts val="0"/>
                        </a:spcAft>
                        <a:buNone/>
                      </a:pPr>
                      <a:r>
                        <a:rPr lang="ca-ES" sz="1600" dirty="0">
                          <a:uFillTx/>
                          <a:latin typeface="Calibri" pitchFamily="34" charset="0"/>
                          <a:ea typeface="Century Gothic"/>
                          <a:cs typeface="Century Gothic"/>
                          <a:sym typeface="Century Gothic"/>
                        </a:rPr>
                        <a:t>Objectius</a:t>
                      </a:r>
                      <a:endParaRPr sz="1600">
                        <a:uFillTx/>
                        <a:latin typeface="Calibri" pitchFamily="34" charset="0"/>
                        <a:ea typeface="Century Gothic"/>
                        <a:cs typeface="Century Gothic"/>
                        <a:sym typeface="Century Gothic"/>
                      </a:endParaRPr>
                    </a:p>
                  </a:txBody>
                  <a:tcPr marL="91450" marR="91450" marT="45725" marB="45725"/>
                </a:tc>
              </a:tr>
              <a:tr h="399724">
                <a:tc>
                  <a:txBody>
                    <a:bodyPr/>
                    <a:lstStyle/>
                    <a:p>
                      <a:pPr marL="0" marR="0" lvl="0" indent="0" algn="l" rtl="0">
                        <a:spcBef>
                          <a:spcPts val="0"/>
                        </a:spcBef>
                        <a:spcAft>
                          <a:spcPts val="0"/>
                        </a:spcAft>
                        <a:buNone/>
                      </a:pPr>
                      <a:r>
                        <a:rPr lang="ca-ES" sz="1600" b="1" dirty="0">
                          <a:uFillTx/>
                          <a:latin typeface="Calibri" pitchFamily="34" charset="0"/>
                          <a:ea typeface="Century Gothic"/>
                          <a:cs typeface="Century Gothic"/>
                          <a:sym typeface="Century Gothic"/>
                        </a:rPr>
                        <a:t>Català </a:t>
                      </a:r>
                      <a:endParaRPr dirty="0">
                        <a:uFillTx/>
                        <a:latin typeface="Calibri" pitchFamily="34" charset="0"/>
                      </a:endParaRPr>
                    </a:p>
                  </a:txBody>
                  <a:tcPr marL="91450" marR="91450" marT="45725" marB="45725">
                    <a:solidFill>
                      <a:srgbClr val="FFFF00"/>
                    </a:solidFill>
                  </a:tcPr>
                </a:tc>
                <a:tc rowSpan="3">
                  <a:txBody>
                    <a:bodyPr/>
                    <a:lstStyle/>
                    <a:p>
                      <a:pPr marL="285750" marR="0" lvl="0" indent="-285750" algn="l" rtl="0">
                        <a:spcBef>
                          <a:spcPts val="0"/>
                        </a:spcBef>
                        <a:spcAft>
                          <a:spcPts val="0"/>
                        </a:spcAft>
                        <a:buClr>
                          <a:schemeClr val="dk1"/>
                        </a:buClr>
                        <a:buSzPts val="1600"/>
                        <a:buFont typeface="Arial"/>
                        <a:buChar char="•"/>
                      </a:pPr>
                      <a:r>
                        <a:rPr lang="ca-ES" sz="1600" b="0" dirty="0">
                          <a:uFillTx/>
                          <a:latin typeface="Calibri" pitchFamily="34" charset="0"/>
                          <a:ea typeface="Century Gothic"/>
                          <a:cs typeface="Century Gothic"/>
                          <a:sym typeface="Century Gothic"/>
                        </a:rPr>
                        <a:t>Desenvolupar habilitats: </a:t>
                      </a:r>
                      <a:r>
                        <a:rPr lang="ca-ES" sz="1600" b="0" dirty="0" smtClean="0">
                          <a:uFillTx/>
                          <a:latin typeface="Calibri" pitchFamily="34" charset="0"/>
                          <a:ea typeface="Century Gothic"/>
                          <a:cs typeface="Century Gothic"/>
                          <a:sym typeface="Century Gothic"/>
                        </a:rPr>
                        <a:t>comprensió </a:t>
                      </a:r>
                      <a:r>
                        <a:rPr lang="ca-ES" sz="1600" b="0" dirty="0">
                          <a:uFillTx/>
                          <a:latin typeface="Calibri" pitchFamily="34" charset="0"/>
                          <a:ea typeface="Century Gothic"/>
                          <a:cs typeface="Century Gothic"/>
                          <a:sym typeface="Century Gothic"/>
                        </a:rPr>
                        <a:t>i expressió </a:t>
                      </a:r>
                      <a:r>
                        <a:rPr lang="ca-ES" sz="1600" b="0" dirty="0" smtClean="0">
                          <a:uFillTx/>
                          <a:latin typeface="Calibri" pitchFamily="34" charset="0"/>
                          <a:ea typeface="Century Gothic"/>
                          <a:cs typeface="Century Gothic"/>
                          <a:sym typeface="Century Gothic"/>
                        </a:rPr>
                        <a:t>oral;</a:t>
                      </a:r>
                      <a:r>
                        <a:rPr lang="ca-ES" sz="1600" b="0" baseline="0" dirty="0" smtClean="0">
                          <a:uFillTx/>
                          <a:latin typeface="Calibri" pitchFamily="34" charset="0"/>
                          <a:ea typeface="Century Gothic"/>
                          <a:cs typeface="Century Gothic"/>
                          <a:sym typeface="Century Gothic"/>
                        </a:rPr>
                        <a:t> c</a:t>
                      </a:r>
                      <a:r>
                        <a:rPr lang="ca-ES" sz="1600" b="0" dirty="0" smtClean="0">
                          <a:uFillTx/>
                          <a:latin typeface="Calibri" pitchFamily="34" charset="0"/>
                          <a:ea typeface="Century Gothic"/>
                          <a:cs typeface="Century Gothic"/>
                          <a:sym typeface="Century Gothic"/>
                        </a:rPr>
                        <a:t>omprensió </a:t>
                      </a:r>
                      <a:r>
                        <a:rPr lang="ca-ES" sz="1600" b="0" dirty="0">
                          <a:uFillTx/>
                          <a:latin typeface="Calibri" pitchFamily="34" charset="0"/>
                          <a:ea typeface="Century Gothic"/>
                          <a:cs typeface="Century Gothic"/>
                          <a:sym typeface="Century Gothic"/>
                        </a:rPr>
                        <a:t>lectora i expressió </a:t>
                      </a:r>
                      <a:r>
                        <a:rPr lang="ca-ES" sz="1600" b="0" dirty="0" smtClean="0">
                          <a:uFillTx/>
                          <a:latin typeface="Calibri" pitchFamily="34" charset="0"/>
                          <a:ea typeface="Century Gothic"/>
                          <a:cs typeface="Century Gothic"/>
                          <a:sym typeface="Century Gothic"/>
                        </a:rPr>
                        <a:t>escrita</a:t>
                      </a:r>
                      <a:endParaRPr b="0" dirty="0">
                        <a:uFillTx/>
                        <a:latin typeface="Calibri" pitchFamily="34" charset="0"/>
                      </a:endParaRPr>
                    </a:p>
                    <a:p>
                      <a:pPr marL="285750" marR="0" lvl="0" indent="-285750" algn="l" rtl="0">
                        <a:spcBef>
                          <a:spcPts val="0"/>
                        </a:spcBef>
                        <a:spcAft>
                          <a:spcPts val="0"/>
                        </a:spcAft>
                        <a:buClr>
                          <a:schemeClr val="dk1"/>
                        </a:buClr>
                        <a:buSzPts val="1600"/>
                        <a:buFont typeface="Arial"/>
                        <a:buChar char="•"/>
                      </a:pPr>
                      <a:r>
                        <a:rPr lang="ca-ES" sz="1600" dirty="0">
                          <a:uFillTx/>
                          <a:latin typeface="Calibri" pitchFamily="34" charset="0"/>
                          <a:ea typeface="Century Gothic"/>
                          <a:cs typeface="Century Gothic"/>
                          <a:sym typeface="Century Gothic"/>
                        </a:rPr>
                        <a:t>Ús adequat del lèxic, la gramàtica i </a:t>
                      </a:r>
                      <a:r>
                        <a:rPr lang="ca-ES" sz="1600" dirty="0" smtClean="0">
                          <a:uFillTx/>
                          <a:latin typeface="Calibri" pitchFamily="34" charset="0"/>
                          <a:ea typeface="Century Gothic"/>
                          <a:cs typeface="Century Gothic"/>
                          <a:sym typeface="Century Gothic"/>
                        </a:rPr>
                        <a:t>l’ortografia</a:t>
                      </a:r>
                      <a:endParaRPr dirty="0">
                        <a:uFillTx/>
                        <a:latin typeface="Calibri" pitchFamily="34" charset="0"/>
                      </a:endParaRPr>
                    </a:p>
                    <a:p>
                      <a:pPr marL="285750" marR="0" lvl="0" indent="-285750" algn="l" rtl="0">
                        <a:spcBef>
                          <a:spcPts val="0"/>
                        </a:spcBef>
                        <a:spcAft>
                          <a:spcPts val="0"/>
                        </a:spcAft>
                        <a:buClr>
                          <a:schemeClr val="dk1"/>
                        </a:buClr>
                        <a:buSzPts val="1600"/>
                        <a:buFont typeface="Arial"/>
                        <a:buChar char="•"/>
                      </a:pPr>
                      <a:r>
                        <a:rPr lang="ca-ES" sz="1600" dirty="0">
                          <a:uFillTx/>
                          <a:latin typeface="Calibri" pitchFamily="34" charset="0"/>
                          <a:ea typeface="Century Gothic"/>
                          <a:cs typeface="Century Gothic"/>
                          <a:sym typeface="Century Gothic"/>
                        </a:rPr>
                        <a:t>Reconèixer i emprar diferents tipologies textuals: </a:t>
                      </a:r>
                      <a:r>
                        <a:rPr lang="ca-ES" sz="1600" dirty="0" smtClean="0">
                          <a:uFillTx/>
                          <a:latin typeface="Calibri" pitchFamily="34" charset="0"/>
                          <a:ea typeface="Century Gothic"/>
                          <a:cs typeface="Century Gothic"/>
                          <a:sym typeface="Century Gothic"/>
                        </a:rPr>
                        <a:t>descriptiu, narratiu, conversacional</a:t>
                      </a:r>
                      <a:r>
                        <a:rPr lang="ca-ES" sz="1600" baseline="0" dirty="0" smtClean="0">
                          <a:uFillTx/>
                          <a:latin typeface="Calibri" pitchFamily="34" charset="0"/>
                          <a:ea typeface="Century Gothic"/>
                          <a:cs typeface="Century Gothic"/>
                          <a:sym typeface="Century Gothic"/>
                        </a:rPr>
                        <a:t> (</a:t>
                      </a:r>
                      <a:r>
                        <a:rPr lang="ca-ES" sz="1600" dirty="0" smtClean="0">
                          <a:uFillTx/>
                          <a:latin typeface="Calibri" pitchFamily="34" charset="0"/>
                          <a:ea typeface="Century Gothic"/>
                          <a:cs typeface="Century Gothic"/>
                          <a:sym typeface="Century Gothic"/>
                        </a:rPr>
                        <a:t>còmic) i poètic (cançó)</a:t>
                      </a:r>
                      <a:endParaRPr dirty="0">
                        <a:uFillTx/>
                        <a:latin typeface="Calibri" pitchFamily="34" charset="0"/>
                      </a:endParaRPr>
                    </a:p>
                  </a:txBody>
                  <a:tcPr marL="91450" marR="91450" marT="45725" marB="45725"/>
                </a:tc>
              </a:tr>
              <a:tr h="399724">
                <a:tc>
                  <a:txBody>
                    <a:bodyPr/>
                    <a:lstStyle/>
                    <a:p>
                      <a:pPr marL="0" marR="0" lvl="0" indent="0" algn="l" rtl="0">
                        <a:spcBef>
                          <a:spcPts val="0"/>
                        </a:spcBef>
                        <a:spcAft>
                          <a:spcPts val="0"/>
                        </a:spcAft>
                        <a:buNone/>
                      </a:pPr>
                      <a:r>
                        <a:rPr lang="ca-ES" sz="1600" b="1" dirty="0">
                          <a:uFillTx/>
                          <a:latin typeface="Calibri" pitchFamily="34" charset="0"/>
                          <a:ea typeface="Century Gothic"/>
                          <a:cs typeface="Century Gothic"/>
                          <a:sym typeface="Century Gothic"/>
                        </a:rPr>
                        <a:t>Castellà </a:t>
                      </a:r>
                      <a:endParaRPr dirty="0">
                        <a:uFillTx/>
                        <a:latin typeface="Calibri" pitchFamily="34" charset="0"/>
                      </a:endParaRPr>
                    </a:p>
                  </a:txBody>
                  <a:tcPr marL="91450" marR="91450" marT="45725" marB="45725">
                    <a:solidFill>
                      <a:schemeClr val="accent6"/>
                    </a:solidFill>
                  </a:tcPr>
                </a:tc>
                <a:tc vMerge="1">
                  <a:txBody>
                    <a:bodyPr/>
                    <a:lstStyle/>
                    <a:p>
                      <a:endParaRPr lang="ca-ES"/>
                    </a:p>
                  </a:txBody>
                  <a:tcPr/>
                </a:tc>
              </a:tr>
              <a:tr h="613248">
                <a:tc>
                  <a:txBody>
                    <a:bodyPr/>
                    <a:lstStyle/>
                    <a:p>
                      <a:pPr marL="0" marR="0" lvl="0" indent="0" algn="l" rtl="0">
                        <a:spcBef>
                          <a:spcPts val="0"/>
                        </a:spcBef>
                        <a:spcAft>
                          <a:spcPts val="0"/>
                        </a:spcAft>
                        <a:buNone/>
                      </a:pPr>
                      <a:r>
                        <a:rPr lang="ca-ES" sz="1600" b="1" dirty="0">
                          <a:uFillTx/>
                          <a:latin typeface="Calibri" pitchFamily="34" charset="0"/>
                          <a:ea typeface="Century Gothic"/>
                          <a:cs typeface="Century Gothic"/>
                          <a:sym typeface="Century Gothic"/>
                        </a:rPr>
                        <a:t>Anglès </a:t>
                      </a:r>
                      <a:endParaRPr sz="1600" b="1" dirty="0">
                        <a:uFillTx/>
                        <a:latin typeface="Calibri" pitchFamily="34" charset="0"/>
                        <a:ea typeface="Century Gothic"/>
                        <a:cs typeface="Century Gothic"/>
                        <a:sym typeface="Century Gothic"/>
                      </a:endParaRPr>
                    </a:p>
                  </a:txBody>
                  <a:tcPr marL="91450" marR="91450" marT="45725" marB="45725">
                    <a:solidFill>
                      <a:srgbClr val="7030A0"/>
                    </a:solidFill>
                  </a:tcPr>
                </a:tc>
                <a:tc vMerge="1">
                  <a:txBody>
                    <a:bodyPr/>
                    <a:lstStyle/>
                    <a:p>
                      <a:endParaRPr lang="ca-ES"/>
                    </a:p>
                  </a:txBody>
                  <a:tcPr/>
                </a:tc>
              </a:tr>
              <a:tr h="887045">
                <a:tc>
                  <a:txBody>
                    <a:bodyPr/>
                    <a:lstStyle/>
                    <a:p>
                      <a:pPr marL="0" marR="0" lvl="0" indent="0" algn="l" rtl="0">
                        <a:spcBef>
                          <a:spcPts val="0"/>
                        </a:spcBef>
                        <a:spcAft>
                          <a:spcPts val="0"/>
                        </a:spcAft>
                        <a:buNone/>
                      </a:pPr>
                      <a:r>
                        <a:rPr lang="ca-ES" sz="1600" b="1" dirty="0">
                          <a:uFillTx/>
                          <a:latin typeface="Calibri" pitchFamily="34" charset="0"/>
                          <a:ea typeface="Century Gothic"/>
                          <a:cs typeface="Century Gothic"/>
                          <a:sym typeface="Century Gothic"/>
                        </a:rPr>
                        <a:t>Matemàtiques </a:t>
                      </a:r>
                      <a:endParaRPr sz="1600" b="1" dirty="0">
                        <a:uFillTx/>
                        <a:latin typeface="Calibri" pitchFamily="34" charset="0"/>
                        <a:ea typeface="Century Gothic"/>
                        <a:cs typeface="Century Gothic"/>
                        <a:sym typeface="Century Gothic"/>
                      </a:endParaRPr>
                    </a:p>
                  </a:txBody>
                  <a:tcPr marL="91450" marR="91450" marT="45725" marB="45725">
                    <a:solidFill>
                      <a:srgbClr val="FF0000"/>
                    </a:solidFill>
                  </a:tcPr>
                </a:tc>
                <a:tc>
                  <a:txBody>
                    <a:bodyPr/>
                    <a:lstStyle/>
                    <a:p>
                      <a:pPr marL="285750" marR="0" lvl="0" indent="-285750" algn="l" rtl="0">
                        <a:spcBef>
                          <a:spcPts val="0"/>
                        </a:spcBef>
                        <a:spcAft>
                          <a:spcPts val="0"/>
                        </a:spcAft>
                        <a:buClr>
                          <a:schemeClr val="dk1"/>
                        </a:buClr>
                        <a:buSzPts val="1600"/>
                        <a:buFont typeface="Arial"/>
                        <a:buChar char="•"/>
                      </a:pPr>
                      <a:r>
                        <a:rPr lang="ca-ES" sz="1600" b="0" dirty="0">
                          <a:uFillTx/>
                          <a:latin typeface="Calibri" pitchFamily="34" charset="0"/>
                          <a:ea typeface="Century Gothic"/>
                          <a:cs typeface="Century Gothic"/>
                          <a:sym typeface="Century Gothic"/>
                        </a:rPr>
                        <a:t>Resoldre problemes </a:t>
                      </a:r>
                      <a:r>
                        <a:rPr lang="ca-ES" sz="1600" b="0" dirty="0" smtClean="0">
                          <a:uFillTx/>
                          <a:latin typeface="Calibri" pitchFamily="34" charset="0"/>
                          <a:ea typeface="Century Gothic"/>
                          <a:cs typeface="Century Gothic"/>
                          <a:sym typeface="Century Gothic"/>
                        </a:rPr>
                        <a:t>de forma competencial</a:t>
                      </a:r>
                      <a:endParaRPr sz="1600" smtClean="0">
                        <a:uFillTx/>
                        <a:latin typeface="Calibri" pitchFamily="34" charset="0"/>
                        <a:ea typeface="Century Gothic"/>
                        <a:cs typeface="Century Gothic"/>
                        <a:sym typeface="Century Gothic"/>
                      </a:endParaRPr>
                    </a:p>
                    <a:p>
                      <a:pPr marL="285750" marR="0" lvl="0" indent="-285750" algn="l" rtl="0">
                        <a:spcBef>
                          <a:spcPts val="0"/>
                        </a:spcBef>
                        <a:spcAft>
                          <a:spcPts val="0"/>
                        </a:spcAft>
                        <a:buClr>
                          <a:schemeClr val="dk1"/>
                        </a:buClr>
                        <a:buSzPts val="1600"/>
                        <a:buFont typeface="Arial"/>
                        <a:buChar char="•"/>
                      </a:pPr>
                      <a:r>
                        <a:rPr lang="ca-ES" sz="1600" dirty="0" smtClean="0">
                          <a:uFillTx/>
                          <a:latin typeface="Calibri" pitchFamily="34" charset="0"/>
                          <a:ea typeface="Century Gothic"/>
                          <a:cs typeface="Century Gothic"/>
                          <a:sym typeface="Century Gothic"/>
                        </a:rPr>
                        <a:t>Operar amb el sistema decimal,</a:t>
                      </a:r>
                      <a:r>
                        <a:rPr lang="ca-ES" sz="1600" baseline="0" dirty="0" smtClean="0">
                          <a:uFillTx/>
                          <a:latin typeface="Calibri" pitchFamily="34" charset="0"/>
                          <a:ea typeface="Century Gothic"/>
                          <a:cs typeface="Century Gothic"/>
                          <a:sym typeface="Century Gothic"/>
                        </a:rPr>
                        <a:t> </a:t>
                      </a:r>
                      <a:r>
                        <a:rPr lang="ca-ES" sz="1600" dirty="0" smtClean="0">
                          <a:uFillTx/>
                          <a:latin typeface="Calibri" pitchFamily="34" charset="0"/>
                          <a:ea typeface="Century Gothic"/>
                          <a:cs typeface="Century Gothic"/>
                          <a:sym typeface="Century Gothic"/>
                        </a:rPr>
                        <a:t>sexagesimal, etc.</a:t>
                      </a:r>
                      <a:endParaRPr smtClean="0">
                        <a:uFillTx/>
                        <a:latin typeface="Calibri" pitchFamily="34" charset="0"/>
                      </a:endParaRPr>
                    </a:p>
                    <a:p>
                      <a:pPr marL="285750" marR="0" lvl="0" indent="-285750" algn="l" rtl="0">
                        <a:spcBef>
                          <a:spcPts val="0"/>
                        </a:spcBef>
                        <a:spcAft>
                          <a:spcPts val="0"/>
                        </a:spcAft>
                        <a:buClr>
                          <a:schemeClr val="dk1"/>
                        </a:buClr>
                        <a:buSzPts val="1600"/>
                        <a:buFont typeface="Arial"/>
                        <a:buChar char="•"/>
                      </a:pPr>
                      <a:r>
                        <a:rPr lang="ca-ES" sz="1600" dirty="0" smtClean="0">
                          <a:uFillTx/>
                          <a:latin typeface="Calibri" pitchFamily="34" charset="0"/>
                          <a:ea typeface="Century Gothic"/>
                          <a:cs typeface="Century Gothic"/>
                          <a:sym typeface="Century Gothic"/>
                        </a:rPr>
                        <a:t>Recollir</a:t>
                      </a:r>
                      <a:r>
                        <a:rPr lang="ca-ES" sz="1600" dirty="0">
                          <a:uFillTx/>
                          <a:latin typeface="Calibri" pitchFamily="34" charset="0"/>
                          <a:ea typeface="Century Gothic"/>
                          <a:cs typeface="Century Gothic"/>
                          <a:sym typeface="Century Gothic"/>
                        </a:rPr>
                        <a:t>, interpretar i comentar </a:t>
                      </a:r>
                      <a:r>
                        <a:rPr lang="ca-ES" sz="1600" dirty="0" smtClean="0">
                          <a:uFillTx/>
                          <a:latin typeface="Calibri" pitchFamily="34" charset="0"/>
                          <a:ea typeface="Century Gothic"/>
                          <a:cs typeface="Century Gothic"/>
                          <a:sym typeface="Century Gothic"/>
                        </a:rPr>
                        <a:t>dades</a:t>
                      </a:r>
                      <a:endParaRPr sz="1600">
                        <a:uFillTx/>
                        <a:latin typeface="Calibri" pitchFamily="34" charset="0"/>
                        <a:ea typeface="Century Gothic"/>
                        <a:cs typeface="Century Gothic"/>
                        <a:sym typeface="Century Gothic"/>
                      </a:endParaRPr>
                    </a:p>
                  </a:txBody>
                  <a:tcPr marL="91450" marR="91450" marT="45725" marB="45725"/>
                </a:tc>
              </a:tr>
              <a:tr h="2201170">
                <a:tc>
                  <a:txBody>
                    <a:bodyPr/>
                    <a:lstStyle/>
                    <a:p>
                      <a:pPr marL="0" marR="0" lvl="0" indent="0" algn="l" rtl="0">
                        <a:spcBef>
                          <a:spcPts val="0"/>
                        </a:spcBef>
                        <a:spcAft>
                          <a:spcPts val="0"/>
                        </a:spcAft>
                        <a:buNone/>
                      </a:pPr>
                      <a:r>
                        <a:rPr lang="ca-ES" sz="1600" b="1" dirty="0">
                          <a:uFillTx/>
                          <a:latin typeface="Calibri" pitchFamily="34" charset="0"/>
                          <a:ea typeface="Century Gothic"/>
                          <a:cs typeface="Century Gothic"/>
                          <a:sym typeface="Century Gothic"/>
                        </a:rPr>
                        <a:t>Medi natural i social </a:t>
                      </a:r>
                      <a:endParaRPr dirty="0">
                        <a:uFillTx/>
                        <a:latin typeface="Calibri" pitchFamily="34" charset="0"/>
                      </a:endParaRPr>
                    </a:p>
                  </a:txBody>
                  <a:tcPr marL="91450" marR="91450" marT="45725" marB="45725">
                    <a:solidFill>
                      <a:srgbClr val="00B050"/>
                    </a:solidFill>
                  </a:tcPr>
                </a:tc>
                <a:tc>
                  <a:txBody>
                    <a:bodyPr/>
                    <a:lstStyle/>
                    <a:p>
                      <a:pPr marL="285750" marR="0" lvl="0" indent="-285750" algn="l" rtl="0">
                        <a:spcBef>
                          <a:spcPts val="0"/>
                        </a:spcBef>
                        <a:spcAft>
                          <a:spcPts val="0"/>
                        </a:spcAft>
                        <a:buClr>
                          <a:schemeClr val="dk1"/>
                        </a:buClr>
                        <a:buSzPts val="1600"/>
                        <a:buFont typeface="Arial" panose="020B0604020202020204" pitchFamily="34" charset="0"/>
                        <a:buChar char="•"/>
                      </a:pPr>
                      <a:r>
                        <a:rPr lang="ca-ES" sz="1600" dirty="0">
                          <a:uFillTx/>
                          <a:latin typeface="Calibri" pitchFamily="34" charset="0"/>
                          <a:ea typeface="Century Gothic"/>
                          <a:cs typeface="Century Gothic"/>
                          <a:sym typeface="Century Gothic"/>
                        </a:rPr>
                        <a:t>Identificar elements del clima, unitats de relleu i xarxes hidrogràfiques de Catalunya i la </a:t>
                      </a:r>
                      <a:r>
                        <a:rPr lang="ca-ES" sz="1600" dirty="0" smtClean="0">
                          <a:uFillTx/>
                          <a:latin typeface="Calibri" pitchFamily="34" charset="0"/>
                          <a:ea typeface="Century Gothic"/>
                          <a:cs typeface="Century Gothic"/>
                          <a:sym typeface="Century Gothic"/>
                        </a:rPr>
                        <a:t>Península</a:t>
                      </a:r>
                      <a:endParaRPr smtClean="0">
                        <a:uFillTx/>
                        <a:latin typeface="Calibri" pitchFamily="34" charset="0"/>
                      </a:endParaRPr>
                    </a:p>
                    <a:p>
                      <a:pPr marL="285750" marR="0" lvl="0" indent="-285750" algn="l" rtl="0">
                        <a:spcBef>
                          <a:spcPts val="0"/>
                        </a:spcBef>
                        <a:spcAft>
                          <a:spcPts val="0"/>
                        </a:spcAft>
                        <a:buClr>
                          <a:schemeClr val="dk1"/>
                        </a:buClr>
                        <a:buSzPts val="1600"/>
                        <a:buFont typeface="Arial" panose="020B0604020202020204" pitchFamily="34" charset="0"/>
                        <a:buChar char="•"/>
                      </a:pPr>
                      <a:r>
                        <a:rPr lang="ca-ES" sz="1600" dirty="0" smtClean="0">
                          <a:uFillTx/>
                          <a:latin typeface="Calibri" pitchFamily="34" charset="0"/>
                          <a:ea typeface="Century Gothic"/>
                          <a:cs typeface="Century Gothic"/>
                          <a:sym typeface="Century Gothic"/>
                        </a:rPr>
                        <a:t>Conèixer  </a:t>
                      </a:r>
                      <a:r>
                        <a:rPr lang="ca-ES" sz="1600" dirty="0">
                          <a:uFillTx/>
                          <a:latin typeface="Calibri" pitchFamily="34" charset="0"/>
                          <a:ea typeface="Century Gothic"/>
                          <a:cs typeface="Century Gothic"/>
                          <a:sym typeface="Century Gothic"/>
                        </a:rPr>
                        <a:t>la successió d’esdeveniments  i característiques de la societat des de la Prehistòria a l’Edat </a:t>
                      </a:r>
                      <a:r>
                        <a:rPr lang="ca-ES" sz="1600" dirty="0" smtClean="0">
                          <a:uFillTx/>
                          <a:latin typeface="Calibri" pitchFamily="34" charset="0"/>
                          <a:ea typeface="Century Gothic"/>
                          <a:cs typeface="Century Gothic"/>
                          <a:sym typeface="Century Gothic"/>
                        </a:rPr>
                        <a:t>Antiga i saber representar-los en un eix cronològic</a:t>
                      </a:r>
                    </a:p>
                    <a:p>
                      <a:pPr marL="285750" marR="0" lvl="0" indent="-285750" algn="l" rtl="0">
                        <a:spcBef>
                          <a:spcPts val="0"/>
                        </a:spcBef>
                        <a:spcAft>
                          <a:spcPts val="0"/>
                        </a:spcAft>
                        <a:buClr>
                          <a:schemeClr val="dk1"/>
                        </a:buClr>
                        <a:buSzPts val="1600"/>
                        <a:buFont typeface="Arial" panose="020B0604020202020204" pitchFamily="34" charset="0"/>
                        <a:buChar char="•"/>
                      </a:pPr>
                      <a:r>
                        <a:rPr lang="ca-ES" sz="1600" dirty="0" smtClean="0">
                          <a:uFillTx/>
                          <a:latin typeface="Calibri" pitchFamily="34" charset="0"/>
                          <a:ea typeface="Century Gothic"/>
                          <a:cs typeface="Century Gothic"/>
                          <a:sym typeface="Century Gothic"/>
                        </a:rPr>
                        <a:t>Descobrir els</a:t>
                      </a:r>
                      <a:r>
                        <a:rPr lang="ca-ES" sz="1600" baseline="0" dirty="0" smtClean="0">
                          <a:uFillTx/>
                          <a:latin typeface="Calibri" pitchFamily="34" charset="0"/>
                          <a:ea typeface="Century Gothic"/>
                          <a:cs typeface="Century Gothic"/>
                          <a:sym typeface="Century Gothic"/>
                        </a:rPr>
                        <a:t> animals invertebrats i el regne dels fongs</a:t>
                      </a:r>
                      <a:endParaRPr lang="ca-ES" sz="1600" dirty="0" smtClean="0">
                        <a:uFillTx/>
                        <a:latin typeface="Calibri" pitchFamily="34" charset="0"/>
                        <a:ea typeface="Century Gothic"/>
                        <a:cs typeface="Century Gothic"/>
                        <a:sym typeface="Century Gothic"/>
                      </a:endParaRPr>
                    </a:p>
                    <a:p>
                      <a:pPr marL="285750" marR="0" lvl="0" indent="-285750" algn="l" rtl="0">
                        <a:spcBef>
                          <a:spcPts val="0"/>
                        </a:spcBef>
                        <a:spcAft>
                          <a:spcPts val="0"/>
                        </a:spcAft>
                        <a:buClr>
                          <a:schemeClr val="dk1"/>
                        </a:buClr>
                        <a:buSzPts val="1600"/>
                        <a:buFont typeface="Arial" panose="020B0604020202020204" pitchFamily="34" charset="0"/>
                        <a:buChar char="•"/>
                      </a:pPr>
                      <a:r>
                        <a:rPr lang="ca-ES" sz="1600" dirty="0" smtClean="0">
                          <a:uFillTx/>
                          <a:latin typeface="Calibri" pitchFamily="34" charset="0"/>
                          <a:ea typeface="Century Gothic"/>
                          <a:cs typeface="Century Gothic"/>
                          <a:sym typeface="Century Gothic"/>
                        </a:rPr>
                        <a:t>Conèixer el funcionament dels sistemes que ens permeten  dur a terme les funcions vitals</a:t>
                      </a:r>
                    </a:p>
                  </a:txBody>
                  <a:tcPr marL="91450" marR="91450" marT="45725" marB="45725"/>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0"/>
          <p:cNvSpPr txBox="1">
            <a:spLocks noGrp="1"/>
          </p:cNvSpPr>
          <p:nvPr>
            <p:ph type="title"/>
          </p:nvPr>
        </p:nvSpPr>
        <p:spPr>
          <a:xfrm>
            <a:off x="467544" y="260648"/>
            <a:ext cx="8229600" cy="900336"/>
          </a:xfrm>
          <a:prstGeom prst="rect">
            <a:avLst/>
          </a:prstGeom>
          <a:ln/>
        </p:spPr>
        <p:style>
          <a:lnRef idx="1">
            <a:schemeClr val="accent6"/>
          </a:lnRef>
          <a:fillRef idx="3">
            <a:schemeClr val="accent6"/>
          </a:fillRef>
          <a:effectRef idx="2">
            <a:schemeClr val="accent6"/>
          </a:effectRef>
          <a:fontRef idx="minor">
            <a:schemeClr val="lt1"/>
          </a:fontRef>
        </p:style>
        <p:txBody>
          <a:bodyPr spcFirstLastPara="1" wrap="square" lIns="91425" tIns="45700" rIns="91425" bIns="45700" anchor="ctr" anchorCtr="0">
            <a:noAutofit/>
          </a:bodyPr>
          <a:lstStyle/>
          <a:p>
            <a:pPr marL="0" marR="0" lvl="0" indent="0" rtl="0">
              <a:spcBef>
                <a:spcPts val="0"/>
              </a:spcBef>
              <a:spcAft>
                <a:spcPts val="0"/>
              </a:spcAft>
              <a:buClr>
                <a:srgbClr val="0070C0"/>
              </a:buClr>
              <a:buFont typeface="Arial"/>
              <a:buNone/>
            </a:pPr>
            <a:r>
              <a:rPr lang="ca-ES" sz="4400" b="1" i="0" u="none" strike="noStrike" cap="none" dirty="0">
                <a:solidFill>
                  <a:srgbClr val="7030A0"/>
                </a:solidFill>
                <a:effectLst>
                  <a:outerShdw blurRad="38100" dist="38100" dir="2700000" algn="tl">
                    <a:srgbClr val="000000">
                      <a:alpha val="43137"/>
                    </a:srgbClr>
                  </a:outerShdw>
                </a:effectLst>
                <a:uFillTx/>
                <a:latin typeface="Britannic Bold" pitchFamily="34" charset="0"/>
                <a:ea typeface="Arial"/>
                <a:cs typeface="Arial"/>
                <a:sym typeface="Arial"/>
              </a:rPr>
              <a:t>AVALUACIÓ</a:t>
            </a:r>
            <a:endParaRPr dirty="0">
              <a:solidFill>
                <a:srgbClr val="7030A0"/>
              </a:solidFill>
              <a:effectLst>
                <a:outerShdw blurRad="38100" dist="38100" dir="2700000" algn="tl">
                  <a:srgbClr val="000000">
                    <a:alpha val="43137"/>
                  </a:srgbClr>
                </a:outerShdw>
              </a:effectLst>
              <a:uFillTx/>
              <a:latin typeface="Britannic Bold" pitchFamily="34" charset="0"/>
            </a:endParaRPr>
          </a:p>
        </p:txBody>
      </p:sp>
      <p:sp>
        <p:nvSpPr>
          <p:cNvPr id="134" name="Google Shape;134;p20"/>
          <p:cNvSpPr txBox="1">
            <a:spLocks noGrp="1"/>
          </p:cNvSpPr>
          <p:nvPr>
            <p:ph type="body" idx="1"/>
          </p:nvPr>
        </p:nvSpPr>
        <p:spPr>
          <a:xfrm>
            <a:off x="683568" y="1412776"/>
            <a:ext cx="7859216" cy="4899248"/>
          </a:xfrm>
          <a:prstGeom prst="rect">
            <a:avLst/>
          </a:prstGeom>
          <a:ln/>
        </p:spPr>
        <p:style>
          <a:lnRef idx="1">
            <a:schemeClr val="accent4"/>
          </a:lnRef>
          <a:fillRef idx="2">
            <a:schemeClr val="accent4"/>
          </a:fillRef>
          <a:effectRef idx="1">
            <a:schemeClr val="accent4"/>
          </a:effectRef>
          <a:fontRef idx="minor">
            <a:schemeClr val="dk1"/>
          </a:fontRef>
        </p:style>
        <p:txBody>
          <a:bodyPr spcFirstLastPara="1" wrap="square" lIns="91425" tIns="45700" rIns="91425" bIns="45700" anchor="t" anchorCtr="0">
            <a:noAutofit/>
          </a:bodyPr>
          <a:lstStyle/>
          <a:p>
            <a:pPr marL="274320" marR="0" lvl="0" indent="-274320" algn="just" rtl="0">
              <a:lnSpc>
                <a:spcPct val="80000"/>
              </a:lnSpc>
              <a:spcBef>
                <a:spcPts val="600"/>
              </a:spcBef>
              <a:spcAft>
                <a:spcPts val="600"/>
              </a:spcAft>
              <a:buClr>
                <a:schemeClr val="dk1"/>
              </a:buClr>
              <a:buFont typeface="Calibri" pitchFamily="34" charset="0"/>
              <a:buChar char="₋"/>
            </a:pPr>
            <a:r>
              <a:rPr lang="ca-ES" sz="2400" b="0" i="0" u="none" strike="noStrike" cap="none" dirty="0" smtClean="0">
                <a:solidFill>
                  <a:schemeClr val="dk1"/>
                </a:solidFill>
                <a:uFillTx/>
                <a:latin typeface="Calibri" pitchFamily="34" charset="0"/>
                <a:sym typeface="Calibri"/>
              </a:rPr>
              <a:t>Partim </a:t>
            </a:r>
            <a:r>
              <a:rPr lang="ca-ES" sz="2400" b="0" i="0" u="none" strike="noStrike" cap="none" dirty="0">
                <a:solidFill>
                  <a:schemeClr val="dk1"/>
                </a:solidFill>
                <a:uFillTx/>
                <a:latin typeface="Calibri" pitchFamily="34" charset="0"/>
                <a:sym typeface="Calibri"/>
              </a:rPr>
              <a:t>d’una avaluació continuada i globalitzada. </a:t>
            </a:r>
            <a:endParaRPr lang="ca-ES" sz="2400" b="0" i="0" u="none" strike="noStrike" cap="none" dirty="0" smtClean="0">
              <a:solidFill>
                <a:schemeClr val="dk1"/>
              </a:solidFill>
              <a:uFillTx/>
              <a:latin typeface="Calibri" pitchFamily="34" charset="0"/>
              <a:sym typeface="Calibri"/>
            </a:endParaRPr>
          </a:p>
          <a:p>
            <a:pPr marL="0" marR="0" lvl="0" indent="0" algn="just" rtl="0">
              <a:lnSpc>
                <a:spcPct val="80000"/>
              </a:lnSpc>
              <a:spcBef>
                <a:spcPts val="600"/>
              </a:spcBef>
              <a:spcAft>
                <a:spcPts val="600"/>
              </a:spcAft>
              <a:buClr>
                <a:schemeClr val="dk1"/>
              </a:buClr>
              <a:buNone/>
            </a:pPr>
            <a:endParaRPr sz="2400" dirty="0">
              <a:uFillTx/>
              <a:latin typeface="Calibri" pitchFamily="34" charset="0"/>
            </a:endParaRPr>
          </a:p>
          <a:p>
            <a:pPr marL="274320" marR="0" lvl="0" indent="-274320" algn="just" rtl="0">
              <a:lnSpc>
                <a:spcPct val="80000"/>
              </a:lnSpc>
              <a:spcBef>
                <a:spcPts val="600"/>
              </a:spcBef>
              <a:spcAft>
                <a:spcPts val="600"/>
              </a:spcAft>
              <a:buClr>
                <a:schemeClr val="dk1"/>
              </a:buClr>
              <a:buSzPts val="2720"/>
              <a:buFont typeface="Calibri" pitchFamily="34" charset="0"/>
              <a:buChar char="₋"/>
            </a:pPr>
            <a:r>
              <a:rPr lang="ca-ES" sz="2400" b="0" i="0" u="none" strike="noStrike" cap="none" dirty="0">
                <a:solidFill>
                  <a:schemeClr val="dk1"/>
                </a:solidFill>
                <a:uFillTx/>
                <a:latin typeface="Calibri" pitchFamily="34" charset="0"/>
                <a:sym typeface="Calibri"/>
              </a:rPr>
              <a:t>El claustre de mestres es reuneix en comissió d’avaluació un cop abans de la finalització del trimestre per posar en comú les dades de l’alumnat, per anar fent una valoració del seu procés d’aprenentatge i per prendre decisions. </a:t>
            </a:r>
            <a:endParaRPr lang="ca-ES" sz="2400" b="0" i="0" u="none" strike="noStrike" cap="none" dirty="0" smtClean="0">
              <a:solidFill>
                <a:schemeClr val="dk1"/>
              </a:solidFill>
              <a:uFillTx/>
              <a:latin typeface="Calibri" pitchFamily="34" charset="0"/>
              <a:sym typeface="Calibri"/>
            </a:endParaRPr>
          </a:p>
          <a:p>
            <a:pPr marL="274320" marR="0" lvl="0" indent="-274320" algn="just" rtl="0">
              <a:lnSpc>
                <a:spcPct val="80000"/>
              </a:lnSpc>
              <a:spcBef>
                <a:spcPts val="600"/>
              </a:spcBef>
              <a:spcAft>
                <a:spcPts val="600"/>
              </a:spcAft>
              <a:buClr>
                <a:schemeClr val="dk1"/>
              </a:buClr>
              <a:buSzPts val="2720"/>
              <a:buFont typeface="Calibri" pitchFamily="34" charset="0"/>
              <a:buChar char="₋"/>
            </a:pPr>
            <a:endParaRPr sz="2400" dirty="0">
              <a:uFillTx/>
              <a:latin typeface="Calibri" pitchFamily="34" charset="0"/>
            </a:endParaRPr>
          </a:p>
          <a:p>
            <a:pPr marL="274320" marR="0" lvl="0" indent="-274320" algn="just" rtl="0">
              <a:lnSpc>
                <a:spcPct val="80000"/>
              </a:lnSpc>
              <a:spcBef>
                <a:spcPts val="600"/>
              </a:spcBef>
              <a:spcAft>
                <a:spcPts val="600"/>
              </a:spcAft>
              <a:buClr>
                <a:schemeClr val="dk1"/>
              </a:buClr>
              <a:buSzPts val="2720"/>
              <a:buFont typeface="Calibri" pitchFamily="34" charset="0"/>
              <a:buChar char="₋"/>
            </a:pPr>
            <a:r>
              <a:rPr lang="ca-ES" sz="2400" b="0" i="0" u="none" strike="noStrike" cap="none" dirty="0">
                <a:solidFill>
                  <a:schemeClr val="dk1"/>
                </a:solidFill>
                <a:uFillTx/>
                <a:latin typeface="Calibri" pitchFamily="34" charset="0"/>
                <a:sym typeface="Calibri"/>
              </a:rPr>
              <a:t>Promociona al curs següent l’alumnat que ha assolit els objectius del curs. </a:t>
            </a:r>
            <a:endParaRPr lang="ca-ES" sz="2400" b="0" i="0" u="none" strike="noStrike" cap="none" dirty="0" smtClean="0">
              <a:solidFill>
                <a:schemeClr val="dk1"/>
              </a:solidFill>
              <a:uFillTx/>
              <a:latin typeface="Calibri" pitchFamily="34" charset="0"/>
              <a:sym typeface="Calibri"/>
            </a:endParaRPr>
          </a:p>
          <a:p>
            <a:pPr marL="274320" marR="0" lvl="0" indent="-274320" algn="just" rtl="0">
              <a:lnSpc>
                <a:spcPct val="80000"/>
              </a:lnSpc>
              <a:spcBef>
                <a:spcPts val="600"/>
              </a:spcBef>
              <a:spcAft>
                <a:spcPts val="600"/>
              </a:spcAft>
              <a:buClr>
                <a:schemeClr val="dk1"/>
              </a:buClr>
              <a:buSzPts val="2720"/>
              <a:buFont typeface="Calibri" pitchFamily="34" charset="0"/>
              <a:buChar char="₋"/>
            </a:pPr>
            <a:endParaRPr sz="2400" dirty="0">
              <a:uFillTx/>
              <a:latin typeface="Calibri" pitchFamily="34" charset="0"/>
            </a:endParaRPr>
          </a:p>
          <a:p>
            <a:pPr marL="274320" marR="0" lvl="0" indent="-274320" algn="just" rtl="0">
              <a:lnSpc>
                <a:spcPct val="80000"/>
              </a:lnSpc>
              <a:spcBef>
                <a:spcPts val="600"/>
              </a:spcBef>
              <a:spcAft>
                <a:spcPts val="600"/>
              </a:spcAft>
              <a:buClr>
                <a:schemeClr val="dk1"/>
              </a:buClr>
              <a:buSzPts val="3909"/>
              <a:buFont typeface="Calibri" pitchFamily="34" charset="0"/>
              <a:buChar char="₋"/>
            </a:pPr>
            <a:r>
              <a:rPr lang="ca-ES" sz="2400" b="0" i="0" u="none" strike="noStrike" cap="none" dirty="0" smtClean="0">
                <a:solidFill>
                  <a:schemeClr val="dk1"/>
                </a:solidFill>
                <a:uFillTx/>
                <a:latin typeface="Calibri" pitchFamily="34" charset="0"/>
                <a:sym typeface="Calibri"/>
              </a:rPr>
              <a:t>L’alumnat que no promociona a 2n, 4t i </a:t>
            </a:r>
            <a:r>
              <a:rPr lang="ca-ES" sz="2400" b="1" i="0" u="none" strike="noStrike" cap="none" dirty="0" smtClean="0">
                <a:solidFill>
                  <a:schemeClr val="dk1"/>
                </a:solidFill>
                <a:uFillTx/>
                <a:latin typeface="Calibri" pitchFamily="34" charset="0"/>
                <a:sym typeface="Calibri"/>
              </a:rPr>
              <a:t>6è</a:t>
            </a:r>
            <a:r>
              <a:rPr lang="ca-ES" sz="2400" b="0" i="0" u="none" strike="noStrike" cap="none" dirty="0" smtClean="0">
                <a:solidFill>
                  <a:schemeClr val="dk1"/>
                </a:solidFill>
                <a:uFillTx/>
                <a:latin typeface="Calibri" pitchFamily="34" charset="0"/>
                <a:sym typeface="Calibri"/>
              </a:rPr>
              <a:t> la família  pot donar el vist-i-plau al respecte, però la decisió la pren la comissió d’avaluació. </a:t>
            </a:r>
          </a:p>
          <a:p>
            <a:pPr marL="274320" marR="0" lvl="0" indent="-274320" algn="just" rtl="0">
              <a:lnSpc>
                <a:spcPct val="80000"/>
              </a:lnSpc>
              <a:spcBef>
                <a:spcPts val="782"/>
              </a:spcBef>
              <a:spcAft>
                <a:spcPts val="0"/>
              </a:spcAft>
              <a:buClr>
                <a:schemeClr val="dk1"/>
              </a:buClr>
              <a:buSzPts val="3909"/>
              <a:buNone/>
            </a:pPr>
            <a:r>
              <a:rPr lang="ca-ES" sz="2800" dirty="0" smtClean="0">
                <a:latin typeface="Calibri" pitchFamily="34" charset="0"/>
              </a:rPr>
              <a:t>                       </a:t>
            </a:r>
          </a:p>
          <a:p>
            <a:pPr marL="274320" marR="0" lvl="0" indent="-274320" algn="just" rtl="0">
              <a:lnSpc>
                <a:spcPct val="80000"/>
              </a:lnSpc>
              <a:spcBef>
                <a:spcPts val="782"/>
              </a:spcBef>
              <a:spcAft>
                <a:spcPts val="0"/>
              </a:spcAft>
              <a:buClr>
                <a:schemeClr val="dk1"/>
              </a:buClr>
              <a:buSzPts val="3909"/>
              <a:buNone/>
            </a:pPr>
            <a:r>
              <a:rPr lang="ca-ES" sz="2800" dirty="0" smtClean="0">
                <a:latin typeface="Calibri" pitchFamily="34" charset="0"/>
              </a:rPr>
              <a:t>                          </a:t>
            </a:r>
            <a:r>
              <a:rPr lang="ca-ES" sz="2720" dirty="0" smtClean="0"/>
              <a:t>                               </a:t>
            </a:r>
            <a:endParaRPr dirty="0">
              <a:uFillTx/>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1"/>
          <p:cNvSpPr txBox="1">
            <a:spLocks noGrp="1"/>
          </p:cNvSpPr>
          <p:nvPr>
            <p:ph type="title"/>
          </p:nvPr>
        </p:nvSpPr>
        <p:spPr>
          <a:xfrm>
            <a:off x="428596" y="214290"/>
            <a:ext cx="8229600" cy="1000132"/>
          </a:xfrm>
          <a:prstGeom prst="rect">
            <a:avLst/>
          </a:prstGeom>
          <a:ln/>
        </p:spPr>
        <p:style>
          <a:lnRef idx="1">
            <a:schemeClr val="accent5"/>
          </a:lnRef>
          <a:fillRef idx="2">
            <a:schemeClr val="accent5"/>
          </a:fillRef>
          <a:effectRef idx="1">
            <a:schemeClr val="accent5"/>
          </a:effectRef>
          <a:fontRef idx="minor">
            <a:schemeClr val="dk1"/>
          </a:fontRef>
        </p:style>
        <p:txBody>
          <a:bodyPr spcFirstLastPara="1" wrap="square" lIns="91425" tIns="45700" rIns="91425" bIns="45700" anchor="ctr" anchorCtr="0">
            <a:noAutofit/>
          </a:bodyPr>
          <a:lstStyle/>
          <a:p>
            <a:pPr marL="0" marR="0" lvl="0" indent="0" algn="ctr" rtl="0">
              <a:spcBef>
                <a:spcPts val="0"/>
              </a:spcBef>
              <a:spcAft>
                <a:spcPts val="0"/>
              </a:spcAft>
              <a:buClr>
                <a:srgbClr val="0070C0"/>
              </a:buClr>
              <a:buFont typeface="Arial"/>
              <a:buNone/>
            </a:pPr>
            <a:r>
              <a:rPr lang="ca-ES" sz="4400" b="1" i="0" u="none" strike="noStrike" cap="none" dirty="0">
                <a:solidFill>
                  <a:srgbClr val="0070C0"/>
                </a:solidFill>
                <a:effectLst>
                  <a:outerShdw blurRad="38100" dist="38100" dir="2700000" algn="tl">
                    <a:srgbClr val="000000">
                      <a:alpha val="43137"/>
                    </a:srgbClr>
                  </a:outerShdw>
                </a:effectLst>
                <a:uFillTx/>
                <a:latin typeface="Britannic Bold" pitchFamily="34" charset="0"/>
                <a:ea typeface="Arial"/>
                <a:cs typeface="Arial"/>
                <a:sym typeface="Arial"/>
              </a:rPr>
              <a:t>DEURES</a:t>
            </a:r>
            <a:endParaRPr>
              <a:effectLst>
                <a:outerShdw blurRad="38100" dist="38100" dir="2700000" algn="tl">
                  <a:srgbClr val="000000">
                    <a:alpha val="43137"/>
                  </a:srgbClr>
                </a:outerShdw>
              </a:effectLst>
              <a:uFillTx/>
              <a:latin typeface="Britannic Bold" pitchFamily="34" charset="0"/>
            </a:endParaRPr>
          </a:p>
        </p:txBody>
      </p:sp>
      <p:sp>
        <p:nvSpPr>
          <p:cNvPr id="140" name="Google Shape;140;p21"/>
          <p:cNvSpPr txBox="1">
            <a:spLocks noGrp="1"/>
          </p:cNvSpPr>
          <p:nvPr>
            <p:ph type="body" idx="1"/>
          </p:nvPr>
        </p:nvSpPr>
        <p:spPr>
          <a:xfrm>
            <a:off x="571472" y="1357298"/>
            <a:ext cx="8102704" cy="5286412"/>
          </a:xfrm>
          <a:prstGeom prst="rect">
            <a:avLst/>
          </a:prstGeom>
          <a:solidFill>
            <a:schemeClr val="accent3">
              <a:lumMod val="20000"/>
              <a:lumOff val="80000"/>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Font typeface="Noto Sans Symbols"/>
              <a:buNone/>
            </a:pPr>
            <a:r>
              <a:rPr lang="ca-ES" sz="2400" b="1" i="0" u="none" strike="noStrike" cap="none" dirty="0" smtClean="0">
                <a:solidFill>
                  <a:schemeClr val="tx1"/>
                </a:solidFill>
                <a:uFillTx/>
                <a:latin typeface="Calibri" pitchFamily="34" charset="0"/>
                <a:ea typeface="Century Gothic"/>
                <a:cs typeface="Century Gothic"/>
                <a:sym typeface="Century Gothic"/>
              </a:rPr>
              <a:t>Objectius:</a:t>
            </a:r>
          </a:p>
          <a:p>
            <a:pPr marL="342900" marR="0" lvl="0" indent="-342900" algn="l" rtl="0">
              <a:spcBef>
                <a:spcPts val="400"/>
              </a:spcBef>
              <a:spcAft>
                <a:spcPts val="0"/>
              </a:spcAft>
              <a:buClr>
                <a:schemeClr val="lt1"/>
              </a:buClr>
              <a:buSzPts val="2000"/>
              <a:buFont typeface="Arial"/>
              <a:buChar char="•"/>
            </a:pPr>
            <a:r>
              <a:rPr lang="ca-ES" sz="2400" b="0" i="0" u="none" strike="noStrike" cap="none" dirty="0" smtClean="0">
                <a:solidFill>
                  <a:schemeClr val="tx1"/>
                </a:solidFill>
                <a:uFillTx/>
                <a:latin typeface="Calibri" pitchFamily="34" charset="0"/>
                <a:ea typeface="Century Gothic"/>
                <a:cs typeface="Century Gothic"/>
                <a:sym typeface="Century Gothic"/>
              </a:rPr>
              <a:t>Aplicar </a:t>
            </a:r>
            <a:r>
              <a:rPr lang="ca-ES" sz="2400" b="0" i="0" u="none" strike="noStrike" cap="none" dirty="0">
                <a:solidFill>
                  <a:schemeClr val="tx1"/>
                </a:solidFill>
                <a:uFillTx/>
                <a:latin typeface="Calibri" pitchFamily="34" charset="0"/>
                <a:ea typeface="Century Gothic"/>
                <a:cs typeface="Century Gothic"/>
                <a:sym typeface="Century Gothic"/>
              </a:rPr>
              <a:t>i reforçar el  treball que es fa a l’aula</a:t>
            </a:r>
            <a:endParaRPr sz="2400" dirty="0">
              <a:solidFill>
                <a:schemeClr val="tx1"/>
              </a:solidFill>
              <a:uFillTx/>
              <a:latin typeface="Calibri" pitchFamily="34" charset="0"/>
            </a:endParaRPr>
          </a:p>
          <a:p>
            <a:pPr marL="342900" marR="0" lvl="0" indent="-342900" algn="l" rtl="0">
              <a:spcBef>
                <a:spcPts val="400"/>
              </a:spcBef>
              <a:spcAft>
                <a:spcPts val="0"/>
              </a:spcAft>
              <a:buClr>
                <a:schemeClr val="lt1"/>
              </a:buClr>
              <a:buSzPts val="2000"/>
              <a:buFont typeface="Arial"/>
              <a:buChar char="•"/>
            </a:pPr>
            <a:r>
              <a:rPr lang="ca-ES" sz="2400" b="0" i="0" u="none" strike="noStrike" cap="none" dirty="0">
                <a:solidFill>
                  <a:schemeClr val="tx1"/>
                </a:solidFill>
                <a:uFillTx/>
                <a:latin typeface="Calibri" pitchFamily="34" charset="0"/>
                <a:ea typeface="Century Gothic"/>
                <a:cs typeface="Century Gothic"/>
                <a:sym typeface="Century Gothic"/>
              </a:rPr>
              <a:t>Desenvolupar la capacitat d’organització i gestió de la </a:t>
            </a:r>
            <a:r>
              <a:rPr lang="ca-ES" sz="2400" b="0" i="0" u="none" strike="noStrike" cap="none" dirty="0" smtClean="0">
                <a:solidFill>
                  <a:schemeClr val="tx1"/>
                </a:solidFill>
                <a:uFillTx/>
                <a:latin typeface="Calibri" pitchFamily="34" charset="0"/>
                <a:ea typeface="Century Gothic"/>
                <a:cs typeface="Century Gothic"/>
                <a:sym typeface="Century Gothic"/>
              </a:rPr>
              <a:t>feina</a:t>
            </a:r>
          </a:p>
          <a:p>
            <a:pPr marL="342900" marR="0" lvl="0" indent="-342900" algn="l" rtl="0">
              <a:spcBef>
                <a:spcPts val="400"/>
              </a:spcBef>
              <a:spcAft>
                <a:spcPts val="0"/>
              </a:spcAft>
              <a:buClr>
                <a:schemeClr val="lt1"/>
              </a:buClr>
              <a:buSzPts val="2000"/>
              <a:buFont typeface="Arial"/>
              <a:buChar char="•"/>
            </a:pPr>
            <a:r>
              <a:rPr lang="ca-ES" sz="2400" dirty="0" smtClean="0">
                <a:solidFill>
                  <a:schemeClr val="tx1"/>
                </a:solidFill>
                <a:latin typeface="Calibri" pitchFamily="34" charset="0"/>
                <a:sym typeface="Century Gothic"/>
              </a:rPr>
              <a:t>Fer ús de diferents recursos digitals </a:t>
            </a:r>
            <a:r>
              <a:rPr lang="ca-ES" sz="2400" dirty="0" err="1" smtClean="0">
                <a:solidFill>
                  <a:schemeClr val="tx1"/>
                </a:solidFill>
                <a:latin typeface="Calibri" pitchFamily="34" charset="0"/>
                <a:sym typeface="Century Gothic"/>
              </a:rPr>
              <a:t>MOODLE</a:t>
            </a:r>
            <a:r>
              <a:rPr lang="ca-ES" sz="2400" dirty="0" smtClean="0">
                <a:solidFill>
                  <a:schemeClr val="tx1"/>
                </a:solidFill>
                <a:latin typeface="Calibri" pitchFamily="34" charset="0"/>
                <a:sym typeface="Century Gothic"/>
              </a:rPr>
              <a:t>, </a:t>
            </a:r>
            <a:r>
              <a:rPr lang="ca-ES" sz="2400" dirty="0" err="1" smtClean="0">
                <a:solidFill>
                  <a:schemeClr val="tx1"/>
                </a:solidFill>
                <a:latin typeface="Calibri" pitchFamily="34" charset="0"/>
                <a:sym typeface="Century Gothic"/>
              </a:rPr>
              <a:t>LIVEWORKSHEETS</a:t>
            </a:r>
            <a:r>
              <a:rPr lang="ca-ES" sz="2400" dirty="0" smtClean="0">
                <a:solidFill>
                  <a:schemeClr val="tx1"/>
                </a:solidFill>
                <a:latin typeface="Calibri" pitchFamily="34" charset="0"/>
                <a:sym typeface="Century Gothic"/>
              </a:rPr>
              <a:t>, FICTION EXPRESS, ...</a:t>
            </a:r>
            <a:endParaRPr sz="2400" dirty="0">
              <a:solidFill>
                <a:schemeClr val="tx1"/>
              </a:solidFill>
              <a:uFillTx/>
              <a:latin typeface="Calibri" pitchFamily="34" charset="0"/>
            </a:endParaRPr>
          </a:p>
          <a:p>
            <a:pPr marL="0" marR="0" lvl="0" indent="0" algn="l" rtl="0">
              <a:spcBef>
                <a:spcPts val="400"/>
              </a:spcBef>
              <a:spcAft>
                <a:spcPts val="0"/>
              </a:spcAft>
              <a:buClr>
                <a:schemeClr val="lt1"/>
              </a:buClr>
              <a:buFont typeface="Noto Sans Symbols"/>
              <a:buNone/>
            </a:pPr>
            <a:endParaRPr lang="ca-ES" sz="2400" b="0" i="0" u="none" strike="noStrike" cap="none" dirty="0" smtClean="0">
              <a:solidFill>
                <a:schemeClr val="tx1"/>
              </a:solidFill>
              <a:uFillTx/>
              <a:latin typeface="Calibri" pitchFamily="34" charset="0"/>
              <a:ea typeface="Century Gothic"/>
              <a:cs typeface="Century Gothic"/>
              <a:sym typeface="Century Gothic"/>
            </a:endParaRPr>
          </a:p>
          <a:p>
            <a:pPr marL="0" marR="0" lvl="0" indent="0" algn="l" rtl="0">
              <a:spcBef>
                <a:spcPts val="400"/>
              </a:spcBef>
              <a:spcAft>
                <a:spcPts val="0"/>
              </a:spcAft>
              <a:buClr>
                <a:schemeClr val="lt1"/>
              </a:buClr>
              <a:buFont typeface="Noto Sans Symbols"/>
              <a:buNone/>
            </a:pPr>
            <a:r>
              <a:rPr lang="ca-ES" sz="2400" b="1" i="0" u="none" strike="noStrike" cap="none" dirty="0" smtClean="0">
                <a:solidFill>
                  <a:schemeClr val="tx1"/>
                </a:solidFill>
                <a:uFillTx/>
                <a:latin typeface="Calibri" pitchFamily="34" charset="0"/>
                <a:ea typeface="Century Gothic"/>
                <a:cs typeface="Century Gothic"/>
                <a:sym typeface="Century Gothic"/>
              </a:rPr>
              <a:t>Possibles </a:t>
            </a:r>
            <a:r>
              <a:rPr lang="ca-ES" sz="2400" b="1" i="0" u="none" strike="noStrike" cap="none" dirty="0">
                <a:solidFill>
                  <a:schemeClr val="tx1"/>
                </a:solidFill>
                <a:uFillTx/>
                <a:latin typeface="Calibri" pitchFamily="34" charset="0"/>
                <a:ea typeface="Century Gothic"/>
                <a:cs typeface="Century Gothic"/>
                <a:sym typeface="Century Gothic"/>
              </a:rPr>
              <a:t>feines per casa:</a:t>
            </a:r>
            <a:endParaRPr sz="2400" b="1" dirty="0">
              <a:solidFill>
                <a:schemeClr val="tx1"/>
              </a:solidFill>
              <a:uFillTx/>
              <a:latin typeface="Calibri" pitchFamily="34" charset="0"/>
            </a:endParaRPr>
          </a:p>
          <a:p>
            <a:pPr marL="342900" marR="0" lvl="0" indent="-342900" algn="l" rtl="0">
              <a:spcBef>
                <a:spcPts val="400"/>
              </a:spcBef>
              <a:spcAft>
                <a:spcPts val="0"/>
              </a:spcAft>
              <a:buClr>
                <a:schemeClr val="lt1"/>
              </a:buClr>
              <a:buSzPts val="2000"/>
              <a:buFont typeface="Arial"/>
              <a:buChar char="•"/>
            </a:pPr>
            <a:r>
              <a:rPr lang="ca-ES" sz="2400" b="0" i="0" u="none" strike="noStrike" cap="none" dirty="0" smtClean="0">
                <a:solidFill>
                  <a:schemeClr val="tx1"/>
                </a:solidFill>
                <a:uFillTx/>
                <a:latin typeface="Calibri" pitchFamily="34" charset="0"/>
                <a:ea typeface="Century Gothic"/>
                <a:cs typeface="Century Gothic"/>
                <a:sym typeface="Century Gothic"/>
              </a:rPr>
              <a:t>Acabar les tasques </a:t>
            </a:r>
          </a:p>
          <a:p>
            <a:pPr marL="342900" marR="0" lvl="0" indent="-342900" algn="l" rtl="0">
              <a:spcBef>
                <a:spcPts val="400"/>
              </a:spcBef>
              <a:spcAft>
                <a:spcPts val="0"/>
              </a:spcAft>
              <a:buClr>
                <a:schemeClr val="lt1"/>
              </a:buClr>
              <a:buSzPts val="2000"/>
              <a:buFont typeface="Arial"/>
              <a:buChar char="•"/>
            </a:pPr>
            <a:r>
              <a:rPr lang="ca-ES" sz="2400" b="0" i="0" u="none" strike="noStrike" cap="none" dirty="0" smtClean="0">
                <a:solidFill>
                  <a:schemeClr val="tx1"/>
                </a:solidFill>
                <a:uFillTx/>
                <a:latin typeface="Calibri" pitchFamily="34" charset="0"/>
                <a:ea typeface="Century Gothic"/>
                <a:cs typeface="Century Gothic"/>
                <a:sym typeface="Century Gothic"/>
              </a:rPr>
              <a:t>Recerca </a:t>
            </a:r>
            <a:r>
              <a:rPr lang="ca-ES" sz="2400" b="0" i="0" u="none" strike="noStrike" cap="none" dirty="0">
                <a:solidFill>
                  <a:schemeClr val="tx1"/>
                </a:solidFill>
                <a:uFillTx/>
                <a:latin typeface="Calibri" pitchFamily="34" charset="0"/>
                <a:ea typeface="Century Gothic"/>
                <a:cs typeface="Century Gothic"/>
                <a:sym typeface="Century Gothic"/>
              </a:rPr>
              <a:t>d’informació</a:t>
            </a:r>
            <a:endParaRPr sz="2400" dirty="0">
              <a:solidFill>
                <a:schemeClr val="tx1"/>
              </a:solidFill>
              <a:uFillTx/>
              <a:latin typeface="Calibri" pitchFamily="34" charset="0"/>
            </a:endParaRPr>
          </a:p>
          <a:p>
            <a:pPr marL="342900" marR="0" lvl="0" indent="-342900" algn="l" rtl="0">
              <a:spcBef>
                <a:spcPts val="400"/>
              </a:spcBef>
              <a:spcAft>
                <a:spcPts val="0"/>
              </a:spcAft>
              <a:buClr>
                <a:schemeClr val="lt1"/>
              </a:buClr>
              <a:buSzPts val="2000"/>
              <a:buFont typeface="Arial"/>
              <a:buChar char="•"/>
            </a:pPr>
            <a:r>
              <a:rPr lang="es-ES" sz="2400" b="0" i="0" u="none" strike="noStrike" cap="none" dirty="0" err="1" smtClean="0">
                <a:solidFill>
                  <a:schemeClr val="tx1"/>
                </a:solidFill>
                <a:uFillTx/>
                <a:latin typeface="Calibri" pitchFamily="34" charset="0"/>
                <a:ea typeface="Century Gothic"/>
                <a:cs typeface="Century Gothic"/>
                <a:sym typeface="Century Gothic"/>
              </a:rPr>
              <a:t>Activitats</a:t>
            </a:r>
            <a:r>
              <a:rPr lang="es-ES" sz="2400" b="0" i="0" u="none" strike="noStrike" cap="none" dirty="0" smtClean="0">
                <a:solidFill>
                  <a:schemeClr val="tx1"/>
                </a:solidFill>
                <a:uFillTx/>
                <a:latin typeface="Calibri" pitchFamily="34" charset="0"/>
                <a:ea typeface="Century Gothic"/>
                <a:cs typeface="Century Gothic"/>
                <a:sym typeface="Century Gothic"/>
              </a:rPr>
              <a:t> </a:t>
            </a:r>
            <a:r>
              <a:rPr lang="es-ES" sz="2400" b="0" i="0" u="none" strike="noStrike" cap="none" dirty="0" err="1" smtClean="0">
                <a:solidFill>
                  <a:schemeClr val="tx1"/>
                </a:solidFill>
                <a:uFillTx/>
                <a:latin typeface="Calibri" pitchFamily="34" charset="0"/>
                <a:ea typeface="Century Gothic"/>
                <a:cs typeface="Century Gothic"/>
                <a:sym typeface="Century Gothic"/>
              </a:rPr>
              <a:t>diverses</a:t>
            </a:r>
            <a:r>
              <a:rPr lang="es-ES" sz="2400" b="0" i="0" u="none" strike="noStrike" cap="none" dirty="0" smtClean="0">
                <a:solidFill>
                  <a:schemeClr val="tx1"/>
                </a:solidFill>
                <a:uFillTx/>
                <a:latin typeface="Calibri" pitchFamily="34" charset="0"/>
                <a:ea typeface="Century Gothic"/>
                <a:cs typeface="Century Gothic"/>
                <a:sym typeface="Century Gothic"/>
              </a:rPr>
              <a:t> de </a:t>
            </a:r>
            <a:r>
              <a:rPr lang="es-ES" sz="2400" b="0" i="0" u="none" strike="noStrike" cap="none" dirty="0" err="1" smtClean="0">
                <a:solidFill>
                  <a:schemeClr val="tx1"/>
                </a:solidFill>
                <a:uFillTx/>
                <a:latin typeface="Calibri" pitchFamily="34" charset="0"/>
                <a:ea typeface="Century Gothic"/>
                <a:cs typeface="Century Gothic"/>
                <a:sym typeface="Century Gothic"/>
              </a:rPr>
              <a:t>reforç</a:t>
            </a:r>
            <a:endParaRPr sz="2400" dirty="0">
              <a:solidFill>
                <a:schemeClr val="tx1"/>
              </a:solidFill>
              <a:uFillTx/>
              <a:latin typeface="Calibri" pitchFamily="34" charset="0"/>
            </a:endParaRPr>
          </a:p>
          <a:p>
            <a:pPr marL="342900" marR="0" lvl="0" indent="-342900" algn="l" rtl="0">
              <a:spcBef>
                <a:spcPts val="400"/>
              </a:spcBef>
              <a:spcAft>
                <a:spcPts val="0"/>
              </a:spcAft>
              <a:buClr>
                <a:schemeClr val="lt1"/>
              </a:buClr>
              <a:buSzPts val="2000"/>
              <a:buFont typeface="Arial"/>
              <a:buChar char="•"/>
            </a:pPr>
            <a:r>
              <a:rPr lang="ca-ES" sz="2400" b="0" i="0" u="none" strike="noStrike" cap="none" dirty="0">
                <a:solidFill>
                  <a:schemeClr val="tx1"/>
                </a:solidFill>
                <a:uFillTx/>
                <a:latin typeface="Calibri" pitchFamily="34" charset="0"/>
                <a:ea typeface="Century Gothic"/>
                <a:cs typeface="Century Gothic"/>
                <a:sym typeface="Century Gothic"/>
              </a:rPr>
              <a:t>Preparació </a:t>
            </a:r>
            <a:r>
              <a:rPr lang="ca-ES" sz="2400" b="0" i="0" u="none" strike="noStrike" cap="none" dirty="0" smtClean="0">
                <a:solidFill>
                  <a:schemeClr val="tx1"/>
                </a:solidFill>
                <a:uFillTx/>
                <a:latin typeface="Calibri" pitchFamily="34" charset="0"/>
                <a:ea typeface="Century Gothic"/>
                <a:cs typeface="Century Gothic"/>
                <a:sym typeface="Century Gothic"/>
              </a:rPr>
              <a:t>de proves</a:t>
            </a:r>
            <a:r>
              <a:rPr lang="ca-ES" sz="2400" b="0" i="0" u="none" strike="noStrike" cap="none" dirty="0">
                <a:solidFill>
                  <a:schemeClr val="tx1"/>
                </a:solidFill>
                <a:uFillTx/>
                <a:latin typeface="Calibri" pitchFamily="34" charset="0"/>
                <a:ea typeface="Century Gothic"/>
                <a:cs typeface="Century Gothic"/>
                <a:sym typeface="Century Gothic"/>
              </a:rPr>
              <a:t>: orals i escrites</a:t>
            </a:r>
            <a:r>
              <a:rPr lang="ca-ES" sz="2400" b="0" i="0" u="none" strike="noStrike" cap="none" dirty="0" smtClean="0">
                <a:solidFill>
                  <a:schemeClr val="tx1"/>
                </a:solidFill>
                <a:uFillTx/>
                <a:latin typeface="Calibri" pitchFamily="34" charset="0"/>
                <a:ea typeface="Century Gothic"/>
                <a:cs typeface="Century Gothic"/>
                <a:sym typeface="Century Gothic"/>
              </a:rPr>
              <a:t>.</a:t>
            </a:r>
          </a:p>
          <a:p>
            <a:pPr marL="342900" marR="0" lvl="0" indent="-342900" algn="l" rtl="0">
              <a:spcBef>
                <a:spcPts val="400"/>
              </a:spcBef>
              <a:spcAft>
                <a:spcPts val="0"/>
              </a:spcAft>
              <a:buClr>
                <a:schemeClr val="lt1"/>
              </a:buClr>
              <a:buSzPts val="2000"/>
              <a:buFont typeface="Arial"/>
              <a:buChar char="•"/>
            </a:pPr>
            <a:endParaRPr lang="ca-ES" sz="1100" b="0" i="0" u="none" strike="noStrike" cap="none" dirty="0" smtClean="0">
              <a:solidFill>
                <a:schemeClr val="tx1"/>
              </a:solidFill>
              <a:uFillTx/>
              <a:latin typeface="Calibri" pitchFamily="34" charset="0"/>
              <a:ea typeface="Century Gothic"/>
              <a:cs typeface="Century Gothic"/>
              <a:sym typeface="Century Gothic"/>
            </a:endParaRPr>
          </a:p>
          <a:p>
            <a:pPr marL="0" marR="0" lvl="0" indent="0" algn="ctr" rtl="0">
              <a:spcBef>
                <a:spcPts val="400"/>
              </a:spcBef>
              <a:spcAft>
                <a:spcPts val="0"/>
              </a:spcAft>
              <a:buClr>
                <a:schemeClr val="lt1"/>
              </a:buClr>
              <a:buFont typeface="Noto Sans Symbols"/>
              <a:buNone/>
            </a:pPr>
            <a:r>
              <a:rPr lang="ca-ES" sz="2400" b="0" i="0" u="none" strike="noStrike" cap="none" dirty="0" smtClean="0">
                <a:solidFill>
                  <a:srgbClr val="0070C0"/>
                </a:solidFill>
                <a:uFillTx/>
                <a:latin typeface="Calibri" pitchFamily="34" charset="0"/>
                <a:ea typeface="Century Gothic"/>
                <a:cs typeface="Century Gothic"/>
                <a:sym typeface="Century Gothic"/>
              </a:rPr>
              <a:t>Deures </a:t>
            </a:r>
            <a:r>
              <a:rPr lang="ca-ES" sz="2400" dirty="0" smtClean="0">
                <a:solidFill>
                  <a:srgbClr val="0070C0"/>
                </a:solidFill>
                <a:latin typeface="Calibri" pitchFamily="34" charset="0"/>
                <a:ea typeface="Century Gothic"/>
                <a:cs typeface="Century Gothic"/>
                <a:sym typeface="Century Gothic"/>
              </a:rPr>
              <a:t>en dies flexibles, </a:t>
            </a:r>
            <a:r>
              <a:rPr lang="ca-ES" sz="2400" dirty="0" err="1" smtClean="0">
                <a:solidFill>
                  <a:srgbClr val="0070C0"/>
                </a:solidFill>
                <a:latin typeface="Calibri" pitchFamily="34" charset="0"/>
                <a:ea typeface="Century Gothic"/>
                <a:cs typeface="Century Gothic"/>
                <a:sym typeface="Century Gothic"/>
              </a:rPr>
              <a:t>moodle</a:t>
            </a:r>
            <a:r>
              <a:rPr lang="ca-ES" sz="2400" b="0" i="0" u="none" strike="noStrike" cap="none" dirty="0" smtClean="0">
                <a:solidFill>
                  <a:srgbClr val="0070C0"/>
                </a:solidFill>
                <a:uFillTx/>
                <a:latin typeface="Calibri" pitchFamily="34" charset="0"/>
                <a:ea typeface="Century Gothic"/>
                <a:cs typeface="Century Gothic"/>
                <a:sym typeface="Century Gothic"/>
              </a:rPr>
              <a:t>. </a:t>
            </a:r>
            <a:endParaRPr sz="2400" dirty="0">
              <a:solidFill>
                <a:srgbClr val="0070C0"/>
              </a:solidFill>
              <a:uFillTx/>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6" name="Google Shape;146;p22"/>
          <p:cNvSpPr txBox="1">
            <a:spLocks noGrp="1"/>
          </p:cNvSpPr>
          <p:nvPr>
            <p:ph type="title"/>
          </p:nvPr>
        </p:nvSpPr>
        <p:spPr>
          <a:xfrm>
            <a:off x="330366" y="770626"/>
            <a:ext cx="8445168" cy="1372489"/>
          </a:xfrm>
          <a:prstGeom prst="rect">
            <a:avLst/>
          </a:prstGeom>
          <a:ln/>
        </p:spPr>
        <p:style>
          <a:lnRef idx="0">
            <a:schemeClr val="accent6"/>
          </a:lnRef>
          <a:fillRef idx="3">
            <a:schemeClr val="accent6"/>
          </a:fillRef>
          <a:effectRef idx="3">
            <a:schemeClr val="accent6"/>
          </a:effectRef>
          <a:fontRef idx="minor">
            <a:schemeClr val="lt1"/>
          </a:fontRef>
        </p:style>
        <p:txBody>
          <a:bodyPr spcFirstLastPara="1" wrap="square" lIns="91425" tIns="45700" rIns="91425" bIns="45700" anchor="ctr" anchorCtr="0">
            <a:noAutofit/>
          </a:bodyPr>
          <a:lstStyle/>
          <a:p>
            <a:pPr>
              <a:spcAft>
                <a:spcPts val="3000"/>
              </a:spcAft>
              <a:buClr>
                <a:srgbClr val="0070C0"/>
              </a:buClr>
            </a:pPr>
            <a:r>
              <a:rPr lang="ca-ES" sz="3240" b="1" i="0" u="none" strike="noStrike" cap="none" dirty="0">
                <a:solidFill>
                  <a:srgbClr val="5F497A"/>
                </a:solidFill>
                <a:uFillTx/>
                <a:latin typeface="Arial"/>
                <a:ea typeface="Arial"/>
                <a:cs typeface="Arial"/>
                <a:sym typeface="Arial"/>
              </a:rPr>
              <a:t/>
            </a:r>
            <a:br>
              <a:rPr lang="ca-ES" sz="3240" b="1" i="0" u="none" strike="noStrike" cap="none" dirty="0">
                <a:solidFill>
                  <a:srgbClr val="5F497A"/>
                </a:solidFill>
                <a:uFillTx/>
                <a:latin typeface="Arial"/>
                <a:ea typeface="Arial"/>
                <a:cs typeface="Arial"/>
                <a:sym typeface="Arial"/>
              </a:rPr>
            </a:br>
            <a:r>
              <a:rPr lang="ca-ES" b="1" dirty="0">
                <a:solidFill>
                  <a:srgbClr val="0070C0"/>
                </a:solidFill>
                <a:effectLst>
                  <a:outerShdw blurRad="38100" dist="38100" dir="2700000" algn="tl">
                    <a:srgbClr val="000000">
                      <a:alpha val="43137"/>
                    </a:srgbClr>
                  </a:outerShdw>
                </a:effectLst>
                <a:latin typeface="Britannic Bold" pitchFamily="34" charset="0"/>
                <a:ea typeface="Arial"/>
                <a:cs typeface="Arial"/>
                <a:sym typeface="Arial"/>
              </a:rPr>
              <a:t>FAMÍLIA- </a:t>
            </a:r>
            <a:r>
              <a:rPr lang="ca-ES" b="1" dirty="0" smtClean="0">
                <a:solidFill>
                  <a:srgbClr val="0070C0"/>
                </a:solidFill>
                <a:effectLst>
                  <a:outerShdw blurRad="38100" dist="38100" dir="2700000" algn="tl">
                    <a:srgbClr val="000000">
                      <a:alpha val="43137"/>
                    </a:srgbClr>
                  </a:outerShdw>
                </a:effectLst>
                <a:latin typeface="Britannic Bold" pitchFamily="34" charset="0"/>
                <a:ea typeface="Arial"/>
                <a:cs typeface="Arial"/>
                <a:sym typeface="Arial"/>
              </a:rPr>
              <a:t>ESCOLA </a:t>
            </a:r>
            <a:br>
              <a:rPr lang="ca-ES" b="1" dirty="0" smtClean="0">
                <a:solidFill>
                  <a:srgbClr val="0070C0"/>
                </a:solidFill>
                <a:effectLst>
                  <a:outerShdw blurRad="38100" dist="38100" dir="2700000" algn="tl">
                    <a:srgbClr val="000000">
                      <a:alpha val="43137"/>
                    </a:srgbClr>
                  </a:outerShdw>
                </a:effectLst>
                <a:latin typeface="Britannic Bold" pitchFamily="34" charset="0"/>
                <a:ea typeface="Arial"/>
                <a:cs typeface="Arial"/>
                <a:sym typeface="Arial"/>
              </a:rPr>
            </a:br>
            <a:r>
              <a:rPr lang="ca-ES" b="1" dirty="0" smtClean="0">
                <a:solidFill>
                  <a:srgbClr val="0070C0"/>
                </a:solidFill>
                <a:effectLst>
                  <a:outerShdw blurRad="38100" dist="38100" dir="2700000" algn="tl">
                    <a:srgbClr val="000000">
                      <a:alpha val="43137"/>
                    </a:srgbClr>
                  </a:outerShdw>
                </a:effectLst>
                <a:latin typeface="Britannic Bold" pitchFamily="34" charset="0"/>
                <a:ea typeface="Arial"/>
                <a:cs typeface="Arial"/>
                <a:sym typeface="Arial"/>
              </a:rPr>
              <a:t>ESCOLA- FAMÍLIA</a:t>
            </a:r>
            <a:endParaRPr lang="ca-ES" b="1" dirty="0">
              <a:solidFill>
                <a:srgbClr val="0070C0"/>
              </a:solidFill>
              <a:effectLst>
                <a:outerShdw blurRad="38100" dist="38100" dir="2700000" algn="tl">
                  <a:srgbClr val="000000">
                    <a:alpha val="43137"/>
                  </a:srgbClr>
                </a:outerShdw>
              </a:effectLst>
              <a:latin typeface="Britannic Bold" pitchFamily="34" charset="0"/>
              <a:ea typeface="Arial"/>
              <a:cs typeface="Arial"/>
              <a:sym typeface="Arial"/>
            </a:endParaRPr>
          </a:p>
        </p:txBody>
      </p:sp>
      <p:sp>
        <p:nvSpPr>
          <p:cNvPr id="147" name="Google Shape;147;p22"/>
          <p:cNvSpPr txBox="1">
            <a:spLocks noGrp="1"/>
          </p:cNvSpPr>
          <p:nvPr>
            <p:ph type="body" idx="1"/>
          </p:nvPr>
        </p:nvSpPr>
        <p:spPr>
          <a:xfrm>
            <a:off x="1655801" y="2636912"/>
            <a:ext cx="6225144" cy="3600400"/>
          </a:xfrm>
          <a:prstGeom prst="rect">
            <a:avLst/>
          </a:prstGeom>
          <a:ln/>
        </p:spPr>
        <p:style>
          <a:lnRef idx="1">
            <a:schemeClr val="accent6"/>
          </a:lnRef>
          <a:fillRef idx="2">
            <a:schemeClr val="accent6"/>
          </a:fillRef>
          <a:effectRef idx="1">
            <a:schemeClr val="accent6"/>
          </a:effectRef>
          <a:fontRef idx="minor">
            <a:schemeClr val="dk1"/>
          </a:fontRef>
        </p:style>
        <p:txBody>
          <a:bodyPr spcFirstLastPara="1" wrap="square" lIns="91425" tIns="45700" rIns="91425" bIns="45700" anchor="t" anchorCtr="0">
            <a:noAutofit/>
          </a:bodyPr>
          <a:lstStyle/>
          <a:p>
            <a:pPr marL="342900" marR="0" lvl="0" indent="-342900" algn="l" rtl="0">
              <a:spcBef>
                <a:spcPts val="0"/>
              </a:spcBef>
              <a:spcAft>
                <a:spcPts val="0"/>
              </a:spcAft>
              <a:buClr>
                <a:schemeClr val="lt1"/>
              </a:buClr>
              <a:buSzPts val="3200"/>
              <a:buFont typeface="Noto Sans Symbols"/>
              <a:buChar char="✓"/>
            </a:pPr>
            <a:r>
              <a:rPr lang="ca-ES" sz="2400" b="1" i="0" u="none" strike="noStrike" cap="none" dirty="0">
                <a:solidFill>
                  <a:schemeClr val="tx1"/>
                </a:solidFill>
                <a:uFillTx/>
                <a:latin typeface="Calibri" pitchFamily="34" charset="0"/>
                <a:ea typeface="Century Gothic"/>
                <a:cs typeface="Century Gothic"/>
                <a:sym typeface="Century Gothic"/>
              </a:rPr>
              <a:t>AGENDA</a:t>
            </a:r>
            <a:endParaRPr sz="2400" dirty="0">
              <a:solidFill>
                <a:schemeClr val="tx1"/>
              </a:solidFill>
              <a:uFillTx/>
              <a:latin typeface="Calibri" pitchFamily="34" charset="0"/>
            </a:endParaRPr>
          </a:p>
          <a:p>
            <a:pPr marL="342900" marR="0" lvl="0" indent="-342900" algn="l" rtl="0">
              <a:spcBef>
                <a:spcPts val="640"/>
              </a:spcBef>
              <a:spcAft>
                <a:spcPts val="0"/>
              </a:spcAft>
              <a:buClr>
                <a:schemeClr val="lt1"/>
              </a:buClr>
              <a:buSzPts val="3200"/>
              <a:buFont typeface="Noto Sans Symbols"/>
              <a:buChar char="✓"/>
            </a:pPr>
            <a:r>
              <a:rPr lang="ca-ES" sz="2400" b="1" i="0" u="none" strike="noStrike" cap="none" dirty="0" err="1" smtClean="0">
                <a:solidFill>
                  <a:schemeClr val="tx1"/>
                </a:solidFill>
                <a:uFillTx/>
                <a:latin typeface="Calibri" pitchFamily="34" charset="0"/>
                <a:ea typeface="Century Gothic"/>
                <a:cs typeface="Century Gothic"/>
                <a:sym typeface="Century Gothic"/>
              </a:rPr>
              <a:t>E-m@il</a:t>
            </a:r>
            <a:endParaRPr lang="ca-ES" b="1" u="sng" dirty="0" smtClean="0">
              <a:solidFill>
                <a:srgbClr val="0070C0"/>
              </a:solidFill>
              <a:latin typeface="Calibri" pitchFamily="34" charset="0"/>
              <a:ea typeface="Century Gothic"/>
              <a:cs typeface="Century Gothic"/>
              <a:sym typeface="Century Gothic"/>
            </a:endParaRPr>
          </a:p>
          <a:p>
            <a:pPr marL="1257300" lvl="2" indent="-342900">
              <a:buClr>
                <a:schemeClr val="lt1"/>
              </a:buClr>
              <a:buNone/>
            </a:pPr>
            <a:r>
              <a:rPr lang="ca-ES" b="1" u="sng" dirty="0" smtClean="0">
                <a:solidFill>
                  <a:srgbClr val="0070C0"/>
                </a:solidFill>
                <a:latin typeface="Calibri" pitchFamily="34" charset="0"/>
                <a:ea typeface="Century Gothic"/>
                <a:cs typeface="Century Gothic"/>
                <a:sym typeface="Century Gothic"/>
                <a:hlinkClick r:id="rId3"/>
              </a:rPr>
              <a:t>pjose@xtec.cat</a:t>
            </a:r>
          </a:p>
          <a:p>
            <a:pPr marL="1257300" lvl="2" indent="-342900">
              <a:buClr>
                <a:schemeClr val="lt1"/>
              </a:buClr>
              <a:buNone/>
            </a:pPr>
            <a:r>
              <a:rPr lang="ca-ES" b="1" u="sng" dirty="0" smtClean="0">
                <a:solidFill>
                  <a:srgbClr val="0070C0"/>
                </a:solidFill>
                <a:latin typeface="Calibri" pitchFamily="34" charset="0"/>
                <a:ea typeface="Century Gothic"/>
                <a:cs typeface="Century Gothic"/>
                <a:sym typeface="Century Gothic"/>
                <a:hlinkClick r:id="rId3"/>
              </a:rPr>
              <a:t>georgiavidalzamora@gmail.com</a:t>
            </a:r>
            <a:endParaRPr lang="ca-ES" b="1" u="sng" dirty="0" smtClean="0">
              <a:solidFill>
                <a:srgbClr val="0070C0"/>
              </a:solidFill>
              <a:latin typeface="Calibri" pitchFamily="34" charset="0"/>
              <a:ea typeface="Century Gothic"/>
              <a:cs typeface="Century Gothic"/>
              <a:sym typeface="Century Gothic"/>
            </a:endParaRPr>
          </a:p>
          <a:p>
            <a:pPr marL="1257300" lvl="2" indent="-342900">
              <a:buClr>
                <a:schemeClr val="lt1"/>
              </a:buClr>
              <a:buNone/>
            </a:pPr>
            <a:r>
              <a:rPr lang="ca-ES" b="1" dirty="0" smtClean="0">
                <a:solidFill>
                  <a:srgbClr val="0070C0"/>
                </a:solidFill>
                <a:hlinkClick r:id="rId4"/>
              </a:rPr>
              <a:t>ioller1@</a:t>
            </a:r>
            <a:r>
              <a:rPr lang="ca-ES" b="1" dirty="0" err="1" smtClean="0">
                <a:solidFill>
                  <a:srgbClr val="0070C0"/>
                </a:solidFill>
                <a:hlinkClick r:id="rId4"/>
              </a:rPr>
              <a:t>xtec.cat</a:t>
            </a:r>
            <a:endParaRPr lang="ca-ES" b="1" dirty="0" smtClean="0">
              <a:solidFill>
                <a:srgbClr val="0070C0"/>
              </a:solidFill>
            </a:endParaRPr>
          </a:p>
          <a:p>
            <a:pPr marL="1257300" lvl="2" indent="-342900">
              <a:buClr>
                <a:schemeClr val="lt1"/>
              </a:buClr>
              <a:buNone/>
            </a:pPr>
            <a:endParaRPr lang="ca-ES" b="1" dirty="0">
              <a:solidFill>
                <a:srgbClr val="0070C0"/>
              </a:solidFill>
            </a:endParaRPr>
          </a:p>
          <a:p>
            <a:pPr marL="342900" marR="0" lvl="0" indent="-342900" algn="l" rtl="0">
              <a:spcBef>
                <a:spcPts val="640"/>
              </a:spcBef>
              <a:spcAft>
                <a:spcPts val="0"/>
              </a:spcAft>
              <a:buClr>
                <a:schemeClr val="lt1"/>
              </a:buClr>
              <a:buSzPts val="3200"/>
              <a:buFont typeface="Noto Sans Symbols"/>
              <a:buChar char="✓"/>
            </a:pPr>
            <a:r>
              <a:rPr lang="ca-ES" sz="2400" b="1" i="0" u="none" strike="noStrike" cap="none" dirty="0" smtClean="0">
                <a:solidFill>
                  <a:schemeClr val="tx1"/>
                </a:solidFill>
                <a:uFillTx/>
                <a:latin typeface="Calibri" pitchFamily="34" charset="0"/>
                <a:ea typeface="Century Gothic"/>
                <a:cs typeface="Century Gothic"/>
                <a:sym typeface="Century Gothic"/>
              </a:rPr>
              <a:t>Telèfon de l’escola:  </a:t>
            </a:r>
            <a:r>
              <a:rPr lang="ca-ES" sz="2400" b="1" i="0" u="none" strike="noStrike" cap="none" dirty="0">
                <a:solidFill>
                  <a:schemeClr val="tx1"/>
                </a:solidFill>
                <a:uFillTx/>
                <a:latin typeface="Calibri" pitchFamily="34" charset="0"/>
                <a:ea typeface="Century Gothic"/>
                <a:cs typeface="Century Gothic"/>
                <a:sym typeface="Century Gothic"/>
              </a:rPr>
              <a:t>93 795 05 </a:t>
            </a:r>
            <a:r>
              <a:rPr lang="ca-ES" sz="2400" b="1" i="0" u="none" strike="noStrike" cap="none" dirty="0" smtClean="0">
                <a:solidFill>
                  <a:schemeClr val="tx1"/>
                </a:solidFill>
                <a:uFillTx/>
                <a:latin typeface="Calibri" pitchFamily="34" charset="0"/>
                <a:ea typeface="Century Gothic"/>
                <a:cs typeface="Century Gothic"/>
                <a:sym typeface="Century Gothic"/>
              </a:rPr>
              <a:t>18</a:t>
            </a:r>
          </a:p>
          <a:p>
            <a:pPr marL="342900" indent="-342900">
              <a:buClr>
                <a:schemeClr val="lt1"/>
              </a:buClr>
              <a:buFont typeface="Noto Sans Symbols"/>
              <a:buChar char="✓"/>
            </a:pPr>
            <a:r>
              <a:rPr lang="ca-ES" sz="2400" b="1" dirty="0" smtClean="0">
                <a:solidFill>
                  <a:schemeClr val="tx1"/>
                </a:solidFill>
                <a:latin typeface="Calibri" pitchFamily="34" charset="0"/>
                <a:ea typeface="Century Gothic"/>
                <a:cs typeface="Century Gothic"/>
                <a:sym typeface="Century Gothic"/>
              </a:rPr>
              <a:t>WEB: Escola Sobirans Àgora</a:t>
            </a:r>
          </a:p>
        </p:txBody>
      </p:sp>
      <p:pic>
        <p:nvPicPr>
          <p:cNvPr id="145" name="Google Shape;145;p22" descr="email.jpg"/>
          <p:cNvPicPr preferRelativeResize="0"/>
          <p:nvPr/>
        </p:nvPicPr>
        <p:blipFill rotWithShape="1">
          <a:blip r:embed="rId5"/>
          <a:srcRect/>
          <a:stretch/>
        </p:blipFill>
        <p:spPr>
          <a:xfrm>
            <a:off x="7023695" y="2852936"/>
            <a:ext cx="857250" cy="857250"/>
          </a:xfrm>
          <a:prstGeom prst="rect">
            <a:avLst/>
          </a:prstGeom>
          <a:noFill/>
          <a:ln>
            <a:noFill/>
          </a:ln>
        </p:spPr>
      </p:pic>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TotalTime>
  <Words>737</Words>
  <Application>Microsoft Office PowerPoint</Application>
  <PresentationFormat>Presentación en pantalla (4:3)</PresentationFormat>
  <Paragraphs>294</Paragraphs>
  <Slides>15</Slides>
  <Notes>11</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Tema de Office</vt:lpstr>
      <vt:lpstr>                          </vt:lpstr>
      <vt:lpstr>GUIÓ DE LA REUNIÓ</vt:lpstr>
      <vt:lpstr>PRESENTACIÓ EQUIP DE MESTRES</vt:lpstr>
      <vt:lpstr>HORARI 5è A  “Virus”</vt:lpstr>
      <vt:lpstr>HORARI 5è B  “Pòquer”</vt:lpstr>
      <vt:lpstr>OBJECTIUS DEL CURS</vt:lpstr>
      <vt:lpstr>AVALUACIÓ</vt:lpstr>
      <vt:lpstr>DEURES</vt:lpstr>
      <vt:lpstr> FAMÍLIA- ESCOLA  ESCOLA- FAMÍLIA</vt:lpstr>
      <vt:lpstr>INFORMES I ENTREVISTES</vt:lpstr>
      <vt:lpstr>SORTIDES</vt:lpstr>
      <vt:lpstr>PARES/MARES DELEGATS/DES</vt:lpstr>
      <vt:lpstr>Diapositiva 13</vt:lpstr>
      <vt:lpstr> INSTAGRAM   BLOG    https://agora.xtec.cat/ceipsobirans/ </vt:lpstr>
      <vt:lpstr>Diapositiva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emma</dc:creator>
  <cp:lastModifiedBy>prof</cp:lastModifiedBy>
  <cp:revision>99</cp:revision>
  <dcterms:modified xsi:type="dcterms:W3CDTF">2021-09-29T10:56:47Z</dcterms:modified>
</cp:coreProperties>
</file>