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EDD66"/>
    <a:srgbClr val="663300"/>
    <a:srgbClr val="FFFFFF"/>
    <a:srgbClr val="18CF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86C9-D36B-4200-84EB-855600B60F6C}" type="datetimeFigureOut">
              <a:rPr lang="ca-ES" smtClean="0"/>
              <a:t>29/04/2022</a:t>
            </a:fld>
            <a:endParaRPr lang="ca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93F63-CD5F-4463-A948-322B5C48C177}" type="slidenum">
              <a:rPr lang="ca-ES" smtClean="0"/>
              <a:t>‹#›</a:t>
            </a:fld>
            <a:endParaRPr lang="ca-E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86C9-D36B-4200-84EB-855600B60F6C}" type="datetimeFigureOut">
              <a:rPr lang="ca-ES" smtClean="0"/>
              <a:t>29/04/2022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93F63-CD5F-4463-A948-322B5C48C177}" type="slidenum">
              <a:rPr lang="ca-ES" smtClean="0"/>
              <a:t>‹#›</a:t>
            </a:fld>
            <a:endParaRPr lang="ca-E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86C9-D36B-4200-84EB-855600B60F6C}" type="datetimeFigureOut">
              <a:rPr lang="ca-ES" smtClean="0"/>
              <a:t>29/04/2022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93F63-CD5F-4463-A948-322B5C48C177}" type="slidenum">
              <a:rPr lang="ca-ES" smtClean="0"/>
              <a:t>‹#›</a:t>
            </a:fld>
            <a:endParaRPr lang="ca-E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86C9-D36B-4200-84EB-855600B60F6C}" type="datetimeFigureOut">
              <a:rPr lang="ca-ES" smtClean="0"/>
              <a:t>29/04/2022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93F63-CD5F-4463-A948-322B5C48C177}" type="slidenum">
              <a:rPr lang="ca-ES" smtClean="0"/>
              <a:t>‹#›</a:t>
            </a:fld>
            <a:endParaRPr lang="ca-E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86C9-D36B-4200-84EB-855600B60F6C}" type="datetimeFigureOut">
              <a:rPr lang="ca-ES" smtClean="0"/>
              <a:t>29/04/2022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39693F63-CD5F-4463-A948-322B5C48C177}" type="slidenum">
              <a:rPr lang="ca-ES" smtClean="0"/>
              <a:t>‹#›</a:t>
            </a:fld>
            <a:endParaRPr lang="ca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86C9-D36B-4200-84EB-855600B60F6C}" type="datetimeFigureOut">
              <a:rPr lang="ca-ES" smtClean="0"/>
              <a:t>29/04/2022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93F63-CD5F-4463-A948-322B5C48C177}" type="slidenum">
              <a:rPr lang="ca-ES" smtClean="0"/>
              <a:t>‹#›</a:t>
            </a:fld>
            <a:endParaRPr lang="ca-E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86C9-D36B-4200-84EB-855600B60F6C}" type="datetimeFigureOut">
              <a:rPr lang="ca-ES" smtClean="0"/>
              <a:t>29/04/2022</a:t>
            </a:fld>
            <a:endParaRPr lang="ca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93F63-CD5F-4463-A948-322B5C48C177}" type="slidenum">
              <a:rPr lang="ca-ES" smtClean="0"/>
              <a:t>‹#›</a:t>
            </a:fld>
            <a:endParaRPr lang="ca-E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86C9-D36B-4200-84EB-855600B60F6C}" type="datetimeFigureOut">
              <a:rPr lang="ca-ES" smtClean="0"/>
              <a:t>29/04/2022</a:t>
            </a:fld>
            <a:endParaRPr lang="ca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93F63-CD5F-4463-A948-322B5C48C177}" type="slidenum">
              <a:rPr lang="ca-ES" smtClean="0"/>
              <a:t>‹#›</a:t>
            </a:fld>
            <a:endParaRPr lang="ca-E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86C9-D36B-4200-84EB-855600B60F6C}" type="datetimeFigureOut">
              <a:rPr lang="ca-ES" smtClean="0"/>
              <a:t>29/04/2022</a:t>
            </a:fld>
            <a:endParaRPr lang="ca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93F63-CD5F-4463-A948-322B5C48C177}" type="slidenum">
              <a:rPr lang="ca-ES" smtClean="0"/>
              <a:t>‹#›</a:t>
            </a:fld>
            <a:endParaRPr lang="ca-E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86C9-D36B-4200-84EB-855600B60F6C}" type="datetimeFigureOut">
              <a:rPr lang="ca-ES" smtClean="0"/>
              <a:t>29/04/2022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93F63-CD5F-4463-A948-322B5C48C177}" type="slidenum">
              <a:rPr lang="ca-ES" smtClean="0"/>
              <a:t>‹#›</a:t>
            </a:fld>
            <a:endParaRPr lang="ca-E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s-E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Haga clic en el icono para agregar una imagen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86C9-D36B-4200-84EB-855600B60F6C}" type="datetimeFigureOut">
              <a:rPr lang="ca-ES" smtClean="0"/>
              <a:t>29/04/2022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93F63-CD5F-4463-A948-322B5C48C177}" type="slidenum">
              <a:rPr lang="ca-ES" smtClean="0"/>
              <a:t>‹#›</a:t>
            </a:fld>
            <a:endParaRPr lang="ca-E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44D86C9-D36B-4200-84EB-855600B60F6C}" type="datetimeFigureOut">
              <a:rPr lang="ca-ES" smtClean="0"/>
              <a:t>29/04/2022</a:t>
            </a:fld>
            <a:endParaRPr lang="ca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9693F63-CD5F-4463-A948-322B5C48C177}" type="slidenum">
              <a:rPr lang="ca-ES" smtClean="0"/>
              <a:t>‹#›</a:t>
            </a:fld>
            <a:endParaRPr lang="ca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412775"/>
          </a:xfrm>
        </p:spPr>
        <p:txBody>
          <a:bodyPr>
            <a:normAutofit fontScale="90000"/>
          </a:bodyPr>
          <a:lstStyle/>
          <a:p>
            <a:r>
              <a:rPr lang="ca-ES" dirty="0" smtClean="0"/>
              <a:t>Joan </a:t>
            </a:r>
            <a:r>
              <a:rPr lang="ca-ES" dirty="0" err="1" smtClean="0"/>
              <a:t>Molleví</a:t>
            </a:r>
            <a:r>
              <a:rPr lang="ca-ES" dirty="0" smtClean="0"/>
              <a:t> </a:t>
            </a:r>
            <a:br>
              <a:rPr lang="ca-ES" dirty="0" smtClean="0"/>
            </a:br>
            <a:endParaRPr lang="ca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0" y="1412776"/>
            <a:ext cx="9144000" cy="5445224"/>
          </a:xfrm>
        </p:spPr>
        <p:txBody>
          <a:bodyPr>
            <a:normAutofit/>
          </a:bodyPr>
          <a:lstStyle/>
          <a:p>
            <a:pPr algn="l"/>
            <a:r>
              <a:rPr lang="ca-ES" sz="1800" dirty="0" smtClean="0"/>
              <a:t>´</a:t>
            </a:r>
          </a:p>
          <a:p>
            <a:pPr algn="l"/>
            <a:endParaRPr lang="ca-ES" sz="1800" dirty="0"/>
          </a:p>
          <a:p>
            <a:pPr algn="l"/>
            <a:endParaRPr lang="ca-ES" sz="1800" dirty="0" smtClean="0"/>
          </a:p>
          <a:p>
            <a:pPr algn="l"/>
            <a:endParaRPr lang="ca-ES" sz="1800" dirty="0"/>
          </a:p>
          <a:p>
            <a:pPr algn="l"/>
            <a:endParaRPr lang="ca-ES" sz="1800" dirty="0" smtClean="0"/>
          </a:p>
          <a:p>
            <a:pPr algn="l"/>
            <a:endParaRPr lang="ca-ES" sz="1800" dirty="0"/>
          </a:p>
          <a:p>
            <a:pPr algn="l"/>
            <a:r>
              <a:rPr lang="ca-ES" sz="1800" dirty="0" smtClean="0"/>
              <a:t>Fet per:</a:t>
            </a:r>
          </a:p>
          <a:p>
            <a:pPr algn="l"/>
            <a:r>
              <a:rPr lang="ca-ES" sz="1800" dirty="0"/>
              <a:t> </a:t>
            </a:r>
            <a:r>
              <a:rPr lang="ca-ES" sz="1800" dirty="0" smtClean="0"/>
              <a:t>          </a:t>
            </a:r>
            <a:r>
              <a:rPr lang="ca-ES" sz="1800" dirty="0" err="1" smtClean="0"/>
              <a:t>Kaleu</a:t>
            </a:r>
            <a:r>
              <a:rPr lang="ca-ES" sz="1800" dirty="0" smtClean="0"/>
              <a:t> </a:t>
            </a:r>
          </a:p>
          <a:p>
            <a:pPr algn="l"/>
            <a:r>
              <a:rPr lang="ca-ES" sz="1800" dirty="0"/>
              <a:t> </a:t>
            </a:r>
            <a:r>
              <a:rPr lang="ca-ES" sz="1800" dirty="0" smtClean="0"/>
              <a:t>          </a:t>
            </a:r>
            <a:r>
              <a:rPr lang="ca-ES" sz="1800" dirty="0" err="1" smtClean="0"/>
              <a:t>Ían</a:t>
            </a:r>
            <a:endParaRPr lang="ca-ES" sz="1800" dirty="0" smtClean="0"/>
          </a:p>
          <a:p>
            <a:pPr algn="l"/>
            <a:r>
              <a:rPr lang="ca-ES" sz="1800" dirty="0"/>
              <a:t> </a:t>
            </a:r>
            <a:r>
              <a:rPr lang="ca-ES" sz="1800" dirty="0" smtClean="0"/>
              <a:t>          Brayan</a:t>
            </a:r>
          </a:p>
          <a:p>
            <a:pPr algn="l"/>
            <a:r>
              <a:rPr lang="ca-ES" sz="1800" smtClean="0"/>
              <a:t>           Santiago</a:t>
            </a:r>
            <a:endParaRPr lang="ca-ES" sz="1800" dirty="0"/>
          </a:p>
        </p:txBody>
      </p:sp>
      <p:sp>
        <p:nvSpPr>
          <p:cNvPr id="6" name="5 Rectángulo"/>
          <p:cNvSpPr/>
          <p:nvPr/>
        </p:nvSpPr>
        <p:spPr>
          <a:xfrm>
            <a:off x="2843808" y="2132856"/>
            <a:ext cx="2952328" cy="4725144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7" name="6 Rectángulo"/>
          <p:cNvSpPr/>
          <p:nvPr/>
        </p:nvSpPr>
        <p:spPr>
          <a:xfrm>
            <a:off x="4067944" y="5085184"/>
            <a:ext cx="432048" cy="1584176"/>
          </a:xfrm>
          <a:prstGeom prst="rect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8" name="7 Rectángulo"/>
          <p:cNvSpPr/>
          <p:nvPr/>
        </p:nvSpPr>
        <p:spPr>
          <a:xfrm rot="1909848">
            <a:off x="3737627" y="4932962"/>
            <a:ext cx="424885" cy="1599175"/>
          </a:xfrm>
          <a:prstGeom prst="rect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9" name="8 Rectángulo"/>
          <p:cNvSpPr/>
          <p:nvPr/>
        </p:nvSpPr>
        <p:spPr>
          <a:xfrm>
            <a:off x="4067944" y="3645024"/>
            <a:ext cx="504056" cy="151216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10" name="9 Elipse"/>
          <p:cNvSpPr/>
          <p:nvPr/>
        </p:nvSpPr>
        <p:spPr>
          <a:xfrm rot="1549068">
            <a:off x="3059832" y="6309320"/>
            <a:ext cx="576064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11" name="10 Elipse"/>
          <p:cNvSpPr/>
          <p:nvPr/>
        </p:nvSpPr>
        <p:spPr>
          <a:xfrm>
            <a:off x="3923928" y="6597352"/>
            <a:ext cx="576064" cy="2606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12" name="11 Rectángulo"/>
          <p:cNvSpPr/>
          <p:nvPr/>
        </p:nvSpPr>
        <p:spPr>
          <a:xfrm>
            <a:off x="4211960" y="3861048"/>
            <a:ext cx="216024" cy="100811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13" name="12 Rectángulo"/>
          <p:cNvSpPr/>
          <p:nvPr/>
        </p:nvSpPr>
        <p:spPr>
          <a:xfrm>
            <a:off x="3347864" y="4077072"/>
            <a:ext cx="720080" cy="21602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14" name="13 Elipse"/>
          <p:cNvSpPr/>
          <p:nvPr/>
        </p:nvSpPr>
        <p:spPr>
          <a:xfrm>
            <a:off x="4211960" y="4869160"/>
            <a:ext cx="216024" cy="216024"/>
          </a:xfrm>
          <a:prstGeom prst="ellipse">
            <a:avLst/>
          </a:prstGeom>
          <a:solidFill>
            <a:srgbClr val="FEDD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15" name="14 Elipse"/>
          <p:cNvSpPr/>
          <p:nvPr/>
        </p:nvSpPr>
        <p:spPr>
          <a:xfrm>
            <a:off x="3131840" y="4077072"/>
            <a:ext cx="216024" cy="216024"/>
          </a:xfrm>
          <a:prstGeom prst="ellipse">
            <a:avLst/>
          </a:prstGeom>
          <a:solidFill>
            <a:srgbClr val="FEDD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16" name="15 Cara sonriente"/>
          <p:cNvSpPr/>
          <p:nvPr/>
        </p:nvSpPr>
        <p:spPr>
          <a:xfrm>
            <a:off x="3995936" y="2780928"/>
            <a:ext cx="576064" cy="864096"/>
          </a:xfrm>
          <a:prstGeom prst="smileyFace">
            <a:avLst>
              <a:gd name="adj" fmla="val 4653"/>
            </a:avLst>
          </a:prstGeom>
          <a:solidFill>
            <a:srgbClr val="FEDD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17" name="16 Nube"/>
          <p:cNvSpPr/>
          <p:nvPr/>
        </p:nvSpPr>
        <p:spPr>
          <a:xfrm>
            <a:off x="3851920" y="2636912"/>
            <a:ext cx="720080" cy="432048"/>
          </a:xfrm>
          <a:prstGeom prst="cloud">
            <a:avLst/>
          </a:prstGeom>
          <a:solidFill>
            <a:srgbClr val="6633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19" name="18 Rectángulo"/>
          <p:cNvSpPr/>
          <p:nvPr/>
        </p:nvSpPr>
        <p:spPr>
          <a:xfrm>
            <a:off x="4499992" y="3645024"/>
            <a:ext cx="432048" cy="1224136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22" name="21 Forma libre"/>
          <p:cNvSpPr/>
          <p:nvPr/>
        </p:nvSpPr>
        <p:spPr>
          <a:xfrm>
            <a:off x="4079631" y="3798277"/>
            <a:ext cx="506437" cy="478302"/>
          </a:xfrm>
          <a:custGeom>
            <a:avLst/>
            <a:gdLst>
              <a:gd name="connsiteX0" fmla="*/ 98474 w 506437"/>
              <a:gd name="connsiteY0" fmla="*/ 478301 h 478302"/>
              <a:gd name="connsiteX1" fmla="*/ 28135 w 506437"/>
              <a:gd name="connsiteY1" fmla="*/ 379828 h 478302"/>
              <a:gd name="connsiteX2" fmla="*/ 14067 w 506437"/>
              <a:gd name="connsiteY2" fmla="*/ 337625 h 478302"/>
              <a:gd name="connsiteX3" fmla="*/ 0 w 506437"/>
              <a:gd name="connsiteY3" fmla="*/ 295421 h 478302"/>
              <a:gd name="connsiteX4" fmla="*/ 14067 w 506437"/>
              <a:gd name="connsiteY4" fmla="*/ 112541 h 478302"/>
              <a:gd name="connsiteX5" fmla="*/ 28135 w 506437"/>
              <a:gd name="connsiteY5" fmla="*/ 70338 h 478302"/>
              <a:gd name="connsiteX6" fmla="*/ 112541 w 506437"/>
              <a:gd name="connsiteY6" fmla="*/ 42203 h 478302"/>
              <a:gd name="connsiteX7" fmla="*/ 154744 w 506437"/>
              <a:gd name="connsiteY7" fmla="*/ 28135 h 478302"/>
              <a:gd name="connsiteX8" fmla="*/ 196947 w 506437"/>
              <a:gd name="connsiteY8" fmla="*/ 14068 h 478302"/>
              <a:gd name="connsiteX9" fmla="*/ 239151 w 506437"/>
              <a:gd name="connsiteY9" fmla="*/ 0 h 478302"/>
              <a:gd name="connsiteX10" fmla="*/ 478301 w 506437"/>
              <a:gd name="connsiteY10" fmla="*/ 14068 h 478302"/>
              <a:gd name="connsiteX11" fmla="*/ 506437 w 506437"/>
              <a:gd name="connsiteY11" fmla="*/ 42203 h 4783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06437" h="478302">
                <a:moveTo>
                  <a:pt x="98474" y="478301"/>
                </a:moveTo>
                <a:cubicBezTo>
                  <a:pt x="28135" y="454856"/>
                  <a:pt x="60960" y="478302"/>
                  <a:pt x="28135" y="379828"/>
                </a:cubicBezTo>
                <a:lnTo>
                  <a:pt x="14067" y="337625"/>
                </a:lnTo>
                <a:lnTo>
                  <a:pt x="0" y="295421"/>
                </a:lnTo>
                <a:cubicBezTo>
                  <a:pt x="4689" y="234461"/>
                  <a:pt x="6484" y="173209"/>
                  <a:pt x="14067" y="112541"/>
                </a:cubicBezTo>
                <a:cubicBezTo>
                  <a:pt x="15906" y="97827"/>
                  <a:pt x="16068" y="78957"/>
                  <a:pt x="28135" y="70338"/>
                </a:cubicBezTo>
                <a:cubicBezTo>
                  <a:pt x="52268" y="53100"/>
                  <a:pt x="84406" y="51581"/>
                  <a:pt x="112541" y="42203"/>
                </a:cubicBezTo>
                <a:lnTo>
                  <a:pt x="154744" y="28135"/>
                </a:lnTo>
                <a:lnTo>
                  <a:pt x="196947" y="14068"/>
                </a:lnTo>
                <a:lnTo>
                  <a:pt x="239151" y="0"/>
                </a:lnTo>
                <a:cubicBezTo>
                  <a:pt x="318868" y="4689"/>
                  <a:pt x="399424" y="1614"/>
                  <a:pt x="478301" y="14068"/>
                </a:cubicBezTo>
                <a:cubicBezTo>
                  <a:pt x="491402" y="16137"/>
                  <a:pt x="506437" y="42203"/>
                  <a:pt x="506437" y="42203"/>
                </a:cubicBezTo>
              </a:path>
            </a:pathLst>
          </a:cu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23" name="22 Forma libre"/>
          <p:cNvSpPr/>
          <p:nvPr/>
        </p:nvSpPr>
        <p:spPr>
          <a:xfrm>
            <a:off x="4445391" y="4281749"/>
            <a:ext cx="168812" cy="37033"/>
          </a:xfrm>
          <a:custGeom>
            <a:avLst/>
            <a:gdLst>
              <a:gd name="connsiteX0" fmla="*/ 0 w 168812"/>
              <a:gd name="connsiteY0" fmla="*/ 37033 h 37033"/>
              <a:gd name="connsiteX1" fmla="*/ 168812 w 168812"/>
              <a:gd name="connsiteY1" fmla="*/ 8897 h 370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68812" h="37033">
                <a:moveTo>
                  <a:pt x="0" y="37033"/>
                </a:moveTo>
                <a:cubicBezTo>
                  <a:pt x="111097" y="0"/>
                  <a:pt x="54749" y="8897"/>
                  <a:pt x="168812" y="8897"/>
                </a:cubicBezTo>
              </a:path>
            </a:pathLst>
          </a:cu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25" name="24 Sol"/>
          <p:cNvSpPr/>
          <p:nvPr/>
        </p:nvSpPr>
        <p:spPr>
          <a:xfrm>
            <a:off x="2699792" y="2204864"/>
            <a:ext cx="864096" cy="864096"/>
          </a:xfrm>
          <a:prstGeom prst="sun">
            <a:avLst>
              <a:gd name="adj" fmla="val 29884"/>
            </a:avLst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Com era el seu mestre</a:t>
            </a:r>
            <a:endParaRPr lang="ca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a-ES" dirty="0" smtClean="0"/>
              <a:t>En </a:t>
            </a:r>
            <a:r>
              <a:rPr lang="ca-ES" dirty="0" smtClean="0"/>
              <a:t>J</a:t>
            </a:r>
            <a:r>
              <a:rPr lang="ca-ES" dirty="0" smtClean="0"/>
              <a:t>oan, ens va explicar que </a:t>
            </a:r>
            <a:r>
              <a:rPr lang="ca-ES" dirty="0" smtClean="0"/>
              <a:t>el mestre de l’escola de Peramola era </a:t>
            </a:r>
            <a:r>
              <a:rPr lang="ca-ES" dirty="0" smtClean="0"/>
              <a:t>molt dolent.  </a:t>
            </a:r>
            <a:endParaRPr lang="ca-ES" dirty="0" smtClean="0"/>
          </a:p>
          <a:p>
            <a:pPr>
              <a:buNone/>
            </a:pPr>
            <a:r>
              <a:rPr lang="ca-ES" dirty="0" smtClean="0"/>
              <a:t>A les classes, </a:t>
            </a:r>
            <a:r>
              <a:rPr lang="ca-ES" dirty="0" smtClean="0"/>
              <a:t>quan no sabien una cosa o </a:t>
            </a:r>
            <a:r>
              <a:rPr lang="ca-ES" dirty="0" smtClean="0"/>
              <a:t>les feien </a:t>
            </a:r>
            <a:r>
              <a:rPr lang="ca-ES" dirty="0" smtClean="0"/>
              <a:t>malament, el mestre </a:t>
            </a:r>
            <a:r>
              <a:rPr lang="ca-ES" dirty="0" smtClean="0"/>
              <a:t>els hi donava clatellots</a:t>
            </a:r>
            <a:r>
              <a:rPr lang="ca-ES" dirty="0" smtClean="0"/>
              <a:t>. </a:t>
            </a:r>
          </a:p>
          <a:p>
            <a:pPr>
              <a:buNone/>
            </a:pPr>
            <a:r>
              <a:rPr lang="ca-ES" dirty="0" smtClean="0"/>
              <a:t> </a:t>
            </a:r>
          </a:p>
        </p:txBody>
      </p:sp>
      <p:sp>
        <p:nvSpPr>
          <p:cNvPr id="4" name="3 Cara sonriente"/>
          <p:cNvSpPr/>
          <p:nvPr/>
        </p:nvSpPr>
        <p:spPr>
          <a:xfrm>
            <a:off x="3923928" y="3356992"/>
            <a:ext cx="576064" cy="720080"/>
          </a:xfrm>
          <a:prstGeom prst="smileyFace">
            <a:avLst>
              <a:gd name="adj" fmla="val -746"/>
            </a:avLst>
          </a:prstGeom>
          <a:solidFill>
            <a:srgbClr val="FEDD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cxnSp>
        <p:nvCxnSpPr>
          <p:cNvPr id="6" name="5 Conector recto"/>
          <p:cNvCxnSpPr/>
          <p:nvPr/>
        </p:nvCxnSpPr>
        <p:spPr>
          <a:xfrm flipH="1" flipV="1">
            <a:off x="4139952" y="3429000"/>
            <a:ext cx="72008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"/>
          <p:cNvCxnSpPr>
            <a:endCxn id="4" idx="7"/>
          </p:cNvCxnSpPr>
          <p:nvPr/>
        </p:nvCxnSpPr>
        <p:spPr>
          <a:xfrm flipV="1">
            <a:off x="4271614" y="3462445"/>
            <a:ext cx="144015" cy="720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16 Rectángulo"/>
          <p:cNvSpPr/>
          <p:nvPr/>
        </p:nvSpPr>
        <p:spPr>
          <a:xfrm>
            <a:off x="4427984" y="3429000"/>
            <a:ext cx="72008" cy="432048"/>
          </a:xfrm>
          <a:prstGeom prst="rect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18" name="17 Rectángulo"/>
          <p:cNvSpPr/>
          <p:nvPr/>
        </p:nvSpPr>
        <p:spPr>
          <a:xfrm>
            <a:off x="3923928" y="3429000"/>
            <a:ext cx="72008" cy="432048"/>
          </a:xfrm>
          <a:prstGeom prst="rect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23" name="22 Rectángulo"/>
          <p:cNvSpPr/>
          <p:nvPr/>
        </p:nvSpPr>
        <p:spPr>
          <a:xfrm>
            <a:off x="4067944" y="3789040"/>
            <a:ext cx="288032" cy="72008"/>
          </a:xfrm>
          <a:prstGeom prst="rect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24" name="23 Rectángulo"/>
          <p:cNvSpPr/>
          <p:nvPr/>
        </p:nvSpPr>
        <p:spPr>
          <a:xfrm>
            <a:off x="3995936" y="4077072"/>
            <a:ext cx="432048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25" name="24 Rectángulo"/>
          <p:cNvSpPr/>
          <p:nvPr/>
        </p:nvSpPr>
        <p:spPr>
          <a:xfrm>
            <a:off x="4427984" y="4149080"/>
            <a:ext cx="144016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26" name="25 Rectángulo"/>
          <p:cNvSpPr/>
          <p:nvPr/>
        </p:nvSpPr>
        <p:spPr>
          <a:xfrm>
            <a:off x="3851920" y="4149080"/>
            <a:ext cx="144016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27" name="26 Medio marco"/>
          <p:cNvSpPr/>
          <p:nvPr/>
        </p:nvSpPr>
        <p:spPr>
          <a:xfrm>
            <a:off x="3707904" y="4221088"/>
            <a:ext cx="288032" cy="504056"/>
          </a:xfrm>
          <a:prstGeom prst="halfFrame">
            <a:avLst/>
          </a:prstGeom>
          <a:solidFill>
            <a:srgbClr val="FEDD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>
              <a:solidFill>
                <a:schemeClr val="tx1"/>
              </a:solidFill>
            </a:endParaRPr>
          </a:p>
        </p:txBody>
      </p:sp>
      <p:sp>
        <p:nvSpPr>
          <p:cNvPr id="28" name="27 Rectángulo"/>
          <p:cNvSpPr/>
          <p:nvPr/>
        </p:nvSpPr>
        <p:spPr>
          <a:xfrm>
            <a:off x="3851920" y="4149080"/>
            <a:ext cx="144016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31" name="30 Rectángulo"/>
          <p:cNvSpPr/>
          <p:nvPr/>
        </p:nvSpPr>
        <p:spPr>
          <a:xfrm>
            <a:off x="4572000" y="4221088"/>
            <a:ext cx="432048" cy="72008"/>
          </a:xfrm>
          <a:prstGeom prst="rect">
            <a:avLst/>
          </a:prstGeom>
          <a:solidFill>
            <a:srgbClr val="FEDD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32" name="31 Cara sonriente"/>
          <p:cNvSpPr/>
          <p:nvPr/>
        </p:nvSpPr>
        <p:spPr>
          <a:xfrm>
            <a:off x="4860032" y="4005064"/>
            <a:ext cx="432048" cy="648072"/>
          </a:xfrm>
          <a:prstGeom prst="smileyFace">
            <a:avLst>
              <a:gd name="adj" fmla="val -4653"/>
            </a:avLst>
          </a:prstGeom>
          <a:solidFill>
            <a:srgbClr val="FEDD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34" name="33 Rectángulo"/>
          <p:cNvSpPr/>
          <p:nvPr/>
        </p:nvSpPr>
        <p:spPr>
          <a:xfrm>
            <a:off x="0" y="3501008"/>
            <a:ext cx="3024336" cy="1944216"/>
          </a:xfrm>
          <a:prstGeom prst="rect">
            <a:avLst/>
          </a:prstGeom>
          <a:solidFill>
            <a:srgbClr val="00B05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35" name="34 Forma libre"/>
          <p:cNvSpPr/>
          <p:nvPr/>
        </p:nvSpPr>
        <p:spPr>
          <a:xfrm>
            <a:off x="492369" y="4178105"/>
            <a:ext cx="491407" cy="649691"/>
          </a:xfrm>
          <a:custGeom>
            <a:avLst/>
            <a:gdLst>
              <a:gd name="connsiteX0" fmla="*/ 0 w 491407"/>
              <a:gd name="connsiteY0" fmla="*/ 0 h 649691"/>
              <a:gd name="connsiteX1" fmla="*/ 253219 w 491407"/>
              <a:gd name="connsiteY1" fmla="*/ 14067 h 649691"/>
              <a:gd name="connsiteX2" fmla="*/ 281354 w 491407"/>
              <a:gd name="connsiteY2" fmla="*/ 42203 h 649691"/>
              <a:gd name="connsiteX3" fmla="*/ 309489 w 491407"/>
              <a:gd name="connsiteY3" fmla="*/ 126609 h 649691"/>
              <a:gd name="connsiteX4" fmla="*/ 295422 w 491407"/>
              <a:gd name="connsiteY4" fmla="*/ 295421 h 649691"/>
              <a:gd name="connsiteX5" fmla="*/ 267286 w 491407"/>
              <a:gd name="connsiteY5" fmla="*/ 323557 h 649691"/>
              <a:gd name="connsiteX6" fmla="*/ 225083 w 491407"/>
              <a:gd name="connsiteY6" fmla="*/ 351692 h 649691"/>
              <a:gd name="connsiteX7" fmla="*/ 126609 w 491407"/>
              <a:gd name="connsiteY7" fmla="*/ 379827 h 649691"/>
              <a:gd name="connsiteX8" fmla="*/ 70339 w 491407"/>
              <a:gd name="connsiteY8" fmla="*/ 492369 h 649691"/>
              <a:gd name="connsiteX9" fmla="*/ 56271 w 491407"/>
              <a:gd name="connsiteY9" fmla="*/ 534572 h 649691"/>
              <a:gd name="connsiteX10" fmla="*/ 295422 w 491407"/>
              <a:gd name="connsiteY10" fmla="*/ 590843 h 649691"/>
              <a:gd name="connsiteX11" fmla="*/ 436099 w 491407"/>
              <a:gd name="connsiteY11" fmla="*/ 604910 h 6496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91407" h="649691">
                <a:moveTo>
                  <a:pt x="0" y="0"/>
                </a:moveTo>
                <a:cubicBezTo>
                  <a:pt x="84406" y="4689"/>
                  <a:pt x="169618" y="1527"/>
                  <a:pt x="253219" y="14067"/>
                </a:cubicBezTo>
                <a:cubicBezTo>
                  <a:pt x="266335" y="16034"/>
                  <a:pt x="275423" y="30340"/>
                  <a:pt x="281354" y="42203"/>
                </a:cubicBezTo>
                <a:cubicBezTo>
                  <a:pt x="294617" y="68729"/>
                  <a:pt x="309489" y="126609"/>
                  <a:pt x="309489" y="126609"/>
                </a:cubicBezTo>
                <a:cubicBezTo>
                  <a:pt x="304800" y="182880"/>
                  <a:pt x="307253" y="240209"/>
                  <a:pt x="295422" y="295421"/>
                </a:cubicBezTo>
                <a:cubicBezTo>
                  <a:pt x="292643" y="308390"/>
                  <a:pt x="277643" y="315271"/>
                  <a:pt x="267286" y="323557"/>
                </a:cubicBezTo>
                <a:cubicBezTo>
                  <a:pt x="254084" y="334119"/>
                  <a:pt x="240205" y="344131"/>
                  <a:pt x="225083" y="351692"/>
                </a:cubicBezTo>
                <a:cubicBezTo>
                  <a:pt x="204897" y="361785"/>
                  <a:pt x="144644" y="375319"/>
                  <a:pt x="126609" y="379827"/>
                </a:cubicBezTo>
                <a:cubicBezTo>
                  <a:pt x="77503" y="428934"/>
                  <a:pt x="102669" y="395380"/>
                  <a:pt x="70339" y="492369"/>
                </a:cubicBezTo>
                <a:lnTo>
                  <a:pt x="56271" y="534572"/>
                </a:lnTo>
                <a:cubicBezTo>
                  <a:pt x="94645" y="649691"/>
                  <a:pt x="52836" y="567740"/>
                  <a:pt x="295422" y="590843"/>
                </a:cubicBezTo>
                <a:cubicBezTo>
                  <a:pt x="491407" y="609508"/>
                  <a:pt x="241186" y="604910"/>
                  <a:pt x="436099" y="604910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36" name="35 Forma libre"/>
          <p:cNvSpPr/>
          <p:nvPr/>
        </p:nvSpPr>
        <p:spPr>
          <a:xfrm>
            <a:off x="1069145" y="4318782"/>
            <a:ext cx="323557" cy="379827"/>
          </a:xfrm>
          <a:custGeom>
            <a:avLst/>
            <a:gdLst>
              <a:gd name="connsiteX0" fmla="*/ 0 w 323557"/>
              <a:gd name="connsiteY0" fmla="*/ 379827 h 379827"/>
              <a:gd name="connsiteX1" fmla="*/ 28135 w 323557"/>
              <a:gd name="connsiteY1" fmla="*/ 337624 h 379827"/>
              <a:gd name="connsiteX2" fmla="*/ 42203 w 323557"/>
              <a:gd name="connsiteY2" fmla="*/ 295421 h 379827"/>
              <a:gd name="connsiteX3" fmla="*/ 84406 w 323557"/>
              <a:gd name="connsiteY3" fmla="*/ 267286 h 379827"/>
              <a:gd name="connsiteX4" fmla="*/ 112541 w 323557"/>
              <a:gd name="connsiteY4" fmla="*/ 239150 h 379827"/>
              <a:gd name="connsiteX5" fmla="*/ 140677 w 323557"/>
              <a:gd name="connsiteY5" fmla="*/ 196947 h 379827"/>
              <a:gd name="connsiteX6" fmla="*/ 182880 w 323557"/>
              <a:gd name="connsiteY6" fmla="*/ 154744 h 379827"/>
              <a:gd name="connsiteX7" fmla="*/ 211015 w 323557"/>
              <a:gd name="connsiteY7" fmla="*/ 112541 h 379827"/>
              <a:gd name="connsiteX8" fmla="*/ 253218 w 323557"/>
              <a:gd name="connsiteY8" fmla="*/ 84406 h 379827"/>
              <a:gd name="connsiteX9" fmla="*/ 281353 w 323557"/>
              <a:gd name="connsiteY9" fmla="*/ 56270 h 379827"/>
              <a:gd name="connsiteX10" fmla="*/ 323557 w 323557"/>
              <a:gd name="connsiteY10" fmla="*/ 0 h 3798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23557" h="379827">
                <a:moveTo>
                  <a:pt x="0" y="379827"/>
                </a:moveTo>
                <a:cubicBezTo>
                  <a:pt x="9378" y="365759"/>
                  <a:pt x="20574" y="352746"/>
                  <a:pt x="28135" y="337624"/>
                </a:cubicBezTo>
                <a:cubicBezTo>
                  <a:pt x="34767" y="324361"/>
                  <a:pt x="32940" y="307000"/>
                  <a:pt x="42203" y="295421"/>
                </a:cubicBezTo>
                <a:cubicBezTo>
                  <a:pt x="52765" y="282219"/>
                  <a:pt x="71204" y="277848"/>
                  <a:pt x="84406" y="267286"/>
                </a:cubicBezTo>
                <a:cubicBezTo>
                  <a:pt x="94763" y="259000"/>
                  <a:pt x="104256" y="249507"/>
                  <a:pt x="112541" y="239150"/>
                </a:cubicBezTo>
                <a:cubicBezTo>
                  <a:pt x="123103" y="225948"/>
                  <a:pt x="129853" y="209936"/>
                  <a:pt x="140677" y="196947"/>
                </a:cubicBezTo>
                <a:cubicBezTo>
                  <a:pt x="153413" y="181664"/>
                  <a:pt x="170144" y="170028"/>
                  <a:pt x="182880" y="154744"/>
                </a:cubicBezTo>
                <a:cubicBezTo>
                  <a:pt x="193704" y="141756"/>
                  <a:pt x="199060" y="124496"/>
                  <a:pt x="211015" y="112541"/>
                </a:cubicBezTo>
                <a:cubicBezTo>
                  <a:pt x="222970" y="100586"/>
                  <a:pt x="240016" y="94968"/>
                  <a:pt x="253218" y="84406"/>
                </a:cubicBezTo>
                <a:cubicBezTo>
                  <a:pt x="263575" y="76120"/>
                  <a:pt x="271975" y="65649"/>
                  <a:pt x="281353" y="56270"/>
                </a:cubicBezTo>
                <a:cubicBezTo>
                  <a:pt x="298737" y="4120"/>
                  <a:pt x="282158" y="20698"/>
                  <a:pt x="323557" y="0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37" name="36 Forma libre"/>
          <p:cNvSpPr/>
          <p:nvPr/>
        </p:nvSpPr>
        <p:spPr>
          <a:xfrm>
            <a:off x="1083212" y="4332849"/>
            <a:ext cx="281354" cy="337625"/>
          </a:xfrm>
          <a:custGeom>
            <a:avLst/>
            <a:gdLst>
              <a:gd name="connsiteX0" fmla="*/ 0 w 281354"/>
              <a:gd name="connsiteY0" fmla="*/ 0 h 337625"/>
              <a:gd name="connsiteX1" fmla="*/ 70339 w 281354"/>
              <a:gd name="connsiteY1" fmla="*/ 98474 h 337625"/>
              <a:gd name="connsiteX2" fmla="*/ 98474 w 281354"/>
              <a:gd name="connsiteY2" fmla="*/ 140677 h 337625"/>
              <a:gd name="connsiteX3" fmla="*/ 168813 w 281354"/>
              <a:gd name="connsiteY3" fmla="*/ 211016 h 337625"/>
              <a:gd name="connsiteX4" fmla="*/ 196948 w 281354"/>
              <a:gd name="connsiteY4" fmla="*/ 253219 h 337625"/>
              <a:gd name="connsiteX5" fmla="*/ 239151 w 281354"/>
              <a:gd name="connsiteY5" fmla="*/ 267286 h 337625"/>
              <a:gd name="connsiteX6" fmla="*/ 253219 w 281354"/>
              <a:gd name="connsiteY6" fmla="*/ 309489 h 337625"/>
              <a:gd name="connsiteX7" fmla="*/ 281354 w 281354"/>
              <a:gd name="connsiteY7" fmla="*/ 337625 h 337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1354" h="337625">
                <a:moveTo>
                  <a:pt x="0" y="0"/>
                </a:moveTo>
                <a:cubicBezTo>
                  <a:pt x="32825" y="98474"/>
                  <a:pt x="1" y="75027"/>
                  <a:pt x="70339" y="98474"/>
                </a:cubicBezTo>
                <a:cubicBezTo>
                  <a:pt x="79717" y="112542"/>
                  <a:pt x="87341" y="127953"/>
                  <a:pt x="98474" y="140677"/>
                </a:cubicBezTo>
                <a:cubicBezTo>
                  <a:pt x="120309" y="165631"/>
                  <a:pt x="150420" y="183427"/>
                  <a:pt x="168813" y="211016"/>
                </a:cubicBezTo>
                <a:cubicBezTo>
                  <a:pt x="178191" y="225084"/>
                  <a:pt x="183746" y="242657"/>
                  <a:pt x="196948" y="253219"/>
                </a:cubicBezTo>
                <a:cubicBezTo>
                  <a:pt x="208527" y="262482"/>
                  <a:pt x="225083" y="262597"/>
                  <a:pt x="239151" y="267286"/>
                </a:cubicBezTo>
                <a:cubicBezTo>
                  <a:pt x="243840" y="281354"/>
                  <a:pt x="245590" y="296773"/>
                  <a:pt x="253219" y="309489"/>
                </a:cubicBezTo>
                <a:cubicBezTo>
                  <a:pt x="260043" y="320862"/>
                  <a:pt x="281354" y="337625"/>
                  <a:pt x="281354" y="337625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38" name="37 Forma libre"/>
          <p:cNvSpPr/>
          <p:nvPr/>
        </p:nvSpPr>
        <p:spPr>
          <a:xfrm>
            <a:off x="1505243" y="4169371"/>
            <a:ext cx="422031" cy="585509"/>
          </a:xfrm>
          <a:custGeom>
            <a:avLst/>
            <a:gdLst>
              <a:gd name="connsiteX0" fmla="*/ 168812 w 422031"/>
              <a:gd name="connsiteY0" fmla="*/ 585509 h 585509"/>
              <a:gd name="connsiteX1" fmla="*/ 196948 w 422031"/>
              <a:gd name="connsiteY1" fmla="*/ 402629 h 585509"/>
              <a:gd name="connsiteX2" fmla="*/ 225083 w 422031"/>
              <a:gd name="connsiteY2" fmla="*/ 360426 h 585509"/>
              <a:gd name="connsiteX3" fmla="*/ 281354 w 422031"/>
              <a:gd name="connsiteY3" fmla="*/ 247884 h 585509"/>
              <a:gd name="connsiteX4" fmla="*/ 337625 w 422031"/>
              <a:gd name="connsiteY4" fmla="*/ 177546 h 585509"/>
              <a:gd name="connsiteX5" fmla="*/ 351692 w 422031"/>
              <a:gd name="connsiteY5" fmla="*/ 135343 h 585509"/>
              <a:gd name="connsiteX6" fmla="*/ 379828 w 422031"/>
              <a:gd name="connsiteY6" fmla="*/ 107207 h 585509"/>
              <a:gd name="connsiteX7" fmla="*/ 393895 w 422031"/>
              <a:gd name="connsiteY7" fmla="*/ 65004 h 585509"/>
              <a:gd name="connsiteX8" fmla="*/ 422031 w 422031"/>
              <a:gd name="connsiteY8" fmla="*/ 36869 h 585509"/>
              <a:gd name="connsiteX9" fmla="*/ 393895 w 422031"/>
              <a:gd name="connsiteY9" fmla="*/ 8734 h 585509"/>
              <a:gd name="connsiteX10" fmla="*/ 0 w 422031"/>
              <a:gd name="connsiteY10" fmla="*/ 8734 h 5855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22031" h="585509">
                <a:moveTo>
                  <a:pt x="168812" y="585509"/>
                </a:moveTo>
                <a:cubicBezTo>
                  <a:pt x="172847" y="545158"/>
                  <a:pt x="171598" y="453328"/>
                  <a:pt x="196948" y="402629"/>
                </a:cubicBezTo>
                <a:cubicBezTo>
                  <a:pt x="204509" y="387507"/>
                  <a:pt x="218216" y="375876"/>
                  <a:pt x="225083" y="360426"/>
                </a:cubicBezTo>
                <a:cubicBezTo>
                  <a:pt x="276811" y="244039"/>
                  <a:pt x="223574" y="305666"/>
                  <a:pt x="281354" y="247884"/>
                </a:cubicBezTo>
                <a:cubicBezTo>
                  <a:pt x="316715" y="141803"/>
                  <a:pt x="264902" y="268450"/>
                  <a:pt x="337625" y="177546"/>
                </a:cubicBezTo>
                <a:cubicBezTo>
                  <a:pt x="346888" y="165967"/>
                  <a:pt x="344063" y="148058"/>
                  <a:pt x="351692" y="135343"/>
                </a:cubicBezTo>
                <a:cubicBezTo>
                  <a:pt x="358516" y="123970"/>
                  <a:pt x="370449" y="116586"/>
                  <a:pt x="379828" y="107207"/>
                </a:cubicBezTo>
                <a:cubicBezTo>
                  <a:pt x="384517" y="93139"/>
                  <a:pt x="386266" y="77719"/>
                  <a:pt x="393895" y="65004"/>
                </a:cubicBezTo>
                <a:cubicBezTo>
                  <a:pt x="400719" y="53631"/>
                  <a:pt x="422031" y="50132"/>
                  <a:pt x="422031" y="36869"/>
                </a:cubicBezTo>
                <a:cubicBezTo>
                  <a:pt x="422031" y="23606"/>
                  <a:pt x="407129" y="9616"/>
                  <a:pt x="393895" y="8734"/>
                </a:cubicBezTo>
                <a:cubicBezTo>
                  <a:pt x="262887" y="0"/>
                  <a:pt x="131298" y="8734"/>
                  <a:pt x="0" y="8734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39" name="38 Forma libre"/>
          <p:cNvSpPr/>
          <p:nvPr/>
        </p:nvSpPr>
        <p:spPr>
          <a:xfrm>
            <a:off x="2011680" y="4572000"/>
            <a:ext cx="182880" cy="0"/>
          </a:xfrm>
          <a:custGeom>
            <a:avLst/>
            <a:gdLst>
              <a:gd name="connsiteX0" fmla="*/ 0 w 182880"/>
              <a:gd name="connsiteY0" fmla="*/ 0 h 0"/>
              <a:gd name="connsiteX1" fmla="*/ 182880 w 18288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82880">
                <a:moveTo>
                  <a:pt x="0" y="0"/>
                </a:moveTo>
                <a:lnTo>
                  <a:pt x="182880" y="0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40" name="39 Forma libre"/>
          <p:cNvSpPr/>
          <p:nvPr/>
        </p:nvSpPr>
        <p:spPr>
          <a:xfrm>
            <a:off x="2011680" y="4431323"/>
            <a:ext cx="154745" cy="25931"/>
          </a:xfrm>
          <a:custGeom>
            <a:avLst/>
            <a:gdLst>
              <a:gd name="connsiteX0" fmla="*/ 0 w 154745"/>
              <a:gd name="connsiteY0" fmla="*/ 0 h 25931"/>
              <a:gd name="connsiteX1" fmla="*/ 154745 w 154745"/>
              <a:gd name="connsiteY1" fmla="*/ 14068 h 25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54745" h="25931">
                <a:moveTo>
                  <a:pt x="0" y="0"/>
                </a:moveTo>
                <a:cubicBezTo>
                  <a:pt x="77792" y="25931"/>
                  <a:pt x="27374" y="14068"/>
                  <a:pt x="154745" y="14068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41" name="40 Forma libre"/>
          <p:cNvSpPr/>
          <p:nvPr/>
        </p:nvSpPr>
        <p:spPr>
          <a:xfrm>
            <a:off x="2264898" y="4206240"/>
            <a:ext cx="147112" cy="534572"/>
          </a:xfrm>
          <a:custGeom>
            <a:avLst/>
            <a:gdLst>
              <a:gd name="connsiteX0" fmla="*/ 0 w 147112"/>
              <a:gd name="connsiteY0" fmla="*/ 211015 h 534572"/>
              <a:gd name="connsiteX1" fmla="*/ 42204 w 147112"/>
              <a:gd name="connsiteY1" fmla="*/ 196948 h 534572"/>
              <a:gd name="connsiteX2" fmla="*/ 70339 w 147112"/>
              <a:gd name="connsiteY2" fmla="*/ 112542 h 534572"/>
              <a:gd name="connsiteX3" fmla="*/ 84407 w 147112"/>
              <a:gd name="connsiteY3" fmla="*/ 70338 h 534572"/>
              <a:gd name="connsiteX4" fmla="*/ 98474 w 147112"/>
              <a:gd name="connsiteY4" fmla="*/ 28135 h 534572"/>
              <a:gd name="connsiteX5" fmla="*/ 126610 w 147112"/>
              <a:gd name="connsiteY5" fmla="*/ 0 h 534572"/>
              <a:gd name="connsiteX6" fmla="*/ 140677 w 147112"/>
              <a:gd name="connsiteY6" fmla="*/ 534572 h 5345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47112" h="534572">
                <a:moveTo>
                  <a:pt x="0" y="211015"/>
                </a:moveTo>
                <a:cubicBezTo>
                  <a:pt x="14068" y="206326"/>
                  <a:pt x="33585" y="209015"/>
                  <a:pt x="42204" y="196948"/>
                </a:cubicBezTo>
                <a:cubicBezTo>
                  <a:pt x="59442" y="172815"/>
                  <a:pt x="60961" y="140677"/>
                  <a:pt x="70339" y="112542"/>
                </a:cubicBezTo>
                <a:lnTo>
                  <a:pt x="84407" y="70338"/>
                </a:lnTo>
                <a:cubicBezTo>
                  <a:pt x="89096" y="56270"/>
                  <a:pt x="87988" y="38620"/>
                  <a:pt x="98474" y="28135"/>
                </a:cubicBezTo>
                <a:lnTo>
                  <a:pt x="126610" y="0"/>
                </a:lnTo>
                <a:cubicBezTo>
                  <a:pt x="147112" y="328045"/>
                  <a:pt x="140677" y="149909"/>
                  <a:pt x="140677" y="534572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42" name="41 Forma libre"/>
          <p:cNvSpPr/>
          <p:nvPr/>
        </p:nvSpPr>
        <p:spPr>
          <a:xfrm>
            <a:off x="2546252" y="4239661"/>
            <a:ext cx="369564" cy="557492"/>
          </a:xfrm>
          <a:custGeom>
            <a:avLst/>
            <a:gdLst>
              <a:gd name="connsiteX0" fmla="*/ 253219 w 393896"/>
              <a:gd name="connsiteY0" fmla="*/ 22851 h 903223"/>
              <a:gd name="connsiteX1" fmla="*/ 28136 w 393896"/>
              <a:gd name="connsiteY1" fmla="*/ 8783 h 903223"/>
              <a:gd name="connsiteX2" fmla="*/ 14068 w 393896"/>
              <a:gd name="connsiteY2" fmla="*/ 50986 h 903223"/>
              <a:gd name="connsiteX3" fmla="*/ 28136 w 393896"/>
              <a:gd name="connsiteY3" fmla="*/ 205731 h 903223"/>
              <a:gd name="connsiteX4" fmla="*/ 56271 w 393896"/>
              <a:gd name="connsiteY4" fmla="*/ 290137 h 903223"/>
              <a:gd name="connsiteX5" fmla="*/ 70339 w 393896"/>
              <a:gd name="connsiteY5" fmla="*/ 332340 h 903223"/>
              <a:gd name="connsiteX6" fmla="*/ 98474 w 393896"/>
              <a:gd name="connsiteY6" fmla="*/ 430814 h 903223"/>
              <a:gd name="connsiteX7" fmla="*/ 379828 w 393896"/>
              <a:gd name="connsiteY7" fmla="*/ 430814 h 903223"/>
              <a:gd name="connsiteX8" fmla="*/ 393896 w 393896"/>
              <a:gd name="connsiteY8" fmla="*/ 473017 h 903223"/>
              <a:gd name="connsiteX9" fmla="*/ 379828 w 393896"/>
              <a:gd name="connsiteY9" fmla="*/ 684032 h 903223"/>
              <a:gd name="connsiteX10" fmla="*/ 351693 w 393896"/>
              <a:gd name="connsiteY10" fmla="*/ 768438 h 903223"/>
              <a:gd name="connsiteX11" fmla="*/ 295422 w 393896"/>
              <a:gd name="connsiteY11" fmla="*/ 852845 h 903223"/>
              <a:gd name="connsiteX12" fmla="*/ 0 w 393896"/>
              <a:gd name="connsiteY12" fmla="*/ 880980 h 9032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93896" h="903223">
                <a:moveTo>
                  <a:pt x="253219" y="22851"/>
                </a:moveTo>
                <a:cubicBezTo>
                  <a:pt x="178191" y="18162"/>
                  <a:pt x="102795" y="0"/>
                  <a:pt x="28136" y="8783"/>
                </a:cubicBezTo>
                <a:cubicBezTo>
                  <a:pt x="13409" y="10516"/>
                  <a:pt x="14068" y="36157"/>
                  <a:pt x="14068" y="50986"/>
                </a:cubicBezTo>
                <a:cubicBezTo>
                  <a:pt x="14068" y="102780"/>
                  <a:pt x="19135" y="154725"/>
                  <a:pt x="28136" y="205731"/>
                </a:cubicBezTo>
                <a:cubicBezTo>
                  <a:pt x="33290" y="234937"/>
                  <a:pt x="46893" y="262002"/>
                  <a:pt x="56271" y="290137"/>
                </a:cubicBezTo>
                <a:cubicBezTo>
                  <a:pt x="60960" y="304205"/>
                  <a:pt x="66743" y="317954"/>
                  <a:pt x="70339" y="332340"/>
                </a:cubicBezTo>
                <a:cubicBezTo>
                  <a:pt x="88002" y="402997"/>
                  <a:pt x="78292" y="370269"/>
                  <a:pt x="98474" y="430814"/>
                </a:cubicBezTo>
                <a:cubicBezTo>
                  <a:pt x="152574" y="426306"/>
                  <a:pt x="313285" y="401240"/>
                  <a:pt x="379828" y="430814"/>
                </a:cubicBezTo>
                <a:cubicBezTo>
                  <a:pt x="393379" y="436836"/>
                  <a:pt x="389207" y="458949"/>
                  <a:pt x="393896" y="473017"/>
                </a:cubicBezTo>
                <a:cubicBezTo>
                  <a:pt x="389207" y="543355"/>
                  <a:pt x="389797" y="614246"/>
                  <a:pt x="379828" y="684032"/>
                </a:cubicBezTo>
                <a:cubicBezTo>
                  <a:pt x="375634" y="713391"/>
                  <a:pt x="368144" y="743762"/>
                  <a:pt x="351693" y="768438"/>
                </a:cubicBezTo>
                <a:cubicBezTo>
                  <a:pt x="332936" y="796574"/>
                  <a:pt x="327502" y="842152"/>
                  <a:pt x="295422" y="852845"/>
                </a:cubicBezTo>
                <a:cubicBezTo>
                  <a:pt x="144287" y="903223"/>
                  <a:pt x="240673" y="880980"/>
                  <a:pt x="0" y="880980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cxnSp>
        <p:nvCxnSpPr>
          <p:cNvPr id="44" name="43 Conector recto"/>
          <p:cNvCxnSpPr/>
          <p:nvPr/>
        </p:nvCxnSpPr>
        <p:spPr>
          <a:xfrm>
            <a:off x="827584" y="4005064"/>
            <a:ext cx="1440160" cy="93610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45 Conector recto"/>
          <p:cNvCxnSpPr/>
          <p:nvPr/>
        </p:nvCxnSpPr>
        <p:spPr>
          <a:xfrm flipH="1">
            <a:off x="899592" y="3861048"/>
            <a:ext cx="936104" cy="108012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46 Nube"/>
          <p:cNvSpPr/>
          <p:nvPr/>
        </p:nvSpPr>
        <p:spPr>
          <a:xfrm>
            <a:off x="4788024" y="3933056"/>
            <a:ext cx="504056" cy="216024"/>
          </a:xfrm>
          <a:prstGeom prst="cloud">
            <a:avLst/>
          </a:prstGeom>
          <a:solidFill>
            <a:srgbClr val="663300"/>
          </a:solidFill>
          <a:ln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48" name="47 Rectángulo"/>
          <p:cNvSpPr/>
          <p:nvPr/>
        </p:nvSpPr>
        <p:spPr>
          <a:xfrm>
            <a:off x="3995936" y="5013176"/>
            <a:ext cx="432048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cxnSp>
        <p:nvCxnSpPr>
          <p:cNvPr id="50" name="49 Conector recto"/>
          <p:cNvCxnSpPr>
            <a:stCxn id="48" idx="0"/>
            <a:endCxn id="48" idx="2"/>
          </p:cNvCxnSpPr>
          <p:nvPr/>
        </p:nvCxnSpPr>
        <p:spPr>
          <a:xfrm>
            <a:off x="4211960" y="5013176"/>
            <a:ext cx="0" cy="864096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2" name="51 Rectángulo"/>
          <p:cNvSpPr/>
          <p:nvPr/>
        </p:nvSpPr>
        <p:spPr>
          <a:xfrm>
            <a:off x="4932040" y="4653136"/>
            <a:ext cx="360040" cy="79208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53" name="52 Rectángulo"/>
          <p:cNvSpPr/>
          <p:nvPr/>
        </p:nvSpPr>
        <p:spPr>
          <a:xfrm>
            <a:off x="4932040" y="5445224"/>
            <a:ext cx="360040" cy="50405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cxnSp>
        <p:nvCxnSpPr>
          <p:cNvPr id="55" name="54 Conector recto"/>
          <p:cNvCxnSpPr>
            <a:stCxn id="53" idx="0"/>
            <a:endCxn id="53" idx="2"/>
          </p:cNvCxnSpPr>
          <p:nvPr/>
        </p:nvCxnSpPr>
        <p:spPr>
          <a:xfrm>
            <a:off x="5112060" y="5445224"/>
            <a:ext cx="0" cy="504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55 Rectángulo"/>
          <p:cNvSpPr/>
          <p:nvPr/>
        </p:nvSpPr>
        <p:spPr>
          <a:xfrm rot="2186109">
            <a:off x="5129635" y="4845611"/>
            <a:ext cx="432048" cy="8013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57" name="56 Rectángulo"/>
          <p:cNvSpPr/>
          <p:nvPr/>
        </p:nvSpPr>
        <p:spPr>
          <a:xfrm rot="1800793">
            <a:off x="4829371" y="4722068"/>
            <a:ext cx="117654" cy="48477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Orelles de ruc</a:t>
            </a:r>
            <a:endParaRPr lang="ca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 smtClean="0"/>
              <a:t>També, </a:t>
            </a:r>
            <a:r>
              <a:rPr lang="ca-ES" dirty="0" smtClean="0"/>
              <a:t>quan no sabien alguna </a:t>
            </a:r>
            <a:r>
              <a:rPr lang="ca-ES" dirty="0" smtClean="0"/>
              <a:t>cosa els hi posava </a:t>
            </a:r>
            <a:r>
              <a:rPr lang="ca-ES" dirty="0" smtClean="0"/>
              <a:t>un casc de ruc fet de cartró al cap i els feia pujar a la classe de les nenes. </a:t>
            </a:r>
          </a:p>
          <a:p>
            <a:r>
              <a:rPr lang="ca-ES" dirty="0" smtClean="0"/>
              <a:t>Quan pujava, les nenes reien com boges i per passar </a:t>
            </a:r>
            <a:r>
              <a:rPr lang="ca-ES" dirty="0" smtClean="0"/>
              <a:t>més </a:t>
            </a:r>
            <a:r>
              <a:rPr lang="ca-ES" dirty="0" smtClean="0"/>
              <a:t>vergonya </a:t>
            </a:r>
            <a:r>
              <a:rPr lang="ca-ES" dirty="0" smtClean="0"/>
              <a:t>els </a:t>
            </a:r>
            <a:r>
              <a:rPr lang="ca-ES" dirty="0" smtClean="0"/>
              <a:t>feia agenollar a la </a:t>
            </a:r>
            <a:r>
              <a:rPr lang="ca-ES" dirty="0" smtClean="0"/>
              <a:t>plaça durant una hora.</a:t>
            </a:r>
            <a:endParaRPr lang="ca-ES" dirty="0"/>
          </a:p>
        </p:txBody>
      </p:sp>
      <p:sp>
        <p:nvSpPr>
          <p:cNvPr id="7" name="6 Forma libre"/>
          <p:cNvSpPr/>
          <p:nvPr/>
        </p:nvSpPr>
        <p:spPr>
          <a:xfrm>
            <a:off x="4555677" y="4262579"/>
            <a:ext cx="1285108" cy="1069145"/>
          </a:xfrm>
          <a:custGeom>
            <a:avLst/>
            <a:gdLst>
              <a:gd name="connsiteX0" fmla="*/ 553588 w 1285108"/>
              <a:gd name="connsiteY0" fmla="*/ 42203 h 1069145"/>
              <a:gd name="connsiteX1" fmla="*/ 286302 w 1285108"/>
              <a:gd name="connsiteY1" fmla="*/ 56271 h 1069145"/>
              <a:gd name="connsiteX2" fmla="*/ 187828 w 1285108"/>
              <a:gd name="connsiteY2" fmla="*/ 84406 h 1069145"/>
              <a:gd name="connsiteX3" fmla="*/ 145625 w 1285108"/>
              <a:gd name="connsiteY3" fmla="*/ 112542 h 1069145"/>
              <a:gd name="connsiteX4" fmla="*/ 61219 w 1285108"/>
              <a:gd name="connsiteY4" fmla="*/ 211016 h 1069145"/>
              <a:gd name="connsiteX5" fmla="*/ 47151 w 1285108"/>
              <a:gd name="connsiteY5" fmla="*/ 253219 h 1069145"/>
              <a:gd name="connsiteX6" fmla="*/ 61219 w 1285108"/>
              <a:gd name="connsiteY6" fmla="*/ 450166 h 1069145"/>
              <a:gd name="connsiteX7" fmla="*/ 581723 w 1285108"/>
              <a:gd name="connsiteY7" fmla="*/ 464234 h 1069145"/>
              <a:gd name="connsiteX8" fmla="*/ 623926 w 1285108"/>
              <a:gd name="connsiteY8" fmla="*/ 478302 h 1069145"/>
              <a:gd name="connsiteX9" fmla="*/ 637994 w 1285108"/>
              <a:gd name="connsiteY9" fmla="*/ 745588 h 1069145"/>
              <a:gd name="connsiteX10" fmla="*/ 595791 w 1285108"/>
              <a:gd name="connsiteY10" fmla="*/ 759656 h 1069145"/>
              <a:gd name="connsiteX11" fmla="*/ 412911 w 1285108"/>
              <a:gd name="connsiteY11" fmla="*/ 773723 h 1069145"/>
              <a:gd name="connsiteX12" fmla="*/ 314437 w 1285108"/>
              <a:gd name="connsiteY12" fmla="*/ 787791 h 1069145"/>
              <a:gd name="connsiteX13" fmla="*/ 159692 w 1285108"/>
              <a:gd name="connsiteY13" fmla="*/ 801859 h 1069145"/>
              <a:gd name="connsiteX14" fmla="*/ 117489 w 1285108"/>
              <a:gd name="connsiteY14" fmla="*/ 815926 h 1069145"/>
              <a:gd name="connsiteX15" fmla="*/ 61219 w 1285108"/>
              <a:gd name="connsiteY15" fmla="*/ 886265 h 1069145"/>
              <a:gd name="connsiteX16" fmla="*/ 75286 w 1285108"/>
              <a:gd name="connsiteY16" fmla="*/ 1026942 h 1069145"/>
              <a:gd name="connsiteX17" fmla="*/ 159692 w 1285108"/>
              <a:gd name="connsiteY17" fmla="*/ 1055077 h 1069145"/>
              <a:gd name="connsiteX18" fmla="*/ 201895 w 1285108"/>
              <a:gd name="connsiteY18" fmla="*/ 1069145 h 1069145"/>
              <a:gd name="connsiteX19" fmla="*/ 553588 w 1285108"/>
              <a:gd name="connsiteY19" fmla="*/ 1055077 h 1069145"/>
              <a:gd name="connsiteX20" fmla="*/ 637994 w 1285108"/>
              <a:gd name="connsiteY20" fmla="*/ 1041010 h 1069145"/>
              <a:gd name="connsiteX21" fmla="*/ 750535 w 1285108"/>
              <a:gd name="connsiteY21" fmla="*/ 1026942 h 1069145"/>
              <a:gd name="connsiteX22" fmla="*/ 849009 w 1285108"/>
              <a:gd name="connsiteY22" fmla="*/ 1012874 h 1069145"/>
              <a:gd name="connsiteX23" fmla="*/ 975619 w 1285108"/>
              <a:gd name="connsiteY23" fmla="*/ 998806 h 1069145"/>
              <a:gd name="connsiteX24" fmla="*/ 1045957 w 1285108"/>
              <a:gd name="connsiteY24" fmla="*/ 984739 h 1069145"/>
              <a:gd name="connsiteX25" fmla="*/ 1144431 w 1285108"/>
              <a:gd name="connsiteY25" fmla="*/ 970671 h 1069145"/>
              <a:gd name="connsiteX26" fmla="*/ 1228837 w 1285108"/>
              <a:gd name="connsiteY26" fmla="*/ 928468 h 1069145"/>
              <a:gd name="connsiteX27" fmla="*/ 1256972 w 1285108"/>
              <a:gd name="connsiteY27" fmla="*/ 886265 h 1069145"/>
              <a:gd name="connsiteX28" fmla="*/ 1285108 w 1285108"/>
              <a:gd name="connsiteY28" fmla="*/ 858130 h 1069145"/>
              <a:gd name="connsiteX29" fmla="*/ 1271040 w 1285108"/>
              <a:gd name="connsiteY29" fmla="*/ 647114 h 1069145"/>
              <a:gd name="connsiteX30" fmla="*/ 1242905 w 1285108"/>
              <a:gd name="connsiteY30" fmla="*/ 506437 h 1069145"/>
              <a:gd name="connsiteX31" fmla="*/ 1214769 w 1285108"/>
              <a:gd name="connsiteY31" fmla="*/ 422031 h 1069145"/>
              <a:gd name="connsiteX32" fmla="*/ 1186634 w 1285108"/>
              <a:gd name="connsiteY32" fmla="*/ 379828 h 1069145"/>
              <a:gd name="connsiteX33" fmla="*/ 1158499 w 1285108"/>
              <a:gd name="connsiteY33" fmla="*/ 295422 h 1069145"/>
              <a:gd name="connsiteX34" fmla="*/ 1130363 w 1285108"/>
              <a:gd name="connsiteY34" fmla="*/ 84406 h 1069145"/>
              <a:gd name="connsiteX35" fmla="*/ 1102228 w 1285108"/>
              <a:gd name="connsiteY35" fmla="*/ 42203 h 1069145"/>
              <a:gd name="connsiteX36" fmla="*/ 947483 w 1285108"/>
              <a:gd name="connsiteY36" fmla="*/ 0 h 1069145"/>
              <a:gd name="connsiteX37" fmla="*/ 412911 w 1285108"/>
              <a:gd name="connsiteY37" fmla="*/ 14068 h 1069145"/>
              <a:gd name="connsiteX38" fmla="*/ 370708 w 1285108"/>
              <a:gd name="connsiteY38" fmla="*/ 42203 h 1069145"/>
              <a:gd name="connsiteX39" fmla="*/ 314437 w 1285108"/>
              <a:gd name="connsiteY39" fmla="*/ 70339 h 10691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285108" h="1069145">
                <a:moveTo>
                  <a:pt x="553588" y="42203"/>
                </a:moveTo>
                <a:cubicBezTo>
                  <a:pt x="464493" y="46892"/>
                  <a:pt x="375185" y="48542"/>
                  <a:pt x="286302" y="56271"/>
                </a:cubicBezTo>
                <a:cubicBezTo>
                  <a:pt x="262407" y="58349"/>
                  <a:pt x="212509" y="76180"/>
                  <a:pt x="187828" y="84406"/>
                </a:cubicBezTo>
                <a:cubicBezTo>
                  <a:pt x="173760" y="93785"/>
                  <a:pt x="158462" y="101539"/>
                  <a:pt x="145625" y="112542"/>
                </a:cubicBezTo>
                <a:cubicBezTo>
                  <a:pt x="115338" y="138502"/>
                  <a:pt x="79887" y="173681"/>
                  <a:pt x="61219" y="211016"/>
                </a:cubicBezTo>
                <a:cubicBezTo>
                  <a:pt x="54587" y="224279"/>
                  <a:pt x="51840" y="239151"/>
                  <a:pt x="47151" y="253219"/>
                </a:cubicBezTo>
                <a:cubicBezTo>
                  <a:pt x="51840" y="318868"/>
                  <a:pt x="0" y="426000"/>
                  <a:pt x="61219" y="450166"/>
                </a:cubicBezTo>
                <a:cubicBezTo>
                  <a:pt x="222661" y="513893"/>
                  <a:pt x="408375" y="455566"/>
                  <a:pt x="581723" y="464234"/>
                </a:cubicBezTo>
                <a:cubicBezTo>
                  <a:pt x="596533" y="464975"/>
                  <a:pt x="609858" y="473613"/>
                  <a:pt x="623926" y="478302"/>
                </a:cubicBezTo>
                <a:cubicBezTo>
                  <a:pt x="659811" y="585953"/>
                  <a:pt x="678222" y="604791"/>
                  <a:pt x="637994" y="745588"/>
                </a:cubicBezTo>
                <a:cubicBezTo>
                  <a:pt x="633920" y="759846"/>
                  <a:pt x="610505" y="757817"/>
                  <a:pt x="595791" y="759656"/>
                </a:cubicBezTo>
                <a:cubicBezTo>
                  <a:pt x="535123" y="767239"/>
                  <a:pt x="473748" y="767639"/>
                  <a:pt x="412911" y="773723"/>
                </a:cubicBezTo>
                <a:cubicBezTo>
                  <a:pt x="379918" y="777022"/>
                  <a:pt x="347392" y="784129"/>
                  <a:pt x="314437" y="787791"/>
                </a:cubicBezTo>
                <a:cubicBezTo>
                  <a:pt x="262959" y="793511"/>
                  <a:pt x="211274" y="797170"/>
                  <a:pt x="159692" y="801859"/>
                </a:cubicBezTo>
                <a:cubicBezTo>
                  <a:pt x="145624" y="806548"/>
                  <a:pt x="130204" y="808297"/>
                  <a:pt x="117489" y="815926"/>
                </a:cubicBezTo>
                <a:cubicBezTo>
                  <a:pt x="95218" y="829289"/>
                  <a:pt x="73997" y="867099"/>
                  <a:pt x="61219" y="886265"/>
                </a:cubicBezTo>
                <a:cubicBezTo>
                  <a:pt x="65908" y="933157"/>
                  <a:pt x="51541" y="986235"/>
                  <a:pt x="75286" y="1026942"/>
                </a:cubicBezTo>
                <a:cubicBezTo>
                  <a:pt x="90229" y="1052559"/>
                  <a:pt x="131557" y="1045699"/>
                  <a:pt x="159692" y="1055077"/>
                </a:cubicBezTo>
                <a:lnTo>
                  <a:pt x="201895" y="1069145"/>
                </a:lnTo>
                <a:cubicBezTo>
                  <a:pt x="319126" y="1064456"/>
                  <a:pt x="436507" y="1062631"/>
                  <a:pt x="553588" y="1055077"/>
                </a:cubicBezTo>
                <a:cubicBezTo>
                  <a:pt x="582052" y="1053241"/>
                  <a:pt x="609757" y="1045044"/>
                  <a:pt x="637994" y="1041010"/>
                </a:cubicBezTo>
                <a:cubicBezTo>
                  <a:pt x="675420" y="1035664"/>
                  <a:pt x="713061" y="1031939"/>
                  <a:pt x="750535" y="1026942"/>
                </a:cubicBezTo>
                <a:lnTo>
                  <a:pt x="849009" y="1012874"/>
                </a:lnTo>
                <a:cubicBezTo>
                  <a:pt x="891144" y="1007607"/>
                  <a:pt x="933583" y="1004811"/>
                  <a:pt x="975619" y="998806"/>
                </a:cubicBezTo>
                <a:cubicBezTo>
                  <a:pt x="999289" y="995425"/>
                  <a:pt x="1022372" y="988670"/>
                  <a:pt x="1045957" y="984739"/>
                </a:cubicBezTo>
                <a:cubicBezTo>
                  <a:pt x="1078664" y="979288"/>
                  <a:pt x="1111606" y="975360"/>
                  <a:pt x="1144431" y="970671"/>
                </a:cubicBezTo>
                <a:cubicBezTo>
                  <a:pt x="1178755" y="959230"/>
                  <a:pt x="1201567" y="955738"/>
                  <a:pt x="1228837" y="928468"/>
                </a:cubicBezTo>
                <a:cubicBezTo>
                  <a:pt x="1240792" y="916513"/>
                  <a:pt x="1246410" y="899467"/>
                  <a:pt x="1256972" y="886265"/>
                </a:cubicBezTo>
                <a:cubicBezTo>
                  <a:pt x="1265258" y="875908"/>
                  <a:pt x="1275729" y="867508"/>
                  <a:pt x="1285108" y="858130"/>
                </a:cubicBezTo>
                <a:cubicBezTo>
                  <a:pt x="1280419" y="787791"/>
                  <a:pt x="1277724" y="717291"/>
                  <a:pt x="1271040" y="647114"/>
                </a:cubicBezTo>
                <a:cubicBezTo>
                  <a:pt x="1267504" y="609983"/>
                  <a:pt x="1254596" y="545408"/>
                  <a:pt x="1242905" y="506437"/>
                </a:cubicBezTo>
                <a:cubicBezTo>
                  <a:pt x="1234383" y="478030"/>
                  <a:pt x="1231220" y="446707"/>
                  <a:pt x="1214769" y="422031"/>
                </a:cubicBezTo>
                <a:cubicBezTo>
                  <a:pt x="1205391" y="407963"/>
                  <a:pt x="1193501" y="395278"/>
                  <a:pt x="1186634" y="379828"/>
                </a:cubicBezTo>
                <a:cubicBezTo>
                  <a:pt x="1174589" y="352727"/>
                  <a:pt x="1158499" y="295422"/>
                  <a:pt x="1158499" y="295422"/>
                </a:cubicBezTo>
                <a:cubicBezTo>
                  <a:pt x="1155356" y="257702"/>
                  <a:pt x="1159095" y="141870"/>
                  <a:pt x="1130363" y="84406"/>
                </a:cubicBezTo>
                <a:cubicBezTo>
                  <a:pt x="1122802" y="69284"/>
                  <a:pt x="1116565" y="51164"/>
                  <a:pt x="1102228" y="42203"/>
                </a:cubicBezTo>
                <a:cubicBezTo>
                  <a:pt x="1068633" y="21206"/>
                  <a:pt x="987650" y="8033"/>
                  <a:pt x="947483" y="0"/>
                </a:cubicBezTo>
                <a:cubicBezTo>
                  <a:pt x="769292" y="4689"/>
                  <a:pt x="590688" y="1060"/>
                  <a:pt x="412911" y="14068"/>
                </a:cubicBezTo>
                <a:cubicBezTo>
                  <a:pt x="396049" y="15302"/>
                  <a:pt x="385830" y="34642"/>
                  <a:pt x="370708" y="42203"/>
                </a:cubicBezTo>
                <a:cubicBezTo>
                  <a:pt x="306050" y="74532"/>
                  <a:pt x="346219" y="38557"/>
                  <a:pt x="314437" y="70339"/>
                </a:cubicBezTo>
              </a:path>
            </a:pathLst>
          </a:custGeom>
          <a:solidFill>
            <a:srgbClr val="663300"/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8" name="7 Elipse"/>
          <p:cNvSpPr/>
          <p:nvPr/>
        </p:nvSpPr>
        <p:spPr>
          <a:xfrm>
            <a:off x="4985655" y="4449064"/>
            <a:ext cx="288032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9" name="8 Elipse"/>
          <p:cNvSpPr/>
          <p:nvPr/>
        </p:nvSpPr>
        <p:spPr>
          <a:xfrm>
            <a:off x="5021659" y="4449064"/>
            <a:ext cx="216024" cy="72008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10" name="9 Elipse"/>
          <p:cNvSpPr/>
          <p:nvPr/>
        </p:nvSpPr>
        <p:spPr>
          <a:xfrm rot="2775437">
            <a:off x="5506044" y="3617673"/>
            <a:ext cx="363831" cy="1052724"/>
          </a:xfrm>
          <a:prstGeom prst="ellipse">
            <a:avLst/>
          </a:prstGeom>
          <a:solidFill>
            <a:srgbClr val="663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11" name="10 Elipse"/>
          <p:cNvSpPr/>
          <p:nvPr/>
        </p:nvSpPr>
        <p:spPr>
          <a:xfrm>
            <a:off x="5037892" y="3685775"/>
            <a:ext cx="288032" cy="648072"/>
          </a:xfrm>
          <a:prstGeom prst="ellipse">
            <a:avLst/>
          </a:prstGeom>
          <a:solidFill>
            <a:srgbClr val="663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12" name="11 Elipse"/>
          <p:cNvSpPr/>
          <p:nvPr/>
        </p:nvSpPr>
        <p:spPr>
          <a:xfrm rot="3001205">
            <a:off x="5397320" y="3946354"/>
            <a:ext cx="284799" cy="632449"/>
          </a:xfrm>
          <a:prstGeom prst="ellipse">
            <a:avLst/>
          </a:prstGeom>
          <a:solidFill>
            <a:srgbClr val="FEDD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14" name="13 Arco"/>
          <p:cNvSpPr/>
          <p:nvPr/>
        </p:nvSpPr>
        <p:spPr>
          <a:xfrm flipH="1">
            <a:off x="4910199" y="4664386"/>
            <a:ext cx="576064" cy="720080"/>
          </a:xfrm>
          <a:prstGeom prst="arc">
            <a:avLst/>
          </a:prstGeom>
          <a:solidFill>
            <a:srgbClr val="FEDD66"/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16" name="15 Forma libre"/>
          <p:cNvSpPr/>
          <p:nvPr/>
        </p:nvSpPr>
        <p:spPr>
          <a:xfrm>
            <a:off x="4644008" y="4664386"/>
            <a:ext cx="561904" cy="172200"/>
          </a:xfrm>
          <a:custGeom>
            <a:avLst/>
            <a:gdLst>
              <a:gd name="connsiteX0" fmla="*/ 449362 w 561904"/>
              <a:gd name="connsiteY0" fmla="*/ 143303 h 172200"/>
              <a:gd name="connsiteX1" fmla="*/ 69535 w 561904"/>
              <a:gd name="connsiteY1" fmla="*/ 129235 h 172200"/>
              <a:gd name="connsiteX2" fmla="*/ 280550 w 561904"/>
              <a:gd name="connsiteY2" fmla="*/ 115168 h 172200"/>
              <a:gd name="connsiteX3" fmla="*/ 393091 w 561904"/>
              <a:gd name="connsiteY3" fmla="*/ 101100 h 172200"/>
              <a:gd name="connsiteX4" fmla="*/ 252415 w 561904"/>
              <a:gd name="connsiteY4" fmla="*/ 72965 h 172200"/>
              <a:gd name="connsiteX5" fmla="*/ 196144 w 561904"/>
              <a:gd name="connsiteY5" fmla="*/ 87032 h 172200"/>
              <a:gd name="connsiteX6" fmla="*/ 449362 w 561904"/>
              <a:gd name="connsiteY6" fmla="*/ 101100 h 172200"/>
              <a:gd name="connsiteX7" fmla="*/ 252415 w 561904"/>
              <a:gd name="connsiteY7" fmla="*/ 72965 h 172200"/>
              <a:gd name="connsiteX8" fmla="*/ 336821 w 561904"/>
              <a:gd name="connsiteY8" fmla="*/ 87032 h 172200"/>
              <a:gd name="connsiteX9" fmla="*/ 379024 w 561904"/>
              <a:gd name="connsiteY9" fmla="*/ 101100 h 172200"/>
              <a:gd name="connsiteX10" fmla="*/ 435295 w 561904"/>
              <a:gd name="connsiteY10" fmla="*/ 115168 h 172200"/>
              <a:gd name="connsiteX11" fmla="*/ 449362 w 561904"/>
              <a:gd name="connsiteY11" fmla="*/ 171438 h 172200"/>
              <a:gd name="connsiteX12" fmla="*/ 435295 w 561904"/>
              <a:gd name="connsiteY12" fmla="*/ 58897 h 172200"/>
              <a:gd name="connsiteX13" fmla="*/ 491565 w 561904"/>
              <a:gd name="connsiteY13" fmla="*/ 72965 h 172200"/>
              <a:gd name="connsiteX14" fmla="*/ 477498 w 561904"/>
              <a:gd name="connsiteY14" fmla="*/ 171438 h 172200"/>
              <a:gd name="connsiteX15" fmla="*/ 435295 w 561904"/>
              <a:gd name="connsiteY15" fmla="*/ 157371 h 172200"/>
              <a:gd name="connsiteX16" fmla="*/ 477498 w 561904"/>
              <a:gd name="connsiteY16" fmla="*/ 143303 h 172200"/>
              <a:gd name="connsiteX17" fmla="*/ 379024 w 561904"/>
              <a:gd name="connsiteY17" fmla="*/ 129235 h 172200"/>
              <a:gd name="connsiteX18" fmla="*/ 435295 w 561904"/>
              <a:gd name="connsiteY18" fmla="*/ 101100 h 172200"/>
              <a:gd name="connsiteX19" fmla="*/ 477498 w 561904"/>
              <a:gd name="connsiteY19" fmla="*/ 72965 h 172200"/>
              <a:gd name="connsiteX20" fmla="*/ 561904 w 561904"/>
              <a:gd name="connsiteY20" fmla="*/ 44829 h 172200"/>
              <a:gd name="connsiteX21" fmla="*/ 519701 w 561904"/>
              <a:gd name="connsiteY21" fmla="*/ 30761 h 172200"/>
              <a:gd name="connsiteX22" fmla="*/ 435295 w 561904"/>
              <a:gd name="connsiteY22" fmla="*/ 58897 h 172200"/>
              <a:gd name="connsiteX23" fmla="*/ 379024 w 561904"/>
              <a:gd name="connsiteY23" fmla="*/ 58897 h 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61904" h="172200">
                <a:moveTo>
                  <a:pt x="449362" y="143303"/>
                </a:moveTo>
                <a:cubicBezTo>
                  <a:pt x="322753" y="138614"/>
                  <a:pt x="194507" y="150063"/>
                  <a:pt x="69535" y="129235"/>
                </a:cubicBezTo>
                <a:cubicBezTo>
                  <a:pt x="0" y="117646"/>
                  <a:pt x="210321" y="121275"/>
                  <a:pt x="280550" y="115168"/>
                </a:cubicBezTo>
                <a:cubicBezTo>
                  <a:pt x="318213" y="111893"/>
                  <a:pt x="355577" y="105789"/>
                  <a:pt x="393091" y="101100"/>
                </a:cubicBezTo>
                <a:cubicBezTo>
                  <a:pt x="341118" y="83775"/>
                  <a:pt x="317077" y="72965"/>
                  <a:pt x="252415" y="72965"/>
                </a:cubicBezTo>
                <a:cubicBezTo>
                  <a:pt x="233081" y="72965"/>
                  <a:pt x="214901" y="82343"/>
                  <a:pt x="196144" y="87032"/>
                </a:cubicBezTo>
                <a:cubicBezTo>
                  <a:pt x="334118" y="133024"/>
                  <a:pt x="250995" y="117631"/>
                  <a:pt x="449362" y="101100"/>
                </a:cubicBezTo>
                <a:cubicBezTo>
                  <a:pt x="483063" y="0"/>
                  <a:pt x="490871" y="19975"/>
                  <a:pt x="252415" y="72965"/>
                </a:cubicBezTo>
                <a:cubicBezTo>
                  <a:pt x="224571" y="79153"/>
                  <a:pt x="308686" y="82343"/>
                  <a:pt x="336821" y="87032"/>
                </a:cubicBezTo>
                <a:cubicBezTo>
                  <a:pt x="350889" y="91721"/>
                  <a:pt x="364766" y="97026"/>
                  <a:pt x="379024" y="101100"/>
                </a:cubicBezTo>
                <a:cubicBezTo>
                  <a:pt x="397614" y="106412"/>
                  <a:pt x="421624" y="101497"/>
                  <a:pt x="435295" y="115168"/>
                </a:cubicBezTo>
                <a:cubicBezTo>
                  <a:pt x="448966" y="128839"/>
                  <a:pt x="444673" y="152681"/>
                  <a:pt x="449362" y="171438"/>
                </a:cubicBezTo>
                <a:cubicBezTo>
                  <a:pt x="444673" y="133924"/>
                  <a:pt x="420403" y="93646"/>
                  <a:pt x="435295" y="58897"/>
                </a:cubicBezTo>
                <a:cubicBezTo>
                  <a:pt x="442911" y="41126"/>
                  <a:pt x="484776" y="54862"/>
                  <a:pt x="491565" y="72965"/>
                </a:cubicBezTo>
                <a:cubicBezTo>
                  <a:pt x="503207" y="104011"/>
                  <a:pt x="482187" y="138614"/>
                  <a:pt x="477498" y="171438"/>
                </a:cubicBezTo>
                <a:cubicBezTo>
                  <a:pt x="463430" y="166749"/>
                  <a:pt x="435295" y="172200"/>
                  <a:pt x="435295" y="157371"/>
                </a:cubicBezTo>
                <a:cubicBezTo>
                  <a:pt x="435295" y="142542"/>
                  <a:pt x="490761" y="149935"/>
                  <a:pt x="477498" y="143303"/>
                </a:cubicBezTo>
                <a:cubicBezTo>
                  <a:pt x="447841" y="128474"/>
                  <a:pt x="411849" y="133924"/>
                  <a:pt x="379024" y="129235"/>
                </a:cubicBezTo>
                <a:cubicBezTo>
                  <a:pt x="397781" y="119857"/>
                  <a:pt x="417087" y="111504"/>
                  <a:pt x="435295" y="101100"/>
                </a:cubicBezTo>
                <a:cubicBezTo>
                  <a:pt x="449975" y="92712"/>
                  <a:pt x="462048" y="79832"/>
                  <a:pt x="477498" y="72965"/>
                </a:cubicBezTo>
                <a:cubicBezTo>
                  <a:pt x="504599" y="60920"/>
                  <a:pt x="561904" y="44829"/>
                  <a:pt x="561904" y="44829"/>
                </a:cubicBezTo>
                <a:cubicBezTo>
                  <a:pt x="547836" y="40140"/>
                  <a:pt x="534439" y="29123"/>
                  <a:pt x="519701" y="30761"/>
                </a:cubicBezTo>
                <a:cubicBezTo>
                  <a:pt x="490225" y="34036"/>
                  <a:pt x="464952" y="58897"/>
                  <a:pt x="435295" y="58897"/>
                </a:cubicBezTo>
                <a:lnTo>
                  <a:pt x="379024" y="58897"/>
                </a:lnTo>
              </a:path>
            </a:pathLst>
          </a:custGeom>
          <a:ln>
            <a:solidFill>
              <a:srgbClr val="00000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17" name="16 Elipse"/>
          <p:cNvSpPr/>
          <p:nvPr/>
        </p:nvSpPr>
        <p:spPr>
          <a:xfrm flipH="1">
            <a:off x="5001593" y="4924059"/>
            <a:ext cx="87195" cy="45719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18" name="17 Rectángulo"/>
          <p:cNvSpPr/>
          <p:nvPr/>
        </p:nvSpPr>
        <p:spPr>
          <a:xfrm>
            <a:off x="5045190" y="5331724"/>
            <a:ext cx="360040" cy="93610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19" name="18 Rectángulo"/>
          <p:cNvSpPr/>
          <p:nvPr/>
        </p:nvSpPr>
        <p:spPr>
          <a:xfrm>
            <a:off x="5088788" y="6267828"/>
            <a:ext cx="864096" cy="28803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20" name="19 Rectángulo"/>
          <p:cNvSpPr/>
          <p:nvPr/>
        </p:nvSpPr>
        <p:spPr>
          <a:xfrm>
            <a:off x="5189206" y="5547748"/>
            <a:ext cx="72008" cy="50405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21" name="20 Elipse"/>
          <p:cNvSpPr/>
          <p:nvPr/>
        </p:nvSpPr>
        <p:spPr>
          <a:xfrm>
            <a:off x="5933955" y="6389621"/>
            <a:ext cx="216024" cy="4046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</p:spTree>
  </p:cSld>
  <p:clrMapOvr>
    <a:masterClrMapping/>
  </p:clrMapOvr>
  <p:transition>
    <p:cover dir="r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értice">
  <a:themeElements>
    <a:clrScheme name="Personalizado 8">
      <a:dk1>
        <a:srgbClr val="01303D"/>
      </a:dk1>
      <a:lt1>
        <a:srgbClr val="01303D"/>
      </a:lt1>
      <a:dk2>
        <a:srgbClr val="A5E9FB"/>
      </a:dk2>
      <a:lt2>
        <a:srgbClr val="B4ECFC"/>
      </a:lt2>
      <a:accent1>
        <a:srgbClr val="01303D"/>
      </a:accent1>
      <a:accent2>
        <a:srgbClr val="20C8F7"/>
      </a:accent2>
      <a:accent3>
        <a:srgbClr val="C7E2FA"/>
      </a:accent3>
      <a:accent4>
        <a:srgbClr val="90C6F6"/>
      </a:accent4>
      <a:accent5>
        <a:srgbClr val="59A9F2"/>
      </a:accent5>
      <a:accent6>
        <a:srgbClr val="0B5394"/>
      </a:accent6>
      <a:hlink>
        <a:srgbClr val="073763"/>
      </a:hlink>
      <a:folHlink>
        <a:srgbClr val="01303D"/>
      </a:folHlink>
    </a:clrScheme>
    <a:fontScheme name="Vértice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Vértice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79</TotalTime>
  <Words>114</Words>
  <Application>Microsoft Office PowerPoint</Application>
  <PresentationFormat>Presentació en pantalla (4:3)</PresentationFormat>
  <Paragraphs>19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Títols de les diapositives</vt:lpstr>
      </vt:variant>
      <vt:variant>
        <vt:i4>3</vt:i4>
      </vt:variant>
    </vt:vector>
  </HeadingPairs>
  <TitlesOfParts>
    <vt:vector size="4" baseType="lpstr">
      <vt:lpstr>Vértice</vt:lpstr>
      <vt:lpstr>Joan Molleví  </vt:lpstr>
      <vt:lpstr>Com era el seu mestre</vt:lpstr>
      <vt:lpstr>Orelles de ruc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Joan Molleví</dc:title>
  <dc:creator>argo</dc:creator>
  <cp:lastModifiedBy>Prof</cp:lastModifiedBy>
  <cp:revision>9</cp:revision>
  <dcterms:created xsi:type="dcterms:W3CDTF">2022-04-29T07:08:04Z</dcterms:created>
  <dcterms:modified xsi:type="dcterms:W3CDTF">2022-04-29T08:34:51Z</dcterms:modified>
</cp:coreProperties>
</file>