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Nunito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a69cefec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a69cefec5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c7ed23c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c7ed23c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a69cefec5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a69cefec5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f37d0f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6f37d0f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bc6d14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bc6d14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a69cefec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a69cefec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a69cefec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a69cefec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a69cefec5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a69cefec5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a69cefec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a69cefec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a69cefec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a69cefec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a69cefec5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a69cefec5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a69cefec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a69cefec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a69cefec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a69cefec5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BULLYING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27483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IVET LATORRE GARRIGA 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98" y="1498450"/>
            <a:ext cx="2347550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900" y="394492"/>
            <a:ext cx="1975250" cy="18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200" y="3270925"/>
            <a:ext cx="3382925" cy="15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550" y="1218550"/>
            <a:ext cx="2162650" cy="21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819150" y="365650"/>
            <a:ext cx="75057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rgbClr val="202124"/>
                </a:solidFill>
              </a:rPr>
              <a:t>Bullying sexual</a:t>
            </a:r>
            <a:endParaRPr sz="4100"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819150" y="1338550"/>
            <a:ext cx="7505700" cy="32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457200" lvl="0" indent="-32083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" sz="3631" b="1"/>
              <a:t>El bullying sexual fa referència a l'assetjament que pot incloure tocaments o apropaments no desitjats com els  actes de violència física.</a:t>
            </a:r>
            <a:endParaRPr sz="3631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31" b="1"/>
          </a:p>
          <a:p>
            <a:pPr marL="457200" lvl="0" indent="-32083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a" sz="3631" b="1"/>
              <a:t>S'inclouen els comentaris relacionats amb</a:t>
            </a:r>
            <a:endParaRPr sz="3631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3631" b="1"/>
              <a:t> l'aspecte físic o la vida íntima de la persona.</a:t>
            </a:r>
            <a:endParaRPr sz="3631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31" b="1"/>
          </a:p>
          <a:p>
            <a:pPr marL="457200" lvl="0" indent="-32083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a" sz="3631" b="1"/>
              <a:t>També és assetjament sexual el bullying homòfob, que és el maltractament a una persona per la seva orientació sexual, ja sigui real o per la percepció sobre aquesta persona.</a:t>
            </a:r>
            <a:endParaRPr sz="3631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075" y="1971950"/>
            <a:ext cx="2776622" cy="153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En l'àmbit del treball, el bullying es coneix com a mobbing o assetjament laboral.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Aquesta forma de maltractament que es dóna al camp professional, sol ser de tipus psicològic, o amenaces això provoca aïllament.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En alguns casos, també es donen conductes violentes que inclouen l'agressió.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chemeClr val="dk2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Mobbing</a:t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2825"/>
            <a:ext cx="2776250" cy="18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/>
              <a:t>On es el lloc on es fa més bullying?</a:t>
            </a:r>
            <a:endParaRPr sz="3900"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3000"/>
              <a:t>Al lloc on es fa més bullying és a l'escola.</a:t>
            </a:r>
            <a:endParaRPr sz="3000">
              <a:highlight>
                <a:srgbClr val="9FC5E8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podem fer davant d’un cas?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Demanar ajuda, a una persona adulta de confiança, tant si ets víctima de bullying com si ets qui ho fa.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No ajudis a escampar rumors sobre ningú.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Denuncia-ho (al centre escolar, policía…).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700" y="2980225"/>
            <a:ext cx="2941275" cy="17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2154050" y="1516500"/>
            <a:ext cx="5517000" cy="19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100">
                <a:solidFill>
                  <a:schemeClr val="dk1"/>
                </a:solidFill>
              </a:rPr>
              <a:t>Gràcies per escoltar-me </a:t>
            </a:r>
            <a:r>
              <a:rPr lang="ca" sz="5100"/>
              <a:t> 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A64D79"/>
                </a:solidFill>
              </a:rPr>
              <a:t>¿Què és el bullying? 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800"/>
              <a:t>El bullying és un assetjament a l'escola o al treball en el que el dany pot ser tan físic com psicològic. </a:t>
            </a:r>
            <a:endParaRPr sz="1800"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400" y="3063525"/>
            <a:ext cx="2500800" cy="1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701" y="3013413"/>
            <a:ext cx="2574751" cy="17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 saber si a una persona li estan fent bullying?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819150" y="1570250"/>
            <a:ext cx="7505700" cy="31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Aquesta persona pot començar a mostrar símptomes com: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Baixa autoestima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Ser menys sociable amb persones i començar a perdre amics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Timidesa, poca comunicació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Canviar el seu físic si es la raó per la que li fan bullying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Canviar la seva forma de fer feines a clase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Canviar la seva actitud a casa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Tristesa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Inseguretat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 sz="1600"/>
              <a:t>Es mostra irritable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QUINS TIPUS DE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BULLYING HI HA?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El bullying físic</a:t>
            </a:r>
            <a:endParaRPr sz="570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819150" y="2131775"/>
            <a:ext cx="7505700" cy="29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Nunito Medium"/>
              <a:buChar char="●"/>
            </a:pPr>
            <a:r>
              <a:rPr lang="ca" sz="17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bullying físic directe: engloba cops, empentes, patades de peu i tot tipus d'agressions físiques contra un nen, adolescent o un col·lectiu.</a:t>
            </a:r>
            <a:endParaRPr sz="17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381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</a:pPr>
            <a:r>
              <a:rPr lang="ca" sz="17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També s'hi inclouen bullying físic indirecte: és quan roben  o fan mal  intencionadament per treure les pertinences de la persona que pateix bullying.</a:t>
            </a:r>
            <a:endParaRPr sz="17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00" y="205640"/>
            <a:ext cx="2539218" cy="22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677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4135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Cyber-bullying</a:t>
            </a:r>
            <a:endParaRPr sz="4135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00"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928825"/>
            <a:ext cx="7452600" cy="27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457200" lvl="0" indent="-330626" algn="l" rtl="0">
              <a:spcBef>
                <a:spcPts val="0"/>
              </a:spcBef>
              <a:spcAft>
                <a:spcPts val="0"/>
              </a:spcAft>
              <a:buSzPct val="100000"/>
              <a:buFont typeface="Nunito Medium"/>
              <a:buChar char="●"/>
            </a:pPr>
            <a:r>
              <a:rPr lang="ca" sz="6426" b="1">
                <a:latin typeface="Nunito"/>
                <a:ea typeface="Nunito"/>
                <a:cs typeface="Nunito"/>
                <a:sym typeface="Nunito"/>
              </a:rPr>
              <a:t>El cyber-bullying o bullying cibernètic</a:t>
            </a:r>
            <a:r>
              <a:rPr lang="ca" sz="6426">
                <a:latin typeface="Nunito Medium"/>
                <a:ea typeface="Nunito Medium"/>
                <a:cs typeface="Nunito Medium"/>
                <a:sym typeface="Nunito Medium"/>
              </a:rPr>
              <a:t>: parlem de l'assetjament que té lloc a través d'Internet, ja sigui per xarxes socials, correu electrònic i altres espais de la xarxa.</a:t>
            </a:r>
            <a:endParaRPr sz="6426"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426"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330626" algn="l" rtl="0">
              <a:spcBef>
                <a:spcPts val="1200"/>
              </a:spcBef>
              <a:spcAft>
                <a:spcPts val="0"/>
              </a:spcAft>
              <a:buSzPct val="100000"/>
              <a:buFont typeface="Nunito Medium"/>
              <a:buChar char="●"/>
            </a:pPr>
            <a:r>
              <a:rPr lang="ca" sz="6426">
                <a:latin typeface="Nunito Medium"/>
                <a:ea typeface="Nunito Medium"/>
                <a:cs typeface="Nunito Medium"/>
                <a:sym typeface="Nunito Medium"/>
              </a:rPr>
              <a:t>En la majoria de casos, es basa en la publicació de fotos, converses, amenaces i difusió d’informacions sobre la víctima, sense el seu consentiment.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400" y="148375"/>
            <a:ext cx="2692444" cy="1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Bullying psicològic</a:t>
            </a:r>
            <a:endParaRPr sz="41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unito Medium"/>
              <a:buChar char="●"/>
            </a:pPr>
            <a:r>
              <a:rPr lang="ca" sz="21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Aquest tipus de maltractament es pot donar per mitjà de paraules, d'informacions i mentides sobre la víctima.</a:t>
            </a:r>
            <a:endParaRPr sz="21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38100" lvl="0" indent="-33020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Nunito Medium"/>
              <a:buChar char="●"/>
            </a:pPr>
            <a:r>
              <a:rPr lang="ca" sz="21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aquest cas també s'hi inclouen les amenaces, la manipulació, el xantatge emocional, la intimidació.</a:t>
            </a:r>
            <a:endParaRPr sz="21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899" y="-104737"/>
            <a:ext cx="2086744" cy="20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437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chemeClr val="dk2"/>
                </a:solidFill>
              </a:rPr>
              <a:t>bullying verbal</a:t>
            </a:r>
            <a:r>
              <a:rPr lang="ca"/>
              <a:t> 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19150" y="1322975"/>
            <a:ext cx="7505700" cy="3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38100" lvl="0" indent="-330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Nunito Medium"/>
              <a:buChar char="●"/>
            </a:pPr>
            <a:r>
              <a:rPr lang="ca" sz="16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bullying verbal es vasa en la difusió de rumors, burles, insults, sobrenoms i altres accions similars que busquen intimidar i fer mal a la víctima.</a:t>
            </a:r>
            <a:endParaRPr sz="16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marR="38100" lvl="0" indent="-330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Nunito Medium"/>
              <a:buChar char="●"/>
            </a:pPr>
            <a:r>
              <a:rPr lang="ca" sz="1600">
                <a:solidFill>
                  <a:srgbClr val="202124"/>
                </a:solidFill>
                <a:latin typeface="Nunito Medium"/>
                <a:ea typeface="Nunito Medium"/>
                <a:cs typeface="Nunito Medium"/>
                <a:sym typeface="Nunito Medium"/>
              </a:rPr>
              <a:t> Aquest és un dels tipus d'assetjament escolar més comuns a l'adolescència.</a:t>
            </a:r>
            <a:endParaRPr sz="1600">
              <a:solidFill>
                <a:srgbClr val="202124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575" y="2763725"/>
            <a:ext cx="2939875" cy="19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620825" y="399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100">
                <a:solidFill>
                  <a:schemeClr val="dk2"/>
                </a:solidFill>
              </a:rPr>
              <a:t>Bullying social</a:t>
            </a:r>
            <a:r>
              <a:rPr lang="ca"/>
              <a:t> 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21375" y="1354000"/>
            <a:ext cx="52797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 Medium"/>
              <a:buChar char="●"/>
            </a:pPr>
            <a:r>
              <a:rPr lang="ca" sz="1800">
                <a:latin typeface="Nunito Medium"/>
                <a:ea typeface="Nunito Medium"/>
                <a:cs typeface="Nunito Medium"/>
                <a:sym typeface="Nunito Medium"/>
              </a:rPr>
              <a:t>Fer bullying social significa aïllar la víctima, i humiliar-lo o humiliar-la en públic per reforçar aquest rebuig. </a:t>
            </a: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Nunito Medium"/>
              <a:buChar char="●"/>
            </a:pPr>
            <a:r>
              <a:rPr lang="ca" sz="1800">
                <a:latin typeface="Nunito Medium"/>
                <a:ea typeface="Nunito Medium"/>
                <a:cs typeface="Nunito Medium"/>
                <a:sym typeface="Nunito Medium"/>
              </a:rPr>
              <a:t>Aquesta exclusió es pot donar per qüestions com discapacitats físiques o mentals, entre d'altres circumstàncies que s'assenyalen de manera negativa.</a:t>
            </a:r>
            <a:endParaRPr sz="18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300" y="941950"/>
            <a:ext cx="2510950" cy="30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Presentación en pantalla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Calibri</vt:lpstr>
      <vt:lpstr>Nunito Medium</vt:lpstr>
      <vt:lpstr>Nunito</vt:lpstr>
      <vt:lpstr>Arial</vt:lpstr>
      <vt:lpstr>Shift</vt:lpstr>
      <vt:lpstr>EL BULLYING </vt:lpstr>
      <vt:lpstr>¿Què és el bullying? </vt:lpstr>
      <vt:lpstr>Com saber si a una persona li estan fent bullying?</vt:lpstr>
      <vt:lpstr>QUINS TIPUS DE  BULLYING HI HA? </vt:lpstr>
      <vt:lpstr>El bullying físic</vt:lpstr>
      <vt:lpstr>Cyber-bullying </vt:lpstr>
      <vt:lpstr>Bullying psicològic </vt:lpstr>
      <vt:lpstr>bullying verbal </vt:lpstr>
      <vt:lpstr>Bullying social </vt:lpstr>
      <vt:lpstr>Bullying sexual</vt:lpstr>
      <vt:lpstr>Mobbing</vt:lpstr>
      <vt:lpstr>On es el lloc on es fa més bullying?</vt:lpstr>
      <vt:lpstr>Què podem fer davant d’un cas?</vt:lpstr>
      <vt:lpstr>Gràcies per escoltar-me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BULLYING </dc:title>
  <cp:lastModifiedBy>Merche Polo</cp:lastModifiedBy>
  <cp:revision>1</cp:revision>
  <dcterms:modified xsi:type="dcterms:W3CDTF">2022-10-20T04:45:48Z</dcterms:modified>
</cp:coreProperties>
</file>