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977" autoAdjust="0"/>
  </p:normalViewPr>
  <p:slideViewPr>
    <p:cSldViewPr showGuides="1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095C-D103-42D3-B930-23C5B331CE3B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CE8E-C1C0-43BA-BC06-280ABB8744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4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fondo quitado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reproducir los efectos de imagen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blanco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Imágenes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una imagen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 de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de modo que el alto quede ajustado a 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ancho esté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ajustado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Volver a colorear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Escala de grises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Correcciones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 y contraste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Brillo: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-40% Contraste: +20%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Portapapeles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a la derecha de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Copiar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Duplicar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la segunda imagen.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y lleve a cabo lo siguiente: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con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verticalmente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Restablecer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para enfocar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el tema principal de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(la imagen de ejemplo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está ajustada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8,99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alto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8,23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ancho).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especifique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quitar las áreas de fondo adicional de la imagen,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quitar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quitar.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conservar las áreas adicionales de la imagen que se hayan quitado,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mantener.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mantener.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Mantener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cambios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Cerrar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cuando haya terminado.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formas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Rectángulo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diapositiva, arrastre para dibujar un rectángulo.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rectángulo.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10,16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degradado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90°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Agrega un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 el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hasta que aparezcan tres delimitadores en el control deslizante.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personalice los puntos de degradado de la manera siguiente: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primer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segundo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Más 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para el Rojo: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47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Azul: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tercer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90%.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Sin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segunda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Traer al frente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l" defTabSz="914400"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texto en esta diapositiva, lleve a cabo lo siguiente: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Cuadro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arrastre el puntero en la diapositiva para dibujar el cuadro de texto.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Escriba el texto en el cuadro de texto y, a continuación, seleccione el texto.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Calisto MT.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36 pt. 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Colores del tema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Blanco, Fondo 1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(primera fila, primera opción de la izquierda).</a:t>
            </a:r>
          </a:p>
          <a:p>
            <a:pPr marL="228600" indent="-228600" algn="l" defTabSz="914400"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Coloque el texto sobre la última parte transparente del degradado.</a:t>
            </a:r>
            <a:endParaRPr lang="es-ES_tradnl" sz="1200" b="0" i="0" baseline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3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4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fondo quitado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reproducir los efectos de imagen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blanco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Imágenes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una imagen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 de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de modo que el alto quede ajustado a 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ancho esté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ajustado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Volver a colorear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Escala de grises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Correcciones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 y contraste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Brillo: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-40% Contraste: +20%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Portapapeles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a la derecha de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Copiar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Duplicar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la segunda imagen.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y lleve a cabo lo siguiente: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con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verticalmente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Restablecer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para enfocar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el tema principal de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(la imagen de ejemplo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está ajustada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8,99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alto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8,23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ancho).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especifique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quitar las áreas de fondo adicional de la imagen,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quitar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quitar.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conservar las áreas adicionales de la imagen que se hayan quitado,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mantener.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mantener.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Mantener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cambios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Cerrar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cuando haya terminado.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formas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Rectángulo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diapositiva, arrastre para dibujar un rectángulo.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rectángulo.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10,16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degradado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90°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Agrega un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 el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hasta que aparezcan tres delimitadores en el control deslizante.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personalice los puntos de degradado de la manera siguiente: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primer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segundo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Más 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para el Rojo: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47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Azul: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tercer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90%.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Sin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segunda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Traer al frente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l" defTabSz="914400"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texto en esta diapositiva, lleve a cabo lo siguiente: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Cuadro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arrastre el puntero en la diapositiva para dibujar el cuadro de texto.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Escriba el texto en el cuadro de texto y, a continuación, seleccione el texto.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Calisto MT.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36 pt. 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Colores del tema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Blanco, Fondo 1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(primera fila, primera opción de la izquierda).</a:t>
            </a:r>
          </a:p>
          <a:p>
            <a:pPr marL="228600" indent="-228600" algn="l" defTabSz="914400"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Coloque el texto sobre la última parte transparente del degradado.</a:t>
            </a:r>
            <a:endParaRPr lang="es-ES_tradnl" sz="1200" b="0" i="0" baseline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0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4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fondo quitado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reproducir los efectos de imagen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blanco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Imágenes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una imagen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 de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de modo que el alto quede ajustado a 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ancho esté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ajustado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Volver a colorear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Escala de grises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Correcciones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 y contraste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Brillo: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-40% Contraste: +20%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Portapapeles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a la derecha de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Copiar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Duplicar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la segunda imagen.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y lleve a cabo lo siguiente: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con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verticalmente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Restablecer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para enfocar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el tema principal de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(la imagen de ejemplo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está ajustada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8,99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alto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8,23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ancho).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especifique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quitar las áreas de fondo adicional de la imagen,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quitar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quitar.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conservar las áreas adicionales de la imagen que se hayan quitado,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mantener.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mantener.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Mantener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cambios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Cerrar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cuando haya terminado.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formas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Rectángulo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diapositiva, arrastre para dibujar un rectángulo.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rectángulo.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10,16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degradado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90°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Agrega un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 el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hasta que aparezcan tres delimitadores en el control deslizante.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personalice los puntos de degradado de la manera siguiente: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primer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segundo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Más 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para el Rojo: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47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Azul: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tercer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90%.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Sin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segunda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Traer al frente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l" defTabSz="914400"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texto en esta diapositiva, lleve a cabo lo siguiente: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Cuadro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arrastre el puntero en la diapositiva para dibujar el cuadro de texto.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Escriba el texto en el cuadro de texto y, a continuación, seleccione el texto.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Calisto MT.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36 pt. 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Colores del tema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Blanco, Fondo 1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(primera fila, primera opción de la izquierda).</a:t>
            </a:r>
          </a:p>
          <a:p>
            <a:pPr marL="228600" indent="-228600" algn="l" defTabSz="914400"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Coloque el texto sobre la última parte transparente del degradado.</a:t>
            </a:r>
            <a:endParaRPr lang="es-ES_tradnl" sz="1200" b="0" i="0" baseline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5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4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 fondo quitado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(Intermedio)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reproducir los efectos de imagen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blanco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Imágenes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una imagen y, a continuación,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 de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de modo que el alto quede ajustado a 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ancho esté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ajustado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25,4 cm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Volver a colorear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Escala de grises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Correcciones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 y contraste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Brillo: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-40% Contraste: +20%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Portapapeles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a la derecha de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Copiar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Duplicar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la segunda imagen.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vaya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y lleve a cabo lo siguiente: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con la diapositiva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horizontalmente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Alinear verticalmente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Restablecer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posición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imagen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modifique el tamaño o recorte la imagen para enfocar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el tema principal de la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(la imagen de ejemplo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está ajustada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8,99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alto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8,23 cm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ancho).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recortar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Recortar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 de recorte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especifique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Izquierda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Superior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cambiar el tamaño de la imagen,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panel izquierdo y, en el panel derecho,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 y giro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en los cuadros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Herramientas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imagen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Ajustar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quitar las áreas de fondo adicional de la imagen,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quitar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quitar.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conservar las áreas adicionales de la imagen que se hayan quitado,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Eliminación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fondo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Refinar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Marcar las áreas para mantener.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todas las áreas adicionales que desea mantener.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Mantener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cambios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Cerrar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cuando haya terminado.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formas en esta diapositiva, lleve a cabo lo siguiente: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Rectángulo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diapositiva, arrastre para dibujar un rectángulo.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rectángulo.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el iniciador del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19,05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Alto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el valor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10,16 cm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Ancho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 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Relleno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degradado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lleve a cabo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Tipo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Lineal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Ángulo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90°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Agrega un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o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Quita el delimitador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hasta que aparezcan tres delimitadores en el control deslizante.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Puntos de degradado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personalice los puntos de degradado de la manera siguiente: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primer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segundo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Más 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Personalizar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los valores para el Rojo: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47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Verde: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91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 Azul: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77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0%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630936" lvl="1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el tercer delimitador de la izquierda</a:t>
            </a: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control deslizante y lleve a cabo lo siguiente: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Posición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100%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Haga clic en el botón situado junto 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Colores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del tema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Negro, Texto 1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(primera fila, segunda opción de la izquierda).</a:t>
            </a:r>
          </a:p>
          <a:p>
            <a:pPr marL="1088136" lvl="2" indent="-173736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el cuadro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Transparencia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especifique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90%.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También en el cuadro de diálogo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Formato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forma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seleccione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Sin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línea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Seleccione la segunda imagen.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Dibujo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Organizar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Traer al frente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</a:t>
            </a:r>
          </a:p>
          <a:p>
            <a:pPr marL="0" indent="0" algn="l" defTabSz="914400">
              <a:buNone/>
            </a:pPr>
            <a:endParaRPr lang="es-ES_tradnl" sz="1200" noProof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>
              <a:buNone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reproducir los efectos de texto en esta diapositiva, lleve a cabo lo siguiente:</a:t>
            </a: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Insertar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Cuadro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de texto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arrastre el puntero en la diapositiva para dibujar el cuadro de texto.</a:t>
            </a:r>
          </a:p>
          <a:p>
            <a:pPr marL="2286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Escriba el texto en el cuadro de texto y, a continuación, seleccione el texto. En la ficha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lo siguiente: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Calisto MT.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la lista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Tamaño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36 pt. 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fuente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Colores del tema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haga clic en </a:t>
            </a:r>
            <a:r>
              <a:rPr lang="es-ES_tradnl" sz="1200" b="1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Blanco, Fondo 1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(primera fila, primera opción de la izquierda).</a:t>
            </a:r>
          </a:p>
          <a:p>
            <a:pPr marL="228600" indent="-228600" algn="l" defTabSz="914400"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Coloque el texto sobre la última parte transparente del degradado.</a:t>
            </a:r>
            <a:endParaRPr lang="es-ES_tradnl" sz="1200" b="0" i="0" baseline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1D5BEBE5-4EB7-49F8-BB12-29B9C3E34FCF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0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E55F-3E4F-4296-9D62-04D0896F9FEC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E55F-3E4F-4296-9D62-04D0896F9FEC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1571-9CD2-4F0A-ACBE-9116C7025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642" y="188640"/>
            <a:ext cx="3657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0000">
                <a:srgbClr val="2F5B4D"/>
              </a:gs>
              <a:gs pos="100000">
                <a:srgbClr val="000000">
                  <a:alpha val="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4572000" y="2851484"/>
            <a:ext cx="2959768" cy="32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2060826"/>
            <a:ext cx="7164288" cy="40299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23728" y="585678"/>
            <a:ext cx="4497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SORTIDA A CAN POU</a:t>
            </a:r>
            <a:endParaRPr lang="ca-E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03648" y="12935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ANEM A BUSCAR BOLETS!</a:t>
            </a:r>
            <a:endParaRPr lang="ca-E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642" y="188640"/>
            <a:ext cx="3657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0000">
                <a:srgbClr val="2F5B4D"/>
              </a:gs>
              <a:gs pos="100000">
                <a:srgbClr val="000000">
                  <a:alpha val="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4572000" y="2851484"/>
            <a:ext cx="2959768" cy="32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4" y="332656"/>
            <a:ext cx="4932040" cy="27742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528" y="1358272"/>
            <a:ext cx="4688526" cy="26372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364" y="4018058"/>
            <a:ext cx="3428999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1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45" y="-243408"/>
            <a:ext cx="3657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0000">
                <a:srgbClr val="2F5B4D"/>
              </a:gs>
              <a:gs pos="100000">
                <a:srgbClr val="000000">
                  <a:alpha val="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noProof="1" smtClean="0"/>
              <a:t>,</a:t>
            </a:r>
          </a:p>
          <a:p>
            <a:pPr algn="ctr"/>
            <a:endParaRPr lang="es-ES_tradnl" noProof="1"/>
          </a:p>
          <a:p>
            <a:pPr algn="ctr"/>
            <a:endParaRPr lang="es-ES_tradnl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2526632" y="1052736"/>
            <a:ext cx="2959768" cy="32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988"/>
            <a:ext cx="5596114" cy="31478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77" y="3639420"/>
            <a:ext cx="5425710" cy="30519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7145" y="3613124"/>
            <a:ext cx="317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TAMBÉ HEM VISITAT LA GRANJA</a:t>
            </a:r>
            <a:endParaRPr lang="ca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/>
        </p:blipFill>
        <p:spPr>
          <a:xfrm>
            <a:off x="2526632" y="1052736"/>
            <a:ext cx="2959768" cy="323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22966"/>
            <a:ext cx="4211960" cy="23692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55" y="188640"/>
            <a:ext cx="4211960" cy="23692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9" y="4191735"/>
            <a:ext cx="4166521" cy="23436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9" y="2662534"/>
            <a:ext cx="4136176" cy="23265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7505" y="172925"/>
            <a:ext cx="4329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92D050"/>
                </a:solidFill>
              </a:rPr>
              <a:t>I ENS HAN ENSENYAT A FER UN  BOLET AMB FANG.</a:t>
            </a:r>
          </a:p>
          <a:p>
            <a:pPr algn="ctr"/>
            <a:endParaRPr lang="es-ES" dirty="0">
              <a:solidFill>
                <a:srgbClr val="92D050"/>
              </a:solidFill>
            </a:endParaRPr>
          </a:p>
          <a:p>
            <a:pPr algn="ctr"/>
            <a:r>
              <a:rPr lang="es-ES" dirty="0" smtClean="0">
                <a:solidFill>
                  <a:srgbClr val="92D050"/>
                </a:solidFill>
              </a:rPr>
              <a:t>AMB UNA CAMA I UN BARRET, </a:t>
            </a:r>
          </a:p>
          <a:p>
            <a:pPr algn="ctr"/>
            <a:r>
              <a:rPr lang="es-ES" dirty="0" smtClean="0">
                <a:solidFill>
                  <a:srgbClr val="92D050"/>
                </a:solidFill>
              </a:rPr>
              <a:t>JA TENIM UN BOLET! </a:t>
            </a:r>
            <a:endParaRPr lang="es-E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_with_background_removed_TP1018813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3C-631E-4F1C-A569-B942CC576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Imagen con fondo eliminado</Template>
  <TotalTime>204</TotalTime>
  <Words>5166</Words>
  <Application>Microsoft Office PowerPoint</Application>
  <PresentationFormat>Presentación en pantalla (4:3)</PresentationFormat>
  <Paragraphs>228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Picture_with_background_removed_TP101881383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keywords/>
  <dc:description>Picture effects, no animation.</dc:description>
  <cp:lastModifiedBy>Laura Portell Planas</cp:lastModifiedBy>
  <cp:revision>4</cp:revision>
  <dcterms:created xsi:type="dcterms:W3CDTF">2019-11-08T11:23:16Z</dcterms:created>
  <dcterms:modified xsi:type="dcterms:W3CDTF">2019-11-12T17:59:50Z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TC018814409991</vt:lpwstr>
  </property>
</Properties>
</file>