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Marty Two" charset="1" panose="00000000000000000000"/>
      <p:regular r:id="rId21"/>
    </p:embeddedFont>
    <p:embeddedFont>
      <p:font typeface="Poppins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png" Type="http://schemas.openxmlformats.org/officeDocument/2006/relationships/image"/><Relationship Id="rId11" Target="../media/image8.png" Type="http://schemas.openxmlformats.org/officeDocument/2006/relationships/image"/><Relationship Id="rId2" Target="../media/image1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3.jpe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20.jpe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25.jpe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28.jpeg" Type="http://schemas.openxmlformats.org/officeDocument/2006/relationships/image"/><Relationship Id="rId2" Target="../media/image1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29.jpe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30.jpe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35.jpeg" Type="http://schemas.openxmlformats.org/officeDocument/2006/relationships/image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0.jpeg" Type="http://schemas.openxmlformats.org/officeDocument/2006/relationships/image"/><Relationship Id="rId2" Target="../media/image1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1.jpeg" Type="http://schemas.openxmlformats.org/officeDocument/2006/relationships/image"/><Relationship Id="rId2" Target="../media/image1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2.jpeg" Type="http://schemas.openxmlformats.org/officeDocument/2006/relationships/image"/><Relationship Id="rId2" Target="../media/image1.jpe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3.jpe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4.jpeg" Type="http://schemas.openxmlformats.org/officeDocument/2006/relationships/image"/><Relationship Id="rId2" Target="../media/image1.jpe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5.jpeg" Type="http://schemas.openxmlformats.org/officeDocument/2006/relationships/image"/><Relationship Id="rId2" Target="../media/image1.jpe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46.jpeg" Type="http://schemas.openxmlformats.org/officeDocument/2006/relationships/image"/><Relationship Id="rId2" Target="../media/image1.jpeg" Type="http://schemas.openxmlformats.org/officeDocument/2006/relationships/image"/><Relationship Id="rId3" Target="../media/image31.png" Type="http://schemas.openxmlformats.org/officeDocument/2006/relationships/image"/><Relationship Id="rId4" Target="../media/image32.svg" Type="http://schemas.openxmlformats.org/officeDocument/2006/relationships/image"/><Relationship Id="rId5" Target="../media/image33.png" Type="http://schemas.openxmlformats.org/officeDocument/2006/relationships/image"/><Relationship Id="rId6" Target="../media/image34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50912" y="2759385"/>
            <a:ext cx="12770369" cy="2091148"/>
          </a:xfrm>
          <a:custGeom>
            <a:avLst/>
            <a:gdLst/>
            <a:ahLst/>
            <a:cxnLst/>
            <a:rect r="r" b="b" t="t" l="l"/>
            <a:pathLst>
              <a:path h="2091148" w="12770369">
                <a:moveTo>
                  <a:pt x="0" y="0"/>
                </a:moveTo>
                <a:lnTo>
                  <a:pt x="12770369" y="0"/>
                </a:lnTo>
                <a:lnTo>
                  <a:pt x="12770369" y="2091148"/>
                </a:lnTo>
                <a:lnTo>
                  <a:pt x="0" y="20911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3330">
            <a:off x="1560656" y="1454901"/>
            <a:ext cx="2097759" cy="1790962"/>
          </a:xfrm>
          <a:custGeom>
            <a:avLst/>
            <a:gdLst/>
            <a:ahLst/>
            <a:cxnLst/>
            <a:rect r="r" b="b" t="t" l="l"/>
            <a:pathLst>
              <a:path h="1790962" w="2097759">
                <a:moveTo>
                  <a:pt x="0" y="0"/>
                </a:moveTo>
                <a:lnTo>
                  <a:pt x="2097758" y="0"/>
                </a:lnTo>
                <a:lnTo>
                  <a:pt x="2097758" y="1790962"/>
                </a:lnTo>
                <a:lnTo>
                  <a:pt x="0" y="1790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887501">
            <a:off x="15671504" y="1177556"/>
            <a:ext cx="1269585" cy="2345653"/>
          </a:xfrm>
          <a:custGeom>
            <a:avLst/>
            <a:gdLst/>
            <a:ahLst/>
            <a:cxnLst/>
            <a:rect r="r" b="b" t="t" l="l"/>
            <a:pathLst>
              <a:path h="2345653" w="1269585">
                <a:moveTo>
                  <a:pt x="0" y="0"/>
                </a:moveTo>
                <a:lnTo>
                  <a:pt x="1269584" y="0"/>
                </a:lnTo>
                <a:lnTo>
                  <a:pt x="1269584" y="2345652"/>
                </a:lnTo>
                <a:lnTo>
                  <a:pt x="0" y="23456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454020" y="7588788"/>
            <a:ext cx="2077679" cy="2077679"/>
          </a:xfrm>
          <a:custGeom>
            <a:avLst/>
            <a:gdLst/>
            <a:ahLst/>
            <a:cxnLst/>
            <a:rect r="r" b="b" t="t" l="l"/>
            <a:pathLst>
              <a:path h="2077679" w="2077679">
                <a:moveTo>
                  <a:pt x="0" y="0"/>
                </a:moveTo>
                <a:lnTo>
                  <a:pt x="2077678" y="0"/>
                </a:lnTo>
                <a:lnTo>
                  <a:pt x="2077678" y="2077679"/>
                </a:lnTo>
                <a:lnTo>
                  <a:pt x="0" y="207767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175327" y="7761679"/>
            <a:ext cx="4771953" cy="1827277"/>
          </a:xfrm>
          <a:custGeom>
            <a:avLst/>
            <a:gdLst/>
            <a:ahLst/>
            <a:cxnLst/>
            <a:rect r="r" b="b" t="t" l="l"/>
            <a:pathLst>
              <a:path h="1827277" w="4771953">
                <a:moveTo>
                  <a:pt x="0" y="0"/>
                </a:moveTo>
                <a:lnTo>
                  <a:pt x="4771953" y="0"/>
                </a:lnTo>
                <a:lnTo>
                  <a:pt x="4771953" y="1827276"/>
                </a:lnTo>
                <a:lnTo>
                  <a:pt x="0" y="182727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860854" y="3347187"/>
            <a:ext cx="11604161" cy="115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06"/>
              </a:lnSpc>
            </a:pPr>
            <a:r>
              <a:rPr lang="en-US" sz="7881">
                <a:solidFill>
                  <a:srgbClr val="05061C"/>
                </a:solidFill>
                <a:latin typeface="Marty Two"/>
                <a:ea typeface="Marty Two"/>
                <a:cs typeface="Marty Two"/>
                <a:sym typeface="Marty Two"/>
              </a:rPr>
              <a:t>MONITORS I MONITORES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694827" y="5660753"/>
            <a:ext cx="11604161" cy="115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906"/>
              </a:lnSpc>
            </a:pPr>
            <a:r>
              <a:rPr lang="en-US" sz="7881">
                <a:solidFill>
                  <a:srgbClr val="05061C"/>
                </a:solidFill>
                <a:latin typeface="Marty Two"/>
                <a:ea typeface="Marty Two"/>
                <a:cs typeface="Marty Two"/>
                <a:sym typeface="Marty Two"/>
              </a:rPr>
              <a:t>2026-2027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7831" y="260342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4" y="0"/>
                </a:lnTo>
                <a:lnTo>
                  <a:pt x="7127394" y="9471620"/>
                </a:lnTo>
                <a:lnTo>
                  <a:pt x="0" y="94716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56033" y="584461"/>
            <a:ext cx="1994473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I3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9989471" y="1582920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4" y="0"/>
                </a:lnTo>
                <a:lnTo>
                  <a:pt x="7133124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866652" y="4946723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CARME I NAHIA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91949" y="1903910"/>
            <a:ext cx="6519158" cy="7475713"/>
            <a:chOff x="0" y="0"/>
            <a:chExt cx="1036833" cy="118896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36833" cy="1188967"/>
            </a:xfrm>
            <a:custGeom>
              <a:avLst/>
              <a:gdLst/>
              <a:ahLst/>
              <a:cxnLst/>
              <a:rect r="r" b="b" t="t" l="l"/>
              <a:pathLst>
                <a:path h="1188967" w="1036833">
                  <a:moveTo>
                    <a:pt x="3563" y="0"/>
                  </a:moveTo>
                  <a:lnTo>
                    <a:pt x="1033270" y="0"/>
                  </a:lnTo>
                  <a:cubicBezTo>
                    <a:pt x="1034215" y="0"/>
                    <a:pt x="1035121" y="375"/>
                    <a:pt x="1035789" y="1043"/>
                  </a:cubicBezTo>
                  <a:cubicBezTo>
                    <a:pt x="1036457" y="1712"/>
                    <a:pt x="1036833" y="2618"/>
                    <a:pt x="1036833" y="3563"/>
                  </a:cubicBezTo>
                  <a:lnTo>
                    <a:pt x="1036833" y="1185404"/>
                  </a:lnTo>
                  <a:cubicBezTo>
                    <a:pt x="1036833" y="1186349"/>
                    <a:pt x="1036457" y="1187255"/>
                    <a:pt x="1035789" y="1187924"/>
                  </a:cubicBezTo>
                  <a:cubicBezTo>
                    <a:pt x="1035121" y="1188592"/>
                    <a:pt x="1034215" y="1188967"/>
                    <a:pt x="1033270" y="1188967"/>
                  </a:cubicBezTo>
                  <a:lnTo>
                    <a:pt x="3563" y="1188967"/>
                  </a:lnTo>
                  <a:cubicBezTo>
                    <a:pt x="2618" y="1188967"/>
                    <a:pt x="1712" y="1188592"/>
                    <a:pt x="1043" y="1187924"/>
                  </a:cubicBezTo>
                  <a:cubicBezTo>
                    <a:pt x="375" y="1187255"/>
                    <a:pt x="0" y="1186349"/>
                    <a:pt x="0" y="1185404"/>
                  </a:cubicBezTo>
                  <a:lnTo>
                    <a:pt x="0" y="3563"/>
                  </a:lnTo>
                  <a:cubicBezTo>
                    <a:pt x="0" y="2618"/>
                    <a:pt x="375" y="1712"/>
                    <a:pt x="1043" y="1043"/>
                  </a:cubicBezTo>
                  <a:cubicBezTo>
                    <a:pt x="1712" y="375"/>
                    <a:pt x="2618" y="0"/>
                    <a:pt x="3563" y="0"/>
                  </a:cubicBezTo>
                  <a:close/>
                </a:path>
              </a:pathLst>
            </a:custGeom>
            <a:blipFill>
              <a:blip r:embed="rId7"/>
              <a:stretch>
                <a:fillRect l="-27279" t="0" r="-27279" b="0"/>
              </a:stretch>
            </a:blipFill>
            <a:ln w="57150" cap="sq">
              <a:solidFill>
                <a:srgbClr val="DF83C9"/>
              </a:solidFill>
              <a:prstDash val="solid"/>
              <a:miter/>
            </a:ln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6357887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550506" y="260342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1" y="0"/>
                </a:lnTo>
                <a:lnTo>
                  <a:pt x="807381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581584" y="8521066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304524" y="8648344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7831" y="260342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4" y="0"/>
                </a:lnTo>
                <a:lnTo>
                  <a:pt x="7127394" y="9471620"/>
                </a:lnTo>
                <a:lnTo>
                  <a:pt x="0" y="94716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56033" y="584461"/>
            <a:ext cx="1994473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I3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9989471" y="1582920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4" y="0"/>
                </a:lnTo>
                <a:lnTo>
                  <a:pt x="7133124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35777" y="4518816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MARIA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357887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550506" y="260342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1" y="0"/>
                </a:lnTo>
                <a:lnTo>
                  <a:pt x="807381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81584" y="8521066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04524" y="8648344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24105" y="1939664"/>
            <a:ext cx="6651719" cy="7318636"/>
            <a:chOff x="0" y="0"/>
            <a:chExt cx="2668095" cy="29356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7831" y="260342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4" y="0"/>
                </a:lnTo>
                <a:lnTo>
                  <a:pt x="7127394" y="9471620"/>
                </a:lnTo>
                <a:lnTo>
                  <a:pt x="0" y="94716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56033" y="584461"/>
            <a:ext cx="1994473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I4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9989471" y="1582920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4" y="0"/>
                </a:lnTo>
                <a:lnTo>
                  <a:pt x="7133124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357887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550506" y="260342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1" y="0"/>
                </a:lnTo>
                <a:lnTo>
                  <a:pt x="807381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81584" y="8521066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304524" y="8648344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24105" y="1939664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2435777" y="4518816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ARI I MIRIAM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7831" y="260342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4" y="0"/>
                </a:lnTo>
                <a:lnTo>
                  <a:pt x="7127394" y="9471620"/>
                </a:lnTo>
                <a:lnTo>
                  <a:pt x="0" y="94716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556033" y="584461"/>
            <a:ext cx="1994473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I5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9989471" y="1582920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4" y="0"/>
                </a:lnTo>
                <a:lnTo>
                  <a:pt x="7133124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35777" y="4518816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ALEX I FAVIANA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357887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550506" y="260342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1" y="0"/>
                </a:lnTo>
                <a:lnTo>
                  <a:pt x="807381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81584" y="8521066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04524" y="8648344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24105" y="1939664"/>
            <a:ext cx="6651719" cy="7318636"/>
            <a:chOff x="0" y="0"/>
            <a:chExt cx="2668095" cy="29356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7831" y="260342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4" y="0"/>
                </a:lnTo>
                <a:lnTo>
                  <a:pt x="7127394" y="9471620"/>
                </a:lnTo>
                <a:lnTo>
                  <a:pt x="0" y="94716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537642" y="584461"/>
            <a:ext cx="4012864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I4 i I5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9989471" y="1582920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4" y="0"/>
                </a:lnTo>
                <a:lnTo>
                  <a:pt x="7133124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35777" y="4518816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NOEMÍ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6357887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550506" y="260342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1" y="0"/>
                </a:lnTo>
                <a:lnTo>
                  <a:pt x="807381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581584" y="8521066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304524" y="8648344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24105" y="1939664"/>
            <a:ext cx="6651719" cy="7318636"/>
            <a:chOff x="0" y="0"/>
            <a:chExt cx="2668095" cy="29356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012864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1r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AFRICA i ARI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835222" y="8456990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365934" y="8584268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012864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2n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MIRIAM I GRESIA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39108" y="8456990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654276" y="8584268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525471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1r i 2n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027449" y="8650092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7" y="0"/>
                </a:lnTo>
                <a:lnTo>
                  <a:pt x="1210897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489291" y="8777370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2" y="0"/>
                </a:lnTo>
                <a:lnTo>
                  <a:pt x="2497492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47160" t="0" r="-4716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JORDI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525471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3r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26556" y="8650092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489291" y="8650092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2" y="0"/>
                </a:lnTo>
                <a:lnTo>
                  <a:pt x="2497492" y="956339"/>
                </a:lnTo>
                <a:lnTo>
                  <a:pt x="0" y="956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ANNA I RAUL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525471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4t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19677" y="8585142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526124" y="8616306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1" y="0"/>
                </a:lnTo>
                <a:lnTo>
                  <a:pt x="2497491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RAQUEL I CRISTIAN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525471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5è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29684" y="8650092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489291" y="8777370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2" y="0"/>
                </a:lnTo>
                <a:lnTo>
                  <a:pt x="2497492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XAVI I JORDI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226556" y="772972"/>
            <a:ext cx="4525471" cy="1355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1"/>
              </a:lnSpc>
            </a:pPr>
            <a:r>
              <a:rPr lang="en-US" sz="11975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6è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197536" y="1883028"/>
            <a:ext cx="7133123" cy="641981"/>
          </a:xfrm>
          <a:custGeom>
            <a:avLst/>
            <a:gdLst/>
            <a:ahLst/>
            <a:cxnLst/>
            <a:rect r="r" b="b" t="t" l="l"/>
            <a:pathLst>
              <a:path h="641981" w="7133123">
                <a:moveTo>
                  <a:pt x="0" y="0"/>
                </a:moveTo>
                <a:lnTo>
                  <a:pt x="7133123" y="0"/>
                </a:lnTo>
                <a:lnTo>
                  <a:pt x="7133123" y="641981"/>
                </a:lnTo>
                <a:lnTo>
                  <a:pt x="0" y="6419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29684" y="8650092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46503" y="8650092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2" y="0"/>
                </a:lnTo>
                <a:lnTo>
                  <a:pt x="2497492" y="956339"/>
                </a:lnTo>
                <a:lnTo>
                  <a:pt x="0" y="9563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47567" t="0" r="-47567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035132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YOUSSEF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847920" y="705376"/>
            <a:ext cx="9106899" cy="999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4"/>
              </a:lnSpc>
            </a:pPr>
            <a:r>
              <a:rPr lang="en-US" sz="8876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3r, 4t, 5è i 6`è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646138" y="1629946"/>
            <a:ext cx="8320451" cy="748841"/>
          </a:xfrm>
          <a:custGeom>
            <a:avLst/>
            <a:gdLst/>
            <a:ahLst/>
            <a:cxnLst/>
            <a:rect r="r" b="b" t="t" l="l"/>
            <a:pathLst>
              <a:path h="748841" w="8320451">
                <a:moveTo>
                  <a:pt x="0" y="0"/>
                </a:moveTo>
                <a:lnTo>
                  <a:pt x="8320450" y="0"/>
                </a:lnTo>
                <a:lnTo>
                  <a:pt x="8320450" y="748841"/>
                </a:lnTo>
                <a:lnTo>
                  <a:pt x="0" y="7488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475981" y="8649218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06363" y="8776496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2" y="0"/>
                </a:lnTo>
                <a:lnTo>
                  <a:pt x="2497492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24125" t="0" r="-24125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977757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ARAM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00" t="-44286" r="-4884" b="-539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63293" y="36076"/>
            <a:ext cx="7127394" cy="9471620"/>
          </a:xfrm>
          <a:custGeom>
            <a:avLst/>
            <a:gdLst/>
            <a:ahLst/>
            <a:cxnLst/>
            <a:rect r="r" b="b" t="t" l="l"/>
            <a:pathLst>
              <a:path h="9471620" w="7127394">
                <a:moveTo>
                  <a:pt x="0" y="0"/>
                </a:moveTo>
                <a:lnTo>
                  <a:pt x="7127395" y="0"/>
                </a:lnTo>
                <a:lnTo>
                  <a:pt x="7127395" y="9471621"/>
                </a:lnTo>
                <a:lnTo>
                  <a:pt x="0" y="9471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39721" y="761310"/>
            <a:ext cx="9106899" cy="811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5"/>
              </a:lnSpc>
            </a:pPr>
            <a:r>
              <a:rPr lang="en-US" sz="7176">
                <a:solidFill>
                  <a:srgbClr val="000000"/>
                </a:solidFill>
                <a:latin typeface="Marty Two"/>
                <a:ea typeface="Marty Two"/>
                <a:cs typeface="Marty Two"/>
                <a:sym typeface="Marty Two"/>
              </a:rPr>
              <a:t>SUPORT EDUCATIU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224153">
            <a:off x="646138" y="1629946"/>
            <a:ext cx="8320451" cy="748841"/>
          </a:xfrm>
          <a:custGeom>
            <a:avLst/>
            <a:gdLst/>
            <a:ahLst/>
            <a:cxnLst/>
            <a:rect r="r" b="b" t="t" l="l"/>
            <a:pathLst>
              <a:path h="748841" w="8320451">
                <a:moveTo>
                  <a:pt x="0" y="0"/>
                </a:moveTo>
                <a:lnTo>
                  <a:pt x="8320450" y="0"/>
                </a:lnTo>
                <a:lnTo>
                  <a:pt x="8320450" y="748841"/>
                </a:lnTo>
                <a:lnTo>
                  <a:pt x="0" y="7488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32339" y="102870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6891" y="153490"/>
            <a:ext cx="807382" cy="875210"/>
          </a:xfrm>
          <a:custGeom>
            <a:avLst/>
            <a:gdLst/>
            <a:ahLst/>
            <a:cxnLst/>
            <a:rect r="r" b="b" t="t" l="l"/>
            <a:pathLst>
              <a:path h="875210" w="807382">
                <a:moveTo>
                  <a:pt x="0" y="0"/>
                </a:moveTo>
                <a:lnTo>
                  <a:pt x="807382" y="0"/>
                </a:lnTo>
                <a:lnTo>
                  <a:pt x="807382" y="875210"/>
                </a:lnTo>
                <a:lnTo>
                  <a:pt x="0" y="8752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508019" y="8650092"/>
            <a:ext cx="1210896" cy="1210896"/>
          </a:xfrm>
          <a:custGeom>
            <a:avLst/>
            <a:gdLst/>
            <a:ahLst/>
            <a:cxnLst/>
            <a:rect r="r" b="b" t="t" l="l"/>
            <a:pathLst>
              <a:path h="1210896" w="1210896">
                <a:moveTo>
                  <a:pt x="0" y="0"/>
                </a:moveTo>
                <a:lnTo>
                  <a:pt x="1210896" y="0"/>
                </a:lnTo>
                <a:lnTo>
                  <a:pt x="1210896" y="1210896"/>
                </a:lnTo>
                <a:lnTo>
                  <a:pt x="0" y="12108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806363" y="8777370"/>
            <a:ext cx="2497492" cy="956340"/>
          </a:xfrm>
          <a:custGeom>
            <a:avLst/>
            <a:gdLst/>
            <a:ahLst/>
            <a:cxnLst/>
            <a:rect r="r" b="b" t="t" l="l"/>
            <a:pathLst>
              <a:path h="956340" w="2497492">
                <a:moveTo>
                  <a:pt x="0" y="0"/>
                </a:moveTo>
                <a:lnTo>
                  <a:pt x="2497492" y="0"/>
                </a:lnTo>
                <a:lnTo>
                  <a:pt x="2497492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0367530" y="1651323"/>
            <a:ext cx="6651719" cy="7318636"/>
            <a:chOff x="0" y="0"/>
            <a:chExt cx="2668095" cy="29356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3837" y="-219"/>
              <a:ext cx="2669807" cy="2936610"/>
            </a:xfrm>
            <a:custGeom>
              <a:avLst/>
              <a:gdLst/>
              <a:ahLst/>
              <a:cxnLst/>
              <a:rect r="r" b="b" t="t" l="l"/>
              <a:pathLst>
                <a:path h="2936610" w="2669807">
                  <a:moveTo>
                    <a:pt x="2650752" y="1114579"/>
                  </a:moveTo>
                  <a:cubicBezTo>
                    <a:pt x="2649583" y="870093"/>
                    <a:pt x="2640234" y="574230"/>
                    <a:pt x="2640234" y="308484"/>
                  </a:cubicBezTo>
                  <a:cubicBezTo>
                    <a:pt x="2640234" y="235847"/>
                    <a:pt x="2639065" y="90573"/>
                    <a:pt x="2633221" y="17935"/>
                  </a:cubicBezTo>
                  <a:cubicBezTo>
                    <a:pt x="2492980" y="17935"/>
                    <a:pt x="2342220" y="219"/>
                    <a:pt x="2200810" y="219"/>
                  </a:cubicBezTo>
                  <a:cubicBezTo>
                    <a:pt x="1465711" y="3762"/>
                    <a:pt x="737624" y="-1051"/>
                    <a:pt x="3693" y="219"/>
                  </a:cubicBezTo>
                  <a:cubicBezTo>
                    <a:pt x="3693" y="237618"/>
                    <a:pt x="-982" y="501593"/>
                    <a:pt x="187" y="738992"/>
                  </a:cubicBezTo>
                  <a:cubicBezTo>
                    <a:pt x="2525" y="1181901"/>
                    <a:pt x="6031" y="1626583"/>
                    <a:pt x="6031" y="2069492"/>
                  </a:cubicBezTo>
                  <a:cubicBezTo>
                    <a:pt x="6031" y="2283860"/>
                    <a:pt x="4862" y="2496457"/>
                    <a:pt x="11874" y="2710825"/>
                  </a:cubicBezTo>
                  <a:cubicBezTo>
                    <a:pt x="14211" y="2779919"/>
                    <a:pt x="16549" y="2847241"/>
                    <a:pt x="21223" y="2916335"/>
                  </a:cubicBezTo>
                  <a:cubicBezTo>
                    <a:pt x="175489" y="2919878"/>
                    <a:pt x="328586" y="2925193"/>
                    <a:pt x="482852" y="2932280"/>
                  </a:cubicBezTo>
                  <a:cubicBezTo>
                    <a:pt x="893058" y="2945983"/>
                    <a:pt x="1291578" y="2921650"/>
                    <a:pt x="1714640" y="2934051"/>
                  </a:cubicBezTo>
                  <a:cubicBezTo>
                    <a:pt x="2033689" y="2940903"/>
                    <a:pt x="2346895" y="2916335"/>
                    <a:pt x="2666958" y="2916335"/>
                  </a:cubicBezTo>
                  <a:cubicBezTo>
                    <a:pt x="2666958" y="2893303"/>
                    <a:pt x="2668228" y="2758659"/>
                    <a:pt x="2669498" y="2735628"/>
                  </a:cubicBezTo>
                  <a:cubicBezTo>
                    <a:pt x="2672038" y="2597440"/>
                    <a:pt x="2658068" y="2338781"/>
                    <a:pt x="2659338" y="2200593"/>
                  </a:cubicBezTo>
                  <a:cubicBezTo>
                    <a:pt x="2665688" y="1631898"/>
                    <a:pt x="2653089" y="1605323"/>
                    <a:pt x="2650752" y="1114579"/>
                  </a:cubicBezTo>
                  <a:close/>
                </a:path>
              </a:pathLst>
            </a:custGeom>
            <a:blipFill>
              <a:blip r:embed="rId11"/>
              <a:stretch>
                <a:fillRect l="-47160" t="0" r="-4716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3977757" y="4527418"/>
            <a:ext cx="6732475" cy="78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4"/>
              </a:lnSpc>
            </a:pPr>
            <a:r>
              <a:rPr lang="en-US" sz="40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ALMENDRA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DAHV1uSFdFc</dc:identifier>
  <dcterms:modified xsi:type="dcterms:W3CDTF">2011-08-01T06:04:30Z</dcterms:modified>
  <cp:revision>1</cp:revision>
  <dc:title>MONITORS I MONITORES</dc:title>
</cp:coreProperties>
</file>