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10440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7e8771e26_0_66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7e8771e2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7e8771e26_0_69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7e8771e2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7e8771e26_0_72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7e8771e2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7e8771e26_0_80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7e8771e2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7e8771e26_0_83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7e8771e2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7e8771e26_0_86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7e8771e2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7e8771e26_0_89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7e8771e2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7e8771e26_0_96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7e8771e2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7e8771e26_0_99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7e8771e2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7e8771e26_0_102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7e8771e2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7e8771e26_0_30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7e8771e2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7e8771e26_0_105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7e8771e2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7e8771e26_0_113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7e8771e2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7e8771e26_0_116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7e8771e2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7e8771e26_0_119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7e8771e2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7e8771e26_0_129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c7e8771e2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7e8771e26_0_132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7e8771e2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7e8771e26_0_135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c7e8771e2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7e8771e26_0_122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7e8771e2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7e8771e26_0_142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7e8771e2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7e8771e26_0_36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7e8771e2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7e8771e26_0_47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7e8771e2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7e8771e26_0_50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7e8771e2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7e8771e26_0_53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7e8771e2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7e8771e26_0_42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7e8771e2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7e8771e26_0_60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7e8771e2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7e8771e26_0_63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7e8771e2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5804" cy="1013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