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a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E7C3F66-4284-4EA1-8FA7-C76061098AB5}" type="datetimeFigureOut">
              <a:rPr lang="ca-ES" smtClean="0"/>
              <a:pPr/>
              <a:t>14/12/2018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a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9FA4FA4-A337-4301-ADDD-6A029E2AA892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FESTA DE NADAL</a:t>
            </a:r>
            <a:endParaRPr lang="ca-E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a-ES" dirty="0" smtClean="0">
                <a:latin typeface="Constantia" panose="02030602050306030303" pitchFamily="18" charset="0"/>
              </a:rPr>
              <a:t>Aquest any, farem els de </a:t>
            </a:r>
            <a:r>
              <a:rPr lang="ca-ES" dirty="0" smtClean="0">
                <a:latin typeface="Constantia" panose="02030602050306030303" pitchFamily="18" charset="0"/>
              </a:rPr>
              <a:t>Cicle </a:t>
            </a:r>
            <a:r>
              <a:rPr lang="ca-ES" dirty="0" smtClean="0">
                <a:latin typeface="Constantia" panose="02030602050306030303" pitchFamily="18" charset="0"/>
              </a:rPr>
              <a:t>S</a:t>
            </a:r>
            <a:r>
              <a:rPr lang="ca-ES" dirty="0" smtClean="0">
                <a:latin typeface="Constantia" panose="02030602050306030303" pitchFamily="18" charset="0"/>
              </a:rPr>
              <a:t>uperior </a:t>
            </a:r>
            <a:r>
              <a:rPr lang="ca-ES" dirty="0" smtClean="0">
                <a:latin typeface="Constantia" panose="02030602050306030303" pitchFamily="18" charset="0"/>
              </a:rPr>
              <a:t>una obra de teatre que es diu </a:t>
            </a:r>
            <a:r>
              <a:rPr lang="ca-ES" dirty="0" smtClean="0">
                <a:latin typeface="Constantia" panose="02030602050306030303" pitchFamily="18" charset="0"/>
              </a:rPr>
              <a:t>“Ataquen </a:t>
            </a:r>
            <a:r>
              <a:rPr lang="ca-ES" dirty="0" smtClean="0">
                <a:latin typeface="Constantia" panose="02030602050306030303" pitchFamily="18" charset="0"/>
              </a:rPr>
              <a:t>els </a:t>
            </a:r>
            <a:r>
              <a:rPr lang="ca-ES" dirty="0" smtClean="0">
                <a:latin typeface="Constantia" panose="02030602050306030303" pitchFamily="18" charset="0"/>
              </a:rPr>
              <a:t>dimonis” </a:t>
            </a:r>
            <a:r>
              <a:rPr lang="ca-ES" dirty="0" smtClean="0">
                <a:latin typeface="Constantia" panose="02030602050306030303" pitchFamily="18" charset="0"/>
              </a:rPr>
              <a:t>i tots cantarem cançons: </a:t>
            </a:r>
            <a:endParaRPr lang="ca-ES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ca-ES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ca-ES" sz="1800" dirty="0" smtClean="0">
                <a:latin typeface="Constantia" panose="02030602050306030303" pitchFamily="18" charset="0"/>
              </a:rPr>
              <a:t>	</a:t>
            </a:r>
            <a:r>
              <a:rPr lang="ca-ES" sz="2000" dirty="0" smtClean="0">
                <a:latin typeface="Constantia" panose="02030602050306030303" pitchFamily="18" charset="0"/>
              </a:rPr>
              <a:t>Infantil</a:t>
            </a:r>
            <a:r>
              <a:rPr lang="ca-ES" sz="2000" dirty="0" smtClean="0">
                <a:latin typeface="Constantia" panose="02030602050306030303" pitchFamily="18" charset="0"/>
              </a:rPr>
              <a:t>: </a:t>
            </a:r>
            <a:r>
              <a:rPr lang="ca-ES" sz="2000" dirty="0" err="1" smtClean="0">
                <a:latin typeface="Constantia" panose="02030602050306030303" pitchFamily="18" charset="0"/>
              </a:rPr>
              <a:t>Snowflake</a:t>
            </a:r>
            <a:r>
              <a:rPr lang="ca-ES" sz="2000" dirty="0" smtClean="0">
                <a:latin typeface="Constantia" panose="02030602050306030303" pitchFamily="18" charset="0"/>
              </a:rPr>
              <a:t> </a:t>
            </a:r>
            <a:endParaRPr lang="ca-ES" sz="1800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ca-ES" sz="2000" dirty="0" smtClean="0">
                <a:latin typeface="Constantia" panose="02030602050306030303" pitchFamily="18" charset="0"/>
              </a:rPr>
              <a:t>	</a:t>
            </a:r>
            <a:r>
              <a:rPr lang="ca-ES" sz="2000" dirty="0" smtClean="0">
                <a:latin typeface="Constantia" panose="02030602050306030303" pitchFamily="18" charset="0"/>
              </a:rPr>
              <a:t>Cicle </a:t>
            </a:r>
            <a:r>
              <a:rPr lang="ca-ES" sz="2000" dirty="0" smtClean="0">
                <a:latin typeface="Constantia" panose="02030602050306030303" pitchFamily="18" charset="0"/>
              </a:rPr>
              <a:t>I</a:t>
            </a:r>
            <a:r>
              <a:rPr lang="ca-ES" sz="2000" dirty="0" smtClean="0">
                <a:latin typeface="Constantia" panose="02030602050306030303" pitchFamily="18" charset="0"/>
              </a:rPr>
              <a:t>nicial</a:t>
            </a:r>
            <a:r>
              <a:rPr lang="ca-ES" sz="2000" dirty="0" smtClean="0">
                <a:latin typeface="Constantia" panose="02030602050306030303" pitchFamily="18" charset="0"/>
              </a:rPr>
              <a:t>: El trineu</a:t>
            </a:r>
          </a:p>
          <a:p>
            <a:pPr marL="0" indent="0">
              <a:buNone/>
            </a:pPr>
            <a:r>
              <a:rPr lang="ca-ES" sz="2000" dirty="0" smtClean="0">
                <a:latin typeface="Constantia" panose="02030602050306030303" pitchFamily="18" charset="0"/>
              </a:rPr>
              <a:t>	Cicle Mitjà: </a:t>
            </a:r>
            <a:r>
              <a:rPr lang="ca-ES" sz="2000" dirty="0" smtClean="0">
                <a:latin typeface="Constantia" panose="02030602050306030303" pitchFamily="18" charset="0"/>
              </a:rPr>
              <a:t>Ja arriba l’hivern</a:t>
            </a:r>
          </a:p>
          <a:p>
            <a:pPr marL="0" indent="0">
              <a:buNone/>
            </a:pPr>
            <a:r>
              <a:rPr lang="ca-ES" sz="2000" dirty="0" smtClean="0">
                <a:latin typeface="Constantia" panose="02030602050306030303" pitchFamily="18" charset="0"/>
              </a:rPr>
              <a:t>	Cicle </a:t>
            </a:r>
            <a:r>
              <a:rPr lang="ca-ES" sz="2000" dirty="0" smtClean="0">
                <a:latin typeface="Constantia" panose="02030602050306030303" pitchFamily="18" charset="0"/>
              </a:rPr>
              <a:t>S</a:t>
            </a:r>
            <a:r>
              <a:rPr lang="ca-ES" sz="2000" dirty="0" smtClean="0">
                <a:latin typeface="Constantia" panose="02030602050306030303" pitchFamily="18" charset="0"/>
              </a:rPr>
              <a:t>uperior</a:t>
            </a:r>
            <a:r>
              <a:rPr lang="ca-ES" sz="2000" dirty="0" smtClean="0">
                <a:latin typeface="Constantia" panose="02030602050306030303" pitchFamily="18" charset="0"/>
              </a:rPr>
              <a:t>: Truca el </a:t>
            </a:r>
            <a:r>
              <a:rPr lang="ca-ES" sz="2000" dirty="0" smtClean="0">
                <a:latin typeface="Constantia" panose="02030602050306030303" pitchFamily="18" charset="0"/>
              </a:rPr>
              <a:t>Nadal</a:t>
            </a:r>
            <a:endParaRPr lang="ca-ES" sz="2000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ca-ES" sz="2000" dirty="0" smtClean="0">
                <a:latin typeface="Constantia" panose="02030602050306030303" pitchFamily="18" charset="0"/>
              </a:rPr>
              <a:t>	 </a:t>
            </a:r>
            <a:r>
              <a:rPr lang="ca-ES" sz="2000" dirty="0" smtClean="0">
                <a:latin typeface="Constantia" panose="02030602050306030303" pitchFamily="18" charset="0"/>
              </a:rPr>
              <a:t>i tots </a:t>
            </a:r>
            <a:r>
              <a:rPr lang="ca-ES" sz="2000" dirty="0" smtClean="0">
                <a:latin typeface="Constantia" panose="02030602050306030303" pitchFamily="18" charset="0"/>
              </a:rPr>
              <a:t>junts: </a:t>
            </a:r>
            <a:r>
              <a:rPr lang="ca-ES" sz="2000" dirty="0" smtClean="0">
                <a:latin typeface="Constantia" panose="02030602050306030303" pitchFamily="18" charset="0"/>
              </a:rPr>
              <a:t>A</a:t>
            </a:r>
            <a:r>
              <a:rPr lang="ca-ES" sz="2000" dirty="0" smtClean="0">
                <a:latin typeface="Constantia" panose="02030602050306030303" pitchFamily="18" charset="0"/>
              </a:rPr>
              <a:t>ra </a:t>
            </a:r>
            <a:r>
              <a:rPr lang="ca-ES" sz="2000" dirty="0" smtClean="0">
                <a:latin typeface="Constantia" panose="02030602050306030303" pitchFamily="18" charset="0"/>
              </a:rPr>
              <a:t>ve </a:t>
            </a:r>
            <a:r>
              <a:rPr lang="ca-ES" sz="2000" dirty="0" smtClean="0">
                <a:latin typeface="Constantia" panose="02030602050306030303" pitchFamily="18" charset="0"/>
              </a:rPr>
              <a:t>Na</a:t>
            </a:r>
            <a:r>
              <a:rPr lang="ca-ES" sz="2000" dirty="0" smtClean="0">
                <a:latin typeface="Constantia" panose="02030602050306030303" pitchFamily="18" charset="0"/>
              </a:rPr>
              <a:t>dal</a:t>
            </a:r>
            <a:r>
              <a:rPr lang="ca-ES" sz="2000" dirty="0" smtClean="0">
                <a:latin typeface="Constantia" panose="02030602050306030303" pitchFamily="18" charset="0"/>
              </a:rPr>
              <a:t>!</a:t>
            </a:r>
            <a:endParaRPr lang="ca-ES" sz="2000" dirty="0">
              <a:latin typeface="Constantia" panose="0203060205030603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3380"/>
            <a:ext cx="2791909" cy="209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74218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</TotalTime>
  <Words>28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FESTA DE NADAL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super</dc:creator>
  <cp:lastModifiedBy>ESC Arnau Mir</cp:lastModifiedBy>
  <cp:revision>4</cp:revision>
  <dcterms:created xsi:type="dcterms:W3CDTF">2018-12-14T14:12:20Z</dcterms:created>
  <dcterms:modified xsi:type="dcterms:W3CDTF">2018-12-14T14:41:55Z</dcterms:modified>
</cp:coreProperties>
</file>