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6.jpeg" ContentType="image/jpeg"/>
  <Override PartName="/ppt/media/image5.jpeg" ContentType="image/jpeg"/>
  <Override PartName="/ppt/media/image7.jpeg" ContentType="image/jpeg"/>
  <Override PartName="/ppt/media/image8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658DDA-68DC-467E-8566-4F44925F83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A37010-F1C7-4C40-BC9F-0DE320AFE6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221E3B-1B56-4648-997C-E22F4DCED3F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4CDA36-1A0C-47F7-AF0D-088F94F39B2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B92451-6FA4-41C5-A3EC-F48DFF2E43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45A6DB-9EFC-4F32-9392-1C1754BFEF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079648-C207-41B1-AECB-E1075424D70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195F0C-D525-49B7-9CD8-20E8A1F9EB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05C4D1-2359-4648-8C55-C8C9845E963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4CB31E-1180-4BEA-859F-A09CC89558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426163E-248B-43BB-A464-618E7FBEE4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6FE1BC-5B21-4A0C-A010-28790EF737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a-ES" sz="4400" spc="-1" strike="noStrike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800" spc="-1" strike="noStrike">
                <a:solidFill>
                  <a:srgbClr val="000000"/>
                </a:solidFill>
                <a:latin typeface="Arial"/>
              </a:rPr>
              <a:t>Segon nivell de l'esquema</a:t>
            </a:r>
            <a:endParaRPr b="0" lang="ca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</a:rPr>
              <a:t>Tercer nivell de l'esquema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Quart nivell de l'esquema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Cinquè nivell de l'esquema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Sisè nivell de l'esquema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Setè nivell de l'esquema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&lt;peu de pàgina&gt;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9DF4466-1B4D-4FA7-BB05-30B85BDBC38D}" type="slidenum"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0000"/>
          </a:blip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08720"/>
            <a:ext cx="9071640" cy="118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a-ES" sz="6600" spc="-1" strike="noStrike">
                <a:solidFill>
                  <a:srgbClr val="468a1a"/>
                </a:solidFill>
                <a:latin typeface="Arial Black"/>
              </a:rPr>
              <a:t>EL RECICLATGE</a:t>
            </a:r>
            <a:endParaRPr b="0" lang="ca-ES" sz="6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4400" spc="-1" strike="noStrike">
                <a:solidFill>
                  <a:srgbClr val="000000"/>
                </a:solidFill>
                <a:latin typeface="Arial"/>
              </a:rPr>
              <a:t>CONTENIDORS DE RECICLATGE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180000" y="1800000"/>
            <a:ext cx="3809520" cy="2476080"/>
          </a:xfrm>
          <a:prstGeom prst="rect">
            <a:avLst/>
          </a:prstGeom>
          <a:ln w="0"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3989520" y="1714680"/>
            <a:ext cx="5370480" cy="281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a-ES" sz="4400" spc="-1" strike="noStrike">
                <a:solidFill>
                  <a:srgbClr val="000000"/>
                </a:solidFill>
                <a:latin typeface="Arial"/>
              </a:rPr>
              <a:t>LES TRES ERES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80000" y="1172520"/>
            <a:ext cx="9720000" cy="422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a-ES" sz="4400" spc="-1" strike="noStrike">
                <a:solidFill>
                  <a:srgbClr val="000000"/>
                </a:solidFill>
                <a:latin typeface="Arial"/>
              </a:rPr>
              <a:t>LA REGLA DE LES TRES ERES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360000" y="1080000"/>
            <a:ext cx="9132840" cy="45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a-ES" sz="4400" spc="-1" strike="noStrike">
                <a:solidFill>
                  <a:srgbClr val="000000"/>
                </a:solidFill>
                <a:latin typeface="Arial"/>
              </a:rPr>
              <a:t>LA DEIXALLERIA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180000" y="1053000"/>
            <a:ext cx="9620280" cy="434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1996560" y="0"/>
            <a:ext cx="5548320" cy="554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"/>
          <p:cNvSpPr txBox="1"/>
          <p:nvPr/>
        </p:nvSpPr>
        <p:spPr>
          <a:xfrm>
            <a:off x="7591320" y="2423160"/>
            <a:ext cx="2300760" cy="316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ca-ES" sz="3600" spc="-1" strike="noStrike">
                <a:solidFill>
                  <a:srgbClr val="000000"/>
                </a:solidFill>
                <a:latin typeface="Arial"/>
              </a:rPr>
              <a:t>Fet per-</a:t>
            </a:r>
            <a:endParaRPr b="0" lang="ca-ES" sz="36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ca-ES" sz="3600" spc="-1" strike="noStrike">
                <a:solidFill>
                  <a:srgbClr val="000000"/>
                </a:solidFill>
                <a:latin typeface="Arial"/>
              </a:rPr>
              <a:t>Saul </a:t>
            </a:r>
            <a:endParaRPr b="0" lang="ca-ES" sz="36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ca-ES" sz="3600" spc="-1" strike="noStrike">
                <a:solidFill>
                  <a:srgbClr val="000000"/>
                </a:solidFill>
                <a:latin typeface="Arial"/>
              </a:rPr>
              <a:t>Santi </a:t>
            </a:r>
            <a:endParaRPr b="0" lang="ca-ES" sz="36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ca-ES" sz="3600" spc="-1" strike="noStrike">
                <a:solidFill>
                  <a:srgbClr val="000000"/>
                </a:solidFill>
                <a:latin typeface="Arial"/>
              </a:rPr>
              <a:t>Lluc </a:t>
            </a:r>
            <a:endParaRPr b="0" lang="ca-ES" sz="36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ca-ES" sz="3600" spc="-1" strike="noStrike">
                <a:solidFill>
                  <a:srgbClr val="000000"/>
                </a:solidFill>
                <a:latin typeface="Arial"/>
              </a:rPr>
              <a:t>Roc </a:t>
            </a:r>
            <a:endParaRPr b="0" lang="ca-ES" sz="36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ca-ES" sz="3600" spc="-1" strike="noStrike">
                <a:solidFill>
                  <a:srgbClr val="000000"/>
                </a:solidFill>
                <a:latin typeface="Arial"/>
              </a:rPr>
              <a:t>Shahar.</a:t>
            </a:r>
            <a:endParaRPr b="0" lang="ca-E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Application>LibreOffice/7.4.3.2$Linux_X86_64 LibreOffice_project/40$Build-2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2023-03-10T09:05:18Z</dcterms:created>
  <dc:creator/>
  <dc:description/>
  <dc:language>ca-ES</dc:language>
  <cp:lastModifiedBy/>
  <dcterms:modified xsi:type="dcterms:W3CDTF">2023-03-10T10:31:58Z</dcterms:modified>
  <cp:revision>1</cp:revision>
  <dc:subject/>
  <dc:title/>
</cp:coreProperties>
</file>