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anose="020B0604020202020204" charset="-79"/>
      <p:regular r:id="rId21"/>
      <p:bold r:id="rId22"/>
    </p:embeddedFont>
    <p:embeddedFont>
      <p:font typeface="Lobster" panose="020B0604020202020204" charset="0"/>
      <p:regular r:id="rId23"/>
    </p:embeddedFont>
    <p:embeddedFont>
      <p:font typeface="Caveat" panose="020B0604020202020204" charset="0"/>
      <p:regular r:id="rId24"/>
      <p:bold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  <p:embeddedFont>
      <p:font typeface="Impact" panose="020B0806030902050204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58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01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74eccd0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74eccd0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589f8456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589f8456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cc116d6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cc116d6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0cc116d6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0cc116d6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574eccd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574eccd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574eccd0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574eccd0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cc116c5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cc116c5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5bcc0e4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5bcc0e4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589f84567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589f84567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0cc116c5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0cc116c5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589f8456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589f8456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5650705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5650705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5bcc0e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5bcc0e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74eccd0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74eccd0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cc116d6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cc116d6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74eccd0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74eccd0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589f845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589f8456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TINTINS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464100" y="1373750"/>
            <a:ext cx="85206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/>
              <a:t>Curs 2020-21</a:t>
            </a:r>
            <a:endParaRPr sz="48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275" y="3981650"/>
            <a:ext cx="1491026" cy="8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r="66492"/>
          <a:stretch/>
        </p:blipFill>
        <p:spPr>
          <a:xfrm>
            <a:off x="3215238" y="2165750"/>
            <a:ext cx="3018325" cy="29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 L’ESCOLA...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561900" y="1726750"/>
            <a:ext cx="82704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Cotutoria - Docència compartida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Projectes d’aula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Especialitats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○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Educació física dimarts a la tarda.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801" y="292845"/>
            <a:ext cx="1425573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550" y="964325"/>
            <a:ext cx="2589725" cy="16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655" y="3225475"/>
            <a:ext cx="2933118" cy="17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6">
            <a:alphaModFix/>
          </a:blip>
          <a:srcRect t="28896" r="50585" b="7538"/>
          <a:stretch/>
        </p:blipFill>
        <p:spPr>
          <a:xfrm>
            <a:off x="7075800" y="2012059"/>
            <a:ext cx="1756500" cy="2192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 treballem els tintins?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516475" y="1372550"/>
            <a:ext cx="82704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Llibreta de documentació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Llibreta per a projectes d’aula + A més a més hem viscut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Arxivador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31200" y="2771550"/>
            <a:ext cx="6421800" cy="552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" sz="32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QUÈ CAL PORTAR </a:t>
            </a:r>
            <a:r>
              <a:rPr lang="ca" sz="3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DIÀRIAMENT </a:t>
            </a:r>
            <a:r>
              <a:rPr lang="ca" sz="32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DURANT LA SETMANA?</a:t>
            </a:r>
            <a:endParaRPr sz="32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311700" y="3081450"/>
            <a:ext cx="4019400" cy="16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ca" sz="1600" b="1">
                <a:latin typeface="Source Code Pro"/>
                <a:ea typeface="Source Code Pro"/>
                <a:cs typeface="Source Code Pro"/>
                <a:sym typeface="Source Code Pro"/>
              </a:rPr>
              <a:t>Agenda</a:t>
            </a:r>
            <a:endParaRPr sz="16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ca" sz="1600" b="1">
                <a:latin typeface="Source Code Pro"/>
                <a:ea typeface="Source Code Pro"/>
                <a:cs typeface="Source Code Pro"/>
                <a:sym typeface="Source Code Pro"/>
              </a:rPr>
              <a:t>Carpeta Separadors</a:t>
            </a:r>
            <a:endParaRPr sz="16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ca" sz="1600" b="1">
                <a:latin typeface="Source Code Pro"/>
                <a:ea typeface="Source Code Pro"/>
                <a:cs typeface="Source Code Pro"/>
                <a:sym typeface="Source Code Pro"/>
              </a:rPr>
              <a:t>Llibreta d’Aula</a:t>
            </a:r>
            <a:endParaRPr sz="16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ca" sz="1600" b="1">
                <a:latin typeface="Source Code Pro"/>
                <a:ea typeface="Source Code Pro"/>
                <a:cs typeface="Source Code Pro"/>
                <a:sym typeface="Source Code Pro"/>
              </a:rPr>
              <a:t>Estoig (material d’escola)</a:t>
            </a:r>
            <a:endParaRPr sz="16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ca" sz="1600" b="1">
                <a:latin typeface="Source Code Pro"/>
                <a:ea typeface="Source Code Pro"/>
                <a:cs typeface="Source Code Pro"/>
                <a:sym typeface="Source Code Pro"/>
              </a:rPr>
              <a:t>Esmorzar (Carmanyola)</a:t>
            </a:r>
            <a:endParaRPr sz="16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LES ESTONES DE PATI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6100" lvl="0" indent="-409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Verdana"/>
              <a:buChar char="➔"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 dividirà en 3 zones: pista 1, pista 2 i fora pista. Serà rotatiu.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-409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Verdana"/>
              <a:buChar char="➔"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HORARI: </a:t>
            </a:r>
            <a:r>
              <a:rPr lang="ca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11.15h a 11.40h.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-409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Verdana"/>
              <a:buChar char="➔"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Esmorzar: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66775" lvl="1" indent="-2749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◆"/>
            </a:pP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Cal venir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esmorzats de casa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66775" lvl="1" indent="-2749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◆"/>
            </a:pP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l’escola cal dur un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petit esmorzar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66775" lvl="1" indent="-2749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◆"/>
            </a:pP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Cal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evitar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si us plau,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brioixeria industrial i begudes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66775" lvl="1" indent="-2749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◆"/>
            </a:pP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Cal dur l’esmorzar en una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carmanyola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66775" lvl="1" indent="-2749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◆"/>
            </a:pP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Dimecres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esmorzem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fruita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66775" lvl="1" indent="-2749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◆"/>
            </a:pP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Els infants esmorzaran </a:t>
            </a:r>
            <a:r>
              <a:rPr lang="ca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dins l’aula 10 minuts abans</a:t>
            </a:r>
            <a:r>
              <a:rPr lang="ca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sortir al pati. 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sortides i colònies…?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837900" y="1428625"/>
            <a:ext cx="4099200" cy="19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ca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COLÒNIES</a:t>
            </a:r>
            <a:endParaRPr sz="22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ca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Segons la situació o l’evolució de la pandèmia es valorarà si es faran unes colònies de convivència al llarg del 3r trimestre. </a:t>
            </a:r>
            <a:endParaRPr sz="2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58925" y="1320825"/>
            <a:ext cx="3183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100" b="1">
                <a:latin typeface="Verdana"/>
                <a:ea typeface="Verdana"/>
                <a:cs typeface="Verdana"/>
                <a:sym typeface="Verdana"/>
              </a:rPr>
              <a:t>SORTIDES</a:t>
            </a:r>
            <a:endParaRPr sz="21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000">
                <a:latin typeface="Verdana"/>
                <a:ea typeface="Verdana"/>
                <a:cs typeface="Verdana"/>
                <a:sym typeface="Verdana"/>
              </a:rPr>
              <a:t>La intenció és fer-ne dins del grup estable: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ca" sz="2000">
                <a:latin typeface="Verdana"/>
                <a:ea typeface="Verdana"/>
                <a:cs typeface="Verdana"/>
                <a:sym typeface="Verdana"/>
              </a:rPr>
              <a:t>relacionades amb el projecte o amb l’entorn natural.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●"/>
            </a:pPr>
            <a:r>
              <a:rPr lang="ca" sz="2000">
                <a:latin typeface="Verdana"/>
                <a:ea typeface="Verdana"/>
                <a:cs typeface="Verdana"/>
                <a:sym typeface="Verdana"/>
              </a:rPr>
              <a:t>NO PACK SORTIDES.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322" y="3002925"/>
            <a:ext cx="1979276" cy="23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MATERIAL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561900" y="1480350"/>
            <a:ext cx="82704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2 caixes de mocadors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1 caixa de tovalloletes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Estoig buit (de bossa amb cremallera i petit) 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Mascareta i bosseta amb el </a:t>
            </a:r>
            <a:r>
              <a:rPr lang="ca" sz="1600" b="1">
                <a:latin typeface="Verdana"/>
                <a:ea typeface="Verdana"/>
                <a:cs typeface="Verdana"/>
                <a:sym typeface="Verdana"/>
              </a:rPr>
              <a:t>NOM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Cantimplora </a:t>
            </a:r>
            <a:r>
              <a:rPr lang="ca" sz="1600" b="1">
                <a:latin typeface="Verdana"/>
                <a:ea typeface="Verdana"/>
                <a:cs typeface="Verdana"/>
                <a:sym typeface="Verdana"/>
              </a:rPr>
              <a:t>NOM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Bata </a:t>
            </a:r>
            <a:r>
              <a:rPr lang="ca" sz="1600" b="1">
                <a:latin typeface="Verdana"/>
                <a:ea typeface="Verdana"/>
                <a:cs typeface="Verdana"/>
                <a:sym typeface="Verdana"/>
              </a:rPr>
              <a:t>NOM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Fulard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Roba i calçat esportiu pel dia d’educació física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DOCUMENTACIÓ</a:t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516475" y="1372550"/>
            <a:ext cx="82704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Autorització marxar sols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Autorització sortides en horari lectiu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Calendari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Factura de material (nominal)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Autorització serveis i recursos digitals (Google Suite)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Autorització ús drets d’imatge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Declaració responsable Covid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Llista de material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Autorització visionat de pel·lícules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000" y="357575"/>
            <a:ext cx="5002001" cy="45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225" y="0"/>
            <a:ext cx="7071901" cy="475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5206625" y="2852000"/>
            <a:ext cx="3775800" cy="71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TORN D’INTERVENCIONS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516475" y="1372550"/>
            <a:ext cx="82704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00" y="387426"/>
            <a:ext cx="3053200" cy="42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4209475" y="1433613"/>
            <a:ext cx="4577400" cy="24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Aquest </a:t>
            </a:r>
            <a:r>
              <a:rPr lang="ca" sz="3600" b="1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curs </a:t>
            </a:r>
            <a:r>
              <a:rPr lang="ca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 una </a:t>
            </a:r>
            <a:r>
              <a:rPr lang="ca" sz="3600" b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nova aventura</a:t>
            </a:r>
            <a:r>
              <a:rPr lang="ca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GAUDIM EL VIATGE!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CURS EXCEPCIONAL...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1787900"/>
            <a:ext cx="5041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500" b="1">
                <a:latin typeface="Caveat"/>
                <a:ea typeface="Caveat"/>
                <a:cs typeface="Caveat"/>
                <a:sym typeface="Caveat"/>
              </a:rPr>
              <a:t>TREBALLEM PER UNA ESCOLA SEGURA</a:t>
            </a:r>
            <a:endParaRPr sz="55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475" y="1543400"/>
            <a:ext cx="3191899" cy="304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l’equip de mestres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l="22898" t="11799" r="38357" b="6714"/>
          <a:stretch/>
        </p:blipFill>
        <p:spPr>
          <a:xfrm>
            <a:off x="3468175" y="1350350"/>
            <a:ext cx="2736402" cy="323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5397" t="22191" r="12066"/>
          <a:stretch/>
        </p:blipFill>
        <p:spPr>
          <a:xfrm>
            <a:off x="175125" y="1839300"/>
            <a:ext cx="3111600" cy="220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t="9075" b="9091"/>
          <a:stretch/>
        </p:blipFill>
        <p:spPr>
          <a:xfrm>
            <a:off x="6386025" y="1350350"/>
            <a:ext cx="2225186" cy="323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ENTRADES </a:t>
            </a:r>
            <a:r>
              <a:rPr lang="ca" sz="4600"/>
              <a:t>i sortides</a:t>
            </a:r>
            <a:endParaRPr sz="460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06200" y="1093850"/>
            <a:ext cx="8726100" cy="3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Els i les</a:t>
            </a:r>
            <a:r>
              <a:rPr lang="ca" sz="17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GRANS </a:t>
            </a:r>
            <a:r>
              <a:rPr lang="ca" sz="1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accedirem per la NOVA porta de la pista. </a:t>
            </a:r>
            <a:r>
              <a:rPr lang="ca" sz="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❖"/>
            </a:pPr>
            <a:r>
              <a:rPr lang="ca" sz="15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ENTRADES de  les 8:55 fins les 9:05 / de les 14:55 fins les 15:05</a:t>
            </a:r>
            <a:endParaRPr sz="15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❖"/>
            </a:pPr>
            <a:r>
              <a:rPr lang="ca" sz="15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SORTIDES 12:30/16:30</a:t>
            </a:r>
            <a:r>
              <a:rPr lang="ca" sz="10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Cada grup se situarà en un punt de la pista. </a:t>
            </a:r>
            <a:r>
              <a:rPr lang="ca" sz="17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Temperatura i gel hidroalcohòlic.</a:t>
            </a:r>
            <a:endParaRPr sz="17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7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Els que arriben tard?</a:t>
            </a:r>
            <a:r>
              <a:rPr lang="ca" sz="17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 LA ZONA DE SORRA del C/Comptes de Cardona. Un adult es quedarà amb ells fins que tots els nens i les nenes de l’escola siguin a dins. </a:t>
            </a:r>
            <a:r>
              <a:rPr lang="ca" sz="17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PUNTUALITAT! </a:t>
            </a:r>
            <a:endParaRPr sz="17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MESURES COVID-19 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516475" y="1372550"/>
            <a:ext cx="82704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Ús de la mascareta: obligatòria fora de l’aula del grup estable. 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Temperatura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Neteja de mans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Ventilació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Neteja d’espais i estris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Grups estables (aula i pati)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Tindrem present espais exteriors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100" y="2062775"/>
            <a:ext cx="2540905" cy="24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 casa i a l’escola, responsabilitat compartida!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6100" lvl="0" indent="-408305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➔"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QUAN ENS QUEDEM A CASA?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Preferiblement cal </a:t>
            </a:r>
            <a:r>
              <a:rPr lang="ca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avisar </a:t>
            </a:r>
            <a:endParaRPr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l’escola</a:t>
            </a: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per correu 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electrònic. 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-408305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➔"/>
            </a:pP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L’ESCOLA, en el cas de detectar algun d’aquests símptomes, S’AÏLLARÀ A L’ALUMNE I ES TRUCARÀ IMMEDIATAMENT A LA FAMÍLIA. 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081087" lvl="0" indent="-330517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6100" lvl="0" indent="-408305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➔"/>
            </a:pPr>
            <a:r>
              <a:rPr lang="ca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DADES DE CONTACTE ACTUALITZADES</a:t>
            </a:r>
            <a:r>
              <a:rPr lang="ca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!!!</a:t>
            </a:r>
            <a:endParaRPr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4782" t="36186" r="20136" b="15597"/>
          <a:stretch/>
        </p:blipFill>
        <p:spPr>
          <a:xfrm>
            <a:off x="4572000" y="1228675"/>
            <a:ext cx="4305299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COMUNICACIÓ FAMÍLIA-ESCOLA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516475" y="1372550"/>
            <a:ext cx="8270400" cy="3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Comunicació telemàtica (dia a dia i entrevistes)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Correu activat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Enviar correu als dos tutors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Seguiment pàgina web, blogs i classroom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Descàrrega de fotos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600">
                <a:latin typeface="Verdana"/>
                <a:ea typeface="Verdana"/>
                <a:cs typeface="Verdana"/>
                <a:sym typeface="Verdana"/>
              </a:rPr>
              <a:t>EN CAS DE CONFINAMENT: seguiment per correu, videotrucades i treball pel Classroom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600" b="1">
                <a:latin typeface="Verdana"/>
                <a:ea typeface="Verdana"/>
                <a:cs typeface="Verdana"/>
                <a:sym typeface="Verdana"/>
              </a:rPr>
              <a:t>IMPORTÀNCIA DE LES EINES DE TREBALL A CASA 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a" sz="1600" b="1">
                <a:latin typeface="Verdana"/>
                <a:ea typeface="Verdana"/>
                <a:cs typeface="Verdana"/>
                <a:sym typeface="Verdana"/>
              </a:rPr>
              <a:t>(ordinador, connexió, espai)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l="13126" t="19763" r="12207" b="27842"/>
          <a:stretch/>
        </p:blipFill>
        <p:spPr>
          <a:xfrm>
            <a:off x="6976075" y="1203350"/>
            <a:ext cx="1724751" cy="16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EINES DIGITALS A LA COMUNITAT DE GRANS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27044"/>
          <a:stretch/>
        </p:blipFill>
        <p:spPr>
          <a:xfrm>
            <a:off x="374700" y="1291975"/>
            <a:ext cx="3053150" cy="33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3881125" y="1557825"/>
            <a:ext cx="47943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Source Code Pro"/>
              <a:buChar char="●"/>
            </a:pPr>
            <a:r>
              <a:rPr lang="ca" sz="1700">
                <a:latin typeface="Source Code Pro"/>
                <a:ea typeface="Source Code Pro"/>
                <a:cs typeface="Source Code Pro"/>
                <a:sym typeface="Source Code Pro"/>
              </a:rPr>
              <a:t>@ de cada infant, @ del pare i    @ de la mare.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Source Code Pro"/>
              <a:buChar char="●"/>
            </a:pPr>
            <a:r>
              <a:rPr lang="ca" sz="1700">
                <a:latin typeface="Source Code Pro"/>
                <a:ea typeface="Source Code Pro"/>
                <a:cs typeface="Source Code Pro"/>
                <a:sym typeface="Source Code Pro"/>
              </a:rPr>
              <a:t>Drive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Source Code Pro"/>
              <a:buChar char="●"/>
            </a:pPr>
            <a:r>
              <a:rPr lang="ca" sz="1700">
                <a:latin typeface="Source Code Pro"/>
                <a:ea typeface="Source Code Pro"/>
                <a:cs typeface="Source Code Pro"/>
                <a:sym typeface="Source Code Pro"/>
              </a:rPr>
              <a:t>Google Classroom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Source Code Pro"/>
              <a:buChar char="●"/>
            </a:pPr>
            <a:r>
              <a:rPr lang="ca" sz="1700">
                <a:latin typeface="Source Code Pro"/>
                <a:ea typeface="Source Code Pro"/>
                <a:cs typeface="Source Code Pro"/>
                <a:sym typeface="Source Code Pro"/>
              </a:rPr>
              <a:t>Calendar d’aula + Agenda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Source Code Pro"/>
              <a:buChar char="●"/>
            </a:pPr>
            <a:r>
              <a:rPr lang="ca" sz="1700">
                <a:latin typeface="Source Code Pro"/>
                <a:ea typeface="Source Code Pro"/>
                <a:cs typeface="Source Code Pro"/>
                <a:sym typeface="Source Code Pro"/>
              </a:rPr>
              <a:t>Meet </a:t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Presentació en pantalla (16:9)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7" baseType="lpstr">
      <vt:lpstr>Arial</vt:lpstr>
      <vt:lpstr>Amatic SC</vt:lpstr>
      <vt:lpstr>Lobster</vt:lpstr>
      <vt:lpstr>Caveat</vt:lpstr>
      <vt:lpstr>Source Code Pro</vt:lpstr>
      <vt:lpstr>Impact</vt:lpstr>
      <vt:lpstr>Calibri</vt:lpstr>
      <vt:lpstr>Verdana</vt:lpstr>
      <vt:lpstr>Beach Day</vt:lpstr>
      <vt:lpstr>  TINTINS </vt:lpstr>
      <vt:lpstr>CURS EXCEPCIONAL...</vt:lpstr>
      <vt:lpstr>l’equip de mestres</vt:lpstr>
      <vt:lpstr>ENTRADES i sortides</vt:lpstr>
      <vt:lpstr>Presentació del PowerPoint</vt:lpstr>
      <vt:lpstr>MESURES COVID-19 </vt:lpstr>
      <vt:lpstr>a casa i a l’escola, responsabilitat compartida!</vt:lpstr>
      <vt:lpstr>COMUNICACIÓ FAMÍLIA-ESCOLA</vt:lpstr>
      <vt:lpstr>EINES DIGITALS A LA COMUNITAT DE GRANS</vt:lpstr>
      <vt:lpstr>A L’ESCOLA...</vt:lpstr>
      <vt:lpstr>com treballem els tintins?</vt:lpstr>
      <vt:lpstr>LES ESTONES DE PATI</vt:lpstr>
      <vt:lpstr>sortides i colònies…?</vt:lpstr>
      <vt:lpstr>MATERIAL</vt:lpstr>
      <vt:lpstr>DOCUMENTACIÓ</vt:lpstr>
      <vt:lpstr>Presentació del PowerPoint</vt:lpstr>
      <vt:lpstr>TORN D’INTERVENCIONS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TINTINS </dc:title>
  <cp:lastModifiedBy>Prof</cp:lastModifiedBy>
  <cp:revision>1</cp:revision>
  <dcterms:modified xsi:type="dcterms:W3CDTF">2020-09-10T16:23:50Z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2483876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