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b2b5befb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b2b5befb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b2b5bef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b2b5bef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b2b5bef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b2b5bef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b2b5bef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b2b5bef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6b2b5bef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6b2b5bef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b2b5befb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b2b5befb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b2b5befb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6b2b5befb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b2b5befb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b2b5befb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b2b5befb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b2b5befb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975" y="221500"/>
            <a:ext cx="6631850" cy="475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50" y="571500"/>
            <a:ext cx="2223930" cy="42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6947">
            <a:off x="5026950" y="0"/>
            <a:ext cx="3783012" cy="53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882">
            <a:off x="781228" y="1100448"/>
            <a:ext cx="1931393" cy="366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9025" y="310275"/>
            <a:ext cx="2006075" cy="3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8" y="47038"/>
            <a:ext cx="8976748" cy="50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389">
            <a:off x="5669683" y="2752612"/>
            <a:ext cx="1346083" cy="78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250" y="0"/>
            <a:ext cx="4250725" cy="53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416" y="47425"/>
            <a:ext cx="770106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00" y="81650"/>
            <a:ext cx="8005975" cy="50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05725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904" y="76200"/>
            <a:ext cx="7515996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"/>
            <a:ext cx="2795825" cy="249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00" y="152400"/>
            <a:ext cx="387096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135" y="817200"/>
            <a:ext cx="4489240" cy="33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