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5d802f4a7a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5d802f4a7a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5d802f4a7a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5d802f4a7a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61546e299e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61546e299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61546e299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61546e299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61546e299e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61546e299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61546e299e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61546e299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61546e299e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61546e299e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61546e299e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61546e299e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61546e2a7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61546e2a7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61546e2a7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61546e2a7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5d802f4a7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5d802f4a7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61546e2a75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61546e2a75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61546e2a75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61546e2a7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61546e299e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61546e299e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61546e2a7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61546e2a7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61546e2a75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61546e2a75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61546e2a75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61546e2a75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5d802f4a7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5d802f4a7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5d802f4a7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5d802f4a7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5d802f4a7a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5d802f4a7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5d802f4a7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5d802f4a7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61546e299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61546e29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5d802f4a7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5d802f4a7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61546e299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61546e299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7776" y="178487"/>
            <a:ext cx="7073052" cy="478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4450" y="0"/>
            <a:ext cx="3619649" cy="500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5675" y="168725"/>
            <a:ext cx="4656200" cy="472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s españoles prefieren la televisión como fuente de noticias, según un  estudio europeo - Laboratorio de Periodismo Luca de Tena" id="110" name="Google Shape;11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5225" y="193825"/>
            <a:ext cx="6996800" cy="446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6475" y="272975"/>
            <a:ext cx="5430850" cy="475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1325" y="82000"/>
            <a:ext cx="6024100" cy="498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tters – SeanFromCanada's Blog" id="125" name="Google Shape;12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3725" y="102600"/>
            <a:ext cx="6549700" cy="468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ational Geographic Kids Magazine Subscription - isubscribe" id="130" name="Google Shape;13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4150" y="137275"/>
            <a:ext cx="3678050" cy="483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nócenos - Clases estudios de radio - YouTube" id="135" name="Google Shape;13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150" y="72850"/>
            <a:ext cx="8320551" cy="468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963" y="253863"/>
            <a:ext cx="7242075" cy="463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ewspaper publisher Archant sold to Newsquest - BBC News" id="145" name="Google Shape;14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450" y="287350"/>
            <a:ext cx="8020750" cy="456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0250" y="182875"/>
            <a:ext cx="6361965" cy="46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l consejo profesional de Catalunya Ràdio critica a la periodista Laura  Rosel por cargar contra Oriol Mitjà | Cataluña | EL PAÍS" id="150" name="Google Shape;15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9350" y="191188"/>
            <a:ext cx="7451175" cy="47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'enigma de l'ordinador - Museu Nacional de la Ciència i la Tècnica de  Catalunya - MNACTEC" id="155" name="Google Shape;15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450" y="139625"/>
            <a:ext cx="7243150" cy="480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pen Magazine Mockup - Mockup World" id="160" name="Google Shape;16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2175" y="215500"/>
            <a:ext cx="6625525" cy="475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or qué las cámaras de televisión son tan grandes y caras?" id="165" name="Google Shape;16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575" y="459750"/>
            <a:ext cx="7937600" cy="44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sí fue el primer ordenador comercial del mundo | Zonamovilidad.es" id="170" name="Google Shape;17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2250" y="172400"/>
            <a:ext cx="6329450" cy="487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 escriure clar - El despertador" id="175" name="Google Shape;17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50" y="157813"/>
            <a:ext cx="7228350" cy="48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0325" y="107125"/>
            <a:ext cx="3304900" cy="483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léfono móvil - Wikiwand"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9980" y="189225"/>
            <a:ext cx="3086695" cy="49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8800" y="420500"/>
            <a:ext cx="6177825" cy="441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4150" y="526325"/>
            <a:ext cx="6562325" cy="446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A TELEVISIÓN SIGUE SIENDO GRUPAL Y EL TELEVISOR SU PRIMERA PANTALLA -  Andina Link" id="85" name="Google Shape;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650" y="301712"/>
            <a:ext cx="8540475" cy="454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mazon.com : NEW Trimstyle IVORY (Corded Telephones) : Office Products" id="90" name="Google Shape;9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7050" y="157775"/>
            <a:ext cx="4678250" cy="464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pen Magazine" id="95" name="Google Shape;9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2500" y="180850"/>
            <a:ext cx="6396550" cy="479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