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handoutMasterIdLst>
    <p:handoutMasterId r:id="rId21"/>
  </p:handoutMasterIdLst>
  <p:sldIdLst>
    <p:sldId id="269" r:id="rId2"/>
    <p:sldId id="292" r:id="rId3"/>
    <p:sldId id="286" r:id="rId4"/>
    <p:sldId id="291" r:id="rId5"/>
    <p:sldId id="267" r:id="rId6"/>
    <p:sldId id="289" r:id="rId7"/>
    <p:sldId id="271" r:id="rId8"/>
    <p:sldId id="287" r:id="rId9"/>
    <p:sldId id="274" r:id="rId10"/>
    <p:sldId id="293" r:id="rId11"/>
    <p:sldId id="294" r:id="rId12"/>
    <p:sldId id="295" r:id="rId13"/>
    <p:sldId id="296" r:id="rId14"/>
    <p:sldId id="297" r:id="rId15"/>
    <p:sldId id="298" r:id="rId16"/>
    <p:sldId id="299" r:id="rId17"/>
    <p:sldId id="300" r:id="rId18"/>
    <p:sldId id="270" r:id="rId19"/>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aquin.jimenez" initials="j" lastIdx="2" clrIdx="0">
    <p:extLst>
      <p:ext uri="{19B8F6BF-5375-455C-9EA6-DF929625EA0E}">
        <p15:presenceInfo xmlns:p15="http://schemas.microsoft.com/office/powerpoint/2012/main" userId="joaquin.jimenez"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71309" autoAdjust="0"/>
  </p:normalViewPr>
  <p:slideViewPr>
    <p:cSldViewPr snapToGrid="0">
      <p:cViewPr varScale="1">
        <p:scale>
          <a:sx n="65" d="100"/>
          <a:sy n="65" d="100"/>
        </p:scale>
        <p:origin x="747" y="39"/>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273"/>
    </p:cViewPr>
  </p:sorterViewPr>
  <p:notesViewPr>
    <p:cSldViewPr snapToGrid="0">
      <p:cViewPr varScale="1">
        <p:scale>
          <a:sx n="33" d="100"/>
          <a:sy n="33" d="100"/>
        </p:scale>
        <p:origin x="2121" y="15"/>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4A47F9E-D0A9-4CAE-A7FE-39916853481A}"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s-ES"/>
        </a:p>
      </dgm:t>
    </dgm:pt>
    <dgm:pt modelId="{B690ABA8-93B3-49BA-BECB-1B928AC030D8}">
      <dgm:prSet phldrT="[Texto]"/>
      <dgm:spPr/>
      <dgm:t>
        <a:bodyPr/>
        <a:lstStyle/>
        <a:p>
          <a:r>
            <a:rPr lang="es-ES" dirty="0" smtClean="0"/>
            <a:t>Nivel 0: Ninguna automatización</a:t>
          </a:r>
          <a:endParaRPr lang="es-ES" dirty="0"/>
        </a:p>
      </dgm:t>
    </dgm:pt>
    <dgm:pt modelId="{09463BCF-C758-4A81-9B82-262D88875EDB}" type="parTrans" cxnId="{FE75767F-7481-4997-BF70-F4E52E9A83BA}">
      <dgm:prSet/>
      <dgm:spPr/>
      <dgm:t>
        <a:bodyPr/>
        <a:lstStyle/>
        <a:p>
          <a:endParaRPr lang="es-ES"/>
        </a:p>
      </dgm:t>
    </dgm:pt>
    <dgm:pt modelId="{74DE4ADF-0AFC-43EC-BE67-3A1852FF9AAD}" type="sibTrans" cxnId="{FE75767F-7481-4997-BF70-F4E52E9A83BA}">
      <dgm:prSet/>
      <dgm:spPr/>
      <dgm:t>
        <a:bodyPr/>
        <a:lstStyle/>
        <a:p>
          <a:endParaRPr lang="es-ES"/>
        </a:p>
      </dgm:t>
    </dgm:pt>
    <dgm:pt modelId="{57C4E489-2C87-4EC3-9C49-A7B246F3C6C7}">
      <dgm:prSet phldrT="[Texto]"/>
      <dgm:spPr/>
      <dgm:t>
        <a:bodyPr/>
        <a:lstStyle/>
        <a:p>
          <a:r>
            <a:rPr lang="es-ES" dirty="0" smtClean="0"/>
            <a:t>Nivel 2: Automatización parcial</a:t>
          </a:r>
          <a:endParaRPr lang="es-ES" dirty="0"/>
        </a:p>
      </dgm:t>
    </dgm:pt>
    <dgm:pt modelId="{4EE30598-9F8F-497F-A739-8CB2E4401D77}" type="parTrans" cxnId="{989E69D2-D71E-4D6A-9B6F-8531061DCDBA}">
      <dgm:prSet/>
      <dgm:spPr/>
      <dgm:t>
        <a:bodyPr/>
        <a:lstStyle/>
        <a:p>
          <a:endParaRPr lang="es-ES"/>
        </a:p>
      </dgm:t>
    </dgm:pt>
    <dgm:pt modelId="{A6F1E77D-89F3-4BF6-81DE-2519E061877E}" type="sibTrans" cxnId="{989E69D2-D71E-4D6A-9B6F-8531061DCDBA}">
      <dgm:prSet/>
      <dgm:spPr/>
      <dgm:t>
        <a:bodyPr/>
        <a:lstStyle/>
        <a:p>
          <a:endParaRPr lang="es-ES"/>
        </a:p>
      </dgm:t>
    </dgm:pt>
    <dgm:pt modelId="{25ECA402-F570-4049-A953-2B2615AC8604}">
      <dgm:prSet phldrT="[Texto]"/>
      <dgm:spPr/>
      <dgm:t>
        <a:bodyPr/>
        <a:lstStyle/>
        <a:p>
          <a:r>
            <a:rPr lang="es-ES" dirty="0" smtClean="0"/>
            <a:t>Nivel 3: Automatización condicionada</a:t>
          </a:r>
          <a:endParaRPr lang="es-ES" dirty="0"/>
        </a:p>
      </dgm:t>
    </dgm:pt>
    <dgm:pt modelId="{C56A5D93-8203-4EA3-9FDE-36FDF495EB04}" type="parTrans" cxnId="{DFC7123B-4469-4022-B5AA-8D21652623F2}">
      <dgm:prSet/>
      <dgm:spPr/>
      <dgm:t>
        <a:bodyPr/>
        <a:lstStyle/>
        <a:p>
          <a:endParaRPr lang="es-ES"/>
        </a:p>
      </dgm:t>
    </dgm:pt>
    <dgm:pt modelId="{6CE88797-1BEC-4C8F-ABEA-A11541160460}" type="sibTrans" cxnId="{DFC7123B-4469-4022-B5AA-8D21652623F2}">
      <dgm:prSet/>
      <dgm:spPr/>
      <dgm:t>
        <a:bodyPr/>
        <a:lstStyle/>
        <a:p>
          <a:endParaRPr lang="es-ES"/>
        </a:p>
      </dgm:t>
    </dgm:pt>
    <dgm:pt modelId="{E2F42559-3C31-4352-BA42-9740D497F78D}">
      <dgm:prSet phldrT="[Texto]"/>
      <dgm:spPr/>
      <dgm:t>
        <a:bodyPr/>
        <a:lstStyle/>
        <a:p>
          <a:r>
            <a:rPr lang="es-ES" dirty="0" smtClean="0"/>
            <a:t>Nivel 4: Alta automatización</a:t>
          </a:r>
          <a:endParaRPr lang="es-ES" dirty="0"/>
        </a:p>
      </dgm:t>
    </dgm:pt>
    <dgm:pt modelId="{FB67A85E-F2AE-47E6-B923-348B02B1E241}" type="parTrans" cxnId="{D6B72630-D407-43FE-95CA-A2ABE9286602}">
      <dgm:prSet/>
      <dgm:spPr/>
      <dgm:t>
        <a:bodyPr/>
        <a:lstStyle/>
        <a:p>
          <a:endParaRPr lang="es-ES"/>
        </a:p>
      </dgm:t>
    </dgm:pt>
    <dgm:pt modelId="{9EC87728-0363-4243-9979-2A3BE71E986D}" type="sibTrans" cxnId="{D6B72630-D407-43FE-95CA-A2ABE9286602}">
      <dgm:prSet/>
      <dgm:spPr/>
      <dgm:t>
        <a:bodyPr/>
        <a:lstStyle/>
        <a:p>
          <a:endParaRPr lang="es-ES"/>
        </a:p>
      </dgm:t>
    </dgm:pt>
    <dgm:pt modelId="{7DDE7D27-3516-431A-B38C-81B18FEF83ED}">
      <dgm:prSet phldrT="[Texto]"/>
      <dgm:spPr/>
      <dgm:t>
        <a:bodyPr/>
        <a:lstStyle/>
        <a:p>
          <a:r>
            <a:rPr lang="es-ES" dirty="0" smtClean="0"/>
            <a:t>Nivel 4: Automatización total</a:t>
          </a:r>
          <a:endParaRPr lang="es-ES" dirty="0"/>
        </a:p>
      </dgm:t>
    </dgm:pt>
    <dgm:pt modelId="{DF1272B2-44BC-4308-A4B8-9859AC7A255D}" type="parTrans" cxnId="{D4321D2C-AB4B-470C-BA71-309378B8B748}">
      <dgm:prSet/>
      <dgm:spPr/>
      <dgm:t>
        <a:bodyPr/>
        <a:lstStyle/>
        <a:p>
          <a:endParaRPr lang="es-ES"/>
        </a:p>
      </dgm:t>
    </dgm:pt>
    <dgm:pt modelId="{39468D74-F92E-408E-B150-474A12394EED}" type="sibTrans" cxnId="{D4321D2C-AB4B-470C-BA71-309378B8B748}">
      <dgm:prSet/>
      <dgm:spPr/>
      <dgm:t>
        <a:bodyPr/>
        <a:lstStyle/>
        <a:p>
          <a:endParaRPr lang="es-ES"/>
        </a:p>
      </dgm:t>
    </dgm:pt>
    <dgm:pt modelId="{79130CB0-03FD-4B13-B409-AA2A02A4849A}">
      <dgm:prSet phldrT="[Texto]"/>
      <dgm:spPr/>
      <dgm:t>
        <a:bodyPr/>
        <a:lstStyle/>
        <a:p>
          <a:r>
            <a:rPr lang="es-ES" dirty="0" smtClean="0"/>
            <a:t>Nivel 1: Asistencias a la conducción</a:t>
          </a:r>
          <a:endParaRPr lang="es-ES" dirty="0"/>
        </a:p>
      </dgm:t>
    </dgm:pt>
    <dgm:pt modelId="{C25AD5A1-E612-4F05-80AB-63E9A027EB8C}" type="parTrans" cxnId="{8CD1AC42-BAC7-45B7-BB0D-72C57080BDEB}">
      <dgm:prSet/>
      <dgm:spPr/>
      <dgm:t>
        <a:bodyPr/>
        <a:lstStyle/>
        <a:p>
          <a:endParaRPr lang="es-ES"/>
        </a:p>
      </dgm:t>
    </dgm:pt>
    <dgm:pt modelId="{187B0BC3-1D17-4812-847A-93562F6DBA7B}" type="sibTrans" cxnId="{8CD1AC42-BAC7-45B7-BB0D-72C57080BDEB}">
      <dgm:prSet/>
      <dgm:spPr/>
      <dgm:t>
        <a:bodyPr/>
        <a:lstStyle/>
        <a:p>
          <a:endParaRPr lang="es-ES"/>
        </a:p>
      </dgm:t>
    </dgm:pt>
    <dgm:pt modelId="{2A656ECF-F124-440B-A9C5-666F6919AD85}" type="pres">
      <dgm:prSet presAssocID="{64A47F9E-D0A9-4CAE-A7FE-39916853481A}" presName="linear" presStyleCnt="0">
        <dgm:presLayoutVars>
          <dgm:dir/>
          <dgm:animLvl val="lvl"/>
          <dgm:resizeHandles val="exact"/>
        </dgm:presLayoutVars>
      </dgm:prSet>
      <dgm:spPr/>
      <dgm:t>
        <a:bodyPr/>
        <a:lstStyle/>
        <a:p>
          <a:endParaRPr lang="es-ES"/>
        </a:p>
      </dgm:t>
    </dgm:pt>
    <dgm:pt modelId="{2574E9BF-D04C-412E-9074-8B0C027EBE1B}" type="pres">
      <dgm:prSet presAssocID="{B690ABA8-93B3-49BA-BECB-1B928AC030D8}" presName="parentLin" presStyleCnt="0"/>
      <dgm:spPr/>
    </dgm:pt>
    <dgm:pt modelId="{16B659C3-6381-45FF-B28B-F8F55175AF12}" type="pres">
      <dgm:prSet presAssocID="{B690ABA8-93B3-49BA-BECB-1B928AC030D8}" presName="parentLeftMargin" presStyleLbl="node1" presStyleIdx="0" presStyleCnt="6"/>
      <dgm:spPr/>
      <dgm:t>
        <a:bodyPr/>
        <a:lstStyle/>
        <a:p>
          <a:endParaRPr lang="es-ES"/>
        </a:p>
      </dgm:t>
    </dgm:pt>
    <dgm:pt modelId="{9E558F50-A139-4453-9E60-F4C26900D936}" type="pres">
      <dgm:prSet presAssocID="{B690ABA8-93B3-49BA-BECB-1B928AC030D8}" presName="parentText" presStyleLbl="node1" presStyleIdx="0" presStyleCnt="6">
        <dgm:presLayoutVars>
          <dgm:chMax val="0"/>
          <dgm:bulletEnabled val="1"/>
        </dgm:presLayoutVars>
      </dgm:prSet>
      <dgm:spPr/>
      <dgm:t>
        <a:bodyPr/>
        <a:lstStyle/>
        <a:p>
          <a:endParaRPr lang="es-ES"/>
        </a:p>
      </dgm:t>
    </dgm:pt>
    <dgm:pt modelId="{5AAF572F-747D-48BC-B899-FFEC7BFEA563}" type="pres">
      <dgm:prSet presAssocID="{B690ABA8-93B3-49BA-BECB-1B928AC030D8}" presName="negativeSpace" presStyleCnt="0"/>
      <dgm:spPr/>
    </dgm:pt>
    <dgm:pt modelId="{A0E8B701-56FE-40C8-A74D-0DE52BE6AF07}" type="pres">
      <dgm:prSet presAssocID="{B690ABA8-93B3-49BA-BECB-1B928AC030D8}" presName="childText" presStyleLbl="conFgAcc1" presStyleIdx="0" presStyleCnt="6">
        <dgm:presLayoutVars>
          <dgm:bulletEnabled val="1"/>
        </dgm:presLayoutVars>
      </dgm:prSet>
      <dgm:spPr/>
    </dgm:pt>
    <dgm:pt modelId="{85C63AA5-DCF6-40FB-9E8C-87F8E40A40C5}" type="pres">
      <dgm:prSet presAssocID="{74DE4ADF-0AFC-43EC-BE67-3A1852FF9AAD}" presName="spaceBetweenRectangles" presStyleCnt="0"/>
      <dgm:spPr/>
    </dgm:pt>
    <dgm:pt modelId="{566DBF6B-7E09-4E2A-A323-466D0647E198}" type="pres">
      <dgm:prSet presAssocID="{79130CB0-03FD-4B13-B409-AA2A02A4849A}" presName="parentLin" presStyleCnt="0"/>
      <dgm:spPr/>
    </dgm:pt>
    <dgm:pt modelId="{3BC2F91C-9E15-41B1-8518-8EAB951F75B4}" type="pres">
      <dgm:prSet presAssocID="{79130CB0-03FD-4B13-B409-AA2A02A4849A}" presName="parentLeftMargin" presStyleLbl="node1" presStyleIdx="0" presStyleCnt="6"/>
      <dgm:spPr/>
      <dgm:t>
        <a:bodyPr/>
        <a:lstStyle/>
        <a:p>
          <a:endParaRPr lang="es-ES"/>
        </a:p>
      </dgm:t>
    </dgm:pt>
    <dgm:pt modelId="{7F7E8580-C462-4464-9854-2AD0C0069DF1}" type="pres">
      <dgm:prSet presAssocID="{79130CB0-03FD-4B13-B409-AA2A02A4849A}" presName="parentText" presStyleLbl="node1" presStyleIdx="1" presStyleCnt="6">
        <dgm:presLayoutVars>
          <dgm:chMax val="0"/>
          <dgm:bulletEnabled val="1"/>
        </dgm:presLayoutVars>
      </dgm:prSet>
      <dgm:spPr/>
      <dgm:t>
        <a:bodyPr/>
        <a:lstStyle/>
        <a:p>
          <a:endParaRPr lang="es-ES"/>
        </a:p>
      </dgm:t>
    </dgm:pt>
    <dgm:pt modelId="{30595A5C-F7A1-4AC7-BD63-4168DC0A38B0}" type="pres">
      <dgm:prSet presAssocID="{79130CB0-03FD-4B13-B409-AA2A02A4849A}" presName="negativeSpace" presStyleCnt="0"/>
      <dgm:spPr/>
    </dgm:pt>
    <dgm:pt modelId="{998C3382-A8CB-46D6-A5E2-AA0B3D28ED64}" type="pres">
      <dgm:prSet presAssocID="{79130CB0-03FD-4B13-B409-AA2A02A4849A}" presName="childText" presStyleLbl="conFgAcc1" presStyleIdx="1" presStyleCnt="6">
        <dgm:presLayoutVars>
          <dgm:bulletEnabled val="1"/>
        </dgm:presLayoutVars>
      </dgm:prSet>
      <dgm:spPr/>
    </dgm:pt>
    <dgm:pt modelId="{D52FD32C-01C7-4D9B-A226-1733C485A4DA}" type="pres">
      <dgm:prSet presAssocID="{187B0BC3-1D17-4812-847A-93562F6DBA7B}" presName="spaceBetweenRectangles" presStyleCnt="0"/>
      <dgm:spPr/>
    </dgm:pt>
    <dgm:pt modelId="{9C041E7F-E5C7-4680-8A7F-5C41F4D9D76F}" type="pres">
      <dgm:prSet presAssocID="{57C4E489-2C87-4EC3-9C49-A7B246F3C6C7}" presName="parentLin" presStyleCnt="0"/>
      <dgm:spPr/>
    </dgm:pt>
    <dgm:pt modelId="{3B585BE0-5137-4549-A64C-3D33B7A5791F}" type="pres">
      <dgm:prSet presAssocID="{57C4E489-2C87-4EC3-9C49-A7B246F3C6C7}" presName="parentLeftMargin" presStyleLbl="node1" presStyleIdx="1" presStyleCnt="6"/>
      <dgm:spPr/>
      <dgm:t>
        <a:bodyPr/>
        <a:lstStyle/>
        <a:p>
          <a:endParaRPr lang="es-ES"/>
        </a:p>
      </dgm:t>
    </dgm:pt>
    <dgm:pt modelId="{B8629F73-B05D-483A-8C6B-29EABA036649}" type="pres">
      <dgm:prSet presAssocID="{57C4E489-2C87-4EC3-9C49-A7B246F3C6C7}" presName="parentText" presStyleLbl="node1" presStyleIdx="2" presStyleCnt="6">
        <dgm:presLayoutVars>
          <dgm:chMax val="0"/>
          <dgm:bulletEnabled val="1"/>
        </dgm:presLayoutVars>
      </dgm:prSet>
      <dgm:spPr/>
      <dgm:t>
        <a:bodyPr/>
        <a:lstStyle/>
        <a:p>
          <a:endParaRPr lang="es-ES"/>
        </a:p>
      </dgm:t>
    </dgm:pt>
    <dgm:pt modelId="{1C35C83A-9A0F-4854-8CC2-EE7DA700B9BE}" type="pres">
      <dgm:prSet presAssocID="{57C4E489-2C87-4EC3-9C49-A7B246F3C6C7}" presName="negativeSpace" presStyleCnt="0"/>
      <dgm:spPr/>
    </dgm:pt>
    <dgm:pt modelId="{7B1EC6FB-106B-41AB-A084-011F950F2096}" type="pres">
      <dgm:prSet presAssocID="{57C4E489-2C87-4EC3-9C49-A7B246F3C6C7}" presName="childText" presStyleLbl="conFgAcc1" presStyleIdx="2" presStyleCnt="6">
        <dgm:presLayoutVars>
          <dgm:bulletEnabled val="1"/>
        </dgm:presLayoutVars>
      </dgm:prSet>
      <dgm:spPr/>
    </dgm:pt>
    <dgm:pt modelId="{87D23D51-5B0E-40C5-968B-FE053C1F8F10}" type="pres">
      <dgm:prSet presAssocID="{A6F1E77D-89F3-4BF6-81DE-2519E061877E}" presName="spaceBetweenRectangles" presStyleCnt="0"/>
      <dgm:spPr/>
    </dgm:pt>
    <dgm:pt modelId="{3FCB70A9-09C8-40CF-BBBE-B1379E465341}" type="pres">
      <dgm:prSet presAssocID="{25ECA402-F570-4049-A953-2B2615AC8604}" presName="parentLin" presStyleCnt="0"/>
      <dgm:spPr/>
    </dgm:pt>
    <dgm:pt modelId="{0BB557BA-58E6-480A-9EF9-BCF983D051DE}" type="pres">
      <dgm:prSet presAssocID="{25ECA402-F570-4049-A953-2B2615AC8604}" presName="parentLeftMargin" presStyleLbl="node1" presStyleIdx="2" presStyleCnt="6"/>
      <dgm:spPr/>
      <dgm:t>
        <a:bodyPr/>
        <a:lstStyle/>
        <a:p>
          <a:endParaRPr lang="es-ES"/>
        </a:p>
      </dgm:t>
    </dgm:pt>
    <dgm:pt modelId="{BF2EC6CE-2406-447D-9EE1-1886B8CA0DE0}" type="pres">
      <dgm:prSet presAssocID="{25ECA402-F570-4049-A953-2B2615AC8604}" presName="parentText" presStyleLbl="node1" presStyleIdx="3" presStyleCnt="6">
        <dgm:presLayoutVars>
          <dgm:chMax val="0"/>
          <dgm:bulletEnabled val="1"/>
        </dgm:presLayoutVars>
      </dgm:prSet>
      <dgm:spPr/>
      <dgm:t>
        <a:bodyPr/>
        <a:lstStyle/>
        <a:p>
          <a:endParaRPr lang="es-ES"/>
        </a:p>
      </dgm:t>
    </dgm:pt>
    <dgm:pt modelId="{CA4F8AA3-9F9B-49F8-86AA-84D34F58758A}" type="pres">
      <dgm:prSet presAssocID="{25ECA402-F570-4049-A953-2B2615AC8604}" presName="negativeSpace" presStyleCnt="0"/>
      <dgm:spPr/>
    </dgm:pt>
    <dgm:pt modelId="{1F77EC84-7343-413A-ADC6-0838725B8023}" type="pres">
      <dgm:prSet presAssocID="{25ECA402-F570-4049-A953-2B2615AC8604}" presName="childText" presStyleLbl="conFgAcc1" presStyleIdx="3" presStyleCnt="6">
        <dgm:presLayoutVars>
          <dgm:bulletEnabled val="1"/>
        </dgm:presLayoutVars>
      </dgm:prSet>
      <dgm:spPr/>
    </dgm:pt>
    <dgm:pt modelId="{9A2593B2-C5AB-4E5B-9453-0CB99F231941}" type="pres">
      <dgm:prSet presAssocID="{6CE88797-1BEC-4C8F-ABEA-A11541160460}" presName="spaceBetweenRectangles" presStyleCnt="0"/>
      <dgm:spPr/>
    </dgm:pt>
    <dgm:pt modelId="{4A409A18-8CD1-46E6-94FA-4F589CCAB6E7}" type="pres">
      <dgm:prSet presAssocID="{E2F42559-3C31-4352-BA42-9740D497F78D}" presName="parentLin" presStyleCnt="0"/>
      <dgm:spPr/>
    </dgm:pt>
    <dgm:pt modelId="{99BD9781-C9F1-4077-9513-CFC18AF01B30}" type="pres">
      <dgm:prSet presAssocID="{E2F42559-3C31-4352-BA42-9740D497F78D}" presName="parentLeftMargin" presStyleLbl="node1" presStyleIdx="3" presStyleCnt="6"/>
      <dgm:spPr/>
      <dgm:t>
        <a:bodyPr/>
        <a:lstStyle/>
        <a:p>
          <a:endParaRPr lang="es-ES"/>
        </a:p>
      </dgm:t>
    </dgm:pt>
    <dgm:pt modelId="{0CCF85BF-4943-473A-AB23-ED5B5620D243}" type="pres">
      <dgm:prSet presAssocID="{E2F42559-3C31-4352-BA42-9740D497F78D}" presName="parentText" presStyleLbl="node1" presStyleIdx="4" presStyleCnt="6">
        <dgm:presLayoutVars>
          <dgm:chMax val="0"/>
          <dgm:bulletEnabled val="1"/>
        </dgm:presLayoutVars>
      </dgm:prSet>
      <dgm:spPr/>
      <dgm:t>
        <a:bodyPr/>
        <a:lstStyle/>
        <a:p>
          <a:endParaRPr lang="es-ES"/>
        </a:p>
      </dgm:t>
    </dgm:pt>
    <dgm:pt modelId="{504A3BE7-5CE8-41E1-9BB3-8D4C9A7630AC}" type="pres">
      <dgm:prSet presAssocID="{E2F42559-3C31-4352-BA42-9740D497F78D}" presName="negativeSpace" presStyleCnt="0"/>
      <dgm:spPr/>
    </dgm:pt>
    <dgm:pt modelId="{9317B86F-5E6D-4D50-AB7A-F3B51F38109D}" type="pres">
      <dgm:prSet presAssocID="{E2F42559-3C31-4352-BA42-9740D497F78D}" presName="childText" presStyleLbl="conFgAcc1" presStyleIdx="4" presStyleCnt="6">
        <dgm:presLayoutVars>
          <dgm:bulletEnabled val="1"/>
        </dgm:presLayoutVars>
      </dgm:prSet>
      <dgm:spPr/>
    </dgm:pt>
    <dgm:pt modelId="{B0C57A78-E683-4A74-8E1C-E6B582E9D77C}" type="pres">
      <dgm:prSet presAssocID="{9EC87728-0363-4243-9979-2A3BE71E986D}" presName="spaceBetweenRectangles" presStyleCnt="0"/>
      <dgm:spPr/>
    </dgm:pt>
    <dgm:pt modelId="{755038F4-3EB7-49AD-BF91-B85E5EF6D152}" type="pres">
      <dgm:prSet presAssocID="{7DDE7D27-3516-431A-B38C-81B18FEF83ED}" presName="parentLin" presStyleCnt="0"/>
      <dgm:spPr/>
    </dgm:pt>
    <dgm:pt modelId="{D7E38E10-5FBB-4BFE-9C2E-1B2E0A3BEDFD}" type="pres">
      <dgm:prSet presAssocID="{7DDE7D27-3516-431A-B38C-81B18FEF83ED}" presName="parentLeftMargin" presStyleLbl="node1" presStyleIdx="4" presStyleCnt="6"/>
      <dgm:spPr/>
      <dgm:t>
        <a:bodyPr/>
        <a:lstStyle/>
        <a:p>
          <a:endParaRPr lang="es-ES"/>
        </a:p>
      </dgm:t>
    </dgm:pt>
    <dgm:pt modelId="{DF9F9156-AA2D-4DFA-A125-4834CCCAC42D}" type="pres">
      <dgm:prSet presAssocID="{7DDE7D27-3516-431A-B38C-81B18FEF83ED}" presName="parentText" presStyleLbl="node1" presStyleIdx="5" presStyleCnt="6">
        <dgm:presLayoutVars>
          <dgm:chMax val="0"/>
          <dgm:bulletEnabled val="1"/>
        </dgm:presLayoutVars>
      </dgm:prSet>
      <dgm:spPr/>
      <dgm:t>
        <a:bodyPr/>
        <a:lstStyle/>
        <a:p>
          <a:endParaRPr lang="es-ES"/>
        </a:p>
      </dgm:t>
    </dgm:pt>
    <dgm:pt modelId="{F26C0CFD-3D0A-4088-B59E-6FA460A7C74D}" type="pres">
      <dgm:prSet presAssocID="{7DDE7D27-3516-431A-B38C-81B18FEF83ED}" presName="negativeSpace" presStyleCnt="0"/>
      <dgm:spPr/>
    </dgm:pt>
    <dgm:pt modelId="{FDFA9AEE-FA27-4C7F-B622-82AAD9C6A928}" type="pres">
      <dgm:prSet presAssocID="{7DDE7D27-3516-431A-B38C-81B18FEF83ED}" presName="childText" presStyleLbl="conFgAcc1" presStyleIdx="5" presStyleCnt="6">
        <dgm:presLayoutVars>
          <dgm:bulletEnabled val="1"/>
        </dgm:presLayoutVars>
      </dgm:prSet>
      <dgm:spPr/>
    </dgm:pt>
  </dgm:ptLst>
  <dgm:cxnLst>
    <dgm:cxn modelId="{FA1AF8B0-50B7-4D2D-876E-633334EB40F9}" type="presOf" srcId="{25ECA402-F570-4049-A953-2B2615AC8604}" destId="{0BB557BA-58E6-480A-9EF9-BCF983D051DE}" srcOrd="0" destOrd="0" presId="urn:microsoft.com/office/officeart/2005/8/layout/list1"/>
    <dgm:cxn modelId="{6EAFE437-A517-4909-A7D0-BEFC94740439}" type="presOf" srcId="{57C4E489-2C87-4EC3-9C49-A7B246F3C6C7}" destId="{B8629F73-B05D-483A-8C6B-29EABA036649}" srcOrd="1" destOrd="0" presId="urn:microsoft.com/office/officeart/2005/8/layout/list1"/>
    <dgm:cxn modelId="{01BF6A92-9C68-4940-9044-73446AE7BFE3}" type="presOf" srcId="{25ECA402-F570-4049-A953-2B2615AC8604}" destId="{BF2EC6CE-2406-447D-9EE1-1886B8CA0DE0}" srcOrd="1" destOrd="0" presId="urn:microsoft.com/office/officeart/2005/8/layout/list1"/>
    <dgm:cxn modelId="{816256B4-175B-4735-8CD1-62C868680345}" type="presOf" srcId="{79130CB0-03FD-4B13-B409-AA2A02A4849A}" destId="{7F7E8580-C462-4464-9854-2AD0C0069DF1}" srcOrd="1" destOrd="0" presId="urn:microsoft.com/office/officeart/2005/8/layout/list1"/>
    <dgm:cxn modelId="{D6B72630-D407-43FE-95CA-A2ABE9286602}" srcId="{64A47F9E-D0A9-4CAE-A7FE-39916853481A}" destId="{E2F42559-3C31-4352-BA42-9740D497F78D}" srcOrd="4" destOrd="0" parTransId="{FB67A85E-F2AE-47E6-B923-348B02B1E241}" sibTransId="{9EC87728-0363-4243-9979-2A3BE71E986D}"/>
    <dgm:cxn modelId="{F6DB8640-F6A3-467B-8D0E-5527175C2188}" type="presOf" srcId="{79130CB0-03FD-4B13-B409-AA2A02A4849A}" destId="{3BC2F91C-9E15-41B1-8518-8EAB951F75B4}" srcOrd="0" destOrd="0" presId="urn:microsoft.com/office/officeart/2005/8/layout/list1"/>
    <dgm:cxn modelId="{8CD1AC42-BAC7-45B7-BB0D-72C57080BDEB}" srcId="{64A47F9E-D0A9-4CAE-A7FE-39916853481A}" destId="{79130CB0-03FD-4B13-B409-AA2A02A4849A}" srcOrd="1" destOrd="0" parTransId="{C25AD5A1-E612-4F05-80AB-63E9A027EB8C}" sibTransId="{187B0BC3-1D17-4812-847A-93562F6DBA7B}"/>
    <dgm:cxn modelId="{DFC7123B-4469-4022-B5AA-8D21652623F2}" srcId="{64A47F9E-D0A9-4CAE-A7FE-39916853481A}" destId="{25ECA402-F570-4049-A953-2B2615AC8604}" srcOrd="3" destOrd="0" parTransId="{C56A5D93-8203-4EA3-9FDE-36FDF495EB04}" sibTransId="{6CE88797-1BEC-4C8F-ABEA-A11541160460}"/>
    <dgm:cxn modelId="{989E69D2-D71E-4D6A-9B6F-8531061DCDBA}" srcId="{64A47F9E-D0A9-4CAE-A7FE-39916853481A}" destId="{57C4E489-2C87-4EC3-9C49-A7B246F3C6C7}" srcOrd="2" destOrd="0" parTransId="{4EE30598-9F8F-497F-A739-8CB2E4401D77}" sibTransId="{A6F1E77D-89F3-4BF6-81DE-2519E061877E}"/>
    <dgm:cxn modelId="{2D4E553F-A085-4D1D-A2D5-62A70DCD956E}" type="presOf" srcId="{57C4E489-2C87-4EC3-9C49-A7B246F3C6C7}" destId="{3B585BE0-5137-4549-A64C-3D33B7A5791F}" srcOrd="0" destOrd="0" presId="urn:microsoft.com/office/officeart/2005/8/layout/list1"/>
    <dgm:cxn modelId="{F06B4432-36D7-4A7D-8051-B9D58137E5FC}" type="presOf" srcId="{B690ABA8-93B3-49BA-BECB-1B928AC030D8}" destId="{9E558F50-A139-4453-9E60-F4C26900D936}" srcOrd="1" destOrd="0" presId="urn:microsoft.com/office/officeart/2005/8/layout/list1"/>
    <dgm:cxn modelId="{D4321D2C-AB4B-470C-BA71-309378B8B748}" srcId="{64A47F9E-D0A9-4CAE-A7FE-39916853481A}" destId="{7DDE7D27-3516-431A-B38C-81B18FEF83ED}" srcOrd="5" destOrd="0" parTransId="{DF1272B2-44BC-4308-A4B8-9859AC7A255D}" sibTransId="{39468D74-F92E-408E-B150-474A12394EED}"/>
    <dgm:cxn modelId="{511875FB-3FF7-462B-B09C-D6E7FC1D3767}" type="presOf" srcId="{7DDE7D27-3516-431A-B38C-81B18FEF83ED}" destId="{D7E38E10-5FBB-4BFE-9C2E-1B2E0A3BEDFD}" srcOrd="0" destOrd="0" presId="urn:microsoft.com/office/officeart/2005/8/layout/list1"/>
    <dgm:cxn modelId="{05B92F9D-CB1E-44C6-B8C7-23E7C72C16EF}" type="presOf" srcId="{E2F42559-3C31-4352-BA42-9740D497F78D}" destId="{0CCF85BF-4943-473A-AB23-ED5B5620D243}" srcOrd="1" destOrd="0" presId="urn:microsoft.com/office/officeart/2005/8/layout/list1"/>
    <dgm:cxn modelId="{33A668D6-448E-41C4-97BC-64F29A89FF4F}" type="presOf" srcId="{7DDE7D27-3516-431A-B38C-81B18FEF83ED}" destId="{DF9F9156-AA2D-4DFA-A125-4834CCCAC42D}" srcOrd="1" destOrd="0" presId="urn:microsoft.com/office/officeart/2005/8/layout/list1"/>
    <dgm:cxn modelId="{FE75767F-7481-4997-BF70-F4E52E9A83BA}" srcId="{64A47F9E-D0A9-4CAE-A7FE-39916853481A}" destId="{B690ABA8-93B3-49BA-BECB-1B928AC030D8}" srcOrd="0" destOrd="0" parTransId="{09463BCF-C758-4A81-9B82-262D88875EDB}" sibTransId="{74DE4ADF-0AFC-43EC-BE67-3A1852FF9AAD}"/>
    <dgm:cxn modelId="{823FEF09-7BC4-45C8-8C5A-875D498AA8C8}" type="presOf" srcId="{B690ABA8-93B3-49BA-BECB-1B928AC030D8}" destId="{16B659C3-6381-45FF-B28B-F8F55175AF12}" srcOrd="0" destOrd="0" presId="urn:microsoft.com/office/officeart/2005/8/layout/list1"/>
    <dgm:cxn modelId="{37769B8C-3CD8-4A93-B478-655F0DE11C89}" type="presOf" srcId="{64A47F9E-D0A9-4CAE-A7FE-39916853481A}" destId="{2A656ECF-F124-440B-A9C5-666F6919AD85}" srcOrd="0" destOrd="0" presId="urn:microsoft.com/office/officeart/2005/8/layout/list1"/>
    <dgm:cxn modelId="{F30ACDCE-412B-44FB-B44F-67242C5E3E5A}" type="presOf" srcId="{E2F42559-3C31-4352-BA42-9740D497F78D}" destId="{99BD9781-C9F1-4077-9513-CFC18AF01B30}" srcOrd="0" destOrd="0" presId="urn:microsoft.com/office/officeart/2005/8/layout/list1"/>
    <dgm:cxn modelId="{6CC4634D-E6FE-45D2-8F98-77A5D132401C}" type="presParOf" srcId="{2A656ECF-F124-440B-A9C5-666F6919AD85}" destId="{2574E9BF-D04C-412E-9074-8B0C027EBE1B}" srcOrd="0" destOrd="0" presId="urn:microsoft.com/office/officeart/2005/8/layout/list1"/>
    <dgm:cxn modelId="{ED570691-023D-4D2F-8718-C45836BFA842}" type="presParOf" srcId="{2574E9BF-D04C-412E-9074-8B0C027EBE1B}" destId="{16B659C3-6381-45FF-B28B-F8F55175AF12}" srcOrd="0" destOrd="0" presId="urn:microsoft.com/office/officeart/2005/8/layout/list1"/>
    <dgm:cxn modelId="{558CD699-6A51-41A4-AFC1-58753F02B172}" type="presParOf" srcId="{2574E9BF-D04C-412E-9074-8B0C027EBE1B}" destId="{9E558F50-A139-4453-9E60-F4C26900D936}" srcOrd="1" destOrd="0" presId="urn:microsoft.com/office/officeart/2005/8/layout/list1"/>
    <dgm:cxn modelId="{AAAE001A-B26C-417E-9A74-57B0C74123D0}" type="presParOf" srcId="{2A656ECF-F124-440B-A9C5-666F6919AD85}" destId="{5AAF572F-747D-48BC-B899-FFEC7BFEA563}" srcOrd="1" destOrd="0" presId="urn:microsoft.com/office/officeart/2005/8/layout/list1"/>
    <dgm:cxn modelId="{0E717659-2160-4CA9-B0C9-10EC601CF470}" type="presParOf" srcId="{2A656ECF-F124-440B-A9C5-666F6919AD85}" destId="{A0E8B701-56FE-40C8-A74D-0DE52BE6AF07}" srcOrd="2" destOrd="0" presId="urn:microsoft.com/office/officeart/2005/8/layout/list1"/>
    <dgm:cxn modelId="{0A07E777-6D92-4BCF-88FF-A5E20494DA4B}" type="presParOf" srcId="{2A656ECF-F124-440B-A9C5-666F6919AD85}" destId="{85C63AA5-DCF6-40FB-9E8C-87F8E40A40C5}" srcOrd="3" destOrd="0" presId="urn:microsoft.com/office/officeart/2005/8/layout/list1"/>
    <dgm:cxn modelId="{65DD646D-7A18-416E-B582-DBDB9BC4459E}" type="presParOf" srcId="{2A656ECF-F124-440B-A9C5-666F6919AD85}" destId="{566DBF6B-7E09-4E2A-A323-466D0647E198}" srcOrd="4" destOrd="0" presId="urn:microsoft.com/office/officeart/2005/8/layout/list1"/>
    <dgm:cxn modelId="{DA76B6E0-FC6E-4150-B46F-5EEB03F7B439}" type="presParOf" srcId="{566DBF6B-7E09-4E2A-A323-466D0647E198}" destId="{3BC2F91C-9E15-41B1-8518-8EAB951F75B4}" srcOrd="0" destOrd="0" presId="urn:microsoft.com/office/officeart/2005/8/layout/list1"/>
    <dgm:cxn modelId="{AABD26DB-113D-43F3-B8FF-F684CA081EAC}" type="presParOf" srcId="{566DBF6B-7E09-4E2A-A323-466D0647E198}" destId="{7F7E8580-C462-4464-9854-2AD0C0069DF1}" srcOrd="1" destOrd="0" presId="urn:microsoft.com/office/officeart/2005/8/layout/list1"/>
    <dgm:cxn modelId="{F408ED8A-D102-45A4-B714-DB23E91B447D}" type="presParOf" srcId="{2A656ECF-F124-440B-A9C5-666F6919AD85}" destId="{30595A5C-F7A1-4AC7-BD63-4168DC0A38B0}" srcOrd="5" destOrd="0" presId="urn:microsoft.com/office/officeart/2005/8/layout/list1"/>
    <dgm:cxn modelId="{19959FF4-3117-4619-9A80-4D60258970CD}" type="presParOf" srcId="{2A656ECF-F124-440B-A9C5-666F6919AD85}" destId="{998C3382-A8CB-46D6-A5E2-AA0B3D28ED64}" srcOrd="6" destOrd="0" presId="urn:microsoft.com/office/officeart/2005/8/layout/list1"/>
    <dgm:cxn modelId="{4F02CFC1-9F56-411C-90A7-FFEFF787CF13}" type="presParOf" srcId="{2A656ECF-F124-440B-A9C5-666F6919AD85}" destId="{D52FD32C-01C7-4D9B-A226-1733C485A4DA}" srcOrd="7" destOrd="0" presId="urn:microsoft.com/office/officeart/2005/8/layout/list1"/>
    <dgm:cxn modelId="{C72D9E62-1D1C-40BB-874B-A2615C91237E}" type="presParOf" srcId="{2A656ECF-F124-440B-A9C5-666F6919AD85}" destId="{9C041E7F-E5C7-4680-8A7F-5C41F4D9D76F}" srcOrd="8" destOrd="0" presId="urn:microsoft.com/office/officeart/2005/8/layout/list1"/>
    <dgm:cxn modelId="{295EFFBB-F64D-4721-8BAC-F3D526878A7A}" type="presParOf" srcId="{9C041E7F-E5C7-4680-8A7F-5C41F4D9D76F}" destId="{3B585BE0-5137-4549-A64C-3D33B7A5791F}" srcOrd="0" destOrd="0" presId="urn:microsoft.com/office/officeart/2005/8/layout/list1"/>
    <dgm:cxn modelId="{F53AD456-21E4-4B8E-9FBD-62B7E65E488B}" type="presParOf" srcId="{9C041E7F-E5C7-4680-8A7F-5C41F4D9D76F}" destId="{B8629F73-B05D-483A-8C6B-29EABA036649}" srcOrd="1" destOrd="0" presId="urn:microsoft.com/office/officeart/2005/8/layout/list1"/>
    <dgm:cxn modelId="{F0BA5782-09C1-4156-B27B-B5674EB04720}" type="presParOf" srcId="{2A656ECF-F124-440B-A9C5-666F6919AD85}" destId="{1C35C83A-9A0F-4854-8CC2-EE7DA700B9BE}" srcOrd="9" destOrd="0" presId="urn:microsoft.com/office/officeart/2005/8/layout/list1"/>
    <dgm:cxn modelId="{CA610811-1BB1-43C1-8283-72BC99778740}" type="presParOf" srcId="{2A656ECF-F124-440B-A9C5-666F6919AD85}" destId="{7B1EC6FB-106B-41AB-A084-011F950F2096}" srcOrd="10" destOrd="0" presId="urn:microsoft.com/office/officeart/2005/8/layout/list1"/>
    <dgm:cxn modelId="{47B83DCC-701F-4F29-98D8-8EB5516C86A3}" type="presParOf" srcId="{2A656ECF-F124-440B-A9C5-666F6919AD85}" destId="{87D23D51-5B0E-40C5-968B-FE053C1F8F10}" srcOrd="11" destOrd="0" presId="urn:microsoft.com/office/officeart/2005/8/layout/list1"/>
    <dgm:cxn modelId="{C75BDBB3-E452-488F-9226-AE20EF4252B0}" type="presParOf" srcId="{2A656ECF-F124-440B-A9C5-666F6919AD85}" destId="{3FCB70A9-09C8-40CF-BBBE-B1379E465341}" srcOrd="12" destOrd="0" presId="urn:microsoft.com/office/officeart/2005/8/layout/list1"/>
    <dgm:cxn modelId="{AA4F3188-AC30-4C87-A6F6-A5548C8B10B6}" type="presParOf" srcId="{3FCB70A9-09C8-40CF-BBBE-B1379E465341}" destId="{0BB557BA-58E6-480A-9EF9-BCF983D051DE}" srcOrd="0" destOrd="0" presId="urn:microsoft.com/office/officeart/2005/8/layout/list1"/>
    <dgm:cxn modelId="{CCA187C7-61C1-468A-9021-2AD5016B367E}" type="presParOf" srcId="{3FCB70A9-09C8-40CF-BBBE-B1379E465341}" destId="{BF2EC6CE-2406-447D-9EE1-1886B8CA0DE0}" srcOrd="1" destOrd="0" presId="urn:microsoft.com/office/officeart/2005/8/layout/list1"/>
    <dgm:cxn modelId="{7EC22767-CCBF-406F-BF54-D35A80226C68}" type="presParOf" srcId="{2A656ECF-F124-440B-A9C5-666F6919AD85}" destId="{CA4F8AA3-9F9B-49F8-86AA-84D34F58758A}" srcOrd="13" destOrd="0" presId="urn:microsoft.com/office/officeart/2005/8/layout/list1"/>
    <dgm:cxn modelId="{FA4E2CB1-F345-41B3-BAD9-96121B27F353}" type="presParOf" srcId="{2A656ECF-F124-440B-A9C5-666F6919AD85}" destId="{1F77EC84-7343-413A-ADC6-0838725B8023}" srcOrd="14" destOrd="0" presId="urn:microsoft.com/office/officeart/2005/8/layout/list1"/>
    <dgm:cxn modelId="{FB5312DE-F8F5-4B1F-B49D-66C7282AD62E}" type="presParOf" srcId="{2A656ECF-F124-440B-A9C5-666F6919AD85}" destId="{9A2593B2-C5AB-4E5B-9453-0CB99F231941}" srcOrd="15" destOrd="0" presId="urn:microsoft.com/office/officeart/2005/8/layout/list1"/>
    <dgm:cxn modelId="{79B7187C-12BB-4994-BC16-87052A64A46D}" type="presParOf" srcId="{2A656ECF-F124-440B-A9C5-666F6919AD85}" destId="{4A409A18-8CD1-46E6-94FA-4F589CCAB6E7}" srcOrd="16" destOrd="0" presId="urn:microsoft.com/office/officeart/2005/8/layout/list1"/>
    <dgm:cxn modelId="{D36AEC85-89DD-4D38-AE42-599A8FB01F88}" type="presParOf" srcId="{4A409A18-8CD1-46E6-94FA-4F589CCAB6E7}" destId="{99BD9781-C9F1-4077-9513-CFC18AF01B30}" srcOrd="0" destOrd="0" presId="urn:microsoft.com/office/officeart/2005/8/layout/list1"/>
    <dgm:cxn modelId="{492A8275-52CA-41C3-95AE-3666B146AC47}" type="presParOf" srcId="{4A409A18-8CD1-46E6-94FA-4F589CCAB6E7}" destId="{0CCF85BF-4943-473A-AB23-ED5B5620D243}" srcOrd="1" destOrd="0" presId="urn:microsoft.com/office/officeart/2005/8/layout/list1"/>
    <dgm:cxn modelId="{0593E5DD-A175-489A-A449-3EADD575F8F9}" type="presParOf" srcId="{2A656ECF-F124-440B-A9C5-666F6919AD85}" destId="{504A3BE7-5CE8-41E1-9BB3-8D4C9A7630AC}" srcOrd="17" destOrd="0" presId="urn:microsoft.com/office/officeart/2005/8/layout/list1"/>
    <dgm:cxn modelId="{0E686086-3D6A-466E-A6F2-CC5BD25B4230}" type="presParOf" srcId="{2A656ECF-F124-440B-A9C5-666F6919AD85}" destId="{9317B86F-5E6D-4D50-AB7A-F3B51F38109D}" srcOrd="18" destOrd="0" presId="urn:microsoft.com/office/officeart/2005/8/layout/list1"/>
    <dgm:cxn modelId="{B636A147-3048-4C40-8413-B87BA2684AE1}" type="presParOf" srcId="{2A656ECF-F124-440B-A9C5-666F6919AD85}" destId="{B0C57A78-E683-4A74-8E1C-E6B582E9D77C}" srcOrd="19" destOrd="0" presId="urn:microsoft.com/office/officeart/2005/8/layout/list1"/>
    <dgm:cxn modelId="{7EB66C9A-19D8-4D2D-B810-072C8A6F8169}" type="presParOf" srcId="{2A656ECF-F124-440B-A9C5-666F6919AD85}" destId="{755038F4-3EB7-49AD-BF91-B85E5EF6D152}" srcOrd="20" destOrd="0" presId="urn:microsoft.com/office/officeart/2005/8/layout/list1"/>
    <dgm:cxn modelId="{5D34393B-46FD-47A6-97CF-F653AA13C539}" type="presParOf" srcId="{755038F4-3EB7-49AD-BF91-B85E5EF6D152}" destId="{D7E38E10-5FBB-4BFE-9C2E-1B2E0A3BEDFD}" srcOrd="0" destOrd="0" presId="urn:microsoft.com/office/officeart/2005/8/layout/list1"/>
    <dgm:cxn modelId="{97D6BE9D-C4CC-49A6-9416-6F99830715B3}" type="presParOf" srcId="{755038F4-3EB7-49AD-BF91-B85E5EF6D152}" destId="{DF9F9156-AA2D-4DFA-A125-4834CCCAC42D}" srcOrd="1" destOrd="0" presId="urn:microsoft.com/office/officeart/2005/8/layout/list1"/>
    <dgm:cxn modelId="{FBE47E0E-C2F4-4875-A833-C882646DA8EA}" type="presParOf" srcId="{2A656ECF-F124-440B-A9C5-666F6919AD85}" destId="{F26C0CFD-3D0A-4088-B59E-6FA460A7C74D}" srcOrd="21" destOrd="0" presId="urn:microsoft.com/office/officeart/2005/8/layout/list1"/>
    <dgm:cxn modelId="{CC8B5740-E24F-4939-83D2-52A3D02404DC}" type="presParOf" srcId="{2A656ECF-F124-440B-A9C5-666F6919AD85}" destId="{FDFA9AEE-FA27-4C7F-B622-82AAD9C6A928}" srcOrd="22"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C6BCEEC-F324-4B89-9CE5-751754A3B5AD}" type="doc">
      <dgm:prSet loTypeId="urn:microsoft.com/office/officeart/2005/8/layout/chevron1" loCatId="process" qsTypeId="urn:microsoft.com/office/officeart/2005/8/quickstyle/simple1" qsCatId="simple" csTypeId="urn:microsoft.com/office/officeart/2005/8/colors/accent1_2" csCatId="accent1" phldr="1"/>
      <dgm:spPr/>
    </dgm:pt>
    <dgm:pt modelId="{84BFA5BC-93F8-47BC-AE66-0205844E5102}">
      <dgm:prSet phldrT="[Texto]"/>
      <dgm:spPr/>
      <dgm:t>
        <a:bodyPr/>
        <a:lstStyle/>
        <a:p>
          <a:r>
            <a:rPr lang="ca-ES" noProof="0" dirty="0" smtClean="0"/>
            <a:t>Connectar</a:t>
          </a:r>
          <a:endParaRPr lang="ca-ES" noProof="0" dirty="0"/>
        </a:p>
      </dgm:t>
    </dgm:pt>
    <dgm:pt modelId="{EF79ED84-CC70-4820-AAD0-69965F448492}" type="parTrans" cxnId="{853FBF1F-6FDC-44E7-9196-8EA0CCA2E0FF}">
      <dgm:prSet/>
      <dgm:spPr/>
      <dgm:t>
        <a:bodyPr/>
        <a:lstStyle/>
        <a:p>
          <a:endParaRPr lang="es-ES"/>
        </a:p>
      </dgm:t>
    </dgm:pt>
    <dgm:pt modelId="{5548CFFE-E95A-4393-9424-9EBE01061CC7}" type="sibTrans" cxnId="{853FBF1F-6FDC-44E7-9196-8EA0CCA2E0FF}">
      <dgm:prSet/>
      <dgm:spPr/>
      <dgm:t>
        <a:bodyPr/>
        <a:lstStyle/>
        <a:p>
          <a:endParaRPr lang="es-ES"/>
        </a:p>
      </dgm:t>
    </dgm:pt>
    <dgm:pt modelId="{B92B666B-DC8D-47A0-BE08-F6724CBD11D2}">
      <dgm:prSet phldrT="[Texto]"/>
      <dgm:spPr/>
      <dgm:t>
        <a:bodyPr/>
        <a:lstStyle/>
        <a:p>
          <a:r>
            <a:rPr lang="es-ES" dirty="0" smtClean="0"/>
            <a:t>Contemplar</a:t>
          </a:r>
          <a:endParaRPr lang="es-ES" dirty="0"/>
        </a:p>
      </dgm:t>
    </dgm:pt>
    <dgm:pt modelId="{D2F6E707-4E9D-4E61-93C2-AD0A9F2F6C10}" type="parTrans" cxnId="{70ED7729-3F91-4137-9B6F-DCCCDBBE21C9}">
      <dgm:prSet/>
      <dgm:spPr/>
      <dgm:t>
        <a:bodyPr/>
        <a:lstStyle/>
        <a:p>
          <a:endParaRPr lang="es-ES"/>
        </a:p>
      </dgm:t>
    </dgm:pt>
    <dgm:pt modelId="{94F73049-8FCF-4D15-AB58-AFEDF0B477E2}" type="sibTrans" cxnId="{70ED7729-3F91-4137-9B6F-DCCCDBBE21C9}">
      <dgm:prSet/>
      <dgm:spPr/>
      <dgm:t>
        <a:bodyPr/>
        <a:lstStyle/>
        <a:p>
          <a:endParaRPr lang="es-ES"/>
        </a:p>
      </dgm:t>
    </dgm:pt>
    <dgm:pt modelId="{2D3781C7-1491-491D-AE68-11730E61449E}">
      <dgm:prSet phldrT="[Texto]"/>
      <dgm:spPr/>
      <dgm:t>
        <a:bodyPr/>
        <a:lstStyle/>
        <a:p>
          <a:r>
            <a:rPr lang="es-ES" dirty="0" smtClean="0"/>
            <a:t>Comunicar</a:t>
          </a:r>
          <a:endParaRPr lang="es-ES" dirty="0"/>
        </a:p>
      </dgm:t>
    </dgm:pt>
    <dgm:pt modelId="{1BDEDFF9-48ED-4F06-978E-C08C7FC81EAF}" type="parTrans" cxnId="{49D26388-B3CD-427D-9148-44646077A2AC}">
      <dgm:prSet/>
      <dgm:spPr/>
      <dgm:t>
        <a:bodyPr/>
        <a:lstStyle/>
        <a:p>
          <a:endParaRPr lang="es-ES"/>
        </a:p>
      </dgm:t>
    </dgm:pt>
    <dgm:pt modelId="{F1DC8197-82A1-4658-821A-757303032A0A}" type="sibTrans" cxnId="{49D26388-B3CD-427D-9148-44646077A2AC}">
      <dgm:prSet/>
      <dgm:spPr/>
      <dgm:t>
        <a:bodyPr/>
        <a:lstStyle/>
        <a:p>
          <a:endParaRPr lang="es-ES"/>
        </a:p>
      </dgm:t>
    </dgm:pt>
    <dgm:pt modelId="{294639A7-AA3F-4807-A2B8-4F806788FE4A}">
      <dgm:prSet phldrT="[Texto]"/>
      <dgm:spPr/>
      <dgm:t>
        <a:bodyPr/>
        <a:lstStyle/>
        <a:p>
          <a:r>
            <a:rPr lang="ca-ES" noProof="0" dirty="0" smtClean="0"/>
            <a:t>Construcció</a:t>
          </a:r>
          <a:endParaRPr lang="ca-ES" noProof="0" dirty="0"/>
        </a:p>
      </dgm:t>
    </dgm:pt>
    <dgm:pt modelId="{B700340A-2E70-41B1-B4D4-5D9C90DC3ECD}" type="parTrans" cxnId="{20217AA7-1170-4CC0-A125-CC3D8E2ECB03}">
      <dgm:prSet/>
      <dgm:spPr/>
      <dgm:t>
        <a:bodyPr/>
        <a:lstStyle/>
        <a:p>
          <a:endParaRPr lang="es-ES"/>
        </a:p>
      </dgm:t>
    </dgm:pt>
    <dgm:pt modelId="{EFABF740-CD0F-4971-969E-7967B01544B0}" type="sibTrans" cxnId="{20217AA7-1170-4CC0-A125-CC3D8E2ECB03}">
      <dgm:prSet/>
      <dgm:spPr/>
      <dgm:t>
        <a:bodyPr/>
        <a:lstStyle/>
        <a:p>
          <a:endParaRPr lang="es-ES"/>
        </a:p>
      </dgm:t>
    </dgm:pt>
    <dgm:pt modelId="{7FA7D634-7AF5-4443-8A96-A1655F4B6FCB}" type="pres">
      <dgm:prSet presAssocID="{BC6BCEEC-F324-4B89-9CE5-751754A3B5AD}" presName="Name0" presStyleCnt="0">
        <dgm:presLayoutVars>
          <dgm:dir/>
          <dgm:animLvl val="lvl"/>
          <dgm:resizeHandles val="exact"/>
        </dgm:presLayoutVars>
      </dgm:prSet>
      <dgm:spPr/>
    </dgm:pt>
    <dgm:pt modelId="{06553FB0-C271-4CD1-A7C3-3B76A187F5CD}" type="pres">
      <dgm:prSet presAssocID="{84BFA5BC-93F8-47BC-AE66-0205844E5102}" presName="parTxOnly" presStyleLbl="node1" presStyleIdx="0" presStyleCnt="4" custLinFactNeighborX="2125" custLinFactNeighborY="1594">
        <dgm:presLayoutVars>
          <dgm:chMax val="0"/>
          <dgm:chPref val="0"/>
          <dgm:bulletEnabled val="1"/>
        </dgm:presLayoutVars>
      </dgm:prSet>
      <dgm:spPr/>
      <dgm:t>
        <a:bodyPr/>
        <a:lstStyle/>
        <a:p>
          <a:endParaRPr lang="es-ES"/>
        </a:p>
      </dgm:t>
    </dgm:pt>
    <dgm:pt modelId="{DFBD258D-A71E-4E1C-BC3E-5A6A488EC22D}" type="pres">
      <dgm:prSet presAssocID="{5548CFFE-E95A-4393-9424-9EBE01061CC7}" presName="parTxOnlySpace" presStyleCnt="0"/>
      <dgm:spPr/>
    </dgm:pt>
    <dgm:pt modelId="{686AC2B6-CC72-46DC-B481-DCC70A676C33}" type="pres">
      <dgm:prSet presAssocID="{294639A7-AA3F-4807-A2B8-4F806788FE4A}" presName="parTxOnly" presStyleLbl="node1" presStyleIdx="1" presStyleCnt="4">
        <dgm:presLayoutVars>
          <dgm:chMax val="0"/>
          <dgm:chPref val="0"/>
          <dgm:bulletEnabled val="1"/>
        </dgm:presLayoutVars>
      </dgm:prSet>
      <dgm:spPr/>
      <dgm:t>
        <a:bodyPr/>
        <a:lstStyle/>
        <a:p>
          <a:endParaRPr lang="es-ES"/>
        </a:p>
      </dgm:t>
    </dgm:pt>
    <dgm:pt modelId="{0DC20391-939A-4F7E-B422-41DE02C1BF16}" type="pres">
      <dgm:prSet presAssocID="{EFABF740-CD0F-4971-969E-7967B01544B0}" presName="parTxOnlySpace" presStyleCnt="0"/>
      <dgm:spPr/>
    </dgm:pt>
    <dgm:pt modelId="{4DC00047-5F68-4336-A78C-FD22C5E24FC0}" type="pres">
      <dgm:prSet presAssocID="{B92B666B-DC8D-47A0-BE08-F6724CBD11D2}" presName="parTxOnly" presStyleLbl="node1" presStyleIdx="2" presStyleCnt="4">
        <dgm:presLayoutVars>
          <dgm:chMax val="0"/>
          <dgm:chPref val="0"/>
          <dgm:bulletEnabled val="1"/>
        </dgm:presLayoutVars>
      </dgm:prSet>
      <dgm:spPr/>
      <dgm:t>
        <a:bodyPr/>
        <a:lstStyle/>
        <a:p>
          <a:endParaRPr lang="es-ES"/>
        </a:p>
      </dgm:t>
    </dgm:pt>
    <dgm:pt modelId="{E26BFA1B-4952-461B-B73F-9EE9DBD0B626}" type="pres">
      <dgm:prSet presAssocID="{94F73049-8FCF-4D15-AB58-AFEDF0B477E2}" presName="parTxOnlySpace" presStyleCnt="0"/>
      <dgm:spPr/>
    </dgm:pt>
    <dgm:pt modelId="{D7E0329B-C42D-4643-A6EA-BF4E6A3100E2}" type="pres">
      <dgm:prSet presAssocID="{2D3781C7-1491-491D-AE68-11730E61449E}" presName="parTxOnly" presStyleLbl="node1" presStyleIdx="3" presStyleCnt="4">
        <dgm:presLayoutVars>
          <dgm:chMax val="0"/>
          <dgm:chPref val="0"/>
          <dgm:bulletEnabled val="1"/>
        </dgm:presLayoutVars>
      </dgm:prSet>
      <dgm:spPr/>
      <dgm:t>
        <a:bodyPr/>
        <a:lstStyle/>
        <a:p>
          <a:endParaRPr lang="es-ES"/>
        </a:p>
      </dgm:t>
    </dgm:pt>
  </dgm:ptLst>
  <dgm:cxnLst>
    <dgm:cxn modelId="{12388390-BAE5-4B08-A20C-32926F941BA3}" type="presOf" srcId="{2D3781C7-1491-491D-AE68-11730E61449E}" destId="{D7E0329B-C42D-4643-A6EA-BF4E6A3100E2}" srcOrd="0" destOrd="0" presId="urn:microsoft.com/office/officeart/2005/8/layout/chevron1"/>
    <dgm:cxn modelId="{4578ACCE-4A66-4C25-8538-8ECD65D0FCB2}" type="presOf" srcId="{BC6BCEEC-F324-4B89-9CE5-751754A3B5AD}" destId="{7FA7D634-7AF5-4443-8A96-A1655F4B6FCB}" srcOrd="0" destOrd="0" presId="urn:microsoft.com/office/officeart/2005/8/layout/chevron1"/>
    <dgm:cxn modelId="{20217AA7-1170-4CC0-A125-CC3D8E2ECB03}" srcId="{BC6BCEEC-F324-4B89-9CE5-751754A3B5AD}" destId="{294639A7-AA3F-4807-A2B8-4F806788FE4A}" srcOrd="1" destOrd="0" parTransId="{B700340A-2E70-41B1-B4D4-5D9C90DC3ECD}" sibTransId="{EFABF740-CD0F-4971-969E-7967B01544B0}"/>
    <dgm:cxn modelId="{49D26388-B3CD-427D-9148-44646077A2AC}" srcId="{BC6BCEEC-F324-4B89-9CE5-751754A3B5AD}" destId="{2D3781C7-1491-491D-AE68-11730E61449E}" srcOrd="3" destOrd="0" parTransId="{1BDEDFF9-48ED-4F06-978E-C08C7FC81EAF}" sibTransId="{F1DC8197-82A1-4658-821A-757303032A0A}"/>
    <dgm:cxn modelId="{70ED7729-3F91-4137-9B6F-DCCCDBBE21C9}" srcId="{BC6BCEEC-F324-4B89-9CE5-751754A3B5AD}" destId="{B92B666B-DC8D-47A0-BE08-F6724CBD11D2}" srcOrd="2" destOrd="0" parTransId="{D2F6E707-4E9D-4E61-93C2-AD0A9F2F6C10}" sibTransId="{94F73049-8FCF-4D15-AB58-AFEDF0B477E2}"/>
    <dgm:cxn modelId="{6EE37846-3B84-4981-AEE8-420372E431F6}" type="presOf" srcId="{84BFA5BC-93F8-47BC-AE66-0205844E5102}" destId="{06553FB0-C271-4CD1-A7C3-3B76A187F5CD}" srcOrd="0" destOrd="0" presId="urn:microsoft.com/office/officeart/2005/8/layout/chevron1"/>
    <dgm:cxn modelId="{C28B7569-689D-44AA-969C-F3AF728F41E5}" type="presOf" srcId="{B92B666B-DC8D-47A0-BE08-F6724CBD11D2}" destId="{4DC00047-5F68-4336-A78C-FD22C5E24FC0}" srcOrd="0" destOrd="0" presId="urn:microsoft.com/office/officeart/2005/8/layout/chevron1"/>
    <dgm:cxn modelId="{A7D4B443-05BE-4705-BE54-5A1CDA336108}" type="presOf" srcId="{294639A7-AA3F-4807-A2B8-4F806788FE4A}" destId="{686AC2B6-CC72-46DC-B481-DCC70A676C33}" srcOrd="0" destOrd="0" presId="urn:microsoft.com/office/officeart/2005/8/layout/chevron1"/>
    <dgm:cxn modelId="{853FBF1F-6FDC-44E7-9196-8EA0CCA2E0FF}" srcId="{BC6BCEEC-F324-4B89-9CE5-751754A3B5AD}" destId="{84BFA5BC-93F8-47BC-AE66-0205844E5102}" srcOrd="0" destOrd="0" parTransId="{EF79ED84-CC70-4820-AAD0-69965F448492}" sibTransId="{5548CFFE-E95A-4393-9424-9EBE01061CC7}"/>
    <dgm:cxn modelId="{CAC1BC1A-069E-4387-9D90-83E60BA2CB72}" type="presParOf" srcId="{7FA7D634-7AF5-4443-8A96-A1655F4B6FCB}" destId="{06553FB0-C271-4CD1-A7C3-3B76A187F5CD}" srcOrd="0" destOrd="0" presId="urn:microsoft.com/office/officeart/2005/8/layout/chevron1"/>
    <dgm:cxn modelId="{0CD70DA7-DF9D-4FDE-B118-2831892B2D5B}" type="presParOf" srcId="{7FA7D634-7AF5-4443-8A96-A1655F4B6FCB}" destId="{DFBD258D-A71E-4E1C-BC3E-5A6A488EC22D}" srcOrd="1" destOrd="0" presId="urn:microsoft.com/office/officeart/2005/8/layout/chevron1"/>
    <dgm:cxn modelId="{3E233A28-6F6D-4950-BEBF-2AF84A52F1BD}" type="presParOf" srcId="{7FA7D634-7AF5-4443-8A96-A1655F4B6FCB}" destId="{686AC2B6-CC72-46DC-B481-DCC70A676C33}" srcOrd="2" destOrd="0" presId="urn:microsoft.com/office/officeart/2005/8/layout/chevron1"/>
    <dgm:cxn modelId="{541060B7-222E-4A1F-8CD3-9A4513371FAA}" type="presParOf" srcId="{7FA7D634-7AF5-4443-8A96-A1655F4B6FCB}" destId="{0DC20391-939A-4F7E-B422-41DE02C1BF16}" srcOrd="3" destOrd="0" presId="urn:microsoft.com/office/officeart/2005/8/layout/chevron1"/>
    <dgm:cxn modelId="{F212A625-A945-457E-8396-42B8836C3E89}" type="presParOf" srcId="{7FA7D634-7AF5-4443-8A96-A1655F4B6FCB}" destId="{4DC00047-5F68-4336-A78C-FD22C5E24FC0}" srcOrd="4" destOrd="0" presId="urn:microsoft.com/office/officeart/2005/8/layout/chevron1"/>
    <dgm:cxn modelId="{9BBE9F7E-AD36-4149-B370-04C0D4D391CF}" type="presParOf" srcId="{7FA7D634-7AF5-4443-8A96-A1655F4B6FCB}" destId="{E26BFA1B-4952-461B-B73F-9EE9DBD0B626}" srcOrd="5" destOrd="0" presId="urn:microsoft.com/office/officeart/2005/8/layout/chevron1"/>
    <dgm:cxn modelId="{05CA9308-0405-45D9-B661-2AAEB2312D4E}" type="presParOf" srcId="{7FA7D634-7AF5-4443-8A96-A1655F4B6FCB}" destId="{D7E0329B-C42D-4643-A6EA-BF4E6A3100E2}" srcOrd="6"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E8B701-56FE-40C8-A74D-0DE52BE6AF07}">
      <dsp:nvSpPr>
        <dsp:cNvPr id="0" name=""/>
        <dsp:cNvSpPr/>
      </dsp:nvSpPr>
      <dsp:spPr>
        <a:xfrm>
          <a:off x="0" y="210576"/>
          <a:ext cx="5321701" cy="252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E558F50-A139-4453-9E60-F4C26900D936}">
      <dsp:nvSpPr>
        <dsp:cNvPr id="0" name=""/>
        <dsp:cNvSpPr/>
      </dsp:nvSpPr>
      <dsp:spPr>
        <a:xfrm>
          <a:off x="266085" y="62976"/>
          <a:ext cx="3725190" cy="2952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803" tIns="0" rIns="140803" bIns="0" numCol="1" spcCol="1270" anchor="ctr" anchorCtr="0">
          <a:noAutofit/>
        </a:bodyPr>
        <a:lstStyle/>
        <a:p>
          <a:pPr lvl="0" algn="l" defTabSz="444500">
            <a:lnSpc>
              <a:spcPct val="90000"/>
            </a:lnSpc>
            <a:spcBef>
              <a:spcPct val="0"/>
            </a:spcBef>
            <a:spcAft>
              <a:spcPct val="35000"/>
            </a:spcAft>
          </a:pPr>
          <a:r>
            <a:rPr lang="es-ES" sz="1000" kern="1200" dirty="0" smtClean="0"/>
            <a:t>Nivel 0: Ninguna automatización</a:t>
          </a:r>
          <a:endParaRPr lang="es-ES" sz="1000" kern="1200" dirty="0"/>
        </a:p>
      </dsp:txBody>
      <dsp:txXfrm>
        <a:off x="280495" y="77386"/>
        <a:ext cx="3696370" cy="266380"/>
      </dsp:txXfrm>
    </dsp:sp>
    <dsp:sp modelId="{998C3382-A8CB-46D6-A5E2-AA0B3D28ED64}">
      <dsp:nvSpPr>
        <dsp:cNvPr id="0" name=""/>
        <dsp:cNvSpPr/>
      </dsp:nvSpPr>
      <dsp:spPr>
        <a:xfrm>
          <a:off x="0" y="664176"/>
          <a:ext cx="5321701" cy="252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F7E8580-C462-4464-9854-2AD0C0069DF1}">
      <dsp:nvSpPr>
        <dsp:cNvPr id="0" name=""/>
        <dsp:cNvSpPr/>
      </dsp:nvSpPr>
      <dsp:spPr>
        <a:xfrm>
          <a:off x="266085" y="516576"/>
          <a:ext cx="3725190" cy="2952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803" tIns="0" rIns="140803" bIns="0" numCol="1" spcCol="1270" anchor="ctr" anchorCtr="0">
          <a:noAutofit/>
        </a:bodyPr>
        <a:lstStyle/>
        <a:p>
          <a:pPr lvl="0" algn="l" defTabSz="444500">
            <a:lnSpc>
              <a:spcPct val="90000"/>
            </a:lnSpc>
            <a:spcBef>
              <a:spcPct val="0"/>
            </a:spcBef>
            <a:spcAft>
              <a:spcPct val="35000"/>
            </a:spcAft>
          </a:pPr>
          <a:r>
            <a:rPr lang="es-ES" sz="1000" kern="1200" dirty="0" smtClean="0"/>
            <a:t>Nivel 1: Asistencias a la conducción</a:t>
          </a:r>
          <a:endParaRPr lang="es-ES" sz="1000" kern="1200" dirty="0"/>
        </a:p>
      </dsp:txBody>
      <dsp:txXfrm>
        <a:off x="280495" y="530986"/>
        <a:ext cx="3696370" cy="266380"/>
      </dsp:txXfrm>
    </dsp:sp>
    <dsp:sp modelId="{7B1EC6FB-106B-41AB-A084-011F950F2096}">
      <dsp:nvSpPr>
        <dsp:cNvPr id="0" name=""/>
        <dsp:cNvSpPr/>
      </dsp:nvSpPr>
      <dsp:spPr>
        <a:xfrm>
          <a:off x="0" y="1117777"/>
          <a:ext cx="5321701" cy="252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8629F73-B05D-483A-8C6B-29EABA036649}">
      <dsp:nvSpPr>
        <dsp:cNvPr id="0" name=""/>
        <dsp:cNvSpPr/>
      </dsp:nvSpPr>
      <dsp:spPr>
        <a:xfrm>
          <a:off x="266085" y="970177"/>
          <a:ext cx="3725190" cy="2952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803" tIns="0" rIns="140803" bIns="0" numCol="1" spcCol="1270" anchor="ctr" anchorCtr="0">
          <a:noAutofit/>
        </a:bodyPr>
        <a:lstStyle/>
        <a:p>
          <a:pPr lvl="0" algn="l" defTabSz="444500">
            <a:lnSpc>
              <a:spcPct val="90000"/>
            </a:lnSpc>
            <a:spcBef>
              <a:spcPct val="0"/>
            </a:spcBef>
            <a:spcAft>
              <a:spcPct val="35000"/>
            </a:spcAft>
          </a:pPr>
          <a:r>
            <a:rPr lang="es-ES" sz="1000" kern="1200" dirty="0" smtClean="0"/>
            <a:t>Nivel 2: Automatización parcial</a:t>
          </a:r>
          <a:endParaRPr lang="es-ES" sz="1000" kern="1200" dirty="0"/>
        </a:p>
      </dsp:txBody>
      <dsp:txXfrm>
        <a:off x="280495" y="984587"/>
        <a:ext cx="3696370" cy="266380"/>
      </dsp:txXfrm>
    </dsp:sp>
    <dsp:sp modelId="{1F77EC84-7343-413A-ADC6-0838725B8023}">
      <dsp:nvSpPr>
        <dsp:cNvPr id="0" name=""/>
        <dsp:cNvSpPr/>
      </dsp:nvSpPr>
      <dsp:spPr>
        <a:xfrm>
          <a:off x="0" y="1571377"/>
          <a:ext cx="5321701" cy="252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F2EC6CE-2406-447D-9EE1-1886B8CA0DE0}">
      <dsp:nvSpPr>
        <dsp:cNvPr id="0" name=""/>
        <dsp:cNvSpPr/>
      </dsp:nvSpPr>
      <dsp:spPr>
        <a:xfrm>
          <a:off x="266085" y="1423777"/>
          <a:ext cx="3725190" cy="2952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803" tIns="0" rIns="140803" bIns="0" numCol="1" spcCol="1270" anchor="ctr" anchorCtr="0">
          <a:noAutofit/>
        </a:bodyPr>
        <a:lstStyle/>
        <a:p>
          <a:pPr lvl="0" algn="l" defTabSz="444500">
            <a:lnSpc>
              <a:spcPct val="90000"/>
            </a:lnSpc>
            <a:spcBef>
              <a:spcPct val="0"/>
            </a:spcBef>
            <a:spcAft>
              <a:spcPct val="35000"/>
            </a:spcAft>
          </a:pPr>
          <a:r>
            <a:rPr lang="es-ES" sz="1000" kern="1200" dirty="0" smtClean="0"/>
            <a:t>Nivel 3: Automatización condicionada</a:t>
          </a:r>
          <a:endParaRPr lang="es-ES" sz="1000" kern="1200" dirty="0"/>
        </a:p>
      </dsp:txBody>
      <dsp:txXfrm>
        <a:off x="280495" y="1438187"/>
        <a:ext cx="3696370" cy="266380"/>
      </dsp:txXfrm>
    </dsp:sp>
    <dsp:sp modelId="{9317B86F-5E6D-4D50-AB7A-F3B51F38109D}">
      <dsp:nvSpPr>
        <dsp:cNvPr id="0" name=""/>
        <dsp:cNvSpPr/>
      </dsp:nvSpPr>
      <dsp:spPr>
        <a:xfrm>
          <a:off x="0" y="2024977"/>
          <a:ext cx="5321701" cy="252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CCF85BF-4943-473A-AB23-ED5B5620D243}">
      <dsp:nvSpPr>
        <dsp:cNvPr id="0" name=""/>
        <dsp:cNvSpPr/>
      </dsp:nvSpPr>
      <dsp:spPr>
        <a:xfrm>
          <a:off x="266085" y="1877377"/>
          <a:ext cx="3725190" cy="2952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803" tIns="0" rIns="140803" bIns="0" numCol="1" spcCol="1270" anchor="ctr" anchorCtr="0">
          <a:noAutofit/>
        </a:bodyPr>
        <a:lstStyle/>
        <a:p>
          <a:pPr lvl="0" algn="l" defTabSz="444500">
            <a:lnSpc>
              <a:spcPct val="90000"/>
            </a:lnSpc>
            <a:spcBef>
              <a:spcPct val="0"/>
            </a:spcBef>
            <a:spcAft>
              <a:spcPct val="35000"/>
            </a:spcAft>
          </a:pPr>
          <a:r>
            <a:rPr lang="es-ES" sz="1000" kern="1200" dirty="0" smtClean="0"/>
            <a:t>Nivel 4: Alta automatización</a:t>
          </a:r>
          <a:endParaRPr lang="es-ES" sz="1000" kern="1200" dirty="0"/>
        </a:p>
      </dsp:txBody>
      <dsp:txXfrm>
        <a:off x="280495" y="1891787"/>
        <a:ext cx="3696370" cy="266380"/>
      </dsp:txXfrm>
    </dsp:sp>
    <dsp:sp modelId="{FDFA9AEE-FA27-4C7F-B622-82AAD9C6A928}">
      <dsp:nvSpPr>
        <dsp:cNvPr id="0" name=""/>
        <dsp:cNvSpPr/>
      </dsp:nvSpPr>
      <dsp:spPr>
        <a:xfrm>
          <a:off x="0" y="2478577"/>
          <a:ext cx="5321701" cy="252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F9F9156-AA2D-4DFA-A125-4834CCCAC42D}">
      <dsp:nvSpPr>
        <dsp:cNvPr id="0" name=""/>
        <dsp:cNvSpPr/>
      </dsp:nvSpPr>
      <dsp:spPr>
        <a:xfrm>
          <a:off x="266085" y="2330977"/>
          <a:ext cx="3725190" cy="2952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803" tIns="0" rIns="140803" bIns="0" numCol="1" spcCol="1270" anchor="ctr" anchorCtr="0">
          <a:noAutofit/>
        </a:bodyPr>
        <a:lstStyle/>
        <a:p>
          <a:pPr lvl="0" algn="l" defTabSz="444500">
            <a:lnSpc>
              <a:spcPct val="90000"/>
            </a:lnSpc>
            <a:spcBef>
              <a:spcPct val="0"/>
            </a:spcBef>
            <a:spcAft>
              <a:spcPct val="35000"/>
            </a:spcAft>
          </a:pPr>
          <a:r>
            <a:rPr lang="es-ES" sz="1000" kern="1200" dirty="0" smtClean="0"/>
            <a:t>Nivel 4: Automatización total</a:t>
          </a:r>
          <a:endParaRPr lang="es-ES" sz="1000" kern="1200" dirty="0"/>
        </a:p>
      </dsp:txBody>
      <dsp:txXfrm>
        <a:off x="280495" y="2345387"/>
        <a:ext cx="3696370" cy="2663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553FB0-C271-4CD1-A7C3-3B76A187F5CD}">
      <dsp:nvSpPr>
        <dsp:cNvPr id="0" name=""/>
        <dsp:cNvSpPr/>
      </dsp:nvSpPr>
      <dsp:spPr>
        <a:xfrm>
          <a:off x="10952" y="2273113"/>
          <a:ext cx="2850045" cy="1140018"/>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0013" tIns="33338" rIns="33338" bIns="33338" numCol="1" spcCol="1270" anchor="ctr" anchorCtr="0">
          <a:noAutofit/>
        </a:bodyPr>
        <a:lstStyle/>
        <a:p>
          <a:pPr lvl="0" algn="ctr" defTabSz="1111250">
            <a:lnSpc>
              <a:spcPct val="90000"/>
            </a:lnSpc>
            <a:spcBef>
              <a:spcPct val="0"/>
            </a:spcBef>
            <a:spcAft>
              <a:spcPct val="35000"/>
            </a:spcAft>
          </a:pPr>
          <a:r>
            <a:rPr lang="ca-ES" sz="2500" kern="1200" noProof="0" dirty="0" smtClean="0"/>
            <a:t>Connectar</a:t>
          </a:r>
          <a:endParaRPr lang="ca-ES" sz="2500" kern="1200" noProof="0" dirty="0"/>
        </a:p>
      </dsp:txBody>
      <dsp:txXfrm>
        <a:off x="580961" y="2273113"/>
        <a:ext cx="1710027" cy="1140018"/>
      </dsp:txXfrm>
    </dsp:sp>
    <dsp:sp modelId="{686AC2B6-CC72-46DC-B481-DCC70A676C33}">
      <dsp:nvSpPr>
        <dsp:cNvPr id="0" name=""/>
        <dsp:cNvSpPr/>
      </dsp:nvSpPr>
      <dsp:spPr>
        <a:xfrm>
          <a:off x="2569937" y="2254941"/>
          <a:ext cx="2850045" cy="1140018"/>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0013" tIns="33338" rIns="33338" bIns="33338" numCol="1" spcCol="1270" anchor="ctr" anchorCtr="0">
          <a:noAutofit/>
        </a:bodyPr>
        <a:lstStyle/>
        <a:p>
          <a:pPr lvl="0" algn="ctr" defTabSz="1111250">
            <a:lnSpc>
              <a:spcPct val="90000"/>
            </a:lnSpc>
            <a:spcBef>
              <a:spcPct val="0"/>
            </a:spcBef>
            <a:spcAft>
              <a:spcPct val="35000"/>
            </a:spcAft>
          </a:pPr>
          <a:r>
            <a:rPr lang="ca-ES" sz="2500" kern="1200" noProof="0" dirty="0" smtClean="0"/>
            <a:t>Construcció</a:t>
          </a:r>
          <a:endParaRPr lang="ca-ES" sz="2500" kern="1200" noProof="0" dirty="0"/>
        </a:p>
      </dsp:txBody>
      <dsp:txXfrm>
        <a:off x="3139946" y="2254941"/>
        <a:ext cx="1710027" cy="1140018"/>
      </dsp:txXfrm>
    </dsp:sp>
    <dsp:sp modelId="{4DC00047-5F68-4336-A78C-FD22C5E24FC0}">
      <dsp:nvSpPr>
        <dsp:cNvPr id="0" name=""/>
        <dsp:cNvSpPr/>
      </dsp:nvSpPr>
      <dsp:spPr>
        <a:xfrm>
          <a:off x="5134978" y="2254941"/>
          <a:ext cx="2850045" cy="1140018"/>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0013" tIns="33338" rIns="33338" bIns="33338" numCol="1" spcCol="1270" anchor="ctr" anchorCtr="0">
          <a:noAutofit/>
        </a:bodyPr>
        <a:lstStyle/>
        <a:p>
          <a:pPr lvl="0" algn="ctr" defTabSz="1111250">
            <a:lnSpc>
              <a:spcPct val="90000"/>
            </a:lnSpc>
            <a:spcBef>
              <a:spcPct val="0"/>
            </a:spcBef>
            <a:spcAft>
              <a:spcPct val="35000"/>
            </a:spcAft>
          </a:pPr>
          <a:r>
            <a:rPr lang="es-ES" sz="2500" kern="1200" dirty="0" smtClean="0"/>
            <a:t>Contemplar</a:t>
          </a:r>
          <a:endParaRPr lang="es-ES" sz="2500" kern="1200" dirty="0"/>
        </a:p>
      </dsp:txBody>
      <dsp:txXfrm>
        <a:off x="5704987" y="2254941"/>
        <a:ext cx="1710027" cy="1140018"/>
      </dsp:txXfrm>
    </dsp:sp>
    <dsp:sp modelId="{D7E0329B-C42D-4643-A6EA-BF4E6A3100E2}">
      <dsp:nvSpPr>
        <dsp:cNvPr id="0" name=""/>
        <dsp:cNvSpPr/>
      </dsp:nvSpPr>
      <dsp:spPr>
        <a:xfrm>
          <a:off x="7700020" y="2254941"/>
          <a:ext cx="2850045" cy="1140018"/>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0013" tIns="33338" rIns="33338" bIns="33338" numCol="1" spcCol="1270" anchor="ctr" anchorCtr="0">
          <a:noAutofit/>
        </a:bodyPr>
        <a:lstStyle/>
        <a:p>
          <a:pPr lvl="0" algn="ctr" defTabSz="1111250">
            <a:lnSpc>
              <a:spcPct val="90000"/>
            </a:lnSpc>
            <a:spcBef>
              <a:spcPct val="0"/>
            </a:spcBef>
            <a:spcAft>
              <a:spcPct val="35000"/>
            </a:spcAft>
          </a:pPr>
          <a:r>
            <a:rPr lang="es-ES" sz="2500" kern="1200" dirty="0" smtClean="0"/>
            <a:t>Comunicar</a:t>
          </a:r>
          <a:endParaRPr lang="es-ES" sz="2500" kern="1200" dirty="0"/>
        </a:p>
      </dsp:txBody>
      <dsp:txXfrm>
        <a:off x="8270029" y="2254941"/>
        <a:ext cx="1710027" cy="1140018"/>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134D751-19E5-4E18-B825-F979F531DAED}" type="datetimeFigureOut">
              <a:rPr lang="es-ES" smtClean="0"/>
              <a:t>23/08/2019</a:t>
            </a:fld>
            <a:endParaRPr lang="es-ES"/>
          </a:p>
        </p:txBody>
      </p:sp>
      <p:sp>
        <p:nvSpPr>
          <p:cNvPr id="4" name="Marcador de pie de pá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5" name="Marcador de número de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F4ADAF6-E532-4BF6-BC49-4D8FAB240267}" type="slidenum">
              <a:rPr lang="es-ES" smtClean="0"/>
              <a:t>‹Nº›</a:t>
            </a:fld>
            <a:endParaRPr lang="es-ES"/>
          </a:p>
        </p:txBody>
      </p:sp>
    </p:spTree>
    <p:extLst>
      <p:ext uri="{BB962C8B-B14F-4D97-AF65-F5344CB8AC3E}">
        <p14:creationId xmlns:p14="http://schemas.microsoft.com/office/powerpoint/2010/main" val="14601113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E5DC5C-0865-4190-B0D6-B900F8C7DA73}" type="datetimeFigureOut">
              <a:rPr lang="es-ES" smtClean="0"/>
              <a:t>23/08/2019</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DC5BD2-C133-4EFE-BD0A-109CB70950EC}" type="slidenum">
              <a:rPr lang="es-ES" smtClean="0"/>
              <a:t>‹Nº›</a:t>
            </a:fld>
            <a:endParaRPr lang="es-ES"/>
          </a:p>
        </p:txBody>
      </p:sp>
    </p:spTree>
    <p:extLst>
      <p:ext uri="{BB962C8B-B14F-4D97-AF65-F5344CB8AC3E}">
        <p14:creationId xmlns:p14="http://schemas.microsoft.com/office/powerpoint/2010/main" val="19508802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baseline="0" dirty="0" smtClean="0"/>
          </a:p>
        </p:txBody>
      </p:sp>
      <p:sp>
        <p:nvSpPr>
          <p:cNvPr id="4" name="Marcador de número de diapositiva 3"/>
          <p:cNvSpPr>
            <a:spLocks noGrp="1"/>
          </p:cNvSpPr>
          <p:nvPr>
            <p:ph type="sldNum" sz="quarter" idx="10"/>
          </p:nvPr>
        </p:nvSpPr>
        <p:spPr/>
        <p:txBody>
          <a:bodyPr/>
          <a:lstStyle/>
          <a:p>
            <a:fld id="{C3DC5BD2-C133-4EFE-BD0A-109CB70950EC}" type="slidenum">
              <a:rPr lang="es-ES" smtClean="0"/>
              <a:t>1</a:t>
            </a:fld>
            <a:endParaRPr lang="es-ES"/>
          </a:p>
        </p:txBody>
      </p:sp>
    </p:spTree>
    <p:extLst>
      <p:ext uri="{BB962C8B-B14F-4D97-AF65-F5344CB8AC3E}">
        <p14:creationId xmlns:p14="http://schemas.microsoft.com/office/powerpoint/2010/main" val="42884234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ca-ES" dirty="0"/>
          </a:p>
        </p:txBody>
      </p:sp>
      <p:sp>
        <p:nvSpPr>
          <p:cNvPr id="4" name="Marcador de número de diapositiva 3"/>
          <p:cNvSpPr>
            <a:spLocks noGrp="1"/>
          </p:cNvSpPr>
          <p:nvPr>
            <p:ph type="sldNum" sz="quarter" idx="10"/>
          </p:nvPr>
        </p:nvSpPr>
        <p:spPr/>
        <p:txBody>
          <a:bodyPr/>
          <a:lstStyle/>
          <a:p>
            <a:fld id="{C3DC5BD2-C133-4EFE-BD0A-109CB70950EC}" type="slidenum">
              <a:rPr lang="es-ES" smtClean="0"/>
              <a:t>14</a:t>
            </a:fld>
            <a:endParaRPr lang="es-ES"/>
          </a:p>
        </p:txBody>
      </p:sp>
    </p:spTree>
    <p:extLst>
      <p:ext uri="{BB962C8B-B14F-4D97-AF65-F5344CB8AC3E}">
        <p14:creationId xmlns:p14="http://schemas.microsoft.com/office/powerpoint/2010/main" val="8755057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C3DC5BD2-C133-4EFE-BD0A-109CB70950EC}" type="slidenum">
              <a:rPr lang="es-ES" smtClean="0"/>
              <a:t>18</a:t>
            </a:fld>
            <a:endParaRPr lang="es-ES"/>
          </a:p>
        </p:txBody>
      </p:sp>
    </p:spTree>
    <p:extLst>
      <p:ext uri="{BB962C8B-B14F-4D97-AF65-F5344CB8AC3E}">
        <p14:creationId xmlns:p14="http://schemas.microsoft.com/office/powerpoint/2010/main" val="11229905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ca-ES" dirty="0"/>
          </a:p>
        </p:txBody>
      </p:sp>
      <p:sp>
        <p:nvSpPr>
          <p:cNvPr id="4" name="Marcador de número de diapositiva 3"/>
          <p:cNvSpPr>
            <a:spLocks noGrp="1"/>
          </p:cNvSpPr>
          <p:nvPr>
            <p:ph type="sldNum" sz="quarter" idx="10"/>
          </p:nvPr>
        </p:nvSpPr>
        <p:spPr/>
        <p:txBody>
          <a:bodyPr/>
          <a:lstStyle/>
          <a:p>
            <a:fld id="{C3DC5BD2-C133-4EFE-BD0A-109CB70950EC}" type="slidenum">
              <a:rPr lang="es-ES" smtClean="0"/>
              <a:t>2</a:t>
            </a:fld>
            <a:endParaRPr lang="es-ES"/>
          </a:p>
        </p:txBody>
      </p:sp>
    </p:spTree>
    <p:extLst>
      <p:ext uri="{BB962C8B-B14F-4D97-AF65-F5344CB8AC3E}">
        <p14:creationId xmlns:p14="http://schemas.microsoft.com/office/powerpoint/2010/main" val="9877955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Existen tres conjuntos de piezas lego </a:t>
            </a:r>
            <a:r>
              <a:rPr lang="es-ES" dirty="0" err="1" smtClean="0"/>
              <a:t>MindStomrs</a:t>
            </a:r>
            <a:r>
              <a:rPr lang="es-ES" dirty="0" smtClean="0"/>
              <a:t> EV3:</a:t>
            </a:r>
          </a:p>
          <a:p>
            <a:r>
              <a:rPr lang="es-ES" dirty="0" smtClean="0"/>
              <a:t>Hogar, estructurado en misiones, de</a:t>
            </a:r>
            <a:r>
              <a:rPr lang="es-ES" baseline="0" dirty="0" smtClean="0"/>
              <a:t> menor dificultad a mayor, donde los niños tiene la satisfacción de crear robots con los que pueden interaccionar y asimilas conceptos relacionados con la operatoria simple de cargar programas desde un PC a un dispositivo externo..</a:t>
            </a:r>
            <a:endParaRPr lang="es-ES" dirty="0" smtClean="0"/>
          </a:p>
          <a:p>
            <a:r>
              <a:rPr lang="es-ES" dirty="0" smtClean="0"/>
              <a:t>Educativo, este set o conjunto de piezas, está pensado para que el alumno asimile conceptos relacionados con la creación de soluciones basadas</a:t>
            </a:r>
            <a:r>
              <a:rPr lang="es-ES" baseline="0" dirty="0" smtClean="0"/>
              <a:t> en software. Fomentando el desarrollo mental para con la elaboración de piezas de acción abstractas, conocidas como pseudocódigo, estructurar la actividad de las construcciones física.</a:t>
            </a:r>
          </a:p>
          <a:p>
            <a:r>
              <a:rPr lang="es-ES" baseline="0" dirty="0" smtClean="0"/>
              <a:t>Y finalmente, el conjunto de e</a:t>
            </a:r>
            <a:r>
              <a:rPr lang="es-ES" dirty="0" smtClean="0"/>
              <a:t>xpansión</a:t>
            </a:r>
            <a:r>
              <a:rPr lang="es-ES" baseline="0" dirty="0" smtClean="0"/>
              <a:t> que permite a los dos SETS anteriores ampliar las capacidades de construcción</a:t>
            </a:r>
            <a:endParaRPr lang="es-ES" dirty="0" smtClean="0"/>
          </a:p>
          <a:p>
            <a:endParaRPr lang="es-ES" dirty="0" smtClean="0"/>
          </a:p>
          <a:p>
            <a:r>
              <a:rPr lang="es-ES" dirty="0" smtClean="0"/>
              <a:t>En la caja hogar se observan los dos sensores que no existen en el educativo: El sensor de infrarrojos en la cara del robot  y la baliza infrarroja.</a:t>
            </a:r>
            <a:endParaRPr lang="es-ES" dirty="0"/>
          </a:p>
        </p:txBody>
      </p:sp>
      <p:sp>
        <p:nvSpPr>
          <p:cNvPr id="4" name="Marcador de número de diapositiva 3"/>
          <p:cNvSpPr>
            <a:spLocks noGrp="1"/>
          </p:cNvSpPr>
          <p:nvPr>
            <p:ph type="sldNum" sz="quarter" idx="10"/>
          </p:nvPr>
        </p:nvSpPr>
        <p:spPr/>
        <p:txBody>
          <a:bodyPr/>
          <a:lstStyle/>
          <a:p>
            <a:fld id="{C3DC5BD2-C133-4EFE-BD0A-109CB70950EC}" type="slidenum">
              <a:rPr lang="es-ES" smtClean="0"/>
              <a:t>4</a:t>
            </a:fld>
            <a:endParaRPr lang="es-ES"/>
          </a:p>
        </p:txBody>
      </p:sp>
    </p:spTree>
    <p:extLst>
      <p:ext uri="{BB962C8B-B14F-4D97-AF65-F5344CB8AC3E}">
        <p14:creationId xmlns:p14="http://schemas.microsoft.com/office/powerpoint/2010/main" val="41504245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C3DC5BD2-C133-4EFE-BD0A-109CB70950EC}" type="slidenum">
              <a:rPr lang="es-ES" smtClean="0"/>
              <a:t>5</a:t>
            </a:fld>
            <a:endParaRPr lang="es-ES"/>
          </a:p>
        </p:txBody>
      </p:sp>
    </p:spTree>
    <p:extLst>
      <p:ext uri="{BB962C8B-B14F-4D97-AF65-F5344CB8AC3E}">
        <p14:creationId xmlns:p14="http://schemas.microsoft.com/office/powerpoint/2010/main" val="13732763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b="1" dirty="0" smtClean="0"/>
              <a:t>Nivel 0: Sin automatización en la conducción</a:t>
            </a:r>
          </a:p>
          <a:p>
            <a:r>
              <a:rPr lang="es-ES" dirty="0" smtClean="0"/>
              <a:t>Todas las tareas de conducción son realizadas en su totalidad por el conductor. Conducción clásica</a:t>
            </a:r>
          </a:p>
          <a:p>
            <a:endParaRPr lang="es-ES" dirty="0" smtClean="0"/>
          </a:p>
          <a:p>
            <a:r>
              <a:rPr lang="es-ES" b="1" dirty="0" smtClean="0"/>
              <a:t>Nivel 1: Asistencia en la conducción</a:t>
            </a:r>
          </a:p>
          <a:p>
            <a:r>
              <a:rPr lang="es-ES" dirty="0" smtClean="0"/>
              <a:t>El vehículo cuenta con algún sistema de ayuda a la conducción, como por ejemplo: Mantenimiento del carril, controles de velocidad adaptativos o no.</a:t>
            </a:r>
          </a:p>
          <a:p>
            <a:r>
              <a:rPr lang="es-ES" dirty="0" smtClean="0"/>
              <a:t>Este nivel está pensado para que el conductor pueda tener una conducción más cómoda, es una ayuda que mejora la seguridad al volante.</a:t>
            </a:r>
          </a:p>
          <a:p>
            <a:r>
              <a:rPr lang="es-ES" dirty="0" smtClean="0"/>
              <a:t>El conductor debe estar atento a todo lo que sucede.</a:t>
            </a:r>
          </a:p>
          <a:p>
            <a:endParaRPr lang="es-ES" dirty="0" smtClean="0"/>
          </a:p>
          <a:p>
            <a:r>
              <a:rPr lang="es-ES" b="1" dirty="0" smtClean="0"/>
              <a:t>Nivel 2: Automatización parcial de la conducción</a:t>
            </a:r>
          </a:p>
          <a:p>
            <a:r>
              <a:rPr lang="es-ES" dirty="0" smtClean="0"/>
              <a:t>Se precisa conductor, aunque este no realizará tareas relativas al movimiento.</a:t>
            </a:r>
          </a:p>
          <a:p>
            <a:r>
              <a:rPr lang="es-ES" dirty="0" smtClean="0"/>
              <a:t>El vehículo cuenta con control de movimiento tanto longitudinal como lateral, aunque no tiene detección y respuesta ante objetos y eventualidades de una manera completa.</a:t>
            </a:r>
          </a:p>
          <a:p>
            <a:r>
              <a:rPr lang="es-ES" dirty="0" smtClean="0"/>
              <a:t>El vehículo tendrá capacidad de actuar de forma independiente ya que pueden realizar una o varias tareas hasta ahora realizadas por el conductor.</a:t>
            </a:r>
          </a:p>
          <a:p>
            <a:endParaRPr lang="es-ES" dirty="0" smtClean="0"/>
          </a:p>
          <a:p>
            <a:r>
              <a:rPr lang="es-ES" b="1" dirty="0" smtClean="0"/>
              <a:t>Nivel 3: Automatización condicionada de la conducción</a:t>
            </a:r>
          </a:p>
          <a:p>
            <a:r>
              <a:rPr lang="es-ES" dirty="0" smtClean="0"/>
              <a:t>Se precisa conductor y aunque la autonomía sea más elevada, este deberá estar atento para intervenir.</a:t>
            </a:r>
          </a:p>
          <a:p>
            <a:r>
              <a:rPr lang="es-ES" dirty="0" smtClean="0"/>
              <a:t>Tiene sistemas de automatización en lo referente al control de movimiento longitudinal y lateral; detección y respuesta ante objetos y eventualidades.</a:t>
            </a:r>
          </a:p>
          <a:p>
            <a:r>
              <a:rPr lang="es-ES" dirty="0" smtClean="0"/>
              <a:t>El vehículo podrá decidir cuándo cambiar de carril, frenar para evitar colisionar con otro vehículo, etc., pero, el factor humano seguirá siendo clave ya que el sistema puede precisar de su intervención.</a:t>
            </a:r>
          </a:p>
          <a:p>
            <a:endParaRPr lang="es-ES" dirty="0" smtClean="0"/>
          </a:p>
          <a:p>
            <a:r>
              <a:rPr lang="es-ES" b="1" dirty="0" smtClean="0"/>
              <a:t>Nivel 4: Automatización elevada</a:t>
            </a:r>
          </a:p>
          <a:p>
            <a:r>
              <a:rPr lang="es-ES" dirty="0" smtClean="0"/>
              <a:t>No se precisará de la intervención humana en ningún momento ya que el coche será el propio vehículo quién controlará el tráfico y las condiciones del entorno, definirá la ruta o alternativas y responderán ante cualquier situación.</a:t>
            </a:r>
          </a:p>
          <a:p>
            <a:r>
              <a:rPr lang="es-ES" dirty="0" smtClean="0"/>
              <a:t>En el caso de existir algún fallo del sistema principal, el vehículo cuenta con respaldo para actuar y seguir conduciendo, ya no se </a:t>
            </a:r>
            <a:r>
              <a:rPr lang="es-ES" dirty="0" err="1" smtClean="0"/>
              <a:t>reuiere</a:t>
            </a:r>
            <a:r>
              <a:rPr lang="es-ES" dirty="0" smtClean="0"/>
              <a:t> al conductor como</a:t>
            </a:r>
            <a:r>
              <a:rPr lang="es-ES" baseline="0" dirty="0" smtClean="0"/>
              <a:t> sistema de respaldo</a:t>
            </a:r>
            <a:r>
              <a:rPr lang="es-ES" dirty="0" smtClean="0"/>
              <a:t>.</a:t>
            </a:r>
          </a:p>
          <a:p>
            <a:r>
              <a:rPr lang="es-ES" dirty="0" smtClean="0"/>
              <a:t>Desaparece la figura </a:t>
            </a:r>
            <a:r>
              <a:rPr lang="es-ES" smtClean="0"/>
              <a:t>del conductor.</a:t>
            </a:r>
            <a:endParaRPr lang="es-ES" dirty="0" smtClean="0"/>
          </a:p>
          <a:p>
            <a:endParaRPr lang="es-ES" dirty="0" smtClean="0"/>
          </a:p>
          <a:p>
            <a:r>
              <a:rPr lang="es-ES" b="1" dirty="0" smtClean="0"/>
              <a:t>Nivel 5: Automatización completa</a:t>
            </a:r>
          </a:p>
          <a:p>
            <a:r>
              <a:rPr lang="es-ES" dirty="0" smtClean="0"/>
              <a:t>El vehículo tendrá la capacidad, bajo demanda realizada a través del interfaz por el que se introducirá nuestras órdenes, de ir a cualquier lugar sin necesidad de volante, pedales, mandos, ya que, el vehículo cuenta con sistemas de automatización a todos los niveles.</a:t>
            </a:r>
          </a:p>
          <a:p>
            <a:endParaRPr lang="es-ES" dirty="0" smtClean="0"/>
          </a:p>
          <a:p>
            <a:r>
              <a:rPr lang="es-ES" dirty="0" smtClean="0"/>
              <a:t>A este nivel la figura del conductor, no existe, subiremos al coche, le indicaremos nuestro destino y este se pondrá en marcha.</a:t>
            </a:r>
          </a:p>
          <a:p>
            <a:endParaRPr lang="es-ES" dirty="0" smtClean="0"/>
          </a:p>
          <a:p>
            <a:r>
              <a:rPr lang="es-ES" dirty="0" smtClean="0"/>
              <a:t>Cuentan con un sistema de automatización que en caso de fallo se respaldará con otro sistema, por lo que, él mismo solucionará cualquier imprevisto.</a:t>
            </a:r>
            <a:endParaRPr lang="ca-ES" dirty="0"/>
          </a:p>
        </p:txBody>
      </p:sp>
      <p:sp>
        <p:nvSpPr>
          <p:cNvPr id="4" name="Marcador de número de diapositiva 3"/>
          <p:cNvSpPr>
            <a:spLocks noGrp="1"/>
          </p:cNvSpPr>
          <p:nvPr>
            <p:ph type="sldNum" sz="quarter" idx="10"/>
          </p:nvPr>
        </p:nvSpPr>
        <p:spPr/>
        <p:txBody>
          <a:bodyPr/>
          <a:lstStyle/>
          <a:p>
            <a:fld id="{C3DC5BD2-C133-4EFE-BD0A-109CB70950EC}" type="slidenum">
              <a:rPr lang="es-ES" smtClean="0"/>
              <a:t>6</a:t>
            </a:fld>
            <a:endParaRPr lang="es-ES"/>
          </a:p>
        </p:txBody>
      </p:sp>
    </p:spTree>
    <p:extLst>
      <p:ext uri="{BB962C8B-B14F-4D97-AF65-F5344CB8AC3E}">
        <p14:creationId xmlns:p14="http://schemas.microsoft.com/office/powerpoint/2010/main" val="42449929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C3DC5BD2-C133-4EFE-BD0A-109CB70950EC}" type="slidenum">
              <a:rPr lang="es-ES" smtClean="0"/>
              <a:t>7</a:t>
            </a:fld>
            <a:endParaRPr lang="es-ES"/>
          </a:p>
        </p:txBody>
      </p:sp>
    </p:spTree>
    <p:extLst>
      <p:ext uri="{BB962C8B-B14F-4D97-AF65-F5344CB8AC3E}">
        <p14:creationId xmlns:p14="http://schemas.microsoft.com/office/powerpoint/2010/main" val="11042770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ca-ES" dirty="0"/>
          </a:p>
        </p:txBody>
      </p:sp>
      <p:sp>
        <p:nvSpPr>
          <p:cNvPr id="4" name="Marcador de número de diapositiva 3"/>
          <p:cNvSpPr>
            <a:spLocks noGrp="1"/>
          </p:cNvSpPr>
          <p:nvPr>
            <p:ph type="sldNum" sz="quarter" idx="10"/>
          </p:nvPr>
        </p:nvSpPr>
        <p:spPr/>
        <p:txBody>
          <a:bodyPr/>
          <a:lstStyle/>
          <a:p>
            <a:fld id="{C3DC5BD2-C133-4EFE-BD0A-109CB70950EC}" type="slidenum">
              <a:rPr lang="es-ES" smtClean="0"/>
              <a:t>8</a:t>
            </a:fld>
            <a:endParaRPr lang="es-ES"/>
          </a:p>
        </p:txBody>
      </p:sp>
    </p:spTree>
    <p:extLst>
      <p:ext uri="{BB962C8B-B14F-4D97-AF65-F5344CB8AC3E}">
        <p14:creationId xmlns:p14="http://schemas.microsoft.com/office/powerpoint/2010/main" val="9497554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Se seguirán las instrucciones del apartado Use,</a:t>
            </a:r>
            <a:r>
              <a:rPr lang="es-ES" baseline="0" dirty="0" smtClean="0"/>
              <a:t> proyecto 03. </a:t>
            </a:r>
            <a:endParaRPr lang="es-ES" dirty="0"/>
          </a:p>
        </p:txBody>
      </p:sp>
      <p:sp>
        <p:nvSpPr>
          <p:cNvPr id="4" name="Marcador de número de diapositiva 3"/>
          <p:cNvSpPr>
            <a:spLocks noGrp="1"/>
          </p:cNvSpPr>
          <p:nvPr>
            <p:ph type="sldNum" sz="quarter" idx="10"/>
          </p:nvPr>
        </p:nvSpPr>
        <p:spPr/>
        <p:txBody>
          <a:bodyPr/>
          <a:lstStyle/>
          <a:p>
            <a:fld id="{C3DC5BD2-C133-4EFE-BD0A-109CB70950EC}" type="slidenum">
              <a:rPr lang="es-ES" smtClean="0"/>
              <a:t>9</a:t>
            </a:fld>
            <a:endParaRPr lang="es-ES"/>
          </a:p>
        </p:txBody>
      </p:sp>
    </p:spTree>
    <p:extLst>
      <p:ext uri="{BB962C8B-B14F-4D97-AF65-F5344CB8AC3E}">
        <p14:creationId xmlns:p14="http://schemas.microsoft.com/office/powerpoint/2010/main" val="10579828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ca-ES" dirty="0"/>
          </a:p>
        </p:txBody>
      </p:sp>
      <p:sp>
        <p:nvSpPr>
          <p:cNvPr id="4" name="Marcador de número de diapositiva 3"/>
          <p:cNvSpPr>
            <a:spLocks noGrp="1"/>
          </p:cNvSpPr>
          <p:nvPr>
            <p:ph type="sldNum" sz="quarter" idx="10"/>
          </p:nvPr>
        </p:nvSpPr>
        <p:spPr/>
        <p:txBody>
          <a:bodyPr/>
          <a:lstStyle/>
          <a:p>
            <a:fld id="{C3DC5BD2-C133-4EFE-BD0A-109CB70950EC}" type="slidenum">
              <a:rPr lang="es-ES" smtClean="0"/>
              <a:t>11</a:t>
            </a:fld>
            <a:endParaRPr lang="es-ES"/>
          </a:p>
        </p:txBody>
      </p:sp>
    </p:spTree>
    <p:extLst>
      <p:ext uri="{BB962C8B-B14F-4D97-AF65-F5344CB8AC3E}">
        <p14:creationId xmlns:p14="http://schemas.microsoft.com/office/powerpoint/2010/main" val="1050857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ES"/>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editar el estilo de subtítulo del patrón</a:t>
            </a:r>
            <a:endParaRPr lang="es-ES"/>
          </a:p>
        </p:txBody>
      </p:sp>
      <p:sp>
        <p:nvSpPr>
          <p:cNvPr id="4" name="Marcador de fecha 3"/>
          <p:cNvSpPr>
            <a:spLocks noGrp="1"/>
          </p:cNvSpPr>
          <p:nvPr>
            <p:ph type="dt" sz="half" idx="10"/>
          </p:nvPr>
        </p:nvSpPr>
        <p:spPr/>
        <p:txBody>
          <a:bodyPr/>
          <a:lstStyle/>
          <a:p>
            <a:fld id="{102FA1C4-3438-448D-8A84-A236487095B1}" type="datetimeFigureOut">
              <a:rPr lang="es-ES" smtClean="0"/>
              <a:t>23/08/2019</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4B9368A7-CF2B-4294-BC57-66FEA52DBB5C}" type="slidenum">
              <a:rPr lang="es-ES" smtClean="0"/>
              <a:t>‹Nº›</a:t>
            </a:fld>
            <a:endParaRPr lang="es-ES"/>
          </a:p>
        </p:txBody>
      </p:sp>
    </p:spTree>
    <p:extLst>
      <p:ext uri="{BB962C8B-B14F-4D97-AF65-F5344CB8AC3E}">
        <p14:creationId xmlns:p14="http://schemas.microsoft.com/office/powerpoint/2010/main" val="277192435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102FA1C4-3438-448D-8A84-A236487095B1}" type="datetimeFigureOut">
              <a:rPr lang="es-ES" smtClean="0"/>
              <a:t>23/08/2019</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4B9368A7-CF2B-4294-BC57-66FEA52DBB5C}" type="slidenum">
              <a:rPr lang="es-ES" smtClean="0"/>
              <a:t>‹Nº›</a:t>
            </a:fld>
            <a:endParaRPr lang="es-ES"/>
          </a:p>
        </p:txBody>
      </p:sp>
    </p:spTree>
    <p:extLst>
      <p:ext uri="{BB962C8B-B14F-4D97-AF65-F5344CB8AC3E}">
        <p14:creationId xmlns:p14="http://schemas.microsoft.com/office/powerpoint/2010/main" val="22308241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102FA1C4-3438-448D-8A84-A236487095B1}" type="datetimeFigureOut">
              <a:rPr lang="es-ES" smtClean="0"/>
              <a:t>23/08/2019</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4B9368A7-CF2B-4294-BC57-66FEA52DBB5C}" type="slidenum">
              <a:rPr lang="es-ES" smtClean="0"/>
              <a:t>‹Nº›</a:t>
            </a:fld>
            <a:endParaRPr lang="es-ES"/>
          </a:p>
        </p:txBody>
      </p:sp>
    </p:spTree>
    <p:extLst>
      <p:ext uri="{BB962C8B-B14F-4D97-AF65-F5344CB8AC3E}">
        <p14:creationId xmlns:p14="http://schemas.microsoft.com/office/powerpoint/2010/main" val="12967353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Haga clic para modificar el estilo de título del patrón</a:t>
            </a:r>
            <a:endParaRPr lang="es-ES" dirty="0"/>
          </a:p>
        </p:txBody>
      </p:sp>
      <p:sp>
        <p:nvSpPr>
          <p:cNvPr id="3" name="Marcador de contenido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102FA1C4-3438-448D-8A84-A236487095B1}" type="datetimeFigureOut">
              <a:rPr lang="es-ES" smtClean="0"/>
              <a:t>23/08/2019</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4B9368A7-CF2B-4294-BC57-66FEA52DBB5C}" type="slidenum">
              <a:rPr lang="es-ES" smtClean="0"/>
              <a:t>‹Nº›</a:t>
            </a:fld>
            <a:endParaRPr lang="es-ES"/>
          </a:p>
        </p:txBody>
      </p:sp>
    </p:spTree>
    <p:extLst>
      <p:ext uri="{BB962C8B-B14F-4D97-AF65-F5344CB8AC3E}">
        <p14:creationId xmlns:p14="http://schemas.microsoft.com/office/powerpoint/2010/main" val="45860095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Editar el estilo de texto del patrón</a:t>
            </a:r>
          </a:p>
        </p:txBody>
      </p:sp>
      <p:sp>
        <p:nvSpPr>
          <p:cNvPr id="4" name="Marcador de fecha 3"/>
          <p:cNvSpPr>
            <a:spLocks noGrp="1"/>
          </p:cNvSpPr>
          <p:nvPr>
            <p:ph type="dt" sz="half" idx="10"/>
          </p:nvPr>
        </p:nvSpPr>
        <p:spPr/>
        <p:txBody>
          <a:bodyPr/>
          <a:lstStyle/>
          <a:p>
            <a:fld id="{102FA1C4-3438-448D-8A84-A236487095B1}" type="datetimeFigureOut">
              <a:rPr lang="es-ES" smtClean="0"/>
              <a:t>23/08/2019</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4B9368A7-CF2B-4294-BC57-66FEA52DBB5C}" type="slidenum">
              <a:rPr lang="es-ES" smtClean="0"/>
              <a:t>‹Nº›</a:t>
            </a:fld>
            <a:endParaRPr lang="es-ES"/>
          </a:p>
        </p:txBody>
      </p:sp>
    </p:spTree>
    <p:extLst>
      <p:ext uri="{BB962C8B-B14F-4D97-AF65-F5344CB8AC3E}">
        <p14:creationId xmlns:p14="http://schemas.microsoft.com/office/powerpoint/2010/main" val="659775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Haga clic para modificar el estilo de título del patrón</a:t>
            </a:r>
            <a:endParaRPr lang="es-ES" dirty="0"/>
          </a:p>
        </p:txBody>
      </p:sp>
      <p:sp>
        <p:nvSpPr>
          <p:cNvPr id="3" name="Marcador de contenido 2"/>
          <p:cNvSpPr>
            <a:spLocks noGrp="1"/>
          </p:cNvSpPr>
          <p:nvPr>
            <p:ph sz="half" idx="1"/>
          </p:nvPr>
        </p:nvSpPr>
        <p:spPr>
          <a:xfrm>
            <a:off x="838200" y="1825625"/>
            <a:ext cx="5181600" cy="4351338"/>
          </a:xfrm>
        </p:spPr>
        <p:txBody>
          <a:bodyPr/>
          <a:lstStyle/>
          <a:p>
            <a:pPr lvl="0"/>
            <a:r>
              <a:rPr lang="es-ES" dirty="0" smtClean="0"/>
              <a:t>Editar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ES" dirty="0"/>
          </a:p>
        </p:txBody>
      </p:sp>
      <p:sp>
        <p:nvSpPr>
          <p:cNvPr id="4" name="Marcador de contenido 3"/>
          <p:cNvSpPr>
            <a:spLocks noGrp="1"/>
          </p:cNvSpPr>
          <p:nvPr>
            <p:ph sz="half" idx="2"/>
          </p:nvPr>
        </p:nvSpPr>
        <p:spPr>
          <a:xfrm>
            <a:off x="6172200" y="1825625"/>
            <a:ext cx="5181600" cy="4351338"/>
          </a:xfrm>
        </p:spPr>
        <p:txBody>
          <a:bodyPr/>
          <a:lstStyle/>
          <a:p>
            <a:pPr lvl="0"/>
            <a:r>
              <a:rPr lang="es-ES" dirty="0" smtClean="0"/>
              <a:t>Editar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ES" dirty="0"/>
          </a:p>
        </p:txBody>
      </p:sp>
      <p:sp>
        <p:nvSpPr>
          <p:cNvPr id="5" name="Marcador de fecha 4"/>
          <p:cNvSpPr>
            <a:spLocks noGrp="1"/>
          </p:cNvSpPr>
          <p:nvPr>
            <p:ph type="dt" sz="half" idx="10"/>
          </p:nvPr>
        </p:nvSpPr>
        <p:spPr/>
        <p:txBody>
          <a:bodyPr/>
          <a:lstStyle/>
          <a:p>
            <a:fld id="{102FA1C4-3438-448D-8A84-A236487095B1}" type="datetimeFigureOut">
              <a:rPr lang="es-ES" smtClean="0"/>
              <a:t>23/08/2019</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4B9368A7-CF2B-4294-BC57-66FEA52DBB5C}" type="slidenum">
              <a:rPr lang="es-ES" smtClean="0"/>
              <a:t>‹Nº›</a:t>
            </a:fld>
            <a:endParaRPr lang="es-ES"/>
          </a:p>
        </p:txBody>
      </p:sp>
    </p:spTree>
    <p:extLst>
      <p:ext uri="{BB962C8B-B14F-4D97-AF65-F5344CB8AC3E}">
        <p14:creationId xmlns:p14="http://schemas.microsoft.com/office/powerpoint/2010/main" val="287642805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Marcador de fecha 6"/>
          <p:cNvSpPr>
            <a:spLocks noGrp="1"/>
          </p:cNvSpPr>
          <p:nvPr>
            <p:ph type="dt" sz="half" idx="10"/>
          </p:nvPr>
        </p:nvSpPr>
        <p:spPr/>
        <p:txBody>
          <a:bodyPr/>
          <a:lstStyle/>
          <a:p>
            <a:fld id="{102FA1C4-3438-448D-8A84-A236487095B1}" type="datetimeFigureOut">
              <a:rPr lang="es-ES" smtClean="0"/>
              <a:t>23/08/2019</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4B9368A7-CF2B-4294-BC57-66FEA52DBB5C}" type="slidenum">
              <a:rPr lang="es-ES" smtClean="0"/>
              <a:t>‹Nº›</a:t>
            </a:fld>
            <a:endParaRPr lang="es-ES"/>
          </a:p>
        </p:txBody>
      </p:sp>
    </p:spTree>
    <p:extLst>
      <p:ext uri="{BB962C8B-B14F-4D97-AF65-F5344CB8AC3E}">
        <p14:creationId xmlns:p14="http://schemas.microsoft.com/office/powerpoint/2010/main" val="491012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9726283" cy="1325563"/>
          </a:xfrm>
        </p:spPr>
        <p:txBody>
          <a:bodyPr>
            <a:noAutofit/>
          </a:bodyPr>
          <a:lstStyle>
            <a:lvl1pPr>
              <a:defRPr sz="4800"/>
            </a:lvl1pPr>
          </a:lstStyle>
          <a:p>
            <a:r>
              <a:rPr lang="es-ES" dirty="0" smtClean="0"/>
              <a:t>Haga clic para modificar el estilo de título del patrón</a:t>
            </a:r>
            <a:endParaRPr lang="es-ES" dirty="0"/>
          </a:p>
        </p:txBody>
      </p:sp>
      <p:sp>
        <p:nvSpPr>
          <p:cNvPr id="3" name="Marcador de fecha 2"/>
          <p:cNvSpPr>
            <a:spLocks noGrp="1"/>
          </p:cNvSpPr>
          <p:nvPr>
            <p:ph type="dt" sz="half" idx="10"/>
          </p:nvPr>
        </p:nvSpPr>
        <p:spPr/>
        <p:txBody>
          <a:bodyPr/>
          <a:lstStyle/>
          <a:p>
            <a:fld id="{102FA1C4-3438-448D-8A84-A236487095B1}" type="datetimeFigureOut">
              <a:rPr lang="es-ES" smtClean="0"/>
              <a:t>23/08/2019</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4B9368A7-CF2B-4294-BC57-66FEA52DBB5C}" type="slidenum">
              <a:rPr lang="es-ES" smtClean="0"/>
              <a:t>‹Nº›</a:t>
            </a:fld>
            <a:endParaRPr lang="es-ES"/>
          </a:p>
        </p:txBody>
      </p:sp>
    </p:spTree>
    <p:extLst>
      <p:ext uri="{BB962C8B-B14F-4D97-AF65-F5344CB8AC3E}">
        <p14:creationId xmlns:p14="http://schemas.microsoft.com/office/powerpoint/2010/main" val="98228817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102FA1C4-3438-448D-8A84-A236487095B1}" type="datetimeFigureOut">
              <a:rPr lang="es-ES" smtClean="0"/>
              <a:t>23/08/2019</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4B9368A7-CF2B-4294-BC57-66FEA52DBB5C}" type="slidenum">
              <a:rPr lang="es-ES" smtClean="0"/>
              <a:t>‹Nº›</a:t>
            </a:fld>
            <a:endParaRPr lang="es-ES"/>
          </a:p>
        </p:txBody>
      </p:sp>
    </p:spTree>
    <p:extLst>
      <p:ext uri="{BB962C8B-B14F-4D97-AF65-F5344CB8AC3E}">
        <p14:creationId xmlns:p14="http://schemas.microsoft.com/office/powerpoint/2010/main" val="111188242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S"/>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102FA1C4-3438-448D-8A84-A236487095B1}" type="datetimeFigureOut">
              <a:rPr lang="es-ES" smtClean="0"/>
              <a:t>23/08/2019</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4B9368A7-CF2B-4294-BC57-66FEA52DBB5C}" type="slidenum">
              <a:rPr lang="es-ES" smtClean="0"/>
              <a:t>‹Nº›</a:t>
            </a:fld>
            <a:endParaRPr lang="es-ES"/>
          </a:p>
        </p:txBody>
      </p:sp>
    </p:spTree>
    <p:extLst>
      <p:ext uri="{BB962C8B-B14F-4D97-AF65-F5344CB8AC3E}">
        <p14:creationId xmlns:p14="http://schemas.microsoft.com/office/powerpoint/2010/main" val="9960244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S"/>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102FA1C4-3438-448D-8A84-A236487095B1}" type="datetimeFigureOut">
              <a:rPr lang="es-ES" smtClean="0"/>
              <a:t>23/08/2019</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4B9368A7-CF2B-4294-BC57-66FEA52DBB5C}" type="slidenum">
              <a:rPr lang="es-ES" smtClean="0"/>
              <a:t>‹Nº›</a:t>
            </a:fld>
            <a:endParaRPr lang="es-ES"/>
          </a:p>
        </p:txBody>
      </p:sp>
    </p:spTree>
    <p:extLst>
      <p:ext uri="{BB962C8B-B14F-4D97-AF65-F5344CB8AC3E}">
        <p14:creationId xmlns:p14="http://schemas.microsoft.com/office/powerpoint/2010/main" val="41294125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9904563" cy="1325563"/>
          </a:xfrm>
          <a:prstGeom prst="rect">
            <a:avLst/>
          </a:prstGeom>
        </p:spPr>
        <p:txBody>
          <a:bodyPr vert="horz" lIns="91440" tIns="45720" rIns="91440" bIns="45720" rtlCol="0" anchor="ctr">
            <a:noAutofit/>
          </a:bodyPr>
          <a:lstStyle/>
          <a:p>
            <a:r>
              <a:rPr lang="es-ES" dirty="0" smtClean="0"/>
              <a:t>Haga clic para modificar el estilo de título del patrón</a:t>
            </a:r>
            <a:endParaRPr lang="es-ES" dirty="0"/>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dirty="0" smtClean="0"/>
              <a:t>Editar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ES" dirty="0"/>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2FA1C4-3438-448D-8A84-A236487095B1}" type="datetimeFigureOut">
              <a:rPr lang="es-ES" smtClean="0"/>
              <a:t>23/08/2019</a:t>
            </a:fld>
            <a:endParaRPr lang="es-E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dirty="0"/>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9368A7-CF2B-4294-BC57-66FEA52DBB5C}" type="slidenum">
              <a:rPr lang="es-ES" smtClean="0"/>
              <a:t>‹Nº›</a:t>
            </a:fld>
            <a:endParaRPr lang="es-ES"/>
          </a:p>
        </p:txBody>
      </p:sp>
      <p:pic>
        <p:nvPicPr>
          <p:cNvPr id="8" name="Imagen 7"/>
          <p:cNvPicPr/>
          <p:nvPr userDrawn="1"/>
        </p:nvPicPr>
        <p:blipFill>
          <a:blip r:embed="rId13"/>
          <a:stretch>
            <a:fillRect/>
          </a:stretch>
        </p:blipFill>
        <p:spPr>
          <a:xfrm>
            <a:off x="9075420" y="365125"/>
            <a:ext cx="3116580" cy="1051560"/>
          </a:xfrm>
          <a:prstGeom prst="rect">
            <a:avLst/>
          </a:prstGeom>
        </p:spPr>
      </p:pic>
    </p:spTree>
    <p:extLst>
      <p:ext uri="{BB962C8B-B14F-4D97-AF65-F5344CB8AC3E}">
        <p14:creationId xmlns:p14="http://schemas.microsoft.com/office/powerpoint/2010/main" val="30167721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800" b="1" kern="1200">
          <a:solidFill>
            <a:srgbClr val="0070C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rgbClr val="0070C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rgbClr val="0070C0"/>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rgbClr val="0070C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0070C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70C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23.pn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8.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ensenyament.gencat.cat/ca/departament/publicacions/colleccions/competencies-basiques/primaria/"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5.JPG"/><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13" Type="http://schemas.openxmlformats.org/officeDocument/2006/relationships/image" Target="../media/image16.png"/><Relationship Id="rId3" Type="http://schemas.openxmlformats.org/officeDocument/2006/relationships/image" Target="../media/image11.jpeg"/><Relationship Id="rId7" Type="http://schemas.openxmlformats.org/officeDocument/2006/relationships/diagramColors" Target="../diagrams/colors1.xml"/><Relationship Id="rId12"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QuickStyle" Target="../diagrams/quickStyle1.xml"/><Relationship Id="rId11" Type="http://schemas.openxmlformats.org/officeDocument/2006/relationships/image" Target="../media/image14.png"/><Relationship Id="rId5" Type="http://schemas.openxmlformats.org/officeDocument/2006/relationships/diagramLayout" Target="../diagrams/layout1.xml"/><Relationship Id="rId10" Type="http://schemas.openxmlformats.org/officeDocument/2006/relationships/image" Target="../media/image13.png"/><Relationship Id="rId4" Type="http://schemas.openxmlformats.org/officeDocument/2006/relationships/diagramData" Target="../diagrams/data1.xml"/><Relationship Id="rId9" Type="http://schemas.openxmlformats.org/officeDocument/2006/relationships/image" Target="../media/image12.png"/><Relationship Id="rId1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notesSlide" Target="../notesSlides/notesSlide7.xml"/><Relationship Id="rId7" Type="http://schemas.openxmlformats.org/officeDocument/2006/relationships/diagramColors" Target="../diagrams/colors2.xml"/><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diagramQuickStyle" Target="../diagrams/quickStyle2.xml"/><Relationship Id="rId5" Type="http://schemas.openxmlformats.org/officeDocument/2006/relationships/diagramLayout" Target="../diagrams/layout2.xml"/><Relationship Id="rId10" Type="http://schemas.openxmlformats.org/officeDocument/2006/relationships/image" Target="../media/image19.emf"/><Relationship Id="rId4" Type="http://schemas.openxmlformats.org/officeDocument/2006/relationships/diagramData" Target="../diagrams/data2.xml"/><Relationship Id="rId9"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20.jpe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p:nvPr/>
        </p:nvPicPr>
        <p:blipFill>
          <a:blip r:embed="rId3">
            <a:extLst>
              <a:ext uri="{28A0092B-C50C-407E-A947-70E740481C1C}">
                <a14:useLocalDpi xmlns:a14="http://schemas.microsoft.com/office/drawing/2010/main" val="0"/>
              </a:ext>
            </a:extLst>
          </a:blip>
          <a:stretch>
            <a:fillRect/>
          </a:stretch>
        </p:blipFill>
        <p:spPr>
          <a:xfrm>
            <a:off x="1696528" y="878637"/>
            <a:ext cx="1798338" cy="3846010"/>
          </a:xfrm>
          <a:prstGeom prst="rect">
            <a:avLst/>
          </a:prstGeom>
        </p:spPr>
      </p:pic>
      <p:sp>
        <p:nvSpPr>
          <p:cNvPr id="5" name="CuadroTexto 4"/>
          <p:cNvSpPr txBox="1"/>
          <p:nvPr/>
        </p:nvSpPr>
        <p:spPr>
          <a:xfrm>
            <a:off x="3801370" y="1686697"/>
            <a:ext cx="5547345" cy="523220"/>
          </a:xfrm>
          <a:prstGeom prst="rect">
            <a:avLst/>
          </a:prstGeom>
          <a:noFill/>
        </p:spPr>
        <p:txBody>
          <a:bodyPr wrap="square" rtlCol="0">
            <a:spAutoFit/>
          </a:bodyPr>
          <a:lstStyle/>
          <a:p>
            <a:r>
              <a:rPr lang="ca-ES" sz="2800" b="1" dirty="0" smtClean="0">
                <a:solidFill>
                  <a:srgbClr val="0070C0"/>
                </a:solidFill>
              </a:rPr>
              <a:t>Escoles del ZER El Moianès Llevant</a:t>
            </a:r>
            <a:endParaRPr lang="ca-ES" sz="2800" b="1" dirty="0">
              <a:solidFill>
                <a:srgbClr val="0070C0"/>
              </a:solidFill>
            </a:endParaRPr>
          </a:p>
        </p:txBody>
      </p:sp>
      <p:sp>
        <p:nvSpPr>
          <p:cNvPr id="6" name="CuadroTexto 5"/>
          <p:cNvSpPr txBox="1"/>
          <p:nvPr/>
        </p:nvSpPr>
        <p:spPr>
          <a:xfrm>
            <a:off x="3801372" y="2452949"/>
            <a:ext cx="3703608" cy="1015663"/>
          </a:xfrm>
          <a:prstGeom prst="rect">
            <a:avLst/>
          </a:prstGeom>
          <a:noFill/>
        </p:spPr>
        <p:txBody>
          <a:bodyPr wrap="square" rtlCol="0">
            <a:spAutoFit/>
          </a:bodyPr>
          <a:lstStyle/>
          <a:p>
            <a:pPr marL="285750" indent="-285750">
              <a:buFont typeface="Wingdings" panose="05000000000000000000" pitchFamily="2" charset="2"/>
              <a:buChar char="v"/>
            </a:pPr>
            <a:r>
              <a:rPr lang="es-ES" sz="2000" dirty="0" smtClean="0">
                <a:solidFill>
                  <a:srgbClr val="0070C0"/>
                </a:solidFill>
              </a:rPr>
              <a:t>l’Estany</a:t>
            </a:r>
          </a:p>
          <a:p>
            <a:pPr marL="285750" indent="-285750">
              <a:buFont typeface="Wingdings" panose="05000000000000000000" pitchFamily="2" charset="2"/>
              <a:buChar char="v"/>
            </a:pPr>
            <a:r>
              <a:rPr lang="es-ES" sz="2000" dirty="0" smtClean="0">
                <a:solidFill>
                  <a:srgbClr val="0070C0"/>
                </a:solidFill>
              </a:rPr>
              <a:t>Collsuspina</a:t>
            </a:r>
          </a:p>
          <a:p>
            <a:pPr marL="285750" indent="-285750">
              <a:buFont typeface="Wingdings" panose="05000000000000000000" pitchFamily="2" charset="2"/>
              <a:buChar char="v"/>
            </a:pPr>
            <a:r>
              <a:rPr lang="es-ES" sz="2000" dirty="0" smtClean="0">
                <a:solidFill>
                  <a:srgbClr val="0070C0"/>
                </a:solidFill>
              </a:rPr>
              <a:t>Sant Quirze Safaja</a:t>
            </a:r>
            <a:endParaRPr lang="es-ES" sz="2000" dirty="0">
              <a:solidFill>
                <a:srgbClr val="0070C0"/>
              </a:solidFill>
            </a:endParaRPr>
          </a:p>
        </p:txBody>
      </p:sp>
      <p:sp>
        <p:nvSpPr>
          <p:cNvPr id="7" name="CuadroTexto 6"/>
          <p:cNvSpPr txBox="1"/>
          <p:nvPr/>
        </p:nvSpPr>
        <p:spPr>
          <a:xfrm>
            <a:off x="3801370" y="4212275"/>
            <a:ext cx="6911682" cy="646331"/>
          </a:xfrm>
          <a:prstGeom prst="rect">
            <a:avLst/>
          </a:prstGeom>
          <a:noFill/>
        </p:spPr>
        <p:txBody>
          <a:bodyPr wrap="square" rtlCol="0">
            <a:spAutoFit/>
          </a:bodyPr>
          <a:lstStyle/>
          <a:p>
            <a:pPr algn="ctr"/>
            <a:r>
              <a:rPr lang="ca-ES" sz="3600" dirty="0" smtClean="0">
                <a:solidFill>
                  <a:srgbClr val="0070C0"/>
                </a:solidFill>
              </a:rPr>
              <a:t>Robòtica educativa i experimentació</a:t>
            </a:r>
            <a:endParaRPr lang="ca-ES" sz="3600" dirty="0">
              <a:solidFill>
                <a:srgbClr val="0070C0"/>
              </a:solidFill>
            </a:endParaRPr>
          </a:p>
        </p:txBody>
      </p:sp>
      <p:sp>
        <p:nvSpPr>
          <p:cNvPr id="8" name="CuadroTexto 7"/>
          <p:cNvSpPr txBox="1"/>
          <p:nvPr/>
        </p:nvSpPr>
        <p:spPr>
          <a:xfrm>
            <a:off x="4516440" y="4858606"/>
            <a:ext cx="5481543" cy="400110"/>
          </a:xfrm>
          <a:prstGeom prst="rect">
            <a:avLst/>
          </a:prstGeom>
          <a:noFill/>
        </p:spPr>
        <p:txBody>
          <a:bodyPr wrap="square" rtlCol="0">
            <a:spAutoFit/>
          </a:bodyPr>
          <a:lstStyle/>
          <a:p>
            <a:pPr algn="ctr"/>
            <a:r>
              <a:rPr lang="ca-ES" sz="2000" dirty="0" smtClean="0">
                <a:solidFill>
                  <a:srgbClr val="C00000"/>
                </a:solidFill>
              </a:rPr>
              <a:t>Estratègia pedagògica 2019 - 2020</a:t>
            </a:r>
            <a:endParaRPr lang="ca-ES" sz="2000" dirty="0">
              <a:solidFill>
                <a:srgbClr val="C00000"/>
              </a:solidFill>
            </a:endParaRPr>
          </a:p>
        </p:txBody>
      </p:sp>
    </p:spTree>
    <p:extLst>
      <p:ext uri="{BB962C8B-B14F-4D97-AF65-F5344CB8AC3E}">
        <p14:creationId xmlns:p14="http://schemas.microsoft.com/office/powerpoint/2010/main" val="17299115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Currículo STEM-CS </a:t>
            </a:r>
            <a:br>
              <a:rPr lang="es-ES" dirty="0"/>
            </a:br>
            <a:r>
              <a:rPr lang="ca-ES" sz="2400" i="1" dirty="0" smtClean="0"/>
              <a:t> De l’àmbit matemàtic</a:t>
            </a:r>
            <a:endParaRPr lang="ca-ES" sz="2400" dirty="0"/>
          </a:p>
        </p:txBody>
      </p:sp>
      <p:sp>
        <p:nvSpPr>
          <p:cNvPr id="3" name="Marcador de contenido 2"/>
          <p:cNvSpPr>
            <a:spLocks noGrp="1"/>
          </p:cNvSpPr>
          <p:nvPr>
            <p:ph sz="half" idx="1"/>
          </p:nvPr>
        </p:nvSpPr>
        <p:spPr>
          <a:xfrm>
            <a:off x="838200" y="1825624"/>
            <a:ext cx="5334000" cy="5032375"/>
          </a:xfrm>
        </p:spPr>
        <p:txBody>
          <a:bodyPr>
            <a:normAutofit fontScale="92500" lnSpcReduction="10000"/>
          </a:bodyPr>
          <a:lstStyle/>
          <a:p>
            <a:r>
              <a:rPr lang="ca-ES" dirty="0"/>
              <a:t>NUMERACIÓ I CÀLCUL</a:t>
            </a:r>
          </a:p>
          <a:p>
            <a:pPr lvl="1">
              <a:buFont typeface="Courier New" panose="02070309020205020404" pitchFamily="49" charset="0"/>
              <a:buChar char="o"/>
            </a:pPr>
            <a:r>
              <a:rPr lang="ca-ES" dirty="0"/>
              <a:t>Comprensió dels nombres, de les seves formes de representació i del sistema de numeració</a:t>
            </a:r>
          </a:p>
          <a:p>
            <a:pPr lvl="1">
              <a:buFont typeface="Courier New" panose="02070309020205020404" pitchFamily="49" charset="0"/>
              <a:buChar char="o"/>
            </a:pPr>
            <a:r>
              <a:rPr lang="ca-ES" dirty="0"/>
              <a:t>Comprensió dels significats de les operacions i de les relacions que hi ha entre unes i altres</a:t>
            </a:r>
          </a:p>
          <a:p>
            <a:pPr lvl="1">
              <a:buFont typeface="Courier New" panose="02070309020205020404" pitchFamily="49" charset="0"/>
              <a:buChar char="o"/>
            </a:pPr>
            <a:r>
              <a:rPr lang="ca-ES" dirty="0"/>
              <a:t>Comprensió de la funcionalitat del càlcul i </a:t>
            </a:r>
            <a:r>
              <a:rPr lang="ca-ES" dirty="0" smtClean="0"/>
              <a:t>l’estimació</a:t>
            </a:r>
            <a:endParaRPr lang="ca-ES" dirty="0"/>
          </a:p>
          <a:p>
            <a:r>
              <a:rPr lang="ca-ES" dirty="0"/>
              <a:t>ESPAI I FORMA</a:t>
            </a:r>
          </a:p>
          <a:p>
            <a:pPr lvl="1">
              <a:buFont typeface="Courier New" panose="02070309020205020404" pitchFamily="49" charset="0"/>
              <a:buChar char="o"/>
            </a:pPr>
            <a:r>
              <a:rPr lang="ca-ES" dirty="0"/>
              <a:t>Anàlisi de les característiques i propietats de les figures geomètriques</a:t>
            </a:r>
          </a:p>
          <a:p>
            <a:pPr lvl="1">
              <a:buFont typeface="Courier New" panose="02070309020205020404" pitchFamily="49" charset="0"/>
              <a:buChar char="o"/>
            </a:pPr>
            <a:r>
              <a:rPr lang="ca-ES" dirty="0"/>
              <a:t>Localització i descripció de relacions espacials</a:t>
            </a:r>
          </a:p>
          <a:p>
            <a:pPr lvl="1">
              <a:buFont typeface="Courier New" panose="02070309020205020404" pitchFamily="49" charset="0"/>
              <a:buChar char="o"/>
            </a:pPr>
            <a:r>
              <a:rPr lang="ca-ES" dirty="0"/>
              <a:t>Identificació i aplicació de transformacions geomètriques</a:t>
            </a:r>
          </a:p>
          <a:p>
            <a:pPr lvl="1">
              <a:buFont typeface="Courier New" panose="02070309020205020404" pitchFamily="49" charset="0"/>
              <a:buChar char="o"/>
            </a:pPr>
            <a:r>
              <a:rPr lang="ca-ES" dirty="0"/>
              <a:t>Utilització de la visualització i de models geomètrics per resoldre problemes</a:t>
            </a:r>
          </a:p>
          <a:p>
            <a:endParaRPr lang="ca-ES" dirty="0"/>
          </a:p>
        </p:txBody>
      </p:sp>
      <p:sp>
        <p:nvSpPr>
          <p:cNvPr id="4" name="Marcador de contenido 3"/>
          <p:cNvSpPr>
            <a:spLocks noGrp="1"/>
          </p:cNvSpPr>
          <p:nvPr>
            <p:ph sz="half" idx="2"/>
          </p:nvPr>
        </p:nvSpPr>
        <p:spPr>
          <a:xfrm>
            <a:off x="6172199" y="1825624"/>
            <a:ext cx="5381369" cy="4859381"/>
          </a:xfrm>
        </p:spPr>
        <p:txBody>
          <a:bodyPr>
            <a:normAutofit fontScale="92500" lnSpcReduction="10000"/>
          </a:bodyPr>
          <a:lstStyle/>
          <a:p>
            <a:r>
              <a:rPr lang="ca-ES" dirty="0"/>
              <a:t>RELACIONS I CANVI</a:t>
            </a:r>
          </a:p>
          <a:p>
            <a:pPr lvl="1">
              <a:buFont typeface="Courier New" panose="02070309020205020404" pitchFamily="49" charset="0"/>
              <a:buChar char="o"/>
            </a:pPr>
            <a:r>
              <a:rPr lang="ca-ES" dirty="0"/>
              <a:t>Comprensió i anàlisi dels patrons, relacions i canvis</a:t>
            </a:r>
          </a:p>
          <a:p>
            <a:pPr lvl="1">
              <a:buFont typeface="Courier New" panose="02070309020205020404" pitchFamily="49" charset="0"/>
              <a:buChar char="o"/>
            </a:pPr>
            <a:r>
              <a:rPr lang="ca-ES" dirty="0"/>
              <a:t>Ús de models i expressions matemàtiques per representar les relacions</a:t>
            </a:r>
          </a:p>
          <a:p>
            <a:r>
              <a:rPr lang="ca-ES" dirty="0" smtClean="0"/>
              <a:t>MESURA</a:t>
            </a:r>
            <a:endParaRPr lang="ca-ES" dirty="0"/>
          </a:p>
          <a:p>
            <a:pPr lvl="1">
              <a:buFont typeface="Courier New" panose="02070309020205020404" pitchFamily="49" charset="0"/>
              <a:buChar char="o"/>
            </a:pPr>
            <a:r>
              <a:rPr lang="ca-ES" dirty="0"/>
              <a:t>Comprensió de les magnituds mesurables, de les unitats i del procés de mesurar</a:t>
            </a:r>
          </a:p>
          <a:p>
            <a:pPr lvl="1">
              <a:buFont typeface="Courier New" panose="02070309020205020404" pitchFamily="49" charset="0"/>
              <a:buChar char="o"/>
            </a:pPr>
            <a:r>
              <a:rPr lang="ca-ES" dirty="0"/>
              <a:t>Aplicació de tècniques i instruments adequats per mesurar</a:t>
            </a:r>
          </a:p>
          <a:p>
            <a:r>
              <a:rPr lang="ca-ES" dirty="0"/>
              <a:t>ESTADÍSTICA I ATZAR</a:t>
            </a:r>
          </a:p>
          <a:p>
            <a:pPr lvl="1">
              <a:buFont typeface="Courier New" panose="02070309020205020404" pitchFamily="49" charset="0"/>
              <a:buChar char="o"/>
            </a:pPr>
            <a:r>
              <a:rPr lang="ca-ES" dirty="0"/>
              <a:t>Formulació de preguntes abordables amb dades i recollida, organització i presentació de dades </a:t>
            </a:r>
            <a:r>
              <a:rPr lang="ca-ES" dirty="0" smtClean="0"/>
              <a:t>rellevants per </a:t>
            </a:r>
            <a:r>
              <a:rPr lang="ca-ES" dirty="0"/>
              <a:t>respondre-les</a:t>
            </a:r>
          </a:p>
          <a:p>
            <a:pPr lvl="1">
              <a:buFont typeface="Courier New" panose="02070309020205020404" pitchFamily="49" charset="0"/>
              <a:buChar char="o"/>
            </a:pPr>
            <a:r>
              <a:rPr lang="ca-ES" dirty="0"/>
              <a:t>Selecció i ús de mètodes estadístics per analitzar dades</a:t>
            </a:r>
          </a:p>
          <a:p>
            <a:pPr lvl="1">
              <a:buFont typeface="Courier New" panose="02070309020205020404" pitchFamily="49" charset="0"/>
              <a:buChar char="o"/>
            </a:pPr>
            <a:r>
              <a:rPr lang="ca-ES" dirty="0"/>
              <a:t>Treure conclusions i fer prediccions basades en dades</a:t>
            </a:r>
          </a:p>
          <a:p>
            <a:pPr lvl="1">
              <a:buFont typeface="Courier New" panose="02070309020205020404" pitchFamily="49" charset="0"/>
              <a:buChar char="o"/>
            </a:pPr>
            <a:r>
              <a:rPr lang="ca-ES" dirty="0"/>
              <a:t>Comprensió i aplicació de conceptes bàsics </a:t>
            </a:r>
            <a:r>
              <a:rPr lang="ca-ES" dirty="0" smtClean="0"/>
              <a:t>d’atzar</a:t>
            </a:r>
            <a:endParaRPr lang="ca-ES" dirty="0"/>
          </a:p>
        </p:txBody>
      </p:sp>
    </p:spTree>
    <p:extLst>
      <p:ext uri="{BB962C8B-B14F-4D97-AF65-F5344CB8AC3E}">
        <p14:creationId xmlns:p14="http://schemas.microsoft.com/office/powerpoint/2010/main" val="26745096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Mesura </a:t>
            </a:r>
            <a:r>
              <a:rPr lang="es-ES" sz="3600" dirty="0" smtClean="0"/>
              <a:t>– </a:t>
            </a:r>
            <a:r>
              <a:rPr lang="es-ES" sz="3600" dirty="0" smtClean="0"/>
              <a:t>ejemplo: Realizar </a:t>
            </a:r>
            <a:r>
              <a:rPr lang="es-ES" sz="3600" dirty="0" smtClean="0"/>
              <a:t>un cronómetro</a:t>
            </a:r>
            <a:endParaRPr lang="ca-ES" sz="3600" dirty="0"/>
          </a:p>
        </p:txBody>
      </p:sp>
      <p:pic>
        <p:nvPicPr>
          <p:cNvPr id="3" name="Imagen 2"/>
          <p:cNvPicPr>
            <a:picLocks noChangeAspect="1"/>
          </p:cNvPicPr>
          <p:nvPr/>
        </p:nvPicPr>
        <p:blipFill>
          <a:blip r:embed="rId3"/>
          <a:stretch>
            <a:fillRect/>
          </a:stretch>
        </p:blipFill>
        <p:spPr>
          <a:xfrm>
            <a:off x="1083018" y="1816388"/>
            <a:ext cx="4292171" cy="3650035"/>
          </a:xfrm>
          <a:prstGeom prst="rect">
            <a:avLst/>
          </a:prstGeom>
        </p:spPr>
      </p:pic>
      <p:pic>
        <p:nvPicPr>
          <p:cNvPr id="4" name="Imagen 3"/>
          <p:cNvPicPr>
            <a:picLocks noChangeAspect="1"/>
          </p:cNvPicPr>
          <p:nvPr/>
        </p:nvPicPr>
        <p:blipFill>
          <a:blip r:embed="rId4"/>
          <a:stretch>
            <a:fillRect/>
          </a:stretch>
        </p:blipFill>
        <p:spPr>
          <a:xfrm rot="5400000">
            <a:off x="5615116" y="2298380"/>
            <a:ext cx="2667000" cy="2686050"/>
          </a:xfrm>
          <a:prstGeom prst="rect">
            <a:avLst/>
          </a:prstGeom>
        </p:spPr>
      </p:pic>
      <p:pic>
        <p:nvPicPr>
          <p:cNvPr id="5" name="Imagen 4"/>
          <p:cNvPicPr>
            <a:picLocks noChangeAspect="1"/>
          </p:cNvPicPr>
          <p:nvPr/>
        </p:nvPicPr>
        <p:blipFill>
          <a:blip r:embed="rId5"/>
          <a:stretch>
            <a:fillRect/>
          </a:stretch>
        </p:blipFill>
        <p:spPr>
          <a:xfrm>
            <a:off x="9003699" y="1951207"/>
            <a:ext cx="2846649" cy="3380396"/>
          </a:xfrm>
          <a:prstGeom prst="rect">
            <a:avLst/>
          </a:prstGeom>
        </p:spPr>
      </p:pic>
    </p:spTree>
    <p:extLst>
      <p:ext uri="{BB962C8B-B14F-4D97-AF65-F5344CB8AC3E}">
        <p14:creationId xmlns:p14="http://schemas.microsoft.com/office/powerpoint/2010/main" val="33121337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Currículo STEM-CS </a:t>
            </a:r>
            <a:br>
              <a:rPr lang="es-ES" dirty="0"/>
            </a:br>
            <a:r>
              <a:rPr lang="ca-ES" sz="2400" i="1" dirty="0" smtClean="0"/>
              <a:t>de l’àmbit de coneixement del medi</a:t>
            </a:r>
            <a:endParaRPr lang="ca-ES" sz="2400" dirty="0"/>
          </a:p>
        </p:txBody>
      </p:sp>
      <p:sp>
        <p:nvSpPr>
          <p:cNvPr id="3" name="Marcador de contenido 2"/>
          <p:cNvSpPr>
            <a:spLocks noGrp="1"/>
          </p:cNvSpPr>
          <p:nvPr>
            <p:ph sz="half" idx="1"/>
          </p:nvPr>
        </p:nvSpPr>
        <p:spPr/>
        <p:txBody>
          <a:bodyPr>
            <a:normAutofit/>
          </a:bodyPr>
          <a:lstStyle/>
          <a:p>
            <a:pPr marL="0" indent="0">
              <a:buNone/>
            </a:pPr>
            <a:r>
              <a:rPr lang="ca-ES" dirty="0" smtClean="0"/>
              <a:t>• </a:t>
            </a:r>
            <a:r>
              <a:rPr lang="ca-ES" dirty="0"/>
              <a:t>Les normes de seguretat en l’ús de materials de </a:t>
            </a:r>
            <a:r>
              <a:rPr lang="ca-ES" dirty="0" smtClean="0"/>
              <a:t>la vida </a:t>
            </a:r>
            <a:r>
              <a:rPr lang="ca-ES" dirty="0"/>
              <a:t>quotidiana i del laboratori.</a:t>
            </a:r>
          </a:p>
          <a:p>
            <a:r>
              <a:rPr lang="ca-ES" dirty="0"/>
              <a:t>Fases d’una investigació:</a:t>
            </a:r>
          </a:p>
          <a:p>
            <a:pPr lvl="1"/>
            <a:r>
              <a:rPr lang="ca-ES" dirty="0" smtClean="0"/>
              <a:t>Les </a:t>
            </a:r>
            <a:r>
              <a:rPr lang="ca-ES" dirty="0"/>
              <a:t>tècniques de laboratori relacionades amb els materials.</a:t>
            </a:r>
          </a:p>
          <a:p>
            <a:r>
              <a:rPr lang="ca-ES" dirty="0" smtClean="0"/>
              <a:t>La </a:t>
            </a:r>
            <a:r>
              <a:rPr lang="ca-ES" dirty="0"/>
              <a:t>tecnologia i la vida quotidiana.</a:t>
            </a:r>
          </a:p>
          <a:p>
            <a:r>
              <a:rPr lang="ca-ES" dirty="0" smtClean="0"/>
              <a:t>Els </a:t>
            </a:r>
            <a:r>
              <a:rPr lang="ca-ES" dirty="0"/>
              <a:t>canvis físics i químics.</a:t>
            </a:r>
          </a:p>
          <a:p>
            <a:r>
              <a:rPr lang="ca-ES" dirty="0" smtClean="0"/>
              <a:t>Els </a:t>
            </a:r>
            <a:r>
              <a:rPr lang="ca-ES" dirty="0"/>
              <a:t>cicles de la matèria.</a:t>
            </a:r>
          </a:p>
          <a:p>
            <a:r>
              <a:rPr lang="ca-ES" dirty="0" smtClean="0"/>
              <a:t>L’estructura </a:t>
            </a:r>
            <a:r>
              <a:rPr lang="ca-ES" dirty="0"/>
              <a:t>de la matèria.</a:t>
            </a:r>
          </a:p>
          <a:p>
            <a:r>
              <a:rPr lang="ca-ES" dirty="0" smtClean="0"/>
              <a:t>Les </a:t>
            </a:r>
            <a:r>
              <a:rPr lang="ca-ES" dirty="0"/>
              <a:t>propietats de les substàncies.</a:t>
            </a:r>
          </a:p>
        </p:txBody>
      </p:sp>
      <p:sp>
        <p:nvSpPr>
          <p:cNvPr id="4" name="Marcador de contenido 3"/>
          <p:cNvSpPr>
            <a:spLocks noGrp="1"/>
          </p:cNvSpPr>
          <p:nvPr>
            <p:ph sz="half" idx="2"/>
          </p:nvPr>
        </p:nvSpPr>
        <p:spPr/>
        <p:txBody>
          <a:bodyPr>
            <a:normAutofit/>
          </a:bodyPr>
          <a:lstStyle/>
          <a:p>
            <a:r>
              <a:rPr lang="ca-ES" dirty="0" smtClean="0"/>
              <a:t>L’eficiència </a:t>
            </a:r>
            <a:r>
              <a:rPr lang="ca-ES" dirty="0"/>
              <a:t>energètica.</a:t>
            </a:r>
          </a:p>
          <a:p>
            <a:r>
              <a:rPr lang="ca-ES" dirty="0"/>
              <a:t>L’energia: fonts d’energia, cadenes energètiques, ús responsable.</a:t>
            </a:r>
          </a:p>
          <a:p>
            <a:r>
              <a:rPr lang="ca-ES" dirty="0"/>
              <a:t>Els operadors mecànics i màquines simples.</a:t>
            </a:r>
          </a:p>
          <a:p>
            <a:r>
              <a:rPr lang="ca-ES" dirty="0"/>
              <a:t>La construcció d’estructures senzilles i circuits elèctrics.</a:t>
            </a:r>
          </a:p>
          <a:p>
            <a:r>
              <a:rPr lang="ca-ES" dirty="0"/>
              <a:t>La tecnologia i la vida quotidiana.</a:t>
            </a:r>
          </a:p>
          <a:p>
            <a:r>
              <a:rPr lang="ca-ES" dirty="0"/>
              <a:t>Les forces i el treball.</a:t>
            </a:r>
          </a:p>
        </p:txBody>
      </p:sp>
    </p:spTree>
    <p:extLst>
      <p:ext uri="{BB962C8B-B14F-4D97-AF65-F5344CB8AC3E}">
        <p14:creationId xmlns:p14="http://schemas.microsoft.com/office/powerpoint/2010/main" val="8631601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9986319" cy="1325563"/>
          </a:xfrm>
        </p:spPr>
        <p:txBody>
          <a:bodyPr/>
          <a:lstStyle/>
          <a:p>
            <a:r>
              <a:rPr lang="es-ES" dirty="0" smtClean="0"/>
              <a:t>Construir un generador de corriente eléctrica</a:t>
            </a:r>
            <a:endParaRPr lang="ca-ES" dirty="0"/>
          </a:p>
        </p:txBody>
      </p:sp>
      <p:pic>
        <p:nvPicPr>
          <p:cNvPr id="3" name="Imagen 2"/>
          <p:cNvPicPr>
            <a:picLocks noChangeAspect="1"/>
          </p:cNvPicPr>
          <p:nvPr/>
        </p:nvPicPr>
        <p:blipFill>
          <a:blip r:embed="rId2"/>
          <a:stretch>
            <a:fillRect/>
          </a:stretch>
        </p:blipFill>
        <p:spPr>
          <a:xfrm>
            <a:off x="2455005" y="1928111"/>
            <a:ext cx="5119688" cy="4319515"/>
          </a:xfrm>
          <a:prstGeom prst="rect">
            <a:avLst/>
          </a:prstGeom>
        </p:spPr>
      </p:pic>
      <p:sp>
        <p:nvSpPr>
          <p:cNvPr id="5" name="CuadroTexto 4"/>
          <p:cNvSpPr txBox="1"/>
          <p:nvPr/>
        </p:nvSpPr>
        <p:spPr>
          <a:xfrm>
            <a:off x="8118389" y="5704384"/>
            <a:ext cx="3274541" cy="369332"/>
          </a:xfrm>
          <a:prstGeom prst="rect">
            <a:avLst/>
          </a:prstGeom>
          <a:noFill/>
        </p:spPr>
        <p:txBody>
          <a:bodyPr wrap="square" rtlCol="0">
            <a:spAutoFit/>
          </a:bodyPr>
          <a:lstStyle/>
          <a:p>
            <a:r>
              <a:rPr lang="ca-ES" dirty="0" smtClean="0"/>
              <a:t>    © Victor </a:t>
            </a:r>
            <a:r>
              <a:rPr lang="ca-ES" dirty="0"/>
              <a:t>Di </a:t>
            </a:r>
            <a:r>
              <a:rPr lang="ca-ES" dirty="0" err="1"/>
              <a:t>Rienzo</a:t>
            </a:r>
            <a:endParaRPr lang="ca-ES" dirty="0"/>
          </a:p>
        </p:txBody>
      </p:sp>
    </p:spTree>
    <p:extLst>
      <p:ext uri="{BB962C8B-B14F-4D97-AF65-F5344CB8AC3E}">
        <p14:creationId xmlns:p14="http://schemas.microsoft.com/office/powerpoint/2010/main" val="10276964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Currículo STEM-CS </a:t>
            </a:r>
            <a:br>
              <a:rPr lang="es-ES" dirty="0"/>
            </a:br>
            <a:r>
              <a:rPr lang="ca-ES" sz="2400" i="1" dirty="0"/>
              <a:t>de l’àmbit digital</a:t>
            </a:r>
            <a:endParaRPr lang="ca-ES" sz="2400" dirty="0"/>
          </a:p>
        </p:txBody>
      </p:sp>
      <p:sp>
        <p:nvSpPr>
          <p:cNvPr id="3" name="Marcador de contenido 2"/>
          <p:cNvSpPr>
            <a:spLocks noGrp="1"/>
          </p:cNvSpPr>
          <p:nvPr>
            <p:ph idx="1"/>
          </p:nvPr>
        </p:nvSpPr>
        <p:spPr/>
        <p:txBody>
          <a:bodyPr>
            <a:normAutofit fontScale="92500" lnSpcReduction="20000"/>
          </a:bodyPr>
          <a:lstStyle/>
          <a:p>
            <a:r>
              <a:rPr lang="ca-ES" dirty="0"/>
              <a:t>Seleccionar, utilitzar i programar dispositius digitals i les seves funcionalitats d’acord amb les tasques a realitzar</a:t>
            </a:r>
          </a:p>
          <a:p>
            <a:r>
              <a:rPr lang="ca-ES" dirty="0"/>
              <a:t>Utilitzar les funcions bàsiques de les aplicacions d’edició de textos, tractament de dades numèriques i presentacions multimèdia</a:t>
            </a:r>
          </a:p>
          <a:p>
            <a:r>
              <a:rPr lang="ca-ES" dirty="0"/>
              <a:t>Utilitzar programes i aplicacions de creació de dibuix i d’edició d’imatge fixa, so i imatge en moviment</a:t>
            </a:r>
          </a:p>
          <a:p>
            <a:r>
              <a:rPr lang="ca-ES" dirty="0"/>
              <a:t>Cercar, contrastar i seleccionar informació digital tot considerant diverses fonts i entorns digitals</a:t>
            </a:r>
          </a:p>
          <a:p>
            <a:r>
              <a:rPr lang="ca-ES" dirty="0"/>
              <a:t>Construir nou coneixement personal mitjançant estratègies de tractament de la informació amb el suport d’aplicacions digitals</a:t>
            </a:r>
          </a:p>
          <a:p>
            <a:r>
              <a:rPr lang="ca-ES" dirty="0"/>
              <a:t>Organitzar i emprar els propis entorns personals digitals de treball i d’aprenentatge</a:t>
            </a:r>
          </a:p>
          <a:p>
            <a:r>
              <a:rPr lang="ca-ES" dirty="0"/>
              <a:t>Realitzar comunicacions interpersonals virtuals i publicacions digitals</a:t>
            </a:r>
          </a:p>
          <a:p>
            <a:r>
              <a:rPr lang="ca-ES" dirty="0"/>
              <a:t>Realitzar activitats en grup utilitzant eines i entorns virtuals de treball col·laboratiu</a:t>
            </a:r>
          </a:p>
          <a:p>
            <a:r>
              <a:rPr lang="ca-ES" dirty="0"/>
              <a:t>Desenvolupar hàbits d’ús saludable de la tecnologia</a:t>
            </a:r>
          </a:p>
          <a:p>
            <a:r>
              <a:rPr lang="ca-ES" dirty="0"/>
              <a:t>Actuar de forma crítica, prudent i responsable en l’ús de les TIC, considerant aspectes ètics, legals, de seguretat, de sostenibilitat i d’identitat digital</a:t>
            </a:r>
          </a:p>
        </p:txBody>
      </p:sp>
    </p:spTree>
    <p:extLst>
      <p:ext uri="{BB962C8B-B14F-4D97-AF65-F5344CB8AC3E}">
        <p14:creationId xmlns:p14="http://schemas.microsoft.com/office/powerpoint/2010/main" val="39662150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p:cNvGrpSpPr/>
          <p:nvPr/>
        </p:nvGrpSpPr>
        <p:grpSpPr>
          <a:xfrm>
            <a:off x="568411" y="531341"/>
            <a:ext cx="10577383" cy="5844745"/>
            <a:chOff x="1202756" y="1770663"/>
            <a:chExt cx="8880227" cy="4542399"/>
          </a:xfrm>
        </p:grpSpPr>
        <p:pic>
          <p:nvPicPr>
            <p:cNvPr id="3" name="Imagen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46347" y="1874417"/>
              <a:ext cx="6716999" cy="3952016"/>
            </a:xfrm>
            <a:prstGeom prst="rect">
              <a:avLst/>
            </a:prstGeom>
          </p:spPr>
        </p:pic>
        <p:grpSp>
          <p:nvGrpSpPr>
            <p:cNvPr id="4" name="Grupo 3"/>
            <p:cNvGrpSpPr/>
            <p:nvPr/>
          </p:nvGrpSpPr>
          <p:grpSpPr>
            <a:xfrm>
              <a:off x="6182877" y="5185245"/>
              <a:ext cx="1530113" cy="1127817"/>
              <a:chOff x="6279133" y="5149149"/>
              <a:chExt cx="1530113" cy="1127817"/>
            </a:xfrm>
          </p:grpSpPr>
          <p:sp>
            <p:nvSpPr>
              <p:cNvPr id="18" name="Rectángulo redondeado 17"/>
              <p:cNvSpPr/>
              <p:nvPr/>
            </p:nvSpPr>
            <p:spPr>
              <a:xfrm>
                <a:off x="6279133" y="5149149"/>
                <a:ext cx="1501525" cy="1127817"/>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CuadroTexto 18"/>
              <p:cNvSpPr txBox="1"/>
              <p:nvPr/>
            </p:nvSpPr>
            <p:spPr>
              <a:xfrm>
                <a:off x="6307721" y="5692191"/>
                <a:ext cx="1501525" cy="584775"/>
              </a:xfrm>
              <a:prstGeom prst="rect">
                <a:avLst/>
              </a:prstGeom>
              <a:noFill/>
            </p:spPr>
            <p:txBody>
              <a:bodyPr wrap="square" rtlCol="0">
                <a:spAutoFit/>
              </a:bodyPr>
              <a:lstStyle/>
              <a:p>
                <a:pPr algn="ctr"/>
                <a:r>
                  <a:rPr lang="es-ES" sz="1600" dirty="0" smtClean="0">
                    <a:solidFill>
                      <a:srgbClr val="0070C0"/>
                    </a:solidFill>
                  </a:rPr>
                  <a:t>Página de hardware</a:t>
                </a:r>
                <a:endParaRPr lang="es-ES" sz="1600" dirty="0">
                  <a:solidFill>
                    <a:srgbClr val="0070C0"/>
                  </a:solidFill>
                </a:endParaRPr>
              </a:p>
            </p:txBody>
          </p:sp>
        </p:grpSp>
        <p:sp>
          <p:nvSpPr>
            <p:cNvPr id="5" name="CuadroTexto 4"/>
            <p:cNvSpPr txBox="1"/>
            <p:nvPr/>
          </p:nvSpPr>
          <p:spPr>
            <a:xfrm>
              <a:off x="3747078" y="1770663"/>
              <a:ext cx="1884566" cy="255637"/>
            </a:xfrm>
            <a:prstGeom prst="rect">
              <a:avLst/>
            </a:prstGeom>
            <a:noFill/>
          </p:spPr>
          <p:txBody>
            <a:bodyPr wrap="square" rtlCol="0">
              <a:spAutoFit/>
            </a:bodyPr>
            <a:lstStyle/>
            <a:p>
              <a:r>
                <a:rPr lang="es-ES" sz="1200" dirty="0" smtClean="0">
                  <a:solidFill>
                    <a:srgbClr val="0070C0"/>
                  </a:solidFill>
                </a:rPr>
                <a:t>Barra de menús</a:t>
              </a:r>
              <a:endParaRPr lang="es-ES" sz="1200" dirty="0">
                <a:solidFill>
                  <a:srgbClr val="0070C0"/>
                </a:solidFill>
              </a:endParaRPr>
            </a:p>
          </p:txBody>
        </p:sp>
        <p:sp>
          <p:nvSpPr>
            <p:cNvPr id="6" name="CuadroTexto 5"/>
            <p:cNvSpPr txBox="1"/>
            <p:nvPr/>
          </p:nvSpPr>
          <p:spPr>
            <a:xfrm>
              <a:off x="3736824" y="1974372"/>
              <a:ext cx="1884566" cy="255637"/>
            </a:xfrm>
            <a:prstGeom prst="rect">
              <a:avLst/>
            </a:prstGeom>
            <a:noFill/>
          </p:spPr>
          <p:txBody>
            <a:bodyPr wrap="square" rtlCol="0">
              <a:spAutoFit/>
            </a:bodyPr>
            <a:lstStyle/>
            <a:p>
              <a:r>
                <a:rPr lang="es-ES" sz="1200" dirty="0" smtClean="0">
                  <a:solidFill>
                    <a:schemeClr val="bg1"/>
                  </a:solidFill>
                </a:rPr>
                <a:t>Barra de proyectos</a:t>
              </a:r>
              <a:endParaRPr lang="es-ES" sz="1200" dirty="0">
                <a:solidFill>
                  <a:schemeClr val="bg1"/>
                </a:solidFill>
              </a:endParaRPr>
            </a:p>
          </p:txBody>
        </p:sp>
        <p:sp>
          <p:nvSpPr>
            <p:cNvPr id="7" name="CuadroTexto 6"/>
            <p:cNvSpPr txBox="1"/>
            <p:nvPr/>
          </p:nvSpPr>
          <p:spPr>
            <a:xfrm>
              <a:off x="2875538" y="2129649"/>
              <a:ext cx="3128211" cy="276999"/>
            </a:xfrm>
            <a:prstGeom prst="rect">
              <a:avLst/>
            </a:prstGeom>
            <a:noFill/>
          </p:spPr>
          <p:txBody>
            <a:bodyPr wrap="square" rtlCol="0">
              <a:spAutoFit/>
            </a:bodyPr>
            <a:lstStyle/>
            <a:p>
              <a:r>
                <a:rPr lang="es-ES" sz="1200" dirty="0" smtClean="0">
                  <a:solidFill>
                    <a:srgbClr val="0070C0"/>
                  </a:solidFill>
                </a:rPr>
                <a:t>Barra de programas y herramientas LEGO EV3</a:t>
              </a:r>
              <a:endParaRPr lang="es-ES" sz="1200" dirty="0">
                <a:solidFill>
                  <a:srgbClr val="0070C0"/>
                </a:solidFill>
              </a:endParaRPr>
            </a:p>
          </p:txBody>
        </p:sp>
        <p:sp>
          <p:nvSpPr>
            <p:cNvPr id="8" name="Rectángulo redondeado 7"/>
            <p:cNvSpPr/>
            <p:nvPr/>
          </p:nvSpPr>
          <p:spPr>
            <a:xfrm>
              <a:off x="1202756" y="1798078"/>
              <a:ext cx="6856447" cy="554818"/>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9" name="Grupo 8"/>
            <p:cNvGrpSpPr/>
            <p:nvPr/>
          </p:nvGrpSpPr>
          <p:grpSpPr>
            <a:xfrm>
              <a:off x="7744562" y="5076952"/>
              <a:ext cx="2338421" cy="867856"/>
              <a:chOff x="7816754" y="5076952"/>
              <a:chExt cx="2338421" cy="867856"/>
            </a:xfrm>
          </p:grpSpPr>
          <p:sp>
            <p:nvSpPr>
              <p:cNvPr id="16" name="Rectángulo redondeado 15"/>
              <p:cNvSpPr/>
              <p:nvPr/>
            </p:nvSpPr>
            <p:spPr>
              <a:xfrm>
                <a:off x="7816754" y="5076952"/>
                <a:ext cx="2338421" cy="867856"/>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CuadroTexto 16"/>
              <p:cNvSpPr txBox="1"/>
              <p:nvPr/>
            </p:nvSpPr>
            <p:spPr>
              <a:xfrm>
                <a:off x="7990353" y="5113811"/>
                <a:ext cx="2164822" cy="830997"/>
              </a:xfrm>
              <a:prstGeom prst="rect">
                <a:avLst/>
              </a:prstGeom>
              <a:noFill/>
              <a:ln>
                <a:noFill/>
              </a:ln>
            </p:spPr>
            <p:txBody>
              <a:bodyPr wrap="square" rtlCol="0">
                <a:spAutoFit/>
              </a:bodyPr>
              <a:lstStyle/>
              <a:p>
                <a:pPr algn="ctr"/>
                <a:r>
                  <a:rPr lang="es-ES" sz="1600" dirty="0" smtClean="0">
                    <a:solidFill>
                      <a:srgbClr val="0070C0"/>
                    </a:solidFill>
                  </a:rPr>
                  <a:t>Botones de descarga y ejecución de programas en el bloque EV3</a:t>
                </a:r>
                <a:endParaRPr lang="es-ES" sz="1600" dirty="0">
                  <a:solidFill>
                    <a:srgbClr val="0070C0"/>
                  </a:solidFill>
                </a:endParaRPr>
              </a:p>
            </p:txBody>
          </p:sp>
        </p:grpSp>
        <p:sp>
          <p:nvSpPr>
            <p:cNvPr id="10" name="Rectángulo redondeado 9"/>
            <p:cNvSpPr/>
            <p:nvPr/>
          </p:nvSpPr>
          <p:spPr>
            <a:xfrm>
              <a:off x="2165171" y="5164922"/>
              <a:ext cx="3286499" cy="999812"/>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CuadroTexto 10"/>
            <p:cNvSpPr txBox="1"/>
            <p:nvPr/>
          </p:nvSpPr>
          <p:spPr>
            <a:xfrm>
              <a:off x="2191035" y="5748676"/>
              <a:ext cx="3462699" cy="338554"/>
            </a:xfrm>
            <a:prstGeom prst="rect">
              <a:avLst/>
            </a:prstGeom>
            <a:noFill/>
          </p:spPr>
          <p:txBody>
            <a:bodyPr wrap="square" rtlCol="0">
              <a:spAutoFit/>
            </a:bodyPr>
            <a:lstStyle/>
            <a:p>
              <a:r>
                <a:rPr lang="es-ES" sz="1600" dirty="0" smtClean="0">
                  <a:solidFill>
                    <a:srgbClr val="0070C0"/>
                  </a:solidFill>
                </a:rPr>
                <a:t>Paletas con bloques de programación</a:t>
              </a:r>
              <a:endParaRPr lang="es-ES" sz="1600" dirty="0">
                <a:solidFill>
                  <a:srgbClr val="0070C0"/>
                </a:solidFill>
              </a:endParaRPr>
            </a:p>
          </p:txBody>
        </p:sp>
        <p:sp>
          <p:nvSpPr>
            <p:cNvPr id="12" name="Rectángulo redondeado 11"/>
            <p:cNvSpPr/>
            <p:nvPr/>
          </p:nvSpPr>
          <p:spPr>
            <a:xfrm>
              <a:off x="1347008" y="2430366"/>
              <a:ext cx="6528468" cy="2652786"/>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CuadroTexto 12"/>
            <p:cNvSpPr txBox="1"/>
            <p:nvPr/>
          </p:nvSpPr>
          <p:spPr>
            <a:xfrm>
              <a:off x="3453054" y="3862137"/>
              <a:ext cx="2707105" cy="369332"/>
            </a:xfrm>
            <a:prstGeom prst="rect">
              <a:avLst/>
            </a:prstGeom>
            <a:noFill/>
          </p:spPr>
          <p:txBody>
            <a:bodyPr wrap="square" rtlCol="0">
              <a:spAutoFit/>
            </a:bodyPr>
            <a:lstStyle/>
            <a:p>
              <a:r>
                <a:rPr lang="es-ES" dirty="0" smtClean="0">
                  <a:solidFill>
                    <a:srgbClr val="0070C0"/>
                  </a:solidFill>
                </a:rPr>
                <a:t>Lienzo de programación</a:t>
              </a:r>
              <a:endParaRPr lang="es-ES" dirty="0">
                <a:solidFill>
                  <a:srgbClr val="0070C0"/>
                </a:solidFill>
              </a:endParaRPr>
            </a:p>
          </p:txBody>
        </p:sp>
        <p:sp>
          <p:nvSpPr>
            <p:cNvPr id="14" name="Rectángulo redondeado 13"/>
            <p:cNvSpPr/>
            <p:nvPr/>
          </p:nvSpPr>
          <p:spPr>
            <a:xfrm>
              <a:off x="1840821" y="2731170"/>
              <a:ext cx="1287379" cy="570790"/>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CuadroTexto 14"/>
            <p:cNvSpPr txBox="1"/>
            <p:nvPr/>
          </p:nvSpPr>
          <p:spPr>
            <a:xfrm>
              <a:off x="2279915" y="2669056"/>
              <a:ext cx="896413" cy="584775"/>
            </a:xfrm>
            <a:prstGeom prst="rect">
              <a:avLst/>
            </a:prstGeom>
            <a:noFill/>
          </p:spPr>
          <p:txBody>
            <a:bodyPr wrap="square" rtlCol="0">
              <a:spAutoFit/>
            </a:bodyPr>
            <a:lstStyle/>
            <a:p>
              <a:r>
                <a:rPr lang="es-ES" sz="1600" dirty="0" smtClean="0">
                  <a:solidFill>
                    <a:srgbClr val="0070C0"/>
                  </a:solidFill>
                </a:rPr>
                <a:t>Bloque de inicio</a:t>
              </a:r>
              <a:endParaRPr lang="es-ES" sz="1600" dirty="0">
                <a:solidFill>
                  <a:srgbClr val="0070C0"/>
                </a:solidFill>
              </a:endParaRPr>
            </a:p>
          </p:txBody>
        </p:sp>
      </p:grpSp>
      <p:sp>
        <p:nvSpPr>
          <p:cNvPr id="20" name="CuadroTexto 19"/>
          <p:cNvSpPr txBox="1"/>
          <p:nvPr/>
        </p:nvSpPr>
        <p:spPr>
          <a:xfrm>
            <a:off x="8995718" y="1940011"/>
            <a:ext cx="3015049" cy="1754326"/>
          </a:xfrm>
          <a:prstGeom prst="rect">
            <a:avLst/>
          </a:prstGeom>
          <a:noFill/>
        </p:spPr>
        <p:txBody>
          <a:bodyPr wrap="square" rtlCol="0">
            <a:spAutoFit/>
          </a:bodyPr>
          <a:lstStyle/>
          <a:p>
            <a:r>
              <a:rPr lang="ca-ES" i="1" dirty="0" smtClean="0">
                <a:solidFill>
                  <a:srgbClr val="00B050"/>
                </a:solidFill>
              </a:rPr>
              <a:t>L’entorn integral de desenvolupament EV3, instal·lat al PC de l ‘alumne,  permet practicar molts aspectes de l’àmbit digital en local</a:t>
            </a:r>
            <a:endParaRPr lang="ca-ES" i="1" dirty="0">
              <a:solidFill>
                <a:srgbClr val="00B050"/>
              </a:solidFill>
            </a:endParaRPr>
          </a:p>
        </p:txBody>
      </p:sp>
    </p:spTree>
    <p:extLst>
      <p:ext uri="{BB962C8B-B14F-4D97-AF65-F5344CB8AC3E}">
        <p14:creationId xmlns:p14="http://schemas.microsoft.com/office/powerpoint/2010/main" val="10431683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654908" y="841111"/>
            <a:ext cx="7846541" cy="5641392"/>
          </a:xfrm>
          <a:prstGeom prst="rect">
            <a:avLst/>
          </a:prstGeom>
        </p:spPr>
      </p:pic>
      <p:sp>
        <p:nvSpPr>
          <p:cNvPr id="3" name="CuadroTexto 2"/>
          <p:cNvSpPr txBox="1"/>
          <p:nvPr/>
        </p:nvSpPr>
        <p:spPr>
          <a:xfrm>
            <a:off x="9057501" y="2784644"/>
            <a:ext cx="3015049" cy="1754326"/>
          </a:xfrm>
          <a:prstGeom prst="rect">
            <a:avLst/>
          </a:prstGeom>
          <a:noFill/>
        </p:spPr>
        <p:txBody>
          <a:bodyPr wrap="square" rtlCol="0">
            <a:spAutoFit/>
          </a:bodyPr>
          <a:lstStyle/>
          <a:p>
            <a:r>
              <a:rPr lang="ca-ES" i="1" dirty="0" smtClean="0">
                <a:solidFill>
                  <a:srgbClr val="00B050"/>
                </a:solidFill>
              </a:rPr>
              <a:t>L’entorn integral de desenvolupament TinkerCAD, instal·lat al núvol,  permet practicar molts aspectes de l’àmbit digital en forma virtual remotament</a:t>
            </a:r>
            <a:endParaRPr lang="ca-ES" i="1" dirty="0">
              <a:solidFill>
                <a:srgbClr val="00B050"/>
              </a:solidFill>
            </a:endParaRPr>
          </a:p>
        </p:txBody>
      </p:sp>
    </p:spTree>
    <p:extLst>
      <p:ext uri="{BB962C8B-B14F-4D97-AF65-F5344CB8AC3E}">
        <p14:creationId xmlns:p14="http://schemas.microsoft.com/office/powerpoint/2010/main" val="21273566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245123" y="1248033"/>
            <a:ext cx="8652511" cy="4349578"/>
          </a:xfrm>
          <a:prstGeom prst="rect">
            <a:avLst/>
          </a:prstGeom>
        </p:spPr>
      </p:pic>
      <p:sp>
        <p:nvSpPr>
          <p:cNvPr id="5" name="CuadroTexto 4"/>
          <p:cNvSpPr txBox="1"/>
          <p:nvPr/>
        </p:nvSpPr>
        <p:spPr>
          <a:xfrm>
            <a:off x="9176951" y="2525152"/>
            <a:ext cx="3015049" cy="2031325"/>
          </a:xfrm>
          <a:prstGeom prst="rect">
            <a:avLst/>
          </a:prstGeom>
          <a:noFill/>
        </p:spPr>
        <p:txBody>
          <a:bodyPr wrap="square" rtlCol="0">
            <a:spAutoFit/>
          </a:bodyPr>
          <a:lstStyle/>
          <a:p>
            <a:r>
              <a:rPr lang="ca-ES" i="1" dirty="0" smtClean="0">
                <a:solidFill>
                  <a:srgbClr val="00B050"/>
                </a:solidFill>
              </a:rPr>
              <a:t>L’entorn integral de ofimàtic , instal·lat al núvol, a on l’alumne expressa la seva participació en els treballs de robòtica, el permet consolidat el seu coneixement d l’àmbit digital </a:t>
            </a:r>
            <a:endParaRPr lang="ca-ES" i="1" dirty="0">
              <a:solidFill>
                <a:srgbClr val="00B050"/>
              </a:solidFill>
            </a:endParaRPr>
          </a:p>
        </p:txBody>
      </p:sp>
    </p:spTree>
    <p:extLst>
      <p:ext uri="{BB962C8B-B14F-4D97-AF65-F5344CB8AC3E}">
        <p14:creationId xmlns:p14="http://schemas.microsoft.com/office/powerpoint/2010/main" val="9483758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p:nvPr/>
        </p:nvPicPr>
        <p:blipFill>
          <a:blip r:embed="rId3"/>
          <a:stretch>
            <a:fillRect/>
          </a:stretch>
        </p:blipFill>
        <p:spPr>
          <a:xfrm>
            <a:off x="560597" y="469583"/>
            <a:ext cx="3116580" cy="1051560"/>
          </a:xfrm>
          <a:prstGeom prst="rect">
            <a:avLst/>
          </a:prstGeom>
        </p:spPr>
      </p:pic>
      <p:sp>
        <p:nvSpPr>
          <p:cNvPr id="6" name="CuadroTexto 5"/>
          <p:cNvSpPr txBox="1"/>
          <p:nvPr/>
        </p:nvSpPr>
        <p:spPr>
          <a:xfrm>
            <a:off x="3801372" y="2375826"/>
            <a:ext cx="5670174" cy="523220"/>
          </a:xfrm>
          <a:prstGeom prst="rect">
            <a:avLst/>
          </a:prstGeom>
          <a:noFill/>
        </p:spPr>
        <p:txBody>
          <a:bodyPr wrap="square" rtlCol="0">
            <a:spAutoFit/>
          </a:bodyPr>
          <a:lstStyle/>
          <a:p>
            <a:r>
              <a:rPr lang="es-ES" sz="2800" b="1" dirty="0">
                <a:solidFill>
                  <a:srgbClr val="0070C0"/>
                </a:solidFill>
              </a:rPr>
              <a:t>Escuelas del ZER El Moianès Llevant</a:t>
            </a:r>
          </a:p>
        </p:txBody>
      </p:sp>
      <p:sp>
        <p:nvSpPr>
          <p:cNvPr id="12" name="CuadroTexto 11"/>
          <p:cNvSpPr txBox="1"/>
          <p:nvPr/>
        </p:nvSpPr>
        <p:spPr>
          <a:xfrm>
            <a:off x="3801372" y="2967008"/>
            <a:ext cx="5095336" cy="369332"/>
          </a:xfrm>
          <a:prstGeom prst="rect">
            <a:avLst/>
          </a:prstGeom>
          <a:noFill/>
        </p:spPr>
        <p:txBody>
          <a:bodyPr wrap="square" rtlCol="0">
            <a:spAutoFit/>
          </a:bodyPr>
          <a:lstStyle/>
          <a:p>
            <a:r>
              <a:rPr lang="es-ES" dirty="0" smtClean="0">
                <a:solidFill>
                  <a:srgbClr val="0070C0"/>
                </a:solidFill>
              </a:rPr>
              <a:t>Información: a8037981@xtec.cat</a:t>
            </a:r>
            <a:endParaRPr lang="es-ES" dirty="0">
              <a:solidFill>
                <a:srgbClr val="0070C0"/>
              </a:solidFill>
            </a:endParaRPr>
          </a:p>
        </p:txBody>
      </p:sp>
      <p:sp>
        <p:nvSpPr>
          <p:cNvPr id="17" name="Rectangle 6"/>
          <p:cNvSpPr>
            <a:spLocks noChangeArrowheads="1"/>
          </p:cNvSpPr>
          <p:nvPr/>
        </p:nvSpPr>
        <p:spPr bwMode="auto">
          <a:xfrm>
            <a:off x="1710176" y="4079453"/>
            <a:ext cx="8983913" cy="17235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200" b="0" i="0" u="none" strike="noStrike" cap="none" normalizeH="0" baseline="0" dirty="0" smtClean="0">
                <a:ln>
                  <a:noFill/>
                </a:ln>
                <a:solidFill>
                  <a:schemeClr val="tx1"/>
                </a:solidFill>
                <a:effectLst/>
                <a:latin typeface="+mj-lt"/>
                <a:ea typeface="Calibri" panose="020F0502020204030204" pitchFamily="34" charset="0"/>
                <a:cs typeface="Arial" panose="020B0604020202020204" pitchFamily="34" charset="0"/>
              </a:rPr>
              <a:t>LEGO®, el logo de LEGO, MINDSTORMS y el logo MINDSTORMS son marcas registradas del Grupo LEGO</a:t>
            </a:r>
            <a:r>
              <a:rPr kumimoji="0" lang="es-ES" altLang="es-ES" sz="1200" b="0" i="0" u="none" strike="noStrike" cap="none" normalizeH="0" dirty="0" smtClean="0">
                <a:ln>
                  <a:noFill/>
                </a:ln>
                <a:solidFill>
                  <a:schemeClr val="tx1"/>
                </a:solidFill>
                <a:effectLst/>
                <a:latin typeface="+mj-lt"/>
                <a:ea typeface="Calibri" panose="020F0502020204030204" pitchFamily="34" charset="0"/>
                <a:cs typeface="Arial" panose="020B0604020202020204" pitchFamily="34" charset="0"/>
              </a:rPr>
              <a:t> .</a:t>
            </a:r>
            <a:br>
              <a:rPr kumimoji="0" lang="es-ES" altLang="es-ES" sz="1200" b="0" i="0" u="none" strike="noStrike" cap="none" normalizeH="0" dirty="0" smtClean="0">
                <a:ln>
                  <a:noFill/>
                </a:ln>
                <a:solidFill>
                  <a:schemeClr val="tx1"/>
                </a:solidFill>
                <a:effectLst/>
                <a:latin typeface="+mj-lt"/>
                <a:ea typeface="Calibri" panose="020F0502020204030204" pitchFamily="34" charset="0"/>
                <a:cs typeface="Arial" panose="020B0604020202020204" pitchFamily="34" charset="0"/>
              </a:rPr>
            </a:br>
            <a:r>
              <a:rPr kumimoji="0" lang="es-ES" altLang="es-ES" sz="1200" b="0" i="0" u="none" strike="noStrike" cap="none" normalizeH="0" baseline="0" dirty="0" smtClean="0">
                <a:ln>
                  <a:noFill/>
                </a:ln>
                <a:solidFill>
                  <a:schemeClr val="tx1"/>
                </a:solidFill>
                <a:effectLst/>
                <a:latin typeface="+mj-lt"/>
                <a:ea typeface="Calibri" panose="020F0502020204030204" pitchFamily="34" charset="0"/>
                <a:cs typeface="Arial" panose="020B0604020202020204" pitchFamily="34" charset="0"/>
              </a:rPr>
              <a:t>Lego no respalda nada de lo aquí descrito, si bien la información procede del material adquirido a LEGO</a:t>
            </a:r>
            <a:r>
              <a:rPr kumimoji="0" lang="es-ES" altLang="es-ES" sz="1200" b="0" i="0" u="none" strike="noStrike" cap="none" normalizeH="0" dirty="0" smtClean="0">
                <a:ln>
                  <a:noFill/>
                </a:ln>
                <a:solidFill>
                  <a:schemeClr val="tx1"/>
                </a:solidFill>
                <a:effectLst/>
                <a:latin typeface="+mj-lt"/>
                <a:ea typeface="Calibri" panose="020F0502020204030204" pitchFamily="34" charset="0"/>
                <a:cs typeface="Arial" panose="020B0604020202020204" pitchFamily="34" charset="0"/>
              </a:rPr>
              <a:t> y de sitios web relacionados con formación STEM.</a:t>
            </a:r>
            <a:endParaRPr kumimoji="0" lang="es-ES" altLang="es-ES" sz="1200" b="0" i="0" u="none" strike="noStrike" cap="none" normalizeH="0" baseline="0" dirty="0" smtClean="0">
              <a:ln>
                <a:noFill/>
              </a:ln>
              <a:solidFill>
                <a:schemeClr val="tx1"/>
              </a:solidFill>
              <a:effectLst/>
              <a:latin typeface="+mj-lt"/>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200" b="0" i="0" u="none" strike="noStrike" cap="none" normalizeH="0" baseline="0" dirty="0" smtClean="0">
                <a:ln>
                  <a:noFill/>
                </a:ln>
                <a:solidFill>
                  <a:schemeClr val="tx1"/>
                </a:solidFill>
                <a:effectLst/>
                <a:latin typeface="+mj-lt"/>
                <a:ea typeface="Calibri" panose="020F0502020204030204" pitchFamily="34" charset="0"/>
                <a:cs typeface="Arial" panose="020B0604020202020204" pitchFamily="34" charset="0"/>
              </a:rPr>
              <a:t/>
            </a:r>
            <a:br>
              <a:rPr kumimoji="0" lang="es-ES" altLang="es-ES" sz="1200" b="0" i="0" u="none" strike="noStrike" cap="none" normalizeH="0" baseline="0" dirty="0" smtClean="0">
                <a:ln>
                  <a:noFill/>
                </a:ln>
                <a:solidFill>
                  <a:schemeClr val="tx1"/>
                </a:solidFill>
                <a:effectLst/>
                <a:latin typeface="+mj-lt"/>
                <a:ea typeface="Calibri" panose="020F0502020204030204" pitchFamily="34" charset="0"/>
                <a:cs typeface="Arial" panose="020B0604020202020204" pitchFamily="34" charset="0"/>
              </a:rPr>
            </a:br>
            <a:r>
              <a:rPr kumimoji="0" lang="es-ES" altLang="es-ES" sz="1200" b="0" i="0" u="none" strike="noStrike" cap="none" normalizeH="0" baseline="0" dirty="0" smtClean="0">
                <a:ln>
                  <a:noFill/>
                </a:ln>
                <a:solidFill>
                  <a:schemeClr val="tx1"/>
                </a:solidFill>
                <a:effectLst/>
                <a:latin typeface="+mj-lt"/>
                <a:ea typeface="Calibri" panose="020F0502020204030204" pitchFamily="34" charset="0"/>
                <a:cs typeface="Arial" panose="020B0604020202020204" pitchFamily="34" charset="0"/>
              </a:rPr>
              <a:t>Este trabajo se está validando en la escuela de l’Estany</a:t>
            </a:r>
            <a:r>
              <a:rPr kumimoji="0" lang="es-ES" altLang="es-ES" sz="1200" b="0" i="0" u="none" strike="noStrike" cap="none" normalizeH="0" dirty="0" smtClean="0">
                <a:ln>
                  <a:noFill/>
                </a:ln>
                <a:solidFill>
                  <a:schemeClr val="tx1"/>
                </a:solidFill>
                <a:effectLst/>
                <a:latin typeface="+mj-lt"/>
                <a:ea typeface="Calibri" panose="020F0502020204030204" pitchFamily="34" charset="0"/>
                <a:cs typeface="Arial" panose="020B0604020202020204" pitchFamily="34" charset="0"/>
              </a:rPr>
              <a:t> durante el curso 2018 - 2019</a:t>
            </a:r>
            <a:endParaRPr kumimoji="0" lang="es-ES" altLang="es-ES" sz="1200" b="0" i="0" u="none" strike="noStrike" cap="none" normalizeH="0" baseline="0" dirty="0" smtClean="0">
              <a:ln>
                <a:noFill/>
              </a:ln>
              <a:solidFill>
                <a:schemeClr val="tx1"/>
              </a:solidFill>
              <a:effectLst/>
              <a:latin typeface="+mj-lt"/>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s-ES" sz="1200" b="0" i="0" u="none" strike="noStrike" cap="none" normalizeH="0" baseline="0" dirty="0" smtClean="0">
              <a:ln>
                <a:noFill/>
              </a:ln>
              <a:solidFill>
                <a:schemeClr val="tx1"/>
              </a:solidFill>
              <a:effectLst/>
              <a:latin typeface="+mj-lt"/>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200" b="0" i="0" u="none" strike="noStrike" cap="none" normalizeH="0" baseline="0" dirty="0" smtClean="0">
                <a:ln>
                  <a:noFill/>
                </a:ln>
                <a:solidFill>
                  <a:schemeClr val="tx1"/>
                </a:solidFill>
                <a:effectLst/>
                <a:latin typeface="+mj-lt"/>
                <a:ea typeface="Calibri" panose="020F0502020204030204" pitchFamily="34" charset="0"/>
                <a:cs typeface="Arial" panose="020B0604020202020204" pitchFamily="34" charset="0"/>
              </a:rPr>
              <a:t>Por otro lado, este documento se ofrecen bajo licencia </a:t>
            </a:r>
            <a:r>
              <a:rPr kumimoji="0" lang="es-ES" altLang="es-ES" sz="1200" b="1" i="1" u="none" strike="noStrike" cap="none" normalizeH="0" baseline="0" dirty="0" smtClean="0">
                <a:ln>
                  <a:noFill/>
                </a:ln>
                <a:solidFill>
                  <a:schemeClr val="tx1"/>
                </a:solidFill>
                <a:effectLst/>
                <a:latin typeface="+mj-lt"/>
                <a:ea typeface="Calibri" panose="020F0502020204030204" pitchFamily="34" charset="0"/>
                <a:cs typeface="Arial" panose="020B0604020202020204" pitchFamily="34" charset="0"/>
              </a:rPr>
              <a:t>Creative Commons Atribución/Reconocimiento, </a:t>
            </a:r>
            <a:r>
              <a:rPr kumimoji="0" lang="es-ES" altLang="es-ES" sz="1200" b="1" i="1" u="none" strike="noStrike" cap="none" normalizeH="0" baseline="0" dirty="0" err="1" smtClean="0">
                <a:ln>
                  <a:noFill/>
                </a:ln>
                <a:solidFill>
                  <a:schemeClr val="tx1"/>
                </a:solidFill>
                <a:effectLst/>
                <a:latin typeface="+mj-lt"/>
                <a:ea typeface="Calibri" panose="020F0502020204030204" pitchFamily="34" charset="0"/>
                <a:cs typeface="Arial" panose="020B0604020202020204" pitchFamily="34" charset="0"/>
              </a:rPr>
              <a:t>NoComercial</a:t>
            </a:r>
            <a:r>
              <a:rPr kumimoji="0" lang="es-ES" altLang="es-ES" sz="1200" b="1" i="1" u="none" strike="noStrike" cap="none" normalizeH="0" baseline="0" dirty="0" smtClean="0">
                <a:ln>
                  <a:noFill/>
                </a:ln>
                <a:solidFill>
                  <a:schemeClr val="tx1"/>
                </a:solidFill>
                <a:effectLst/>
                <a:latin typeface="+mj-lt"/>
                <a:ea typeface="Calibri" panose="020F0502020204030204" pitchFamily="34" charset="0"/>
                <a:cs typeface="Arial" panose="020B0604020202020204" pitchFamily="34" charset="0"/>
              </a:rPr>
              <a:t>, </a:t>
            </a:r>
            <a:r>
              <a:rPr kumimoji="0" lang="es-ES" altLang="es-ES" sz="1200" b="1" i="1" u="none" strike="noStrike" cap="none" normalizeH="0" baseline="0" dirty="0" err="1" smtClean="0">
                <a:ln>
                  <a:noFill/>
                </a:ln>
                <a:solidFill>
                  <a:schemeClr val="tx1"/>
                </a:solidFill>
                <a:effectLst/>
                <a:latin typeface="+mj-lt"/>
                <a:ea typeface="Calibri" panose="020F0502020204030204" pitchFamily="34" charset="0"/>
                <a:cs typeface="Arial" panose="020B0604020202020204" pitchFamily="34" charset="0"/>
              </a:rPr>
              <a:t>CompartirIgual</a:t>
            </a:r>
            <a:r>
              <a:rPr kumimoji="0" lang="es-ES" altLang="es-ES" sz="1200" b="1" i="1" u="none" strike="noStrike" cap="none" normalizeH="0" baseline="0" dirty="0" smtClean="0">
                <a:ln>
                  <a:noFill/>
                </a:ln>
                <a:solidFill>
                  <a:schemeClr val="tx1"/>
                </a:solidFill>
                <a:effectLst/>
                <a:latin typeface="+mj-lt"/>
                <a:ea typeface="Calibri" panose="020F0502020204030204" pitchFamily="34" charset="0"/>
                <a:cs typeface="Arial" panose="020B0604020202020204" pitchFamily="34" charset="0"/>
              </a:rPr>
              <a:t> 4.0 </a:t>
            </a:r>
            <a:r>
              <a:rPr kumimoji="0" lang="es-ES" altLang="es-ES" sz="1200" b="0" i="0" u="none" strike="noStrike" cap="none" normalizeH="0" baseline="0" dirty="0" smtClean="0">
                <a:ln>
                  <a:noFill/>
                </a:ln>
                <a:solidFill>
                  <a:schemeClr val="tx1"/>
                </a:solidFill>
                <a:effectLst/>
                <a:latin typeface="+mj-lt"/>
                <a:ea typeface="Calibri" panose="020F0502020204030204" pitchFamily="34" charset="0"/>
                <a:cs typeface="Arial" panose="020B0604020202020204" pitchFamily="34" charset="0"/>
              </a:rPr>
              <a:t>Licencia Pública Internacional — CC BY-NC-SA 4.0</a:t>
            </a:r>
            <a:endParaRPr kumimoji="0" lang="es-ES" altLang="es-ES" sz="1200" b="0" i="0" u="none" strike="noStrike" cap="none" normalizeH="0" baseline="0" dirty="0" smtClean="0">
              <a:ln>
                <a:noFill/>
              </a:ln>
              <a:solidFill>
                <a:schemeClr val="tx1"/>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s-ES" sz="1000" b="0" i="0" u="none" strike="noStrike" cap="none" normalizeH="0" baseline="0" dirty="0" smtClean="0">
              <a:ln>
                <a:noFill/>
              </a:ln>
              <a:solidFill>
                <a:schemeClr val="tx1"/>
              </a:solidFill>
              <a:effectLst/>
              <a:latin typeface="Arial" panose="020B0604020202020204" pitchFamily="34" charset="0"/>
            </a:endParaRPr>
          </a:p>
        </p:txBody>
      </p:sp>
      <p:sp>
        <p:nvSpPr>
          <p:cNvPr id="18" name="Rectangle 7"/>
          <p:cNvSpPr>
            <a:spLocks noChangeArrowheads="1"/>
          </p:cNvSpPr>
          <p:nvPr/>
        </p:nvSpPr>
        <p:spPr bwMode="auto">
          <a:xfrm>
            <a:off x="0" y="99536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pic>
        <p:nvPicPr>
          <p:cNvPr id="14" name="Imagen 13"/>
          <p:cNvPicPr/>
          <p:nvPr/>
        </p:nvPicPr>
        <p:blipFill>
          <a:blip r:embed="rId4" cstate="print">
            <a:extLst>
              <a:ext uri="{28A0092B-C50C-407E-A947-70E740481C1C}">
                <a14:useLocalDpi xmlns:a14="http://schemas.microsoft.com/office/drawing/2010/main" val="0"/>
              </a:ext>
            </a:extLst>
          </a:blip>
          <a:stretch>
            <a:fillRect/>
          </a:stretch>
        </p:blipFill>
        <p:spPr>
          <a:xfrm>
            <a:off x="1710176" y="5803002"/>
            <a:ext cx="1527175" cy="535305"/>
          </a:xfrm>
          <a:prstGeom prst="rect">
            <a:avLst/>
          </a:prstGeom>
        </p:spPr>
      </p:pic>
    </p:spTree>
    <p:extLst>
      <p:ext uri="{BB962C8B-B14F-4D97-AF65-F5344CB8AC3E}">
        <p14:creationId xmlns:p14="http://schemas.microsoft.com/office/powerpoint/2010/main" val="23426810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ca-ES" sz="4400" dirty="0" smtClean="0">
                <a:solidFill>
                  <a:schemeClr val="accent5"/>
                </a:solidFill>
              </a:rPr>
              <a:t>Tot jugant el coneixement va entrant</a:t>
            </a:r>
            <a:endParaRPr lang="ca-ES" sz="4400" dirty="0">
              <a:solidFill>
                <a:schemeClr val="accent5"/>
              </a:solidFill>
            </a:endParaRPr>
          </a:p>
        </p:txBody>
      </p:sp>
      <p:sp>
        <p:nvSpPr>
          <p:cNvPr id="3" name="Marcador de contenido 2"/>
          <p:cNvSpPr>
            <a:spLocks noGrp="1"/>
          </p:cNvSpPr>
          <p:nvPr>
            <p:ph idx="1"/>
          </p:nvPr>
        </p:nvSpPr>
        <p:spPr/>
        <p:txBody>
          <a:bodyPr>
            <a:normAutofit lnSpcReduction="10000"/>
          </a:bodyPr>
          <a:lstStyle/>
          <a:p>
            <a:endParaRPr lang="es-ES" dirty="0" smtClean="0"/>
          </a:p>
          <a:p>
            <a:r>
              <a:rPr lang="es-ES" dirty="0" smtClean="0"/>
              <a:t>En </a:t>
            </a:r>
            <a:r>
              <a:rPr lang="es-ES" dirty="0"/>
              <a:t>las escuelas del ZER Moianès Llevant se está trabajando desde mayo del 2019 con:</a:t>
            </a:r>
          </a:p>
          <a:p>
            <a:endParaRPr lang="es-ES" dirty="0"/>
          </a:p>
          <a:p>
            <a:pPr lvl="1">
              <a:buFont typeface="Courier New" panose="02070309020205020404" pitchFamily="49" charset="0"/>
              <a:buChar char="o"/>
            </a:pPr>
            <a:r>
              <a:rPr lang="es-ES" dirty="0"/>
              <a:t>Robótica educativa.</a:t>
            </a:r>
          </a:p>
          <a:p>
            <a:pPr lvl="2">
              <a:buFont typeface="Courier New" panose="02070309020205020404" pitchFamily="49" charset="0"/>
              <a:buChar char="o"/>
            </a:pPr>
            <a:r>
              <a:rPr lang="es-ES" dirty="0"/>
              <a:t>LEGO MINDSTORMS EV3</a:t>
            </a:r>
          </a:p>
          <a:p>
            <a:pPr>
              <a:buFont typeface="Courier New" panose="02070309020205020404" pitchFamily="49" charset="0"/>
              <a:buChar char="o"/>
            </a:pPr>
            <a:endParaRPr lang="es-ES" dirty="0" smtClean="0"/>
          </a:p>
          <a:p>
            <a:r>
              <a:rPr lang="es-ES" dirty="0" smtClean="0"/>
              <a:t>Se prevé a partir de septiembre 2019 trabajar con:</a:t>
            </a:r>
          </a:p>
          <a:p>
            <a:endParaRPr lang="es-ES" dirty="0" smtClean="0"/>
          </a:p>
          <a:p>
            <a:pPr lvl="1">
              <a:buFont typeface="Courier New" panose="02070309020205020404" pitchFamily="49" charset="0"/>
              <a:buChar char="o"/>
            </a:pPr>
            <a:r>
              <a:rPr lang="es-ES" dirty="0" smtClean="0"/>
              <a:t>Robótica educativa.</a:t>
            </a:r>
          </a:p>
          <a:p>
            <a:pPr lvl="2">
              <a:buFont typeface="Courier New" panose="02070309020205020404" pitchFamily="49" charset="0"/>
              <a:buChar char="o"/>
            </a:pPr>
            <a:r>
              <a:rPr lang="es-ES" dirty="0" smtClean="0"/>
              <a:t>LEGO MINDSTORMS EV3</a:t>
            </a:r>
          </a:p>
          <a:p>
            <a:pPr marL="914400" lvl="2" indent="0">
              <a:buNone/>
            </a:pPr>
            <a:endParaRPr lang="es-ES" dirty="0" smtClean="0"/>
          </a:p>
          <a:p>
            <a:pPr lvl="1">
              <a:buFont typeface="Courier New" panose="02070309020205020404" pitchFamily="49" charset="0"/>
              <a:buChar char="o"/>
            </a:pPr>
            <a:r>
              <a:rPr lang="es-ES" dirty="0" smtClean="0"/>
              <a:t>Experimentación</a:t>
            </a:r>
          </a:p>
          <a:p>
            <a:pPr lvl="2">
              <a:buFont typeface="Courier New" panose="02070309020205020404" pitchFamily="49" charset="0"/>
              <a:buChar char="o"/>
            </a:pPr>
            <a:r>
              <a:rPr lang="es-ES" dirty="0" smtClean="0"/>
              <a:t>TinkerCAD</a:t>
            </a:r>
            <a:endParaRPr lang="ca-ES" dirty="0"/>
          </a:p>
        </p:txBody>
      </p:sp>
    </p:spTree>
    <p:extLst>
      <p:ext uri="{BB962C8B-B14F-4D97-AF65-F5344CB8AC3E}">
        <p14:creationId xmlns:p14="http://schemas.microsoft.com/office/powerpoint/2010/main" val="30571149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ca-ES" dirty="0" smtClean="0"/>
              <a:t>Amb focus en:</a:t>
            </a:r>
            <a:endParaRPr lang="ca-ES" dirty="0"/>
          </a:p>
        </p:txBody>
      </p:sp>
      <p:sp>
        <p:nvSpPr>
          <p:cNvPr id="3" name="Marcador de contenido 2"/>
          <p:cNvSpPr>
            <a:spLocks noGrp="1"/>
          </p:cNvSpPr>
          <p:nvPr>
            <p:ph idx="1"/>
          </p:nvPr>
        </p:nvSpPr>
        <p:spPr/>
        <p:txBody>
          <a:bodyPr>
            <a:normAutofit lnSpcReduction="10000"/>
          </a:bodyPr>
          <a:lstStyle/>
          <a:p>
            <a:r>
              <a:rPr lang="ca-ES" dirty="0" smtClean="0"/>
              <a:t>Àmbit de matemàtiques</a:t>
            </a:r>
            <a:endParaRPr lang="ca-ES" dirty="0"/>
          </a:p>
          <a:p>
            <a:pPr lvl="1">
              <a:buFont typeface="Courier New" panose="02070309020205020404" pitchFamily="49" charset="0"/>
              <a:buChar char="o"/>
            </a:pPr>
            <a:r>
              <a:rPr lang="ca-ES" dirty="0" smtClean="0"/>
              <a:t>Dimensió connectar</a:t>
            </a:r>
          </a:p>
          <a:p>
            <a:pPr lvl="1">
              <a:buFont typeface="Courier New" panose="02070309020205020404" pitchFamily="49" charset="0"/>
              <a:buChar char="o"/>
            </a:pPr>
            <a:r>
              <a:rPr lang="ca-ES" dirty="0" smtClean="0"/>
              <a:t>Dimensió resolució de problemes</a:t>
            </a:r>
          </a:p>
          <a:p>
            <a:pPr lvl="1">
              <a:buFont typeface="Courier New" panose="02070309020205020404" pitchFamily="49" charset="0"/>
              <a:buChar char="o"/>
            </a:pPr>
            <a:r>
              <a:rPr lang="ca-ES" dirty="0" smtClean="0"/>
              <a:t>Dimensió raonament i prova</a:t>
            </a:r>
          </a:p>
          <a:p>
            <a:pPr lvl="1">
              <a:buFont typeface="Courier New" panose="02070309020205020404" pitchFamily="49" charset="0"/>
              <a:buChar char="o"/>
            </a:pPr>
            <a:r>
              <a:rPr lang="ca-ES" dirty="0" smtClean="0"/>
              <a:t>Dimensió comunicació i representació</a:t>
            </a:r>
          </a:p>
          <a:p>
            <a:r>
              <a:rPr lang="ca-ES" dirty="0" smtClean="0"/>
              <a:t>Àmbit de coneixement del medi</a:t>
            </a:r>
          </a:p>
          <a:p>
            <a:pPr lvl="1"/>
            <a:r>
              <a:rPr lang="ca-ES" dirty="0" smtClean="0"/>
              <a:t>Dimensió tecnologia i vida quotidiana</a:t>
            </a:r>
          </a:p>
          <a:p>
            <a:r>
              <a:rPr lang="ca-ES" dirty="0" smtClean="0"/>
              <a:t>Àmbit digital</a:t>
            </a:r>
          </a:p>
          <a:p>
            <a:pPr lvl="1">
              <a:buFont typeface="Courier New" panose="02070309020205020404" pitchFamily="49" charset="0"/>
              <a:buChar char="o"/>
            </a:pPr>
            <a:r>
              <a:rPr lang="ca-ES" dirty="0" smtClean="0"/>
              <a:t>Dimensió instruments i aplicacions</a:t>
            </a:r>
          </a:p>
          <a:p>
            <a:pPr lvl="1">
              <a:buFont typeface="Courier New" panose="02070309020205020404" pitchFamily="49" charset="0"/>
              <a:buChar char="o"/>
            </a:pPr>
            <a:r>
              <a:rPr lang="ca-ES" dirty="0" smtClean="0"/>
              <a:t>Dimensió tractament de la informació i organització dels entorns digitals de treball</a:t>
            </a:r>
          </a:p>
          <a:p>
            <a:pPr lvl="1">
              <a:buFont typeface="Courier New" panose="02070309020205020404" pitchFamily="49" charset="0"/>
              <a:buChar char="o"/>
            </a:pPr>
            <a:r>
              <a:rPr lang="ca-ES" dirty="0" smtClean="0"/>
              <a:t>Dimensió comunicació interpersonal i col·laboració</a:t>
            </a:r>
          </a:p>
          <a:p>
            <a:pPr lvl="1">
              <a:buFont typeface="Courier New" panose="02070309020205020404" pitchFamily="49" charset="0"/>
              <a:buChar char="o"/>
            </a:pPr>
            <a:r>
              <a:rPr lang="ca-ES" dirty="0" smtClean="0"/>
              <a:t>Dimensió hàbits, civisme i identitat digital</a:t>
            </a:r>
            <a:endParaRPr lang="ca-ES" dirty="0"/>
          </a:p>
          <a:p>
            <a:pPr lvl="1">
              <a:buFont typeface="Courier New" panose="02070309020205020404" pitchFamily="49" charset="0"/>
              <a:buChar char="o"/>
            </a:pPr>
            <a:endParaRPr lang="ca-ES" dirty="0" smtClean="0"/>
          </a:p>
          <a:p>
            <a:pPr marL="457200" lvl="1" indent="0">
              <a:buNone/>
            </a:pPr>
            <a:r>
              <a:rPr lang="ca-ES" sz="1600" dirty="0" smtClean="0"/>
              <a:t>Font: </a:t>
            </a:r>
            <a:r>
              <a:rPr lang="ca-ES" sz="1600" dirty="0">
                <a:hlinkClick r:id="rId2"/>
              </a:rPr>
              <a:t>http://ensenyament.gencat.cat/ca/departament/publicacions/colleccions/competencies-basiques/primaria/</a:t>
            </a:r>
            <a:endParaRPr lang="ca-ES" sz="1600" dirty="0"/>
          </a:p>
        </p:txBody>
      </p:sp>
    </p:spTree>
    <p:extLst>
      <p:ext uri="{BB962C8B-B14F-4D97-AF65-F5344CB8AC3E}">
        <p14:creationId xmlns:p14="http://schemas.microsoft.com/office/powerpoint/2010/main" val="16815188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solidFill>
                  <a:srgbClr val="0070C0"/>
                </a:solidFill>
              </a:rPr>
              <a:t>Robótica </a:t>
            </a:r>
            <a:endParaRPr lang="es-ES" dirty="0">
              <a:solidFill>
                <a:srgbClr val="0070C0"/>
              </a:solidFill>
            </a:endParaRPr>
          </a:p>
        </p:txBody>
      </p:sp>
      <p:grpSp>
        <p:nvGrpSpPr>
          <p:cNvPr id="11" name="Grupo 10"/>
          <p:cNvGrpSpPr/>
          <p:nvPr/>
        </p:nvGrpSpPr>
        <p:grpSpPr>
          <a:xfrm>
            <a:off x="1598693" y="1638151"/>
            <a:ext cx="2683599" cy="3472800"/>
            <a:chOff x="1598693" y="1638151"/>
            <a:chExt cx="2683599" cy="3472800"/>
          </a:xfrm>
        </p:grpSpPr>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98694" y="1638151"/>
              <a:ext cx="2683598" cy="2500209"/>
            </a:xfrm>
            <a:prstGeom prst="rect">
              <a:avLst/>
            </a:prstGeom>
          </p:spPr>
        </p:pic>
        <p:sp>
          <p:nvSpPr>
            <p:cNvPr id="6" name="CuadroTexto 5"/>
            <p:cNvSpPr txBox="1"/>
            <p:nvPr/>
          </p:nvSpPr>
          <p:spPr>
            <a:xfrm>
              <a:off x="1598693" y="4095288"/>
              <a:ext cx="2184111" cy="1015663"/>
            </a:xfrm>
            <a:prstGeom prst="rect">
              <a:avLst/>
            </a:prstGeom>
            <a:noFill/>
          </p:spPr>
          <p:txBody>
            <a:bodyPr wrap="square" rtlCol="0">
              <a:spAutoFit/>
            </a:bodyPr>
            <a:lstStyle/>
            <a:p>
              <a:r>
                <a:rPr lang="es-ES" sz="2000" dirty="0" smtClean="0">
                  <a:solidFill>
                    <a:srgbClr val="0070C0"/>
                  </a:solidFill>
                </a:rPr>
                <a:t>Conjunto hogar (Juegos basados en misiones)</a:t>
              </a:r>
              <a:endParaRPr lang="es-ES" sz="2000" dirty="0">
                <a:solidFill>
                  <a:srgbClr val="0070C0"/>
                </a:solidFill>
              </a:endParaRPr>
            </a:p>
          </p:txBody>
        </p:sp>
      </p:grpSp>
      <p:grpSp>
        <p:nvGrpSpPr>
          <p:cNvPr id="9" name="Grupo 8"/>
          <p:cNvGrpSpPr/>
          <p:nvPr/>
        </p:nvGrpSpPr>
        <p:grpSpPr>
          <a:xfrm>
            <a:off x="5685579" y="1677945"/>
            <a:ext cx="5011343" cy="2290689"/>
            <a:chOff x="5685579" y="1847671"/>
            <a:chExt cx="5011343" cy="2290689"/>
          </a:xfrm>
        </p:grpSpPr>
        <p:pic>
          <p:nvPicPr>
            <p:cNvPr id="4" name="Imagen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48195" y="1847671"/>
              <a:ext cx="3848727" cy="2290689"/>
            </a:xfrm>
            <a:prstGeom prst="rect">
              <a:avLst/>
            </a:prstGeom>
          </p:spPr>
        </p:pic>
        <p:sp>
          <p:nvSpPr>
            <p:cNvPr id="7" name="CuadroTexto 6"/>
            <p:cNvSpPr txBox="1"/>
            <p:nvPr/>
          </p:nvSpPr>
          <p:spPr>
            <a:xfrm>
              <a:off x="5685579" y="2292823"/>
              <a:ext cx="2351559" cy="400110"/>
            </a:xfrm>
            <a:prstGeom prst="rect">
              <a:avLst/>
            </a:prstGeom>
            <a:noFill/>
          </p:spPr>
          <p:txBody>
            <a:bodyPr wrap="square" rtlCol="0">
              <a:spAutoFit/>
            </a:bodyPr>
            <a:lstStyle/>
            <a:p>
              <a:r>
                <a:rPr lang="es-ES" sz="2000" dirty="0" smtClean="0">
                  <a:solidFill>
                    <a:srgbClr val="0070C0"/>
                  </a:solidFill>
                </a:rPr>
                <a:t>Conjunto educativo</a:t>
              </a:r>
              <a:endParaRPr lang="es-ES" sz="2000" dirty="0">
                <a:solidFill>
                  <a:srgbClr val="0070C0"/>
                </a:solidFill>
              </a:endParaRPr>
            </a:p>
          </p:txBody>
        </p:sp>
      </p:grpSp>
      <p:grpSp>
        <p:nvGrpSpPr>
          <p:cNvPr id="20" name="Grupo 19"/>
          <p:cNvGrpSpPr/>
          <p:nvPr/>
        </p:nvGrpSpPr>
        <p:grpSpPr>
          <a:xfrm>
            <a:off x="3736156" y="3945004"/>
            <a:ext cx="5805208" cy="2470694"/>
            <a:chOff x="3648549" y="3992578"/>
            <a:chExt cx="5805208" cy="2470694"/>
          </a:xfrm>
        </p:grpSpPr>
        <p:sp>
          <p:nvSpPr>
            <p:cNvPr id="8" name="CuadroTexto 7"/>
            <p:cNvSpPr txBox="1"/>
            <p:nvPr/>
          </p:nvSpPr>
          <p:spPr>
            <a:xfrm>
              <a:off x="7102198" y="5984335"/>
              <a:ext cx="2351559" cy="400110"/>
            </a:xfrm>
            <a:prstGeom prst="rect">
              <a:avLst/>
            </a:prstGeom>
            <a:noFill/>
          </p:spPr>
          <p:txBody>
            <a:bodyPr wrap="square" rtlCol="0">
              <a:spAutoFit/>
            </a:bodyPr>
            <a:lstStyle/>
            <a:p>
              <a:r>
                <a:rPr lang="es-ES" sz="2000" dirty="0" smtClean="0">
                  <a:solidFill>
                    <a:srgbClr val="0070C0"/>
                  </a:solidFill>
                </a:rPr>
                <a:t>Conjunto expansión</a:t>
              </a:r>
              <a:endParaRPr lang="es-ES" sz="2000" dirty="0">
                <a:solidFill>
                  <a:srgbClr val="0070C0"/>
                </a:solidFill>
              </a:endParaRPr>
            </a:p>
          </p:txBody>
        </p:sp>
        <p:grpSp>
          <p:nvGrpSpPr>
            <p:cNvPr id="19" name="Grupo 18"/>
            <p:cNvGrpSpPr/>
            <p:nvPr/>
          </p:nvGrpSpPr>
          <p:grpSpPr>
            <a:xfrm>
              <a:off x="3648549" y="3992578"/>
              <a:ext cx="4925085" cy="2470694"/>
              <a:chOff x="3648549" y="3992578"/>
              <a:chExt cx="4925085" cy="2470694"/>
            </a:xfrm>
          </p:grpSpPr>
          <p:pic>
            <p:nvPicPr>
              <p:cNvPr id="5" name="Imagen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82292" y="4295343"/>
                <a:ext cx="2802049" cy="2167929"/>
              </a:xfrm>
              <a:prstGeom prst="rect">
                <a:avLst/>
              </a:prstGeom>
            </p:spPr>
          </p:pic>
          <p:cxnSp>
            <p:nvCxnSpPr>
              <p:cNvPr id="10" name="Conector recto de flecha 9"/>
              <p:cNvCxnSpPr/>
              <p:nvPr/>
            </p:nvCxnSpPr>
            <p:spPr>
              <a:xfrm>
                <a:off x="3648549" y="3992578"/>
                <a:ext cx="941560" cy="796705"/>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2" name="Conector recto de flecha 11"/>
              <p:cNvCxnSpPr/>
              <p:nvPr/>
            </p:nvCxnSpPr>
            <p:spPr>
              <a:xfrm flipV="1">
                <a:off x="7151785" y="4019739"/>
                <a:ext cx="1421849" cy="959667"/>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15" name="Grupo 14"/>
              <p:cNvGrpSpPr/>
              <p:nvPr/>
            </p:nvGrpSpPr>
            <p:grpSpPr>
              <a:xfrm>
                <a:off x="3968817" y="4205334"/>
                <a:ext cx="402124" cy="371191"/>
                <a:chOff x="2667001" y="5101100"/>
                <a:chExt cx="402124" cy="403406"/>
              </a:xfrm>
            </p:grpSpPr>
            <p:sp>
              <p:nvSpPr>
                <p:cNvPr id="14" name="Rectángulo 13"/>
                <p:cNvSpPr/>
                <p:nvPr/>
              </p:nvSpPr>
              <p:spPr>
                <a:xfrm>
                  <a:off x="2691519" y="5101100"/>
                  <a:ext cx="353087" cy="4034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Más 12"/>
                <p:cNvSpPr/>
                <p:nvPr/>
              </p:nvSpPr>
              <p:spPr>
                <a:xfrm flipH="1">
                  <a:off x="2667001" y="5106153"/>
                  <a:ext cx="402124" cy="398353"/>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nvGrpSpPr>
              <p:cNvPr id="16" name="Grupo 15"/>
              <p:cNvGrpSpPr/>
              <p:nvPr/>
            </p:nvGrpSpPr>
            <p:grpSpPr>
              <a:xfrm>
                <a:off x="7696542" y="4304287"/>
                <a:ext cx="402124" cy="371191"/>
                <a:chOff x="2667001" y="5101100"/>
                <a:chExt cx="402124" cy="403406"/>
              </a:xfrm>
            </p:grpSpPr>
            <p:sp>
              <p:nvSpPr>
                <p:cNvPr id="17" name="Rectángulo 16"/>
                <p:cNvSpPr/>
                <p:nvPr/>
              </p:nvSpPr>
              <p:spPr>
                <a:xfrm>
                  <a:off x="2691519" y="5101100"/>
                  <a:ext cx="353087" cy="4034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Más 17"/>
                <p:cNvSpPr/>
                <p:nvPr/>
              </p:nvSpPr>
              <p:spPr>
                <a:xfrm flipH="1">
                  <a:off x="2667001" y="5106153"/>
                  <a:ext cx="402124" cy="398353"/>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grpSp>
      <p:sp>
        <p:nvSpPr>
          <p:cNvPr id="21" name="Elipse 20"/>
          <p:cNvSpPr/>
          <p:nvPr/>
        </p:nvSpPr>
        <p:spPr>
          <a:xfrm>
            <a:off x="5247143" y="1364687"/>
            <a:ext cx="6510309" cy="2929949"/>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Tree>
    <p:extLst>
      <p:ext uri="{BB962C8B-B14F-4D97-AF65-F5344CB8AC3E}">
        <p14:creationId xmlns:p14="http://schemas.microsoft.com/office/powerpoint/2010/main" val="3385114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15698"/>
            <a:ext cx="9726283" cy="1325563"/>
          </a:xfrm>
        </p:spPr>
        <p:txBody>
          <a:bodyPr/>
          <a:lstStyle/>
          <a:p>
            <a:r>
              <a:rPr lang="ca-ES" dirty="0" smtClean="0"/>
              <a:t>Robòtica</a:t>
            </a:r>
            <a:r>
              <a:rPr lang="es-ES" dirty="0" smtClean="0"/>
              <a:t> </a:t>
            </a:r>
            <a:r>
              <a:rPr lang="es-ES" dirty="0" smtClean="0"/>
              <a:t>– kit educativo</a:t>
            </a:r>
            <a:endParaRPr lang="es-ES" dirty="0"/>
          </a:p>
        </p:txBody>
      </p:sp>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57586" y="2289612"/>
            <a:ext cx="2983482" cy="2983482"/>
          </a:xfrm>
          <a:prstGeom prst="rect">
            <a:avLst/>
          </a:prstGeom>
        </p:spPr>
      </p:pic>
      <p:pic>
        <p:nvPicPr>
          <p:cNvPr id="3" name="Imagen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0904" y="2289612"/>
            <a:ext cx="3004533" cy="2978253"/>
          </a:xfrm>
          <a:prstGeom prst="rect">
            <a:avLst/>
          </a:prstGeom>
        </p:spPr>
      </p:pic>
      <p:pic>
        <p:nvPicPr>
          <p:cNvPr id="7" name="Imagen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53217" y="2289612"/>
            <a:ext cx="3019222" cy="3028103"/>
          </a:xfrm>
          <a:prstGeom prst="rect">
            <a:avLst/>
          </a:prstGeom>
        </p:spPr>
      </p:pic>
      <p:pic>
        <p:nvPicPr>
          <p:cNvPr id="8" name="Imagen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6200000">
            <a:off x="7497915" y="3431763"/>
            <a:ext cx="1065769" cy="570595"/>
          </a:xfrm>
          <a:prstGeom prst="rect">
            <a:avLst/>
          </a:prstGeom>
        </p:spPr>
      </p:pic>
      <p:sp>
        <p:nvSpPr>
          <p:cNvPr id="10" name="CuadroTexto 9"/>
          <p:cNvSpPr txBox="1"/>
          <p:nvPr/>
        </p:nvSpPr>
        <p:spPr>
          <a:xfrm>
            <a:off x="736122" y="5666116"/>
            <a:ext cx="2909316" cy="646331"/>
          </a:xfrm>
          <a:prstGeom prst="rect">
            <a:avLst/>
          </a:prstGeom>
          <a:noFill/>
        </p:spPr>
        <p:txBody>
          <a:bodyPr wrap="square" rtlCol="0">
            <a:spAutoFit/>
          </a:bodyPr>
          <a:lstStyle/>
          <a:p>
            <a:pPr algn="ctr"/>
            <a:r>
              <a:rPr lang="ca-ES" dirty="0" smtClean="0">
                <a:solidFill>
                  <a:srgbClr val="0070C0"/>
                </a:solidFill>
              </a:rPr>
              <a:t>Peces LEGO EV3</a:t>
            </a:r>
          </a:p>
          <a:p>
            <a:pPr algn="ctr"/>
            <a:r>
              <a:rPr lang="ca-ES" dirty="0" smtClean="0">
                <a:solidFill>
                  <a:srgbClr val="0070C0"/>
                </a:solidFill>
              </a:rPr>
              <a:t>KIT educatiu 45544</a:t>
            </a:r>
            <a:endParaRPr lang="ca-ES" dirty="0">
              <a:solidFill>
                <a:srgbClr val="0070C0"/>
              </a:solidFill>
            </a:endParaRPr>
          </a:p>
        </p:txBody>
      </p:sp>
      <p:sp>
        <p:nvSpPr>
          <p:cNvPr id="11" name="CuadroTexto 10"/>
          <p:cNvSpPr txBox="1"/>
          <p:nvPr/>
        </p:nvSpPr>
        <p:spPr>
          <a:xfrm>
            <a:off x="4412851" y="5666116"/>
            <a:ext cx="3327906" cy="646331"/>
          </a:xfrm>
          <a:prstGeom prst="rect">
            <a:avLst/>
          </a:prstGeom>
          <a:noFill/>
        </p:spPr>
        <p:txBody>
          <a:bodyPr wrap="square" rtlCol="0">
            <a:spAutoFit/>
          </a:bodyPr>
          <a:lstStyle/>
          <a:p>
            <a:pPr algn="ctr"/>
            <a:r>
              <a:rPr lang="ca-ES" dirty="0" smtClean="0">
                <a:solidFill>
                  <a:srgbClr val="0070C0"/>
                </a:solidFill>
              </a:rPr>
              <a:t>Laboratori </a:t>
            </a:r>
            <a:r>
              <a:rPr lang="es-ES" dirty="0" smtClean="0">
                <a:solidFill>
                  <a:srgbClr val="0070C0"/>
                </a:solidFill>
              </a:rPr>
              <a:t>EV3</a:t>
            </a:r>
          </a:p>
          <a:p>
            <a:pPr algn="ctr"/>
            <a:r>
              <a:rPr lang="es-ES" i="1" dirty="0" smtClean="0">
                <a:solidFill>
                  <a:srgbClr val="0070C0"/>
                </a:solidFill>
              </a:rPr>
              <a:t>LabView for LEGO MINDSTORMS</a:t>
            </a:r>
          </a:p>
        </p:txBody>
      </p:sp>
      <p:sp>
        <p:nvSpPr>
          <p:cNvPr id="12" name="CuadroTexto 11"/>
          <p:cNvSpPr txBox="1"/>
          <p:nvPr/>
        </p:nvSpPr>
        <p:spPr>
          <a:xfrm>
            <a:off x="8508170" y="5666116"/>
            <a:ext cx="2909316" cy="646331"/>
          </a:xfrm>
          <a:prstGeom prst="rect">
            <a:avLst/>
          </a:prstGeom>
          <a:noFill/>
        </p:spPr>
        <p:txBody>
          <a:bodyPr wrap="square" rtlCol="0">
            <a:spAutoFit/>
          </a:bodyPr>
          <a:lstStyle/>
          <a:p>
            <a:pPr algn="ctr"/>
            <a:r>
              <a:rPr lang="ca-ES" dirty="0" smtClean="0">
                <a:solidFill>
                  <a:srgbClr val="0070C0"/>
                </a:solidFill>
              </a:rPr>
              <a:t>Robot experimentació  EV3</a:t>
            </a:r>
          </a:p>
          <a:p>
            <a:pPr algn="ctr"/>
            <a:r>
              <a:rPr lang="ca-ES" dirty="0" smtClean="0">
                <a:solidFill>
                  <a:srgbClr val="0070C0"/>
                </a:solidFill>
              </a:rPr>
              <a:t>Vehicle educatiu</a:t>
            </a:r>
          </a:p>
        </p:txBody>
      </p:sp>
      <p:pic>
        <p:nvPicPr>
          <p:cNvPr id="4" name="Imagen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507750" y="2544024"/>
            <a:ext cx="2909736" cy="2723841"/>
          </a:xfrm>
          <a:prstGeom prst="rect">
            <a:avLst/>
          </a:prstGeom>
        </p:spPr>
      </p:pic>
      <p:pic>
        <p:nvPicPr>
          <p:cNvPr id="9" name="Imagen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6200000">
            <a:off x="3813743" y="3643220"/>
            <a:ext cx="824229" cy="389220"/>
          </a:xfrm>
          <a:prstGeom prst="rect">
            <a:avLst/>
          </a:prstGeom>
        </p:spPr>
      </p:pic>
      <p:pic>
        <p:nvPicPr>
          <p:cNvPr id="13" name="Imagen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3422321" y="3664631"/>
            <a:ext cx="827218" cy="390632"/>
          </a:xfrm>
          <a:prstGeom prst="rect">
            <a:avLst/>
          </a:prstGeom>
        </p:spPr>
      </p:pic>
    </p:spTree>
    <p:extLst>
      <p:ext uri="{BB962C8B-B14F-4D97-AF65-F5344CB8AC3E}">
        <p14:creationId xmlns:p14="http://schemas.microsoft.com/office/powerpoint/2010/main" val="35115903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1" y="365125"/>
            <a:ext cx="8730553" cy="1325563"/>
          </a:xfrm>
        </p:spPr>
        <p:txBody>
          <a:bodyPr/>
          <a:lstStyle/>
          <a:p>
            <a:r>
              <a:rPr lang="ca-ES" dirty="0" smtClean="0"/>
              <a:t>El vehicle autònom com una font de reptes</a:t>
            </a:r>
            <a:endParaRPr lang="ca-ES" dirty="0"/>
          </a:p>
        </p:txBody>
      </p:sp>
      <p:pic>
        <p:nvPicPr>
          <p:cNvPr id="1028" name="Picture 4" descr="Resultado de imagen de imÃ¡genes vehÃ­culo autÃ³nomo"/>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39679" y="2004854"/>
            <a:ext cx="5715000" cy="3810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Diagrama 5"/>
          <p:cNvGraphicFramePr/>
          <p:nvPr>
            <p:extLst>
              <p:ext uri="{D42A27DB-BD31-4B8C-83A1-F6EECF244321}">
                <p14:modId xmlns:p14="http://schemas.microsoft.com/office/powerpoint/2010/main" val="2792372475"/>
              </p:ext>
            </p:extLst>
          </p:nvPr>
        </p:nvGraphicFramePr>
        <p:xfrm>
          <a:off x="6526998" y="2627697"/>
          <a:ext cx="5321701" cy="279355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7" name="Imagen 16"/>
          <p:cNvPicPr>
            <a:picLocks noChangeAspect="1"/>
          </p:cNvPicPr>
          <p:nvPr/>
        </p:nvPicPr>
        <p:blipFill>
          <a:blip r:embed="rId9"/>
          <a:stretch>
            <a:fillRect/>
          </a:stretch>
        </p:blipFill>
        <p:spPr>
          <a:xfrm>
            <a:off x="11055794" y="4981621"/>
            <a:ext cx="296119" cy="253219"/>
          </a:xfrm>
          <a:prstGeom prst="rect">
            <a:avLst/>
          </a:prstGeom>
        </p:spPr>
      </p:pic>
      <p:pic>
        <p:nvPicPr>
          <p:cNvPr id="18" name="Imagen 17"/>
          <p:cNvPicPr>
            <a:picLocks noChangeAspect="1"/>
          </p:cNvPicPr>
          <p:nvPr/>
        </p:nvPicPr>
        <p:blipFill>
          <a:blip r:embed="rId10"/>
          <a:stretch>
            <a:fillRect/>
          </a:stretch>
        </p:blipFill>
        <p:spPr>
          <a:xfrm>
            <a:off x="11055794" y="4523548"/>
            <a:ext cx="297232" cy="247331"/>
          </a:xfrm>
          <a:prstGeom prst="rect">
            <a:avLst/>
          </a:prstGeom>
        </p:spPr>
      </p:pic>
      <p:pic>
        <p:nvPicPr>
          <p:cNvPr id="19" name="Imagen 18"/>
          <p:cNvPicPr>
            <a:picLocks noChangeAspect="1"/>
          </p:cNvPicPr>
          <p:nvPr/>
        </p:nvPicPr>
        <p:blipFill>
          <a:blip r:embed="rId11"/>
          <a:stretch>
            <a:fillRect/>
          </a:stretch>
        </p:blipFill>
        <p:spPr>
          <a:xfrm>
            <a:off x="11055794" y="4071308"/>
            <a:ext cx="292869" cy="266258"/>
          </a:xfrm>
          <a:prstGeom prst="rect">
            <a:avLst/>
          </a:prstGeom>
        </p:spPr>
      </p:pic>
      <p:pic>
        <p:nvPicPr>
          <p:cNvPr id="20" name="Imagen 19"/>
          <p:cNvPicPr>
            <a:picLocks noChangeAspect="1"/>
          </p:cNvPicPr>
          <p:nvPr/>
        </p:nvPicPr>
        <p:blipFill>
          <a:blip r:embed="rId12"/>
          <a:stretch>
            <a:fillRect/>
          </a:stretch>
        </p:blipFill>
        <p:spPr>
          <a:xfrm>
            <a:off x="11055794" y="3617187"/>
            <a:ext cx="297231" cy="268139"/>
          </a:xfrm>
          <a:prstGeom prst="rect">
            <a:avLst/>
          </a:prstGeom>
        </p:spPr>
      </p:pic>
      <p:pic>
        <p:nvPicPr>
          <p:cNvPr id="21" name="Imagen 20"/>
          <p:cNvPicPr>
            <a:picLocks noChangeAspect="1"/>
          </p:cNvPicPr>
          <p:nvPr/>
        </p:nvPicPr>
        <p:blipFill>
          <a:blip r:embed="rId13"/>
          <a:stretch>
            <a:fillRect/>
          </a:stretch>
        </p:blipFill>
        <p:spPr>
          <a:xfrm>
            <a:off x="11055794" y="3187306"/>
            <a:ext cx="292869" cy="243189"/>
          </a:xfrm>
          <a:prstGeom prst="rect">
            <a:avLst/>
          </a:prstGeom>
        </p:spPr>
      </p:pic>
      <p:pic>
        <p:nvPicPr>
          <p:cNvPr id="22" name="Imagen 21"/>
          <p:cNvPicPr>
            <a:picLocks noChangeAspect="1"/>
          </p:cNvPicPr>
          <p:nvPr/>
        </p:nvPicPr>
        <p:blipFill>
          <a:blip r:embed="rId14"/>
          <a:stretch>
            <a:fillRect/>
          </a:stretch>
        </p:blipFill>
        <p:spPr>
          <a:xfrm>
            <a:off x="11055794" y="2699279"/>
            <a:ext cx="282795" cy="275821"/>
          </a:xfrm>
          <a:prstGeom prst="rect">
            <a:avLst/>
          </a:prstGeom>
        </p:spPr>
      </p:pic>
    </p:spTree>
    <p:extLst>
      <p:ext uri="{BB962C8B-B14F-4D97-AF65-F5344CB8AC3E}">
        <p14:creationId xmlns:p14="http://schemas.microsoft.com/office/powerpoint/2010/main" val="15036527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ca-ES" dirty="0" smtClean="0"/>
              <a:t>Experimentació</a:t>
            </a:r>
            <a:r>
              <a:rPr lang="es-ES" dirty="0" smtClean="0"/>
              <a:t> -TINKERCAD</a:t>
            </a:r>
            <a:endParaRPr lang="es-ES" dirty="0"/>
          </a:p>
        </p:txBody>
      </p:sp>
      <p:pic>
        <p:nvPicPr>
          <p:cNvPr id="12" name="Imagen 11"/>
          <p:cNvPicPr>
            <a:picLocks noChangeAspect="1"/>
          </p:cNvPicPr>
          <p:nvPr/>
        </p:nvPicPr>
        <p:blipFill>
          <a:blip r:embed="rId3"/>
          <a:stretch>
            <a:fillRect/>
          </a:stretch>
        </p:blipFill>
        <p:spPr>
          <a:xfrm>
            <a:off x="3054060" y="1927309"/>
            <a:ext cx="5586950" cy="4382283"/>
          </a:xfrm>
          <a:prstGeom prst="rect">
            <a:avLst/>
          </a:prstGeom>
        </p:spPr>
      </p:pic>
    </p:spTree>
    <p:extLst>
      <p:ext uri="{BB962C8B-B14F-4D97-AF65-F5344CB8AC3E}">
        <p14:creationId xmlns:p14="http://schemas.microsoft.com/office/powerpoint/2010/main" val="4952886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ca-ES" dirty="0" smtClean="0"/>
              <a:t>Metodologia de treball</a:t>
            </a:r>
            <a:endParaRPr lang="ca-ES" dirty="0"/>
          </a:p>
        </p:txBody>
      </p:sp>
      <p:graphicFrame>
        <p:nvGraphicFramePr>
          <p:cNvPr id="6" name="Diagrama 5"/>
          <p:cNvGraphicFramePr/>
          <p:nvPr>
            <p:extLst>
              <p:ext uri="{D42A27DB-BD31-4B8C-83A1-F6EECF244321}">
                <p14:modId xmlns:p14="http://schemas.microsoft.com/office/powerpoint/2010/main" val="2340672254"/>
              </p:ext>
            </p:extLst>
          </p:nvPr>
        </p:nvGraphicFramePr>
        <p:xfrm>
          <a:off x="838200" y="365125"/>
          <a:ext cx="10554962" cy="564990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3" name="Objeto 2">
            <a:hlinkClick r:id="" action="ppaction://ole?verb=0"/>
          </p:cNvPr>
          <p:cNvGraphicFramePr>
            <a:graphicFrameLocks noChangeAspect="1"/>
          </p:cNvGraphicFramePr>
          <p:nvPr>
            <p:extLst>
              <p:ext uri="{D42A27DB-BD31-4B8C-83A1-F6EECF244321}">
                <p14:modId xmlns:p14="http://schemas.microsoft.com/office/powerpoint/2010/main" val="4052727493"/>
              </p:ext>
            </p:extLst>
          </p:nvPr>
        </p:nvGraphicFramePr>
        <p:xfrm>
          <a:off x="6971071" y="4081441"/>
          <a:ext cx="4311445" cy="2424697"/>
        </p:xfrm>
        <a:graphic>
          <a:graphicData uri="http://schemas.openxmlformats.org/presentationml/2006/ole">
            <mc:AlternateContent xmlns:mc="http://schemas.openxmlformats.org/markup-compatibility/2006">
              <mc:Choice xmlns:v="urn:schemas-microsoft-com:vml" Requires="v">
                <p:oleObj spid="_x0000_s1032" name="Presentación" r:id="rId9" imgW="6094515" imgH="3427599" progId="PowerPoint.Show.12">
                  <p:embed/>
                </p:oleObj>
              </mc:Choice>
              <mc:Fallback>
                <p:oleObj name="Presentación" r:id="rId9" imgW="6094515" imgH="3427599" progId="PowerPoint.Show.12">
                  <p:embed/>
                  <p:pic>
                    <p:nvPicPr>
                      <p:cNvPr id="0" name=""/>
                      <p:cNvPicPr/>
                      <p:nvPr/>
                    </p:nvPicPr>
                    <p:blipFill>
                      <a:blip r:embed="rId10"/>
                      <a:stretch>
                        <a:fillRect/>
                      </a:stretch>
                    </p:blipFill>
                    <p:spPr>
                      <a:xfrm>
                        <a:off x="6971071" y="4081441"/>
                        <a:ext cx="4311445" cy="2424697"/>
                      </a:xfrm>
                      <a:prstGeom prst="rect">
                        <a:avLst/>
                      </a:prstGeom>
                    </p:spPr>
                  </p:pic>
                </p:oleObj>
              </mc:Fallback>
            </mc:AlternateContent>
          </a:graphicData>
        </a:graphic>
      </p:graphicFrame>
    </p:spTree>
    <p:extLst>
      <p:ext uri="{BB962C8B-B14F-4D97-AF65-F5344CB8AC3E}">
        <p14:creationId xmlns:p14="http://schemas.microsoft.com/office/powerpoint/2010/main" val="19529940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ca-ES" dirty="0" smtClean="0"/>
              <a:t>Grups de treball</a:t>
            </a:r>
            <a:endParaRPr lang="ca-ES" dirty="0"/>
          </a:p>
        </p:txBody>
      </p:sp>
      <p:sp>
        <p:nvSpPr>
          <p:cNvPr id="8" name="Forma libre 7"/>
          <p:cNvSpPr/>
          <p:nvPr/>
        </p:nvSpPr>
        <p:spPr>
          <a:xfrm>
            <a:off x="2860137" y="3822547"/>
            <a:ext cx="1084465" cy="1030396"/>
          </a:xfrm>
          <a:custGeom>
            <a:avLst/>
            <a:gdLst>
              <a:gd name="connsiteX0" fmla="*/ 0 w 1402281"/>
              <a:gd name="connsiteY0" fmla="*/ 701141 h 1402281"/>
              <a:gd name="connsiteX1" fmla="*/ 701141 w 1402281"/>
              <a:gd name="connsiteY1" fmla="*/ 0 h 1402281"/>
              <a:gd name="connsiteX2" fmla="*/ 1402282 w 1402281"/>
              <a:gd name="connsiteY2" fmla="*/ 701141 h 1402281"/>
              <a:gd name="connsiteX3" fmla="*/ 701141 w 1402281"/>
              <a:gd name="connsiteY3" fmla="*/ 1402282 h 1402281"/>
              <a:gd name="connsiteX4" fmla="*/ 0 w 1402281"/>
              <a:gd name="connsiteY4" fmla="*/ 701141 h 14022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2281" h="1402281">
                <a:moveTo>
                  <a:pt x="0" y="701141"/>
                </a:moveTo>
                <a:cubicBezTo>
                  <a:pt x="0" y="313912"/>
                  <a:pt x="313912" y="0"/>
                  <a:pt x="701141" y="0"/>
                </a:cubicBezTo>
                <a:cubicBezTo>
                  <a:pt x="1088370" y="0"/>
                  <a:pt x="1402282" y="313912"/>
                  <a:pt x="1402282" y="701141"/>
                </a:cubicBezTo>
                <a:cubicBezTo>
                  <a:pt x="1402282" y="1088370"/>
                  <a:pt x="1088370" y="1402282"/>
                  <a:pt x="701141" y="1402282"/>
                </a:cubicBezTo>
                <a:cubicBezTo>
                  <a:pt x="313912" y="1402282"/>
                  <a:pt x="0" y="1088370"/>
                  <a:pt x="0" y="701141"/>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25044" tIns="225044" rIns="225044" bIns="225044" numCol="1" spcCol="1270" anchor="ctr" anchorCtr="0">
            <a:noAutofit/>
          </a:bodyPr>
          <a:lstStyle/>
          <a:p>
            <a:pPr lvl="0" algn="ctr" defTabSz="1377950">
              <a:lnSpc>
                <a:spcPct val="90000"/>
              </a:lnSpc>
              <a:spcBef>
                <a:spcPct val="0"/>
              </a:spcBef>
              <a:spcAft>
                <a:spcPct val="35000"/>
              </a:spcAft>
            </a:pPr>
            <a:r>
              <a:rPr lang="es-ES" sz="2000" kern="1200" dirty="0" smtClean="0"/>
              <a:t>Repte</a:t>
            </a:r>
            <a:endParaRPr lang="es-ES" sz="2000" kern="1200" dirty="0"/>
          </a:p>
        </p:txBody>
      </p:sp>
      <p:sp>
        <p:nvSpPr>
          <p:cNvPr id="9" name="Forma libre 8"/>
          <p:cNvSpPr/>
          <p:nvPr/>
        </p:nvSpPr>
        <p:spPr>
          <a:xfrm rot="16200000">
            <a:off x="3213542" y="3576955"/>
            <a:ext cx="421902" cy="49218"/>
          </a:xfrm>
          <a:custGeom>
            <a:avLst/>
            <a:gdLst>
              <a:gd name="connsiteX0" fmla="*/ 0 w 421902"/>
              <a:gd name="connsiteY0" fmla="*/ 24609 h 49218"/>
              <a:gd name="connsiteX1" fmla="*/ 421902 w 421902"/>
              <a:gd name="connsiteY1" fmla="*/ 24609 h 49218"/>
            </a:gdLst>
            <a:ahLst/>
            <a:cxnLst>
              <a:cxn ang="0">
                <a:pos x="connsiteX0" y="connsiteY0"/>
              </a:cxn>
              <a:cxn ang="0">
                <a:pos x="connsiteX1" y="connsiteY1"/>
              </a:cxn>
            </a:cxnLst>
            <a:rect l="l" t="t" r="r" b="b"/>
            <a:pathLst>
              <a:path w="421902" h="49218">
                <a:moveTo>
                  <a:pt x="0" y="24609"/>
                </a:moveTo>
                <a:lnTo>
                  <a:pt x="421902" y="24609"/>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213103" tIns="14062" rIns="213104" bIns="14061" numCol="1" spcCol="1270" anchor="ctr" anchorCtr="0">
            <a:noAutofit/>
          </a:bodyPr>
          <a:lstStyle/>
          <a:p>
            <a:pPr lvl="0" algn="ctr" defTabSz="222250">
              <a:lnSpc>
                <a:spcPct val="90000"/>
              </a:lnSpc>
              <a:spcBef>
                <a:spcPct val="0"/>
              </a:spcBef>
              <a:spcAft>
                <a:spcPct val="35000"/>
              </a:spcAft>
            </a:pPr>
            <a:endParaRPr lang="es-ES" sz="500" kern="1200"/>
          </a:p>
        </p:txBody>
      </p:sp>
      <p:sp>
        <p:nvSpPr>
          <p:cNvPr id="10" name="Forma libre 9"/>
          <p:cNvSpPr/>
          <p:nvPr/>
        </p:nvSpPr>
        <p:spPr>
          <a:xfrm>
            <a:off x="2701230" y="1990626"/>
            <a:ext cx="1402281" cy="1402281"/>
          </a:xfrm>
          <a:custGeom>
            <a:avLst/>
            <a:gdLst>
              <a:gd name="connsiteX0" fmla="*/ 0 w 1402281"/>
              <a:gd name="connsiteY0" fmla="*/ 701141 h 1402281"/>
              <a:gd name="connsiteX1" fmla="*/ 701141 w 1402281"/>
              <a:gd name="connsiteY1" fmla="*/ 0 h 1402281"/>
              <a:gd name="connsiteX2" fmla="*/ 1402282 w 1402281"/>
              <a:gd name="connsiteY2" fmla="*/ 701141 h 1402281"/>
              <a:gd name="connsiteX3" fmla="*/ 701141 w 1402281"/>
              <a:gd name="connsiteY3" fmla="*/ 1402282 h 1402281"/>
              <a:gd name="connsiteX4" fmla="*/ 0 w 1402281"/>
              <a:gd name="connsiteY4" fmla="*/ 701141 h 14022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2281" h="1402281">
                <a:moveTo>
                  <a:pt x="0" y="701141"/>
                </a:moveTo>
                <a:cubicBezTo>
                  <a:pt x="0" y="313912"/>
                  <a:pt x="313912" y="0"/>
                  <a:pt x="701141" y="0"/>
                </a:cubicBezTo>
                <a:cubicBezTo>
                  <a:pt x="1088370" y="0"/>
                  <a:pt x="1402282" y="313912"/>
                  <a:pt x="1402282" y="701141"/>
                </a:cubicBezTo>
                <a:cubicBezTo>
                  <a:pt x="1402282" y="1088370"/>
                  <a:pt x="1088370" y="1402282"/>
                  <a:pt x="701141" y="1402282"/>
                </a:cubicBezTo>
                <a:cubicBezTo>
                  <a:pt x="313912" y="1402282"/>
                  <a:pt x="0" y="1088370"/>
                  <a:pt x="0" y="701141"/>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4884" tIns="214884" rIns="214884" bIns="214884" numCol="1" spcCol="1270" anchor="ctr" anchorCtr="0">
            <a:noAutofit/>
          </a:bodyPr>
          <a:lstStyle/>
          <a:p>
            <a:pPr lvl="0" algn="ctr" defTabSz="666750">
              <a:lnSpc>
                <a:spcPct val="90000"/>
              </a:lnSpc>
              <a:spcBef>
                <a:spcPct val="0"/>
              </a:spcBef>
              <a:spcAft>
                <a:spcPct val="35000"/>
              </a:spcAft>
            </a:pPr>
            <a:r>
              <a:rPr lang="ca-ES" sz="1500" kern="1200" noProof="0" dirty="0" smtClean="0"/>
              <a:t>Cap de projecte</a:t>
            </a:r>
            <a:endParaRPr lang="ca-ES" sz="1500" kern="1200" noProof="0" dirty="0"/>
          </a:p>
        </p:txBody>
      </p:sp>
      <p:sp>
        <p:nvSpPr>
          <p:cNvPr id="11" name="Forma libre 10"/>
          <p:cNvSpPr/>
          <p:nvPr/>
        </p:nvSpPr>
        <p:spPr>
          <a:xfrm rot="1800000">
            <a:off x="3766435" y="4882039"/>
            <a:ext cx="654291" cy="56990"/>
          </a:xfrm>
          <a:custGeom>
            <a:avLst/>
            <a:gdLst>
              <a:gd name="connsiteX0" fmla="*/ 0 w 421902"/>
              <a:gd name="connsiteY0" fmla="*/ 24609 h 49218"/>
              <a:gd name="connsiteX1" fmla="*/ 421902 w 421902"/>
              <a:gd name="connsiteY1" fmla="*/ 24609 h 49218"/>
            </a:gdLst>
            <a:ahLst/>
            <a:cxnLst>
              <a:cxn ang="0">
                <a:pos x="connsiteX0" y="connsiteY0"/>
              </a:cxn>
              <a:cxn ang="0">
                <a:pos x="connsiteX1" y="connsiteY1"/>
              </a:cxn>
            </a:cxnLst>
            <a:rect l="l" t="t" r="r" b="b"/>
            <a:pathLst>
              <a:path w="421902" h="49218">
                <a:moveTo>
                  <a:pt x="0" y="24609"/>
                </a:moveTo>
                <a:lnTo>
                  <a:pt x="421902" y="24609"/>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213104" tIns="14061" rIns="213102" bIns="14061" numCol="1" spcCol="1270" anchor="ctr" anchorCtr="0">
            <a:noAutofit/>
          </a:bodyPr>
          <a:lstStyle/>
          <a:p>
            <a:pPr lvl="0" algn="ctr" defTabSz="222250">
              <a:lnSpc>
                <a:spcPct val="90000"/>
              </a:lnSpc>
              <a:spcBef>
                <a:spcPct val="0"/>
              </a:spcBef>
              <a:spcAft>
                <a:spcPct val="35000"/>
              </a:spcAft>
            </a:pPr>
            <a:endParaRPr lang="es-ES" sz="500" kern="1200"/>
          </a:p>
        </p:txBody>
      </p:sp>
      <p:sp>
        <p:nvSpPr>
          <p:cNvPr id="12" name="Forma libre 11"/>
          <p:cNvSpPr/>
          <p:nvPr/>
        </p:nvSpPr>
        <p:spPr>
          <a:xfrm>
            <a:off x="4281020" y="4726902"/>
            <a:ext cx="1402281" cy="1402281"/>
          </a:xfrm>
          <a:custGeom>
            <a:avLst/>
            <a:gdLst>
              <a:gd name="connsiteX0" fmla="*/ 0 w 1402281"/>
              <a:gd name="connsiteY0" fmla="*/ 701141 h 1402281"/>
              <a:gd name="connsiteX1" fmla="*/ 701141 w 1402281"/>
              <a:gd name="connsiteY1" fmla="*/ 0 h 1402281"/>
              <a:gd name="connsiteX2" fmla="*/ 1402282 w 1402281"/>
              <a:gd name="connsiteY2" fmla="*/ 701141 h 1402281"/>
              <a:gd name="connsiteX3" fmla="*/ 701141 w 1402281"/>
              <a:gd name="connsiteY3" fmla="*/ 1402282 h 1402281"/>
              <a:gd name="connsiteX4" fmla="*/ 0 w 1402281"/>
              <a:gd name="connsiteY4" fmla="*/ 701141 h 14022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2281" h="1402281">
                <a:moveTo>
                  <a:pt x="0" y="701141"/>
                </a:moveTo>
                <a:cubicBezTo>
                  <a:pt x="0" y="313912"/>
                  <a:pt x="313912" y="0"/>
                  <a:pt x="701141" y="0"/>
                </a:cubicBezTo>
                <a:cubicBezTo>
                  <a:pt x="1088370" y="0"/>
                  <a:pt x="1402282" y="313912"/>
                  <a:pt x="1402282" y="701141"/>
                </a:cubicBezTo>
                <a:cubicBezTo>
                  <a:pt x="1402282" y="1088370"/>
                  <a:pt x="1088370" y="1402282"/>
                  <a:pt x="701141" y="1402282"/>
                </a:cubicBezTo>
                <a:cubicBezTo>
                  <a:pt x="313912" y="1402282"/>
                  <a:pt x="0" y="1088370"/>
                  <a:pt x="0" y="701141"/>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4884" tIns="214884" rIns="214884" bIns="214884" numCol="1" spcCol="1270" anchor="ctr" anchorCtr="0">
            <a:noAutofit/>
          </a:bodyPr>
          <a:lstStyle/>
          <a:p>
            <a:pPr lvl="0" algn="ctr" defTabSz="666750">
              <a:lnSpc>
                <a:spcPct val="90000"/>
              </a:lnSpc>
              <a:spcBef>
                <a:spcPct val="0"/>
              </a:spcBef>
              <a:spcAft>
                <a:spcPct val="35000"/>
              </a:spcAft>
            </a:pPr>
            <a:r>
              <a:rPr lang="es-ES" sz="1500" kern="1200" dirty="0" smtClean="0"/>
              <a:t>Codificador</a:t>
            </a:r>
            <a:endParaRPr lang="es-ES" sz="1500" kern="1200" dirty="0"/>
          </a:p>
        </p:txBody>
      </p:sp>
      <p:sp>
        <p:nvSpPr>
          <p:cNvPr id="13" name="Forma libre 12"/>
          <p:cNvSpPr/>
          <p:nvPr/>
        </p:nvSpPr>
        <p:spPr>
          <a:xfrm rot="19800000">
            <a:off x="2409478" y="4890026"/>
            <a:ext cx="683220" cy="45719"/>
          </a:xfrm>
          <a:custGeom>
            <a:avLst/>
            <a:gdLst>
              <a:gd name="connsiteX0" fmla="*/ 0 w 421902"/>
              <a:gd name="connsiteY0" fmla="*/ 24609 h 49218"/>
              <a:gd name="connsiteX1" fmla="*/ 421902 w 421902"/>
              <a:gd name="connsiteY1" fmla="*/ 24609 h 49218"/>
            </a:gdLst>
            <a:ahLst/>
            <a:cxnLst>
              <a:cxn ang="0">
                <a:pos x="connsiteX0" y="connsiteY0"/>
              </a:cxn>
              <a:cxn ang="0">
                <a:pos x="connsiteX1" y="connsiteY1"/>
              </a:cxn>
            </a:cxnLst>
            <a:rect l="l" t="t" r="r" b="b"/>
            <a:pathLst>
              <a:path w="421902" h="49218">
                <a:moveTo>
                  <a:pt x="421902" y="24609"/>
                </a:moveTo>
                <a:lnTo>
                  <a:pt x="0" y="24609"/>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213103" tIns="14063" rIns="213103" bIns="14060" numCol="1" spcCol="1270" anchor="ctr" anchorCtr="0">
            <a:noAutofit/>
          </a:bodyPr>
          <a:lstStyle/>
          <a:p>
            <a:pPr lvl="0" algn="ctr" defTabSz="222250">
              <a:lnSpc>
                <a:spcPct val="90000"/>
              </a:lnSpc>
              <a:spcBef>
                <a:spcPct val="0"/>
              </a:spcBef>
              <a:spcAft>
                <a:spcPct val="35000"/>
              </a:spcAft>
            </a:pPr>
            <a:endParaRPr lang="es-ES" sz="500" kern="1200"/>
          </a:p>
        </p:txBody>
      </p:sp>
      <p:sp>
        <p:nvSpPr>
          <p:cNvPr id="14" name="Forma libre 13"/>
          <p:cNvSpPr/>
          <p:nvPr/>
        </p:nvSpPr>
        <p:spPr>
          <a:xfrm>
            <a:off x="1121440" y="4726902"/>
            <a:ext cx="1402281" cy="1402281"/>
          </a:xfrm>
          <a:custGeom>
            <a:avLst/>
            <a:gdLst>
              <a:gd name="connsiteX0" fmla="*/ 0 w 1402281"/>
              <a:gd name="connsiteY0" fmla="*/ 701141 h 1402281"/>
              <a:gd name="connsiteX1" fmla="*/ 701141 w 1402281"/>
              <a:gd name="connsiteY1" fmla="*/ 0 h 1402281"/>
              <a:gd name="connsiteX2" fmla="*/ 1402282 w 1402281"/>
              <a:gd name="connsiteY2" fmla="*/ 701141 h 1402281"/>
              <a:gd name="connsiteX3" fmla="*/ 701141 w 1402281"/>
              <a:gd name="connsiteY3" fmla="*/ 1402282 h 1402281"/>
              <a:gd name="connsiteX4" fmla="*/ 0 w 1402281"/>
              <a:gd name="connsiteY4" fmla="*/ 701141 h 14022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2281" h="1402281">
                <a:moveTo>
                  <a:pt x="0" y="701141"/>
                </a:moveTo>
                <a:cubicBezTo>
                  <a:pt x="0" y="313912"/>
                  <a:pt x="313912" y="0"/>
                  <a:pt x="701141" y="0"/>
                </a:cubicBezTo>
                <a:cubicBezTo>
                  <a:pt x="1088370" y="0"/>
                  <a:pt x="1402282" y="313912"/>
                  <a:pt x="1402282" y="701141"/>
                </a:cubicBezTo>
                <a:cubicBezTo>
                  <a:pt x="1402282" y="1088370"/>
                  <a:pt x="1088370" y="1402282"/>
                  <a:pt x="701141" y="1402282"/>
                </a:cubicBezTo>
                <a:cubicBezTo>
                  <a:pt x="313912" y="1402282"/>
                  <a:pt x="0" y="1088370"/>
                  <a:pt x="0" y="701141"/>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4884" tIns="214884" rIns="214884" bIns="214884" numCol="1" spcCol="1270" anchor="ctr" anchorCtr="0">
            <a:noAutofit/>
          </a:bodyPr>
          <a:lstStyle/>
          <a:p>
            <a:pPr lvl="0" algn="ctr" defTabSz="666750">
              <a:lnSpc>
                <a:spcPct val="90000"/>
              </a:lnSpc>
              <a:spcBef>
                <a:spcPct val="0"/>
              </a:spcBef>
              <a:spcAft>
                <a:spcPct val="35000"/>
              </a:spcAft>
            </a:pPr>
            <a:r>
              <a:rPr lang="es-ES" sz="1500" kern="1200" dirty="0" smtClean="0"/>
              <a:t>Constructor</a:t>
            </a:r>
            <a:endParaRPr lang="es-ES" sz="1500" kern="1200" dirty="0"/>
          </a:p>
        </p:txBody>
      </p:sp>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91902" y="1990626"/>
            <a:ext cx="1460915" cy="1399987"/>
          </a:xfrm>
          <a:prstGeom prst="rect">
            <a:avLst/>
          </a:prstGeom>
        </p:spPr>
      </p:pic>
      <p:cxnSp>
        <p:nvCxnSpPr>
          <p:cNvPr id="7" name="Conector recto 6"/>
          <p:cNvCxnSpPr/>
          <p:nvPr/>
        </p:nvCxnSpPr>
        <p:spPr>
          <a:xfrm flipV="1">
            <a:off x="8191902" y="4337745"/>
            <a:ext cx="553892" cy="515198"/>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Conector recto 16"/>
          <p:cNvCxnSpPr/>
          <p:nvPr/>
        </p:nvCxnSpPr>
        <p:spPr>
          <a:xfrm>
            <a:off x="9431594" y="4431890"/>
            <a:ext cx="536756" cy="421053"/>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Conector recto 18"/>
          <p:cNvCxnSpPr/>
          <p:nvPr/>
        </p:nvCxnSpPr>
        <p:spPr>
          <a:xfrm>
            <a:off x="9058766" y="3308886"/>
            <a:ext cx="29928" cy="599437"/>
          </a:xfrm>
          <a:prstGeom prst="line">
            <a:avLst/>
          </a:prstGeom>
        </p:spPr>
        <p:style>
          <a:lnRef idx="1">
            <a:schemeClr val="accent1"/>
          </a:lnRef>
          <a:fillRef idx="0">
            <a:schemeClr val="accent1"/>
          </a:fillRef>
          <a:effectRef idx="0">
            <a:schemeClr val="accent1"/>
          </a:effectRef>
          <a:fontRef idx="minor">
            <a:schemeClr val="tx1"/>
          </a:fontRef>
        </p:style>
      </p:cxnSp>
      <p:sp>
        <p:nvSpPr>
          <p:cNvPr id="15" name="Forma libre 14"/>
          <p:cNvSpPr/>
          <p:nvPr/>
        </p:nvSpPr>
        <p:spPr>
          <a:xfrm>
            <a:off x="8612223" y="3742982"/>
            <a:ext cx="1040594" cy="852362"/>
          </a:xfrm>
          <a:custGeom>
            <a:avLst/>
            <a:gdLst>
              <a:gd name="connsiteX0" fmla="*/ 0 w 1402281"/>
              <a:gd name="connsiteY0" fmla="*/ 701141 h 1402281"/>
              <a:gd name="connsiteX1" fmla="*/ 701141 w 1402281"/>
              <a:gd name="connsiteY1" fmla="*/ 0 h 1402281"/>
              <a:gd name="connsiteX2" fmla="*/ 1402282 w 1402281"/>
              <a:gd name="connsiteY2" fmla="*/ 701141 h 1402281"/>
              <a:gd name="connsiteX3" fmla="*/ 701141 w 1402281"/>
              <a:gd name="connsiteY3" fmla="*/ 1402282 h 1402281"/>
              <a:gd name="connsiteX4" fmla="*/ 0 w 1402281"/>
              <a:gd name="connsiteY4" fmla="*/ 701141 h 14022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2281" h="1402281">
                <a:moveTo>
                  <a:pt x="0" y="701141"/>
                </a:moveTo>
                <a:cubicBezTo>
                  <a:pt x="0" y="313912"/>
                  <a:pt x="313912" y="0"/>
                  <a:pt x="701141" y="0"/>
                </a:cubicBezTo>
                <a:cubicBezTo>
                  <a:pt x="1088370" y="0"/>
                  <a:pt x="1402282" y="313912"/>
                  <a:pt x="1402282" y="701141"/>
                </a:cubicBezTo>
                <a:cubicBezTo>
                  <a:pt x="1402282" y="1088370"/>
                  <a:pt x="1088370" y="1402282"/>
                  <a:pt x="701141" y="1402282"/>
                </a:cubicBezTo>
                <a:cubicBezTo>
                  <a:pt x="313912" y="1402282"/>
                  <a:pt x="0" y="1088370"/>
                  <a:pt x="0" y="701141"/>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25044" tIns="225044" rIns="225044" bIns="225044" numCol="1" spcCol="1270" anchor="ctr" anchorCtr="0">
            <a:noAutofit/>
          </a:bodyPr>
          <a:lstStyle/>
          <a:p>
            <a:pPr lvl="0" algn="ctr" defTabSz="1377950">
              <a:lnSpc>
                <a:spcPct val="90000"/>
              </a:lnSpc>
              <a:spcBef>
                <a:spcPct val="0"/>
              </a:spcBef>
              <a:spcAft>
                <a:spcPct val="35000"/>
              </a:spcAft>
            </a:pPr>
            <a:r>
              <a:rPr lang="es-ES" sz="1600" kern="1200" dirty="0" smtClean="0"/>
              <a:t>Repte</a:t>
            </a:r>
            <a:endParaRPr lang="es-ES" sz="1600" kern="1200" dirty="0"/>
          </a:p>
        </p:txBody>
      </p:sp>
      <p:pic>
        <p:nvPicPr>
          <p:cNvPr id="4" name="Imagen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4092" y="4726902"/>
            <a:ext cx="1328004" cy="1316388"/>
          </a:xfrm>
          <a:prstGeom prst="rect">
            <a:avLst/>
          </a:prstGeom>
        </p:spPr>
      </p:pic>
      <p:pic>
        <p:nvPicPr>
          <p:cNvPr id="5" name="Imagen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968350" y="4852943"/>
            <a:ext cx="1192266" cy="1192266"/>
          </a:xfrm>
          <a:prstGeom prst="rect">
            <a:avLst/>
          </a:prstGeom>
        </p:spPr>
      </p:pic>
    </p:spTree>
    <p:extLst>
      <p:ext uri="{BB962C8B-B14F-4D97-AF65-F5344CB8AC3E}">
        <p14:creationId xmlns:p14="http://schemas.microsoft.com/office/powerpoint/2010/main" val="1613216"/>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1984</TotalTime>
  <Words>1432</Words>
  <Application>Microsoft Office PowerPoint</Application>
  <PresentationFormat>Panorámica</PresentationFormat>
  <Paragraphs>179</Paragraphs>
  <Slides>18</Slides>
  <Notes>11</Notes>
  <HiddenSlides>0</HiddenSlides>
  <MMClips>0</MMClips>
  <ScaleCrop>false</ScaleCrop>
  <HeadingPairs>
    <vt:vector size="8" baseType="variant">
      <vt:variant>
        <vt:lpstr>Fuentes usadas</vt:lpstr>
      </vt:variant>
      <vt:variant>
        <vt:i4>5</vt:i4>
      </vt:variant>
      <vt:variant>
        <vt:lpstr>Tema</vt:lpstr>
      </vt:variant>
      <vt:variant>
        <vt:i4>1</vt:i4>
      </vt:variant>
      <vt:variant>
        <vt:lpstr>Servidores OLE incrustados</vt:lpstr>
      </vt:variant>
      <vt:variant>
        <vt:i4>1</vt:i4>
      </vt:variant>
      <vt:variant>
        <vt:lpstr>Títulos de diapositiva</vt:lpstr>
      </vt:variant>
      <vt:variant>
        <vt:i4>18</vt:i4>
      </vt:variant>
    </vt:vector>
  </HeadingPairs>
  <TitlesOfParts>
    <vt:vector size="25" baseType="lpstr">
      <vt:lpstr>Arial</vt:lpstr>
      <vt:lpstr>Calibri</vt:lpstr>
      <vt:lpstr>Calibri Light</vt:lpstr>
      <vt:lpstr>Courier New</vt:lpstr>
      <vt:lpstr>Wingdings</vt:lpstr>
      <vt:lpstr>Tema de Office</vt:lpstr>
      <vt:lpstr>Presentación</vt:lpstr>
      <vt:lpstr>Presentación de PowerPoint</vt:lpstr>
      <vt:lpstr>Tot jugant el coneixement va entrant</vt:lpstr>
      <vt:lpstr>Amb focus en:</vt:lpstr>
      <vt:lpstr>Robótica </vt:lpstr>
      <vt:lpstr>Robòtica – kit educativo</vt:lpstr>
      <vt:lpstr>El vehicle autònom com una font de reptes</vt:lpstr>
      <vt:lpstr>Experimentació -TINKERCAD</vt:lpstr>
      <vt:lpstr>Metodologia de treball</vt:lpstr>
      <vt:lpstr>Grups de treball</vt:lpstr>
      <vt:lpstr>Currículo STEM-CS   De l’àmbit matemàtic</vt:lpstr>
      <vt:lpstr>Mesura – ejemplo: Realizar un cronómetro</vt:lpstr>
      <vt:lpstr>Currículo STEM-CS  de l’àmbit de coneixement del medi</vt:lpstr>
      <vt:lpstr>Construir un generador de corriente eléctrica</vt:lpstr>
      <vt:lpstr>Currículo STEM-CS  de l’àmbit digital</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joaquin.jimenez</dc:creator>
  <cp:lastModifiedBy>joaquin.jimenez</cp:lastModifiedBy>
  <cp:revision>184</cp:revision>
  <dcterms:created xsi:type="dcterms:W3CDTF">2019-05-21T08:49:32Z</dcterms:created>
  <dcterms:modified xsi:type="dcterms:W3CDTF">2019-08-23T20:37:39Z</dcterms:modified>
</cp:coreProperties>
</file>