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7" r:id="rId3"/>
    <p:sldId id="278" r:id="rId4"/>
    <p:sldId id="279" r:id="rId5"/>
    <p:sldId id="280" r:id="rId6"/>
    <p:sldId id="263" r:id="rId7"/>
    <p:sldId id="257" r:id="rId8"/>
    <p:sldId id="274" r:id="rId9"/>
    <p:sldId id="281" r:id="rId10"/>
    <p:sldId id="286" r:id="rId11"/>
    <p:sldId id="285" r:id="rId12"/>
    <p:sldId id="287" r:id="rId13"/>
    <p:sldId id="288" r:id="rId14"/>
    <p:sldId id="265" r:id="rId15"/>
    <p:sldId id="283" r:id="rId16"/>
    <p:sldId id="282" r:id="rId17"/>
    <p:sldId id="284" r:id="rId18"/>
    <p:sldId id="276"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6279" autoAdjust="0"/>
  </p:normalViewPr>
  <p:slideViewPr>
    <p:cSldViewPr snapToGrid="0">
      <p:cViewPr>
        <p:scale>
          <a:sx n="100" d="100"/>
          <a:sy n="100" d="100"/>
        </p:scale>
        <p:origin x="-444" y="-3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42578-2A2A-4679-A352-F6CF1CF30C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BBDDE19B-23BF-4984-B986-95711E5289D7}">
      <dgm:prSet phldrT="[Texto]" custT="1"/>
      <dgm:spPr/>
      <dgm:t>
        <a:bodyPr/>
        <a:lstStyle/>
        <a:p>
          <a:r>
            <a:rPr lang="ca-ES" sz="3600" noProof="0" dirty="0" smtClean="0"/>
            <a:t>Connectar</a:t>
          </a:r>
          <a:endParaRPr lang="ca-ES" sz="3600" noProof="0" dirty="0"/>
        </a:p>
      </dgm:t>
    </dgm:pt>
    <dgm:pt modelId="{6481574C-A43F-46C4-9E89-909F34769AE0}" type="parTrans" cxnId="{DF3DD2EA-AA05-40BA-B024-7D61B43FDF0B}">
      <dgm:prSet/>
      <dgm:spPr/>
      <dgm:t>
        <a:bodyPr/>
        <a:lstStyle/>
        <a:p>
          <a:endParaRPr lang="es-ES"/>
        </a:p>
      </dgm:t>
    </dgm:pt>
    <dgm:pt modelId="{64F03FF0-75EF-4E32-9614-2DA3BBCAACC0}" type="sibTrans" cxnId="{DF3DD2EA-AA05-40BA-B024-7D61B43FDF0B}">
      <dgm:prSet/>
      <dgm:spPr/>
      <dgm:t>
        <a:bodyPr/>
        <a:lstStyle/>
        <a:p>
          <a:endParaRPr lang="es-ES"/>
        </a:p>
      </dgm:t>
    </dgm:pt>
    <dgm:pt modelId="{47088060-D58A-46F6-A4C5-04844F9B7706}">
      <dgm:prSet phldrT="[Texto]"/>
      <dgm:spPr/>
      <dgm:t>
        <a:bodyPr/>
        <a:lstStyle/>
        <a:p>
          <a:r>
            <a:rPr lang="ca-ES" noProof="0" dirty="0" smtClean="0"/>
            <a:t>Desenvolupa el pensament crític</a:t>
          </a:r>
          <a:endParaRPr lang="ca-ES" noProof="0" dirty="0"/>
        </a:p>
      </dgm:t>
    </dgm:pt>
    <dgm:pt modelId="{B891CE0F-5851-41B4-942F-EF3C0A9F84AB}" type="parTrans" cxnId="{E0866462-F939-4ACA-A952-8F2D98DFA9AB}">
      <dgm:prSet/>
      <dgm:spPr/>
      <dgm:t>
        <a:bodyPr/>
        <a:lstStyle/>
        <a:p>
          <a:endParaRPr lang="es-ES"/>
        </a:p>
      </dgm:t>
    </dgm:pt>
    <dgm:pt modelId="{A5DF2607-ADA1-45D5-BE02-2BF948277B16}" type="sibTrans" cxnId="{E0866462-F939-4ACA-A952-8F2D98DFA9AB}">
      <dgm:prSet/>
      <dgm:spPr/>
      <dgm:t>
        <a:bodyPr/>
        <a:lstStyle/>
        <a:p>
          <a:endParaRPr lang="es-ES"/>
        </a:p>
      </dgm:t>
    </dgm:pt>
    <dgm:pt modelId="{11EF9758-673F-4F2E-B400-1736D5D0514B}">
      <dgm:prSet phldrT="[Texto]" custT="1"/>
      <dgm:spPr/>
      <dgm:t>
        <a:bodyPr/>
        <a:lstStyle/>
        <a:p>
          <a:r>
            <a:rPr lang="es-ES" sz="3600" dirty="0" smtClean="0"/>
            <a:t>Construir</a:t>
          </a:r>
          <a:endParaRPr lang="es-ES" sz="3600" dirty="0"/>
        </a:p>
      </dgm:t>
    </dgm:pt>
    <dgm:pt modelId="{55D254C3-071B-45DE-915F-D8C48B35B0A0}" type="parTrans" cxnId="{E498AF8C-7DA0-4716-A319-C35D1DDFD754}">
      <dgm:prSet/>
      <dgm:spPr/>
      <dgm:t>
        <a:bodyPr/>
        <a:lstStyle/>
        <a:p>
          <a:endParaRPr lang="es-ES"/>
        </a:p>
      </dgm:t>
    </dgm:pt>
    <dgm:pt modelId="{20A8B6F3-77F3-40BB-A631-144E94E45220}" type="sibTrans" cxnId="{E498AF8C-7DA0-4716-A319-C35D1DDFD754}">
      <dgm:prSet/>
      <dgm:spPr/>
      <dgm:t>
        <a:bodyPr/>
        <a:lstStyle/>
        <a:p>
          <a:endParaRPr lang="es-ES"/>
        </a:p>
      </dgm:t>
    </dgm:pt>
    <dgm:pt modelId="{0FD07DDF-438C-47F1-AA6E-71163BCA1A94}">
      <dgm:prSet phldrT="[Texto]"/>
      <dgm:spPr/>
      <dgm:t>
        <a:bodyPr/>
        <a:lstStyle/>
        <a:p>
          <a:r>
            <a:rPr lang="ca-ES" noProof="0" dirty="0" smtClean="0"/>
            <a:t>Es desenvolupa la creativitat per equips</a:t>
          </a:r>
          <a:endParaRPr lang="ca-ES" noProof="0" dirty="0"/>
        </a:p>
      </dgm:t>
    </dgm:pt>
    <dgm:pt modelId="{742CA03F-14C6-4BEA-B127-930283B9237E}" type="parTrans" cxnId="{58DA7394-636F-48A1-B3B3-EC0FA373113E}">
      <dgm:prSet/>
      <dgm:spPr/>
      <dgm:t>
        <a:bodyPr/>
        <a:lstStyle/>
        <a:p>
          <a:endParaRPr lang="es-ES"/>
        </a:p>
      </dgm:t>
    </dgm:pt>
    <dgm:pt modelId="{38C367F1-4F1C-4076-9B93-7C0B7EA6BECF}" type="sibTrans" cxnId="{58DA7394-636F-48A1-B3B3-EC0FA373113E}">
      <dgm:prSet/>
      <dgm:spPr/>
      <dgm:t>
        <a:bodyPr/>
        <a:lstStyle/>
        <a:p>
          <a:endParaRPr lang="es-ES"/>
        </a:p>
      </dgm:t>
    </dgm:pt>
    <dgm:pt modelId="{86F8BCCE-30BB-4561-8B0A-89E64303E806}">
      <dgm:prSet phldrT="[Texto]"/>
      <dgm:spPr/>
      <dgm:t>
        <a:bodyPr/>
        <a:lstStyle/>
        <a:p>
          <a:r>
            <a:rPr lang="ca-ES" noProof="0" dirty="0" smtClean="0"/>
            <a:t>Hi ha suport puntual de l’educador</a:t>
          </a:r>
          <a:endParaRPr lang="ca-ES" noProof="0" dirty="0"/>
        </a:p>
      </dgm:t>
    </dgm:pt>
    <dgm:pt modelId="{741032C2-A415-4109-9E14-53B0CCD2650A}" type="parTrans" cxnId="{F010165A-88AE-466D-9645-7266DD4D4F4B}">
      <dgm:prSet/>
      <dgm:spPr/>
      <dgm:t>
        <a:bodyPr/>
        <a:lstStyle/>
        <a:p>
          <a:endParaRPr lang="es-ES"/>
        </a:p>
      </dgm:t>
    </dgm:pt>
    <dgm:pt modelId="{BC7E09E6-0B19-4027-9B88-B9444D614E87}" type="sibTrans" cxnId="{F010165A-88AE-466D-9645-7266DD4D4F4B}">
      <dgm:prSet/>
      <dgm:spPr/>
      <dgm:t>
        <a:bodyPr/>
        <a:lstStyle/>
        <a:p>
          <a:endParaRPr lang="es-ES"/>
        </a:p>
      </dgm:t>
    </dgm:pt>
    <dgm:pt modelId="{D202895A-511E-4AF4-8375-ABCEBCBED888}">
      <dgm:prSet phldrT="[Texto]" custT="1"/>
      <dgm:spPr/>
      <dgm:t>
        <a:bodyPr/>
        <a:lstStyle/>
        <a:p>
          <a:r>
            <a:rPr lang="es-ES" sz="3600" dirty="0" smtClean="0"/>
            <a:t>Contemplar</a:t>
          </a:r>
          <a:endParaRPr lang="es-ES" sz="3600" dirty="0"/>
        </a:p>
      </dgm:t>
    </dgm:pt>
    <dgm:pt modelId="{697E62E5-9FB6-4DC3-A6CF-2F2F56E17215}" type="parTrans" cxnId="{C9014E51-4BFE-49CD-8E32-6961C41E7CC9}">
      <dgm:prSet/>
      <dgm:spPr/>
      <dgm:t>
        <a:bodyPr/>
        <a:lstStyle/>
        <a:p>
          <a:endParaRPr lang="es-ES"/>
        </a:p>
      </dgm:t>
    </dgm:pt>
    <dgm:pt modelId="{314B1763-4191-43D1-A8D8-ADA02FA99B16}" type="sibTrans" cxnId="{C9014E51-4BFE-49CD-8E32-6961C41E7CC9}">
      <dgm:prSet/>
      <dgm:spPr/>
      <dgm:t>
        <a:bodyPr/>
        <a:lstStyle/>
        <a:p>
          <a:endParaRPr lang="es-ES"/>
        </a:p>
      </dgm:t>
    </dgm:pt>
    <dgm:pt modelId="{F3282B94-B83C-42E8-95FC-E2184F493695}">
      <dgm:prSet phldrT="[Texto]"/>
      <dgm:spPr/>
      <dgm:t>
        <a:bodyPr/>
        <a:lstStyle/>
        <a:p>
          <a:r>
            <a:rPr lang="ca-ES" noProof="0" dirty="0" smtClean="0"/>
            <a:t>Cada equip valora la seva creació</a:t>
          </a:r>
          <a:endParaRPr lang="ca-ES" noProof="0" dirty="0"/>
        </a:p>
      </dgm:t>
    </dgm:pt>
    <dgm:pt modelId="{770341FB-8B01-4FEA-99A0-F87ADF719B09}" type="parTrans" cxnId="{17BF64F0-9583-40F8-8D66-9493CA60A1B1}">
      <dgm:prSet/>
      <dgm:spPr/>
      <dgm:t>
        <a:bodyPr/>
        <a:lstStyle/>
        <a:p>
          <a:endParaRPr lang="es-ES"/>
        </a:p>
      </dgm:t>
    </dgm:pt>
    <dgm:pt modelId="{B0C40522-74E4-48C5-9EFA-543F10CA0BBB}" type="sibTrans" cxnId="{17BF64F0-9583-40F8-8D66-9493CA60A1B1}">
      <dgm:prSet/>
      <dgm:spPr/>
      <dgm:t>
        <a:bodyPr/>
        <a:lstStyle/>
        <a:p>
          <a:endParaRPr lang="es-ES"/>
        </a:p>
      </dgm:t>
    </dgm:pt>
    <dgm:pt modelId="{FD4809D5-34FB-4B76-934F-B256742EC891}">
      <dgm:prSet custT="1"/>
      <dgm:spPr/>
      <dgm:t>
        <a:bodyPr/>
        <a:lstStyle/>
        <a:p>
          <a:r>
            <a:rPr lang="es-ES" sz="3600" dirty="0" smtClean="0"/>
            <a:t>Continuar</a:t>
          </a:r>
          <a:endParaRPr lang="es-ES" sz="3600" dirty="0"/>
        </a:p>
      </dgm:t>
    </dgm:pt>
    <dgm:pt modelId="{5C9BE2D0-0C55-4733-918F-AE7CF36F6602}" type="parTrans" cxnId="{5E61FA3D-E8B4-4137-BC96-B99C829D81E9}">
      <dgm:prSet/>
      <dgm:spPr/>
      <dgm:t>
        <a:bodyPr/>
        <a:lstStyle/>
        <a:p>
          <a:endParaRPr lang="es-ES"/>
        </a:p>
      </dgm:t>
    </dgm:pt>
    <dgm:pt modelId="{71F33F1D-456B-457F-B62E-D19818DC5C6F}" type="sibTrans" cxnId="{5E61FA3D-E8B4-4137-BC96-B99C829D81E9}">
      <dgm:prSet/>
      <dgm:spPr/>
      <dgm:t>
        <a:bodyPr/>
        <a:lstStyle/>
        <a:p>
          <a:endParaRPr lang="es-ES"/>
        </a:p>
      </dgm:t>
    </dgm:pt>
    <dgm:pt modelId="{C56466EF-E37E-4BE6-B5E3-550E4A3CEB8B}">
      <dgm:prSet/>
      <dgm:spPr/>
      <dgm:t>
        <a:bodyPr/>
        <a:lstStyle/>
        <a:p>
          <a:r>
            <a:rPr lang="ca-ES" noProof="0" dirty="0" smtClean="0"/>
            <a:t>Els equips mostren la seva solució</a:t>
          </a:r>
          <a:endParaRPr lang="ca-ES" noProof="0" dirty="0"/>
        </a:p>
      </dgm:t>
    </dgm:pt>
    <dgm:pt modelId="{A34C7B87-7F48-47E2-AE7B-C71BD5C87CB5}" type="parTrans" cxnId="{C00F1B57-B6FB-433B-9CE0-9F253C6F9989}">
      <dgm:prSet/>
      <dgm:spPr/>
      <dgm:t>
        <a:bodyPr/>
        <a:lstStyle/>
        <a:p>
          <a:endParaRPr lang="es-ES"/>
        </a:p>
      </dgm:t>
    </dgm:pt>
    <dgm:pt modelId="{30BEA090-C471-4C7D-A22F-B61E1D2BD41C}" type="sibTrans" cxnId="{C00F1B57-B6FB-433B-9CE0-9F253C6F9989}">
      <dgm:prSet/>
      <dgm:spPr/>
      <dgm:t>
        <a:bodyPr/>
        <a:lstStyle/>
        <a:p>
          <a:endParaRPr lang="es-ES"/>
        </a:p>
      </dgm:t>
    </dgm:pt>
    <dgm:pt modelId="{0E30498D-E33E-4659-9EBD-6394CECB135A}">
      <dgm:prSet phldrT="[Texto]"/>
      <dgm:spPr/>
      <dgm:t>
        <a:bodyPr/>
        <a:lstStyle/>
        <a:p>
          <a:r>
            <a:rPr lang="ca-ES" noProof="0" dirty="0" smtClean="0"/>
            <a:t>Acció plantejada per l’educador a tota la classe</a:t>
          </a:r>
          <a:endParaRPr lang="ca-ES" noProof="0" dirty="0"/>
        </a:p>
      </dgm:t>
    </dgm:pt>
    <dgm:pt modelId="{02557AC8-9BA5-4C03-B0B4-E598442691CD}" type="parTrans" cxnId="{4A45DD35-B9BE-4499-BAEC-23CF9EE55818}">
      <dgm:prSet/>
      <dgm:spPr/>
      <dgm:t>
        <a:bodyPr/>
        <a:lstStyle/>
        <a:p>
          <a:endParaRPr lang="es-ES"/>
        </a:p>
      </dgm:t>
    </dgm:pt>
    <dgm:pt modelId="{9AFCBE59-9E3E-48F0-B030-1803D4BB97C0}" type="sibTrans" cxnId="{4A45DD35-B9BE-4499-BAEC-23CF9EE55818}">
      <dgm:prSet/>
      <dgm:spPr/>
      <dgm:t>
        <a:bodyPr/>
        <a:lstStyle/>
        <a:p>
          <a:endParaRPr lang="es-ES"/>
        </a:p>
      </dgm:t>
    </dgm:pt>
    <dgm:pt modelId="{48998C39-ADE8-4DBF-BA3F-9998FA96FCE3}">
      <dgm:prSet/>
      <dgm:spPr/>
      <dgm:t>
        <a:bodyPr/>
        <a:lstStyle/>
        <a:p>
          <a:r>
            <a:rPr lang="ca-ES" noProof="0" dirty="0" smtClean="0"/>
            <a:t>Individualment es realitza un pla de comunicació</a:t>
          </a:r>
          <a:endParaRPr lang="ca-ES" noProof="0" dirty="0"/>
        </a:p>
      </dgm:t>
    </dgm:pt>
    <dgm:pt modelId="{AD04BAEE-5881-4DF0-9F42-F5B5E21477FA}" type="parTrans" cxnId="{A3F1455C-7D99-4691-854F-A9DDF761129F}">
      <dgm:prSet/>
      <dgm:spPr/>
      <dgm:t>
        <a:bodyPr/>
        <a:lstStyle/>
        <a:p>
          <a:endParaRPr lang="es-ES"/>
        </a:p>
      </dgm:t>
    </dgm:pt>
    <dgm:pt modelId="{51A512FE-09DE-405D-BE02-7810F3C87106}" type="sibTrans" cxnId="{A3F1455C-7D99-4691-854F-A9DDF761129F}">
      <dgm:prSet/>
      <dgm:spPr/>
      <dgm:t>
        <a:bodyPr/>
        <a:lstStyle/>
        <a:p>
          <a:endParaRPr lang="es-ES"/>
        </a:p>
      </dgm:t>
    </dgm:pt>
    <dgm:pt modelId="{22C2462A-8DFC-4452-B194-A0CA811440E3}">
      <dgm:prSet phldrT="[Texto]"/>
      <dgm:spPr/>
      <dgm:t>
        <a:bodyPr/>
        <a:lstStyle/>
        <a:p>
          <a:r>
            <a:rPr lang="ca-ES" noProof="0" dirty="0" smtClean="0"/>
            <a:t>S’estimula la col·laboració</a:t>
          </a:r>
          <a:endParaRPr lang="ca-ES" noProof="0" dirty="0"/>
        </a:p>
      </dgm:t>
    </dgm:pt>
    <dgm:pt modelId="{911593FD-F1B7-4497-A025-867DF45DD65E}" type="parTrans" cxnId="{667C815D-2987-4747-9175-A42F81F92274}">
      <dgm:prSet/>
      <dgm:spPr/>
      <dgm:t>
        <a:bodyPr/>
        <a:lstStyle/>
        <a:p>
          <a:endParaRPr lang="es-ES"/>
        </a:p>
      </dgm:t>
    </dgm:pt>
    <dgm:pt modelId="{55748CA1-73EB-47F8-A70A-614112E39F8B}" type="sibTrans" cxnId="{667C815D-2987-4747-9175-A42F81F92274}">
      <dgm:prSet/>
      <dgm:spPr/>
      <dgm:t>
        <a:bodyPr/>
        <a:lstStyle/>
        <a:p>
          <a:endParaRPr lang="es-ES"/>
        </a:p>
      </dgm:t>
    </dgm:pt>
    <dgm:pt modelId="{AD0C89F6-743F-42B9-946B-AF765015ADFD}" type="pres">
      <dgm:prSet presAssocID="{2D942578-2A2A-4679-A352-F6CF1CF30CFB}" presName="Name0" presStyleCnt="0">
        <dgm:presLayoutVars>
          <dgm:dir/>
          <dgm:animLvl val="lvl"/>
          <dgm:resizeHandles val="exact"/>
        </dgm:presLayoutVars>
      </dgm:prSet>
      <dgm:spPr/>
      <dgm:t>
        <a:bodyPr/>
        <a:lstStyle/>
        <a:p>
          <a:endParaRPr lang="es-ES"/>
        </a:p>
      </dgm:t>
    </dgm:pt>
    <dgm:pt modelId="{37F77101-5F35-43FE-963A-8AD43A1390A2}" type="pres">
      <dgm:prSet presAssocID="{BBDDE19B-23BF-4984-B986-95711E5289D7}" presName="linNode" presStyleCnt="0"/>
      <dgm:spPr/>
    </dgm:pt>
    <dgm:pt modelId="{241C15AD-AE14-4F06-AB80-313D3737D317}" type="pres">
      <dgm:prSet presAssocID="{BBDDE19B-23BF-4984-B986-95711E5289D7}" presName="parentText" presStyleLbl="node1" presStyleIdx="0" presStyleCnt="4">
        <dgm:presLayoutVars>
          <dgm:chMax val="1"/>
          <dgm:bulletEnabled val="1"/>
        </dgm:presLayoutVars>
      </dgm:prSet>
      <dgm:spPr/>
      <dgm:t>
        <a:bodyPr/>
        <a:lstStyle/>
        <a:p>
          <a:endParaRPr lang="es-ES"/>
        </a:p>
      </dgm:t>
    </dgm:pt>
    <dgm:pt modelId="{250E8473-E952-4F40-AB43-4A9D97EE258B}" type="pres">
      <dgm:prSet presAssocID="{BBDDE19B-23BF-4984-B986-95711E5289D7}" presName="descendantText" presStyleLbl="alignAccFollowNode1" presStyleIdx="0" presStyleCnt="4" custLinFactNeighborX="0">
        <dgm:presLayoutVars>
          <dgm:bulletEnabled val="1"/>
        </dgm:presLayoutVars>
      </dgm:prSet>
      <dgm:spPr/>
      <dgm:t>
        <a:bodyPr/>
        <a:lstStyle/>
        <a:p>
          <a:endParaRPr lang="es-ES"/>
        </a:p>
      </dgm:t>
    </dgm:pt>
    <dgm:pt modelId="{C5425525-90CC-49A7-81B3-540023FF9D76}" type="pres">
      <dgm:prSet presAssocID="{64F03FF0-75EF-4E32-9614-2DA3BBCAACC0}" presName="sp" presStyleCnt="0"/>
      <dgm:spPr/>
    </dgm:pt>
    <dgm:pt modelId="{EC82E27C-40F5-4EC5-B010-9B3A58C907F6}" type="pres">
      <dgm:prSet presAssocID="{11EF9758-673F-4F2E-B400-1736D5D0514B}" presName="linNode" presStyleCnt="0"/>
      <dgm:spPr/>
    </dgm:pt>
    <dgm:pt modelId="{62E18974-E213-4AD9-AF35-C94C183C8EAF}" type="pres">
      <dgm:prSet presAssocID="{11EF9758-673F-4F2E-B400-1736D5D0514B}" presName="parentText" presStyleLbl="node1" presStyleIdx="1" presStyleCnt="4">
        <dgm:presLayoutVars>
          <dgm:chMax val="1"/>
          <dgm:bulletEnabled val="1"/>
        </dgm:presLayoutVars>
      </dgm:prSet>
      <dgm:spPr/>
      <dgm:t>
        <a:bodyPr/>
        <a:lstStyle/>
        <a:p>
          <a:endParaRPr lang="es-ES"/>
        </a:p>
      </dgm:t>
    </dgm:pt>
    <dgm:pt modelId="{98751944-A9F0-4E4B-A228-C74515AA9FCF}" type="pres">
      <dgm:prSet presAssocID="{11EF9758-673F-4F2E-B400-1736D5D0514B}" presName="descendantText" presStyleLbl="alignAccFollowNode1" presStyleIdx="1" presStyleCnt="4">
        <dgm:presLayoutVars>
          <dgm:bulletEnabled val="1"/>
        </dgm:presLayoutVars>
      </dgm:prSet>
      <dgm:spPr/>
      <dgm:t>
        <a:bodyPr/>
        <a:lstStyle/>
        <a:p>
          <a:endParaRPr lang="es-ES"/>
        </a:p>
      </dgm:t>
    </dgm:pt>
    <dgm:pt modelId="{CA0CDA27-E161-44B2-AF3D-7A67B6828116}" type="pres">
      <dgm:prSet presAssocID="{20A8B6F3-77F3-40BB-A631-144E94E45220}" presName="sp" presStyleCnt="0"/>
      <dgm:spPr/>
    </dgm:pt>
    <dgm:pt modelId="{A44A6275-C506-4317-8350-E08738FB483C}" type="pres">
      <dgm:prSet presAssocID="{D202895A-511E-4AF4-8375-ABCEBCBED888}" presName="linNode" presStyleCnt="0"/>
      <dgm:spPr/>
    </dgm:pt>
    <dgm:pt modelId="{F2F41DE1-6416-4DB0-B139-D72FB793CEDB}" type="pres">
      <dgm:prSet presAssocID="{D202895A-511E-4AF4-8375-ABCEBCBED888}" presName="parentText" presStyleLbl="node1" presStyleIdx="2" presStyleCnt="4">
        <dgm:presLayoutVars>
          <dgm:chMax val="1"/>
          <dgm:bulletEnabled val="1"/>
        </dgm:presLayoutVars>
      </dgm:prSet>
      <dgm:spPr/>
      <dgm:t>
        <a:bodyPr/>
        <a:lstStyle/>
        <a:p>
          <a:endParaRPr lang="es-ES"/>
        </a:p>
      </dgm:t>
    </dgm:pt>
    <dgm:pt modelId="{C9DB65C5-1AF3-4BF5-A494-D1EAA46A6F04}" type="pres">
      <dgm:prSet presAssocID="{D202895A-511E-4AF4-8375-ABCEBCBED888}" presName="descendantText" presStyleLbl="alignAccFollowNode1" presStyleIdx="2" presStyleCnt="4">
        <dgm:presLayoutVars>
          <dgm:bulletEnabled val="1"/>
        </dgm:presLayoutVars>
      </dgm:prSet>
      <dgm:spPr/>
      <dgm:t>
        <a:bodyPr/>
        <a:lstStyle/>
        <a:p>
          <a:endParaRPr lang="es-ES"/>
        </a:p>
      </dgm:t>
    </dgm:pt>
    <dgm:pt modelId="{A842FDFB-39AC-4AEF-AC15-71AF74D84A57}" type="pres">
      <dgm:prSet presAssocID="{314B1763-4191-43D1-A8D8-ADA02FA99B16}" presName="sp" presStyleCnt="0"/>
      <dgm:spPr/>
    </dgm:pt>
    <dgm:pt modelId="{67D80E43-AEDC-4133-9EAB-4C5533EDCE99}" type="pres">
      <dgm:prSet presAssocID="{FD4809D5-34FB-4B76-934F-B256742EC891}" presName="linNode" presStyleCnt="0"/>
      <dgm:spPr/>
    </dgm:pt>
    <dgm:pt modelId="{52F3D113-A6E0-44E7-AD16-78A8DFB6347E}" type="pres">
      <dgm:prSet presAssocID="{FD4809D5-34FB-4B76-934F-B256742EC891}" presName="parentText" presStyleLbl="node1" presStyleIdx="3" presStyleCnt="4" custLinFactNeighborY="1734">
        <dgm:presLayoutVars>
          <dgm:chMax val="1"/>
          <dgm:bulletEnabled val="1"/>
        </dgm:presLayoutVars>
      </dgm:prSet>
      <dgm:spPr/>
      <dgm:t>
        <a:bodyPr/>
        <a:lstStyle/>
        <a:p>
          <a:endParaRPr lang="es-ES"/>
        </a:p>
      </dgm:t>
    </dgm:pt>
    <dgm:pt modelId="{1B3AC51E-CA72-40FE-9CDF-606DE4034BC9}" type="pres">
      <dgm:prSet presAssocID="{FD4809D5-34FB-4B76-934F-B256742EC891}" presName="descendantText" presStyleLbl="alignAccFollowNode1" presStyleIdx="3" presStyleCnt="4">
        <dgm:presLayoutVars>
          <dgm:bulletEnabled val="1"/>
        </dgm:presLayoutVars>
      </dgm:prSet>
      <dgm:spPr/>
      <dgm:t>
        <a:bodyPr/>
        <a:lstStyle/>
        <a:p>
          <a:endParaRPr lang="es-ES"/>
        </a:p>
      </dgm:t>
    </dgm:pt>
  </dgm:ptLst>
  <dgm:cxnLst>
    <dgm:cxn modelId="{58DA7394-636F-48A1-B3B3-EC0FA373113E}" srcId="{11EF9758-673F-4F2E-B400-1736D5D0514B}" destId="{0FD07DDF-438C-47F1-AA6E-71163BCA1A94}" srcOrd="0" destOrd="0" parTransId="{742CA03F-14C6-4BEA-B127-930283B9237E}" sibTransId="{38C367F1-4F1C-4076-9B93-7C0B7EA6BECF}"/>
    <dgm:cxn modelId="{A3F1455C-7D99-4691-854F-A9DDF761129F}" srcId="{FD4809D5-34FB-4B76-934F-B256742EC891}" destId="{48998C39-ADE8-4DBF-BA3F-9998FA96FCE3}" srcOrd="1" destOrd="0" parTransId="{AD04BAEE-5881-4DF0-9F42-F5B5E21477FA}" sibTransId="{51A512FE-09DE-405D-BE02-7810F3C87106}"/>
    <dgm:cxn modelId="{4E94AC22-2937-4151-9B57-A8013D6923D8}" type="presOf" srcId="{0FD07DDF-438C-47F1-AA6E-71163BCA1A94}" destId="{98751944-A9F0-4E4B-A228-C74515AA9FCF}" srcOrd="0" destOrd="0" presId="urn:microsoft.com/office/officeart/2005/8/layout/vList5"/>
    <dgm:cxn modelId="{6710804F-4859-46BC-B118-666495EA816B}" type="presOf" srcId="{11EF9758-673F-4F2E-B400-1736D5D0514B}" destId="{62E18974-E213-4AD9-AF35-C94C183C8EAF}" srcOrd="0" destOrd="0" presId="urn:microsoft.com/office/officeart/2005/8/layout/vList5"/>
    <dgm:cxn modelId="{1385BA05-544B-41E3-BCF9-39602A892B13}" type="presOf" srcId="{22C2462A-8DFC-4452-B194-A0CA811440E3}" destId="{C9DB65C5-1AF3-4BF5-A494-D1EAA46A6F04}" srcOrd="0" destOrd="0" presId="urn:microsoft.com/office/officeart/2005/8/layout/vList5"/>
    <dgm:cxn modelId="{5E61FA3D-E8B4-4137-BC96-B99C829D81E9}" srcId="{2D942578-2A2A-4679-A352-F6CF1CF30CFB}" destId="{FD4809D5-34FB-4B76-934F-B256742EC891}" srcOrd="3" destOrd="0" parTransId="{5C9BE2D0-0C55-4733-918F-AE7CF36F6602}" sibTransId="{71F33F1D-456B-457F-B62E-D19818DC5C6F}"/>
    <dgm:cxn modelId="{EB4233E4-AC1F-42AC-B656-821E052AC446}" type="presOf" srcId="{FD4809D5-34FB-4B76-934F-B256742EC891}" destId="{52F3D113-A6E0-44E7-AD16-78A8DFB6347E}" srcOrd="0" destOrd="0" presId="urn:microsoft.com/office/officeart/2005/8/layout/vList5"/>
    <dgm:cxn modelId="{DFFABC8F-7FE7-4572-A8D6-A2B729C51A1A}" type="presOf" srcId="{BBDDE19B-23BF-4984-B986-95711E5289D7}" destId="{241C15AD-AE14-4F06-AB80-313D3737D317}" srcOrd="0" destOrd="0" presId="urn:microsoft.com/office/officeart/2005/8/layout/vList5"/>
    <dgm:cxn modelId="{5DFA3E8D-CA68-455F-8E62-6A5A8B1A53F3}" type="presOf" srcId="{47088060-D58A-46F6-A4C5-04844F9B7706}" destId="{250E8473-E952-4F40-AB43-4A9D97EE258B}" srcOrd="0" destOrd="0" presId="urn:microsoft.com/office/officeart/2005/8/layout/vList5"/>
    <dgm:cxn modelId="{17BF64F0-9583-40F8-8D66-9493CA60A1B1}" srcId="{D202895A-511E-4AF4-8375-ABCEBCBED888}" destId="{F3282B94-B83C-42E8-95FC-E2184F493695}" srcOrd="1" destOrd="0" parTransId="{770341FB-8B01-4FEA-99A0-F87ADF719B09}" sibTransId="{B0C40522-74E4-48C5-9EFA-543F10CA0BBB}"/>
    <dgm:cxn modelId="{E0866462-F939-4ACA-A952-8F2D98DFA9AB}" srcId="{BBDDE19B-23BF-4984-B986-95711E5289D7}" destId="{47088060-D58A-46F6-A4C5-04844F9B7706}" srcOrd="0" destOrd="0" parTransId="{B891CE0F-5851-41B4-942F-EF3C0A9F84AB}" sibTransId="{A5DF2607-ADA1-45D5-BE02-2BF948277B16}"/>
    <dgm:cxn modelId="{D6B1C884-0D72-483E-BA8F-7AE7B9ECCE2E}" type="presOf" srcId="{C56466EF-E37E-4BE6-B5E3-550E4A3CEB8B}" destId="{1B3AC51E-CA72-40FE-9CDF-606DE4034BC9}" srcOrd="0" destOrd="0" presId="urn:microsoft.com/office/officeart/2005/8/layout/vList5"/>
    <dgm:cxn modelId="{C00F1B57-B6FB-433B-9CE0-9F253C6F9989}" srcId="{FD4809D5-34FB-4B76-934F-B256742EC891}" destId="{C56466EF-E37E-4BE6-B5E3-550E4A3CEB8B}" srcOrd="0" destOrd="0" parTransId="{A34C7B87-7F48-47E2-AE7B-C71BD5C87CB5}" sibTransId="{30BEA090-C471-4C7D-A22F-B61E1D2BD41C}"/>
    <dgm:cxn modelId="{40B86F3C-893F-471F-92AC-4B0BE908CF66}" type="presOf" srcId="{48998C39-ADE8-4DBF-BA3F-9998FA96FCE3}" destId="{1B3AC51E-CA72-40FE-9CDF-606DE4034BC9}" srcOrd="0" destOrd="1" presId="urn:microsoft.com/office/officeart/2005/8/layout/vList5"/>
    <dgm:cxn modelId="{4A45DD35-B9BE-4499-BAEC-23CF9EE55818}" srcId="{BBDDE19B-23BF-4984-B986-95711E5289D7}" destId="{0E30498D-E33E-4659-9EBD-6394CECB135A}" srcOrd="1" destOrd="0" parTransId="{02557AC8-9BA5-4C03-B0B4-E598442691CD}" sibTransId="{9AFCBE59-9E3E-48F0-B030-1803D4BB97C0}"/>
    <dgm:cxn modelId="{90025991-52D5-4E62-8615-DFC57940BC1B}" type="presOf" srcId="{86F8BCCE-30BB-4561-8B0A-89E64303E806}" destId="{98751944-A9F0-4E4B-A228-C74515AA9FCF}" srcOrd="0" destOrd="1" presId="urn:microsoft.com/office/officeart/2005/8/layout/vList5"/>
    <dgm:cxn modelId="{667C815D-2987-4747-9175-A42F81F92274}" srcId="{D202895A-511E-4AF4-8375-ABCEBCBED888}" destId="{22C2462A-8DFC-4452-B194-A0CA811440E3}" srcOrd="0" destOrd="0" parTransId="{911593FD-F1B7-4497-A025-867DF45DD65E}" sibTransId="{55748CA1-73EB-47F8-A70A-614112E39F8B}"/>
    <dgm:cxn modelId="{3E3A0053-134A-44A0-BA64-86D7CC94E7DC}" type="presOf" srcId="{D202895A-511E-4AF4-8375-ABCEBCBED888}" destId="{F2F41DE1-6416-4DB0-B139-D72FB793CEDB}" srcOrd="0" destOrd="0" presId="urn:microsoft.com/office/officeart/2005/8/layout/vList5"/>
    <dgm:cxn modelId="{E55A44B4-7AF7-49D3-8528-A0F30D5A5219}" type="presOf" srcId="{F3282B94-B83C-42E8-95FC-E2184F493695}" destId="{C9DB65C5-1AF3-4BF5-A494-D1EAA46A6F04}" srcOrd="0" destOrd="1" presId="urn:microsoft.com/office/officeart/2005/8/layout/vList5"/>
    <dgm:cxn modelId="{9C3F9802-1C24-4EBB-A1AA-BD63A7226011}" type="presOf" srcId="{2D942578-2A2A-4679-A352-F6CF1CF30CFB}" destId="{AD0C89F6-743F-42B9-946B-AF765015ADFD}" srcOrd="0" destOrd="0" presId="urn:microsoft.com/office/officeart/2005/8/layout/vList5"/>
    <dgm:cxn modelId="{E498AF8C-7DA0-4716-A319-C35D1DDFD754}" srcId="{2D942578-2A2A-4679-A352-F6CF1CF30CFB}" destId="{11EF9758-673F-4F2E-B400-1736D5D0514B}" srcOrd="1" destOrd="0" parTransId="{55D254C3-071B-45DE-915F-D8C48B35B0A0}" sibTransId="{20A8B6F3-77F3-40BB-A631-144E94E45220}"/>
    <dgm:cxn modelId="{DF3DD2EA-AA05-40BA-B024-7D61B43FDF0B}" srcId="{2D942578-2A2A-4679-A352-F6CF1CF30CFB}" destId="{BBDDE19B-23BF-4984-B986-95711E5289D7}" srcOrd="0" destOrd="0" parTransId="{6481574C-A43F-46C4-9E89-909F34769AE0}" sibTransId="{64F03FF0-75EF-4E32-9614-2DA3BBCAACC0}"/>
    <dgm:cxn modelId="{F010165A-88AE-466D-9645-7266DD4D4F4B}" srcId="{11EF9758-673F-4F2E-B400-1736D5D0514B}" destId="{86F8BCCE-30BB-4561-8B0A-89E64303E806}" srcOrd="1" destOrd="0" parTransId="{741032C2-A415-4109-9E14-53B0CCD2650A}" sibTransId="{BC7E09E6-0B19-4027-9B88-B9444D614E87}"/>
    <dgm:cxn modelId="{4321F54A-F26D-4016-91C9-839244F8777B}" type="presOf" srcId="{0E30498D-E33E-4659-9EBD-6394CECB135A}" destId="{250E8473-E952-4F40-AB43-4A9D97EE258B}" srcOrd="0" destOrd="1" presId="urn:microsoft.com/office/officeart/2005/8/layout/vList5"/>
    <dgm:cxn modelId="{C9014E51-4BFE-49CD-8E32-6961C41E7CC9}" srcId="{2D942578-2A2A-4679-A352-F6CF1CF30CFB}" destId="{D202895A-511E-4AF4-8375-ABCEBCBED888}" srcOrd="2" destOrd="0" parTransId="{697E62E5-9FB6-4DC3-A6CF-2F2F56E17215}" sibTransId="{314B1763-4191-43D1-A8D8-ADA02FA99B16}"/>
    <dgm:cxn modelId="{0FD03D25-E317-420F-AE5A-F5E9B6E91529}" type="presParOf" srcId="{AD0C89F6-743F-42B9-946B-AF765015ADFD}" destId="{37F77101-5F35-43FE-963A-8AD43A1390A2}" srcOrd="0" destOrd="0" presId="urn:microsoft.com/office/officeart/2005/8/layout/vList5"/>
    <dgm:cxn modelId="{13BD62F0-3496-4BDC-896A-B43305B10999}" type="presParOf" srcId="{37F77101-5F35-43FE-963A-8AD43A1390A2}" destId="{241C15AD-AE14-4F06-AB80-313D3737D317}" srcOrd="0" destOrd="0" presId="urn:microsoft.com/office/officeart/2005/8/layout/vList5"/>
    <dgm:cxn modelId="{BA83BFE7-4FE7-48E1-8887-ACEFF2EAE4C6}" type="presParOf" srcId="{37F77101-5F35-43FE-963A-8AD43A1390A2}" destId="{250E8473-E952-4F40-AB43-4A9D97EE258B}" srcOrd="1" destOrd="0" presId="urn:microsoft.com/office/officeart/2005/8/layout/vList5"/>
    <dgm:cxn modelId="{5BD122D4-1FE7-4291-A7DB-A83578E9143A}" type="presParOf" srcId="{AD0C89F6-743F-42B9-946B-AF765015ADFD}" destId="{C5425525-90CC-49A7-81B3-540023FF9D76}" srcOrd="1" destOrd="0" presId="urn:microsoft.com/office/officeart/2005/8/layout/vList5"/>
    <dgm:cxn modelId="{D0C2C05D-E52D-43B9-A514-92BDAAC69A67}" type="presParOf" srcId="{AD0C89F6-743F-42B9-946B-AF765015ADFD}" destId="{EC82E27C-40F5-4EC5-B010-9B3A58C907F6}" srcOrd="2" destOrd="0" presId="urn:microsoft.com/office/officeart/2005/8/layout/vList5"/>
    <dgm:cxn modelId="{19F5493B-5E0C-4A9F-A7D3-61D33C3F2625}" type="presParOf" srcId="{EC82E27C-40F5-4EC5-B010-9B3A58C907F6}" destId="{62E18974-E213-4AD9-AF35-C94C183C8EAF}" srcOrd="0" destOrd="0" presId="urn:microsoft.com/office/officeart/2005/8/layout/vList5"/>
    <dgm:cxn modelId="{49A4F853-6B75-4E88-9B26-AA0F26DEE74F}" type="presParOf" srcId="{EC82E27C-40F5-4EC5-B010-9B3A58C907F6}" destId="{98751944-A9F0-4E4B-A228-C74515AA9FCF}" srcOrd="1" destOrd="0" presId="urn:microsoft.com/office/officeart/2005/8/layout/vList5"/>
    <dgm:cxn modelId="{B45055CA-D8C5-4D0A-8500-D62FA558CF4C}" type="presParOf" srcId="{AD0C89F6-743F-42B9-946B-AF765015ADFD}" destId="{CA0CDA27-E161-44B2-AF3D-7A67B6828116}" srcOrd="3" destOrd="0" presId="urn:microsoft.com/office/officeart/2005/8/layout/vList5"/>
    <dgm:cxn modelId="{60441111-3A94-48CD-BCF7-BE5D2F583393}" type="presParOf" srcId="{AD0C89F6-743F-42B9-946B-AF765015ADFD}" destId="{A44A6275-C506-4317-8350-E08738FB483C}" srcOrd="4" destOrd="0" presId="urn:microsoft.com/office/officeart/2005/8/layout/vList5"/>
    <dgm:cxn modelId="{685070B4-B0C0-424A-9EBC-69408E84ACCF}" type="presParOf" srcId="{A44A6275-C506-4317-8350-E08738FB483C}" destId="{F2F41DE1-6416-4DB0-B139-D72FB793CEDB}" srcOrd="0" destOrd="0" presId="urn:microsoft.com/office/officeart/2005/8/layout/vList5"/>
    <dgm:cxn modelId="{92090C29-F1F3-4473-A78B-79A432655102}" type="presParOf" srcId="{A44A6275-C506-4317-8350-E08738FB483C}" destId="{C9DB65C5-1AF3-4BF5-A494-D1EAA46A6F04}" srcOrd="1" destOrd="0" presId="urn:microsoft.com/office/officeart/2005/8/layout/vList5"/>
    <dgm:cxn modelId="{75B603E9-3578-4271-8290-5E0996C69AF7}" type="presParOf" srcId="{AD0C89F6-743F-42B9-946B-AF765015ADFD}" destId="{A842FDFB-39AC-4AEF-AC15-71AF74D84A57}" srcOrd="5" destOrd="0" presId="urn:microsoft.com/office/officeart/2005/8/layout/vList5"/>
    <dgm:cxn modelId="{437C8DC8-4D4B-4AF3-A562-7C1AC7905F8F}" type="presParOf" srcId="{AD0C89F6-743F-42B9-946B-AF765015ADFD}" destId="{67D80E43-AEDC-4133-9EAB-4C5533EDCE99}" srcOrd="6" destOrd="0" presId="urn:microsoft.com/office/officeart/2005/8/layout/vList5"/>
    <dgm:cxn modelId="{F4F6EA05-E2EA-45AA-8130-B1F1846CE550}" type="presParOf" srcId="{67D80E43-AEDC-4133-9EAB-4C5533EDCE99}" destId="{52F3D113-A6E0-44E7-AD16-78A8DFB6347E}" srcOrd="0" destOrd="0" presId="urn:microsoft.com/office/officeart/2005/8/layout/vList5"/>
    <dgm:cxn modelId="{2925C6A7-0990-4B48-B6A8-21A130496578}" type="presParOf" srcId="{67D80E43-AEDC-4133-9EAB-4C5533EDCE99}" destId="{1B3AC51E-CA72-40FE-9CDF-606DE4034B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47F9E-D0A9-4CAE-A7FE-3991685348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690ABA8-93B3-49BA-BECB-1B928AC030D8}">
      <dgm:prSet phldrT="[Texto]"/>
      <dgm:spPr/>
      <dgm:t>
        <a:bodyPr/>
        <a:lstStyle/>
        <a:p>
          <a:r>
            <a:rPr lang="ca-ES" noProof="0" dirty="0" smtClean="0"/>
            <a:t>Nivell 0: Cap automatització</a:t>
          </a:r>
          <a:endParaRPr lang="ca-ES" noProof="0" dirty="0"/>
        </a:p>
      </dgm:t>
    </dgm:pt>
    <dgm:pt modelId="{09463BCF-C758-4A81-9B82-262D88875EDB}" type="parTrans" cxnId="{FE75767F-7481-4997-BF70-F4E52E9A83BA}">
      <dgm:prSet/>
      <dgm:spPr/>
      <dgm:t>
        <a:bodyPr/>
        <a:lstStyle/>
        <a:p>
          <a:endParaRPr lang="es-ES"/>
        </a:p>
      </dgm:t>
    </dgm:pt>
    <dgm:pt modelId="{74DE4ADF-0AFC-43EC-BE67-3A1852FF9AAD}" type="sibTrans" cxnId="{FE75767F-7481-4997-BF70-F4E52E9A83BA}">
      <dgm:prSet/>
      <dgm:spPr/>
      <dgm:t>
        <a:bodyPr/>
        <a:lstStyle/>
        <a:p>
          <a:endParaRPr lang="es-ES"/>
        </a:p>
      </dgm:t>
    </dgm:pt>
    <dgm:pt modelId="{57C4E489-2C87-4EC3-9C49-A7B246F3C6C7}">
      <dgm:prSet phldrT="[Texto]"/>
      <dgm:spPr/>
      <dgm:t>
        <a:bodyPr/>
        <a:lstStyle/>
        <a:p>
          <a:r>
            <a:rPr lang="ca-ES" noProof="0" dirty="0" smtClean="0"/>
            <a:t>Nivell 2: Automatització parcial</a:t>
          </a:r>
          <a:endParaRPr lang="ca-ES" noProof="0" dirty="0"/>
        </a:p>
      </dgm:t>
    </dgm:pt>
    <dgm:pt modelId="{4EE30598-9F8F-497F-A739-8CB2E4401D77}" type="parTrans" cxnId="{989E69D2-D71E-4D6A-9B6F-8531061DCDBA}">
      <dgm:prSet/>
      <dgm:spPr/>
      <dgm:t>
        <a:bodyPr/>
        <a:lstStyle/>
        <a:p>
          <a:endParaRPr lang="es-ES"/>
        </a:p>
      </dgm:t>
    </dgm:pt>
    <dgm:pt modelId="{A6F1E77D-89F3-4BF6-81DE-2519E061877E}" type="sibTrans" cxnId="{989E69D2-D71E-4D6A-9B6F-8531061DCDBA}">
      <dgm:prSet/>
      <dgm:spPr/>
      <dgm:t>
        <a:bodyPr/>
        <a:lstStyle/>
        <a:p>
          <a:endParaRPr lang="es-ES"/>
        </a:p>
      </dgm:t>
    </dgm:pt>
    <dgm:pt modelId="{25ECA402-F570-4049-A953-2B2615AC8604}">
      <dgm:prSet phldrT="[Texto]"/>
      <dgm:spPr/>
      <dgm:t>
        <a:bodyPr/>
        <a:lstStyle/>
        <a:p>
          <a:r>
            <a:rPr lang="ca-ES" noProof="0" dirty="0" smtClean="0"/>
            <a:t>Nivell 3: Automatització condicionada</a:t>
          </a:r>
          <a:endParaRPr lang="ca-ES" noProof="0" dirty="0"/>
        </a:p>
      </dgm:t>
    </dgm:pt>
    <dgm:pt modelId="{C56A5D93-8203-4EA3-9FDE-36FDF495EB04}" type="parTrans" cxnId="{DFC7123B-4469-4022-B5AA-8D21652623F2}">
      <dgm:prSet/>
      <dgm:spPr/>
      <dgm:t>
        <a:bodyPr/>
        <a:lstStyle/>
        <a:p>
          <a:endParaRPr lang="es-ES"/>
        </a:p>
      </dgm:t>
    </dgm:pt>
    <dgm:pt modelId="{6CE88797-1BEC-4C8F-ABEA-A11541160460}" type="sibTrans" cxnId="{DFC7123B-4469-4022-B5AA-8D21652623F2}">
      <dgm:prSet/>
      <dgm:spPr/>
      <dgm:t>
        <a:bodyPr/>
        <a:lstStyle/>
        <a:p>
          <a:endParaRPr lang="es-ES"/>
        </a:p>
      </dgm:t>
    </dgm:pt>
    <dgm:pt modelId="{E2F42559-3C31-4352-BA42-9740D497F78D}">
      <dgm:prSet phldrT="[Texto]"/>
      <dgm:spPr/>
      <dgm:t>
        <a:bodyPr/>
        <a:lstStyle/>
        <a:p>
          <a:r>
            <a:rPr lang="ca-ES" noProof="0" dirty="0" smtClean="0"/>
            <a:t>Nivell 4: Alta automatització</a:t>
          </a:r>
          <a:endParaRPr lang="ca-ES" noProof="0" dirty="0"/>
        </a:p>
      </dgm:t>
    </dgm:pt>
    <dgm:pt modelId="{FB67A85E-F2AE-47E6-B923-348B02B1E241}" type="parTrans" cxnId="{D6B72630-D407-43FE-95CA-A2ABE9286602}">
      <dgm:prSet/>
      <dgm:spPr/>
      <dgm:t>
        <a:bodyPr/>
        <a:lstStyle/>
        <a:p>
          <a:endParaRPr lang="es-ES"/>
        </a:p>
      </dgm:t>
    </dgm:pt>
    <dgm:pt modelId="{9EC87728-0363-4243-9979-2A3BE71E986D}" type="sibTrans" cxnId="{D6B72630-D407-43FE-95CA-A2ABE9286602}">
      <dgm:prSet/>
      <dgm:spPr/>
      <dgm:t>
        <a:bodyPr/>
        <a:lstStyle/>
        <a:p>
          <a:endParaRPr lang="es-ES"/>
        </a:p>
      </dgm:t>
    </dgm:pt>
    <dgm:pt modelId="{7DDE7D27-3516-431A-B38C-81B18FEF83ED}">
      <dgm:prSet phldrT="[Texto]"/>
      <dgm:spPr/>
      <dgm:t>
        <a:bodyPr/>
        <a:lstStyle/>
        <a:p>
          <a:r>
            <a:rPr lang="ca-ES" noProof="0" dirty="0" smtClean="0"/>
            <a:t>Nivell 4: Automatització total</a:t>
          </a:r>
          <a:endParaRPr lang="ca-ES" noProof="0" dirty="0"/>
        </a:p>
      </dgm:t>
    </dgm:pt>
    <dgm:pt modelId="{DF1272B2-44BC-4308-A4B8-9859AC7A255D}" type="parTrans" cxnId="{D4321D2C-AB4B-470C-BA71-309378B8B748}">
      <dgm:prSet/>
      <dgm:spPr/>
      <dgm:t>
        <a:bodyPr/>
        <a:lstStyle/>
        <a:p>
          <a:endParaRPr lang="es-ES"/>
        </a:p>
      </dgm:t>
    </dgm:pt>
    <dgm:pt modelId="{39468D74-F92E-408E-B150-474A12394EED}" type="sibTrans" cxnId="{D4321D2C-AB4B-470C-BA71-309378B8B748}">
      <dgm:prSet/>
      <dgm:spPr/>
      <dgm:t>
        <a:bodyPr/>
        <a:lstStyle/>
        <a:p>
          <a:endParaRPr lang="es-ES"/>
        </a:p>
      </dgm:t>
    </dgm:pt>
    <dgm:pt modelId="{79130CB0-03FD-4B13-B409-AA2A02A4849A}">
      <dgm:prSet phldrT="[Texto]"/>
      <dgm:spPr/>
      <dgm:t>
        <a:bodyPr/>
        <a:lstStyle/>
        <a:p>
          <a:r>
            <a:rPr lang="ca-ES" noProof="0" dirty="0" smtClean="0"/>
            <a:t>Nivell 1: Assistències a la conducció</a:t>
          </a:r>
          <a:endParaRPr lang="ca-ES" noProof="0" dirty="0"/>
        </a:p>
      </dgm:t>
    </dgm:pt>
    <dgm:pt modelId="{C25AD5A1-E612-4F05-80AB-63E9A027EB8C}" type="parTrans" cxnId="{8CD1AC42-BAC7-45B7-BB0D-72C57080BDEB}">
      <dgm:prSet/>
      <dgm:spPr/>
      <dgm:t>
        <a:bodyPr/>
        <a:lstStyle/>
        <a:p>
          <a:endParaRPr lang="es-ES"/>
        </a:p>
      </dgm:t>
    </dgm:pt>
    <dgm:pt modelId="{187B0BC3-1D17-4812-847A-93562F6DBA7B}" type="sibTrans" cxnId="{8CD1AC42-BAC7-45B7-BB0D-72C57080BDEB}">
      <dgm:prSet/>
      <dgm:spPr/>
      <dgm:t>
        <a:bodyPr/>
        <a:lstStyle/>
        <a:p>
          <a:endParaRPr lang="es-ES"/>
        </a:p>
      </dgm:t>
    </dgm:pt>
    <dgm:pt modelId="{2A656ECF-F124-440B-A9C5-666F6919AD85}" type="pres">
      <dgm:prSet presAssocID="{64A47F9E-D0A9-4CAE-A7FE-39916853481A}" presName="linear" presStyleCnt="0">
        <dgm:presLayoutVars>
          <dgm:dir/>
          <dgm:animLvl val="lvl"/>
          <dgm:resizeHandles val="exact"/>
        </dgm:presLayoutVars>
      </dgm:prSet>
      <dgm:spPr/>
      <dgm:t>
        <a:bodyPr/>
        <a:lstStyle/>
        <a:p>
          <a:endParaRPr lang="es-ES"/>
        </a:p>
      </dgm:t>
    </dgm:pt>
    <dgm:pt modelId="{2574E9BF-D04C-412E-9074-8B0C027EBE1B}" type="pres">
      <dgm:prSet presAssocID="{B690ABA8-93B3-49BA-BECB-1B928AC030D8}" presName="parentLin" presStyleCnt="0"/>
      <dgm:spPr/>
    </dgm:pt>
    <dgm:pt modelId="{16B659C3-6381-45FF-B28B-F8F55175AF12}" type="pres">
      <dgm:prSet presAssocID="{B690ABA8-93B3-49BA-BECB-1B928AC030D8}" presName="parentLeftMargin" presStyleLbl="node1" presStyleIdx="0" presStyleCnt="6"/>
      <dgm:spPr/>
      <dgm:t>
        <a:bodyPr/>
        <a:lstStyle/>
        <a:p>
          <a:endParaRPr lang="es-ES"/>
        </a:p>
      </dgm:t>
    </dgm:pt>
    <dgm:pt modelId="{9E558F50-A139-4453-9E60-F4C26900D936}" type="pres">
      <dgm:prSet presAssocID="{B690ABA8-93B3-49BA-BECB-1B928AC030D8}" presName="parentText" presStyleLbl="node1" presStyleIdx="0" presStyleCnt="6">
        <dgm:presLayoutVars>
          <dgm:chMax val="0"/>
          <dgm:bulletEnabled val="1"/>
        </dgm:presLayoutVars>
      </dgm:prSet>
      <dgm:spPr/>
      <dgm:t>
        <a:bodyPr/>
        <a:lstStyle/>
        <a:p>
          <a:endParaRPr lang="es-ES"/>
        </a:p>
      </dgm:t>
    </dgm:pt>
    <dgm:pt modelId="{5AAF572F-747D-48BC-B899-FFEC7BFEA563}" type="pres">
      <dgm:prSet presAssocID="{B690ABA8-93B3-49BA-BECB-1B928AC030D8}" presName="negativeSpace" presStyleCnt="0"/>
      <dgm:spPr/>
    </dgm:pt>
    <dgm:pt modelId="{A0E8B701-56FE-40C8-A74D-0DE52BE6AF07}" type="pres">
      <dgm:prSet presAssocID="{B690ABA8-93B3-49BA-BECB-1B928AC030D8}" presName="childText" presStyleLbl="conFgAcc1" presStyleIdx="0" presStyleCnt="6">
        <dgm:presLayoutVars>
          <dgm:bulletEnabled val="1"/>
        </dgm:presLayoutVars>
      </dgm:prSet>
      <dgm:spPr/>
    </dgm:pt>
    <dgm:pt modelId="{85C63AA5-DCF6-40FB-9E8C-87F8E40A40C5}" type="pres">
      <dgm:prSet presAssocID="{74DE4ADF-0AFC-43EC-BE67-3A1852FF9AAD}" presName="spaceBetweenRectangles" presStyleCnt="0"/>
      <dgm:spPr/>
    </dgm:pt>
    <dgm:pt modelId="{566DBF6B-7E09-4E2A-A323-466D0647E198}" type="pres">
      <dgm:prSet presAssocID="{79130CB0-03FD-4B13-B409-AA2A02A4849A}" presName="parentLin" presStyleCnt="0"/>
      <dgm:spPr/>
    </dgm:pt>
    <dgm:pt modelId="{3BC2F91C-9E15-41B1-8518-8EAB951F75B4}" type="pres">
      <dgm:prSet presAssocID="{79130CB0-03FD-4B13-B409-AA2A02A4849A}" presName="parentLeftMargin" presStyleLbl="node1" presStyleIdx="0" presStyleCnt="6"/>
      <dgm:spPr/>
      <dgm:t>
        <a:bodyPr/>
        <a:lstStyle/>
        <a:p>
          <a:endParaRPr lang="es-ES"/>
        </a:p>
      </dgm:t>
    </dgm:pt>
    <dgm:pt modelId="{7F7E8580-C462-4464-9854-2AD0C0069DF1}" type="pres">
      <dgm:prSet presAssocID="{79130CB0-03FD-4B13-B409-AA2A02A4849A}" presName="parentText" presStyleLbl="node1" presStyleIdx="1" presStyleCnt="6">
        <dgm:presLayoutVars>
          <dgm:chMax val="0"/>
          <dgm:bulletEnabled val="1"/>
        </dgm:presLayoutVars>
      </dgm:prSet>
      <dgm:spPr/>
      <dgm:t>
        <a:bodyPr/>
        <a:lstStyle/>
        <a:p>
          <a:endParaRPr lang="es-ES"/>
        </a:p>
      </dgm:t>
    </dgm:pt>
    <dgm:pt modelId="{30595A5C-F7A1-4AC7-BD63-4168DC0A38B0}" type="pres">
      <dgm:prSet presAssocID="{79130CB0-03FD-4B13-B409-AA2A02A4849A}" presName="negativeSpace" presStyleCnt="0"/>
      <dgm:spPr/>
    </dgm:pt>
    <dgm:pt modelId="{998C3382-A8CB-46D6-A5E2-AA0B3D28ED64}" type="pres">
      <dgm:prSet presAssocID="{79130CB0-03FD-4B13-B409-AA2A02A4849A}" presName="childText" presStyleLbl="conFgAcc1" presStyleIdx="1" presStyleCnt="6">
        <dgm:presLayoutVars>
          <dgm:bulletEnabled val="1"/>
        </dgm:presLayoutVars>
      </dgm:prSet>
      <dgm:spPr/>
    </dgm:pt>
    <dgm:pt modelId="{D52FD32C-01C7-4D9B-A226-1733C485A4DA}" type="pres">
      <dgm:prSet presAssocID="{187B0BC3-1D17-4812-847A-93562F6DBA7B}" presName="spaceBetweenRectangles" presStyleCnt="0"/>
      <dgm:spPr/>
    </dgm:pt>
    <dgm:pt modelId="{9C041E7F-E5C7-4680-8A7F-5C41F4D9D76F}" type="pres">
      <dgm:prSet presAssocID="{57C4E489-2C87-4EC3-9C49-A7B246F3C6C7}" presName="parentLin" presStyleCnt="0"/>
      <dgm:spPr/>
    </dgm:pt>
    <dgm:pt modelId="{3B585BE0-5137-4549-A64C-3D33B7A5791F}" type="pres">
      <dgm:prSet presAssocID="{57C4E489-2C87-4EC3-9C49-A7B246F3C6C7}" presName="parentLeftMargin" presStyleLbl="node1" presStyleIdx="1" presStyleCnt="6"/>
      <dgm:spPr/>
      <dgm:t>
        <a:bodyPr/>
        <a:lstStyle/>
        <a:p>
          <a:endParaRPr lang="es-ES"/>
        </a:p>
      </dgm:t>
    </dgm:pt>
    <dgm:pt modelId="{B8629F73-B05D-483A-8C6B-29EABA036649}" type="pres">
      <dgm:prSet presAssocID="{57C4E489-2C87-4EC3-9C49-A7B246F3C6C7}" presName="parentText" presStyleLbl="node1" presStyleIdx="2" presStyleCnt="6">
        <dgm:presLayoutVars>
          <dgm:chMax val="0"/>
          <dgm:bulletEnabled val="1"/>
        </dgm:presLayoutVars>
      </dgm:prSet>
      <dgm:spPr/>
      <dgm:t>
        <a:bodyPr/>
        <a:lstStyle/>
        <a:p>
          <a:endParaRPr lang="es-ES"/>
        </a:p>
      </dgm:t>
    </dgm:pt>
    <dgm:pt modelId="{1C35C83A-9A0F-4854-8CC2-EE7DA700B9BE}" type="pres">
      <dgm:prSet presAssocID="{57C4E489-2C87-4EC3-9C49-A7B246F3C6C7}" presName="negativeSpace" presStyleCnt="0"/>
      <dgm:spPr/>
    </dgm:pt>
    <dgm:pt modelId="{7B1EC6FB-106B-41AB-A084-011F950F2096}" type="pres">
      <dgm:prSet presAssocID="{57C4E489-2C87-4EC3-9C49-A7B246F3C6C7}" presName="childText" presStyleLbl="conFgAcc1" presStyleIdx="2" presStyleCnt="6">
        <dgm:presLayoutVars>
          <dgm:bulletEnabled val="1"/>
        </dgm:presLayoutVars>
      </dgm:prSet>
      <dgm:spPr/>
    </dgm:pt>
    <dgm:pt modelId="{87D23D51-5B0E-40C5-968B-FE053C1F8F10}" type="pres">
      <dgm:prSet presAssocID="{A6F1E77D-89F3-4BF6-81DE-2519E061877E}" presName="spaceBetweenRectangles" presStyleCnt="0"/>
      <dgm:spPr/>
    </dgm:pt>
    <dgm:pt modelId="{3FCB70A9-09C8-40CF-BBBE-B1379E465341}" type="pres">
      <dgm:prSet presAssocID="{25ECA402-F570-4049-A953-2B2615AC8604}" presName="parentLin" presStyleCnt="0"/>
      <dgm:spPr/>
    </dgm:pt>
    <dgm:pt modelId="{0BB557BA-58E6-480A-9EF9-BCF983D051DE}" type="pres">
      <dgm:prSet presAssocID="{25ECA402-F570-4049-A953-2B2615AC8604}" presName="parentLeftMargin" presStyleLbl="node1" presStyleIdx="2" presStyleCnt="6"/>
      <dgm:spPr/>
      <dgm:t>
        <a:bodyPr/>
        <a:lstStyle/>
        <a:p>
          <a:endParaRPr lang="es-ES"/>
        </a:p>
      </dgm:t>
    </dgm:pt>
    <dgm:pt modelId="{BF2EC6CE-2406-447D-9EE1-1886B8CA0DE0}" type="pres">
      <dgm:prSet presAssocID="{25ECA402-F570-4049-A953-2B2615AC8604}" presName="parentText" presStyleLbl="node1" presStyleIdx="3" presStyleCnt="6">
        <dgm:presLayoutVars>
          <dgm:chMax val="0"/>
          <dgm:bulletEnabled val="1"/>
        </dgm:presLayoutVars>
      </dgm:prSet>
      <dgm:spPr/>
      <dgm:t>
        <a:bodyPr/>
        <a:lstStyle/>
        <a:p>
          <a:endParaRPr lang="es-ES"/>
        </a:p>
      </dgm:t>
    </dgm:pt>
    <dgm:pt modelId="{CA4F8AA3-9F9B-49F8-86AA-84D34F58758A}" type="pres">
      <dgm:prSet presAssocID="{25ECA402-F570-4049-A953-2B2615AC8604}" presName="negativeSpace" presStyleCnt="0"/>
      <dgm:spPr/>
    </dgm:pt>
    <dgm:pt modelId="{1F77EC84-7343-413A-ADC6-0838725B8023}" type="pres">
      <dgm:prSet presAssocID="{25ECA402-F570-4049-A953-2B2615AC8604}" presName="childText" presStyleLbl="conFgAcc1" presStyleIdx="3" presStyleCnt="6">
        <dgm:presLayoutVars>
          <dgm:bulletEnabled val="1"/>
        </dgm:presLayoutVars>
      </dgm:prSet>
      <dgm:spPr/>
    </dgm:pt>
    <dgm:pt modelId="{9A2593B2-C5AB-4E5B-9453-0CB99F231941}" type="pres">
      <dgm:prSet presAssocID="{6CE88797-1BEC-4C8F-ABEA-A11541160460}" presName="spaceBetweenRectangles" presStyleCnt="0"/>
      <dgm:spPr/>
    </dgm:pt>
    <dgm:pt modelId="{4A409A18-8CD1-46E6-94FA-4F589CCAB6E7}" type="pres">
      <dgm:prSet presAssocID="{E2F42559-3C31-4352-BA42-9740D497F78D}" presName="parentLin" presStyleCnt="0"/>
      <dgm:spPr/>
    </dgm:pt>
    <dgm:pt modelId="{99BD9781-C9F1-4077-9513-CFC18AF01B30}" type="pres">
      <dgm:prSet presAssocID="{E2F42559-3C31-4352-BA42-9740D497F78D}" presName="parentLeftMargin" presStyleLbl="node1" presStyleIdx="3" presStyleCnt="6"/>
      <dgm:spPr/>
      <dgm:t>
        <a:bodyPr/>
        <a:lstStyle/>
        <a:p>
          <a:endParaRPr lang="es-ES"/>
        </a:p>
      </dgm:t>
    </dgm:pt>
    <dgm:pt modelId="{0CCF85BF-4943-473A-AB23-ED5B5620D243}" type="pres">
      <dgm:prSet presAssocID="{E2F42559-3C31-4352-BA42-9740D497F78D}" presName="parentText" presStyleLbl="node1" presStyleIdx="4" presStyleCnt="6">
        <dgm:presLayoutVars>
          <dgm:chMax val="0"/>
          <dgm:bulletEnabled val="1"/>
        </dgm:presLayoutVars>
      </dgm:prSet>
      <dgm:spPr/>
      <dgm:t>
        <a:bodyPr/>
        <a:lstStyle/>
        <a:p>
          <a:endParaRPr lang="es-ES"/>
        </a:p>
      </dgm:t>
    </dgm:pt>
    <dgm:pt modelId="{504A3BE7-5CE8-41E1-9BB3-8D4C9A7630AC}" type="pres">
      <dgm:prSet presAssocID="{E2F42559-3C31-4352-BA42-9740D497F78D}" presName="negativeSpace" presStyleCnt="0"/>
      <dgm:spPr/>
    </dgm:pt>
    <dgm:pt modelId="{9317B86F-5E6D-4D50-AB7A-F3B51F38109D}" type="pres">
      <dgm:prSet presAssocID="{E2F42559-3C31-4352-BA42-9740D497F78D}" presName="childText" presStyleLbl="conFgAcc1" presStyleIdx="4" presStyleCnt="6">
        <dgm:presLayoutVars>
          <dgm:bulletEnabled val="1"/>
        </dgm:presLayoutVars>
      </dgm:prSet>
      <dgm:spPr/>
    </dgm:pt>
    <dgm:pt modelId="{B0C57A78-E683-4A74-8E1C-E6B582E9D77C}" type="pres">
      <dgm:prSet presAssocID="{9EC87728-0363-4243-9979-2A3BE71E986D}" presName="spaceBetweenRectangles" presStyleCnt="0"/>
      <dgm:spPr/>
    </dgm:pt>
    <dgm:pt modelId="{755038F4-3EB7-49AD-BF91-B85E5EF6D152}" type="pres">
      <dgm:prSet presAssocID="{7DDE7D27-3516-431A-B38C-81B18FEF83ED}" presName="parentLin" presStyleCnt="0"/>
      <dgm:spPr/>
    </dgm:pt>
    <dgm:pt modelId="{D7E38E10-5FBB-4BFE-9C2E-1B2E0A3BEDFD}" type="pres">
      <dgm:prSet presAssocID="{7DDE7D27-3516-431A-B38C-81B18FEF83ED}" presName="parentLeftMargin" presStyleLbl="node1" presStyleIdx="4" presStyleCnt="6"/>
      <dgm:spPr/>
      <dgm:t>
        <a:bodyPr/>
        <a:lstStyle/>
        <a:p>
          <a:endParaRPr lang="es-ES"/>
        </a:p>
      </dgm:t>
    </dgm:pt>
    <dgm:pt modelId="{DF9F9156-AA2D-4DFA-A125-4834CCCAC42D}" type="pres">
      <dgm:prSet presAssocID="{7DDE7D27-3516-431A-B38C-81B18FEF83ED}" presName="parentText" presStyleLbl="node1" presStyleIdx="5" presStyleCnt="6">
        <dgm:presLayoutVars>
          <dgm:chMax val="0"/>
          <dgm:bulletEnabled val="1"/>
        </dgm:presLayoutVars>
      </dgm:prSet>
      <dgm:spPr/>
      <dgm:t>
        <a:bodyPr/>
        <a:lstStyle/>
        <a:p>
          <a:endParaRPr lang="es-ES"/>
        </a:p>
      </dgm:t>
    </dgm:pt>
    <dgm:pt modelId="{F26C0CFD-3D0A-4088-B59E-6FA460A7C74D}" type="pres">
      <dgm:prSet presAssocID="{7DDE7D27-3516-431A-B38C-81B18FEF83ED}" presName="negativeSpace" presStyleCnt="0"/>
      <dgm:spPr/>
    </dgm:pt>
    <dgm:pt modelId="{FDFA9AEE-FA27-4C7F-B622-82AAD9C6A928}" type="pres">
      <dgm:prSet presAssocID="{7DDE7D27-3516-431A-B38C-81B18FEF83ED}" presName="childText" presStyleLbl="conFgAcc1" presStyleIdx="5" presStyleCnt="6">
        <dgm:presLayoutVars>
          <dgm:bulletEnabled val="1"/>
        </dgm:presLayoutVars>
      </dgm:prSet>
      <dgm:spPr/>
    </dgm:pt>
  </dgm:ptLst>
  <dgm:cxnLst>
    <dgm:cxn modelId="{FA1AF8B0-50B7-4D2D-876E-633334EB40F9}" type="presOf" srcId="{25ECA402-F570-4049-A953-2B2615AC8604}" destId="{0BB557BA-58E6-480A-9EF9-BCF983D051DE}" srcOrd="0" destOrd="0" presId="urn:microsoft.com/office/officeart/2005/8/layout/list1"/>
    <dgm:cxn modelId="{6EAFE437-A517-4909-A7D0-BEFC94740439}" type="presOf" srcId="{57C4E489-2C87-4EC3-9C49-A7B246F3C6C7}" destId="{B8629F73-B05D-483A-8C6B-29EABA036649}" srcOrd="1" destOrd="0" presId="urn:microsoft.com/office/officeart/2005/8/layout/list1"/>
    <dgm:cxn modelId="{01BF6A92-9C68-4940-9044-73446AE7BFE3}" type="presOf" srcId="{25ECA402-F570-4049-A953-2B2615AC8604}" destId="{BF2EC6CE-2406-447D-9EE1-1886B8CA0DE0}" srcOrd="1" destOrd="0" presId="urn:microsoft.com/office/officeart/2005/8/layout/list1"/>
    <dgm:cxn modelId="{816256B4-175B-4735-8CD1-62C868680345}" type="presOf" srcId="{79130CB0-03FD-4B13-B409-AA2A02A4849A}" destId="{7F7E8580-C462-4464-9854-2AD0C0069DF1}" srcOrd="1" destOrd="0" presId="urn:microsoft.com/office/officeart/2005/8/layout/list1"/>
    <dgm:cxn modelId="{D6B72630-D407-43FE-95CA-A2ABE9286602}" srcId="{64A47F9E-D0A9-4CAE-A7FE-39916853481A}" destId="{E2F42559-3C31-4352-BA42-9740D497F78D}" srcOrd="4" destOrd="0" parTransId="{FB67A85E-F2AE-47E6-B923-348B02B1E241}" sibTransId="{9EC87728-0363-4243-9979-2A3BE71E986D}"/>
    <dgm:cxn modelId="{F6DB8640-F6A3-467B-8D0E-5527175C2188}" type="presOf" srcId="{79130CB0-03FD-4B13-B409-AA2A02A4849A}" destId="{3BC2F91C-9E15-41B1-8518-8EAB951F75B4}" srcOrd="0" destOrd="0" presId="urn:microsoft.com/office/officeart/2005/8/layout/list1"/>
    <dgm:cxn modelId="{8CD1AC42-BAC7-45B7-BB0D-72C57080BDEB}" srcId="{64A47F9E-D0A9-4CAE-A7FE-39916853481A}" destId="{79130CB0-03FD-4B13-B409-AA2A02A4849A}" srcOrd="1" destOrd="0" parTransId="{C25AD5A1-E612-4F05-80AB-63E9A027EB8C}" sibTransId="{187B0BC3-1D17-4812-847A-93562F6DBA7B}"/>
    <dgm:cxn modelId="{DFC7123B-4469-4022-B5AA-8D21652623F2}" srcId="{64A47F9E-D0A9-4CAE-A7FE-39916853481A}" destId="{25ECA402-F570-4049-A953-2B2615AC8604}" srcOrd="3" destOrd="0" parTransId="{C56A5D93-8203-4EA3-9FDE-36FDF495EB04}" sibTransId="{6CE88797-1BEC-4C8F-ABEA-A11541160460}"/>
    <dgm:cxn modelId="{989E69D2-D71E-4D6A-9B6F-8531061DCDBA}" srcId="{64A47F9E-D0A9-4CAE-A7FE-39916853481A}" destId="{57C4E489-2C87-4EC3-9C49-A7B246F3C6C7}" srcOrd="2" destOrd="0" parTransId="{4EE30598-9F8F-497F-A739-8CB2E4401D77}" sibTransId="{A6F1E77D-89F3-4BF6-81DE-2519E061877E}"/>
    <dgm:cxn modelId="{2D4E553F-A085-4D1D-A2D5-62A70DCD956E}" type="presOf" srcId="{57C4E489-2C87-4EC3-9C49-A7B246F3C6C7}" destId="{3B585BE0-5137-4549-A64C-3D33B7A5791F}" srcOrd="0" destOrd="0" presId="urn:microsoft.com/office/officeart/2005/8/layout/list1"/>
    <dgm:cxn modelId="{F06B4432-36D7-4A7D-8051-B9D58137E5FC}" type="presOf" srcId="{B690ABA8-93B3-49BA-BECB-1B928AC030D8}" destId="{9E558F50-A139-4453-9E60-F4C26900D936}" srcOrd="1" destOrd="0" presId="urn:microsoft.com/office/officeart/2005/8/layout/list1"/>
    <dgm:cxn modelId="{D4321D2C-AB4B-470C-BA71-309378B8B748}" srcId="{64A47F9E-D0A9-4CAE-A7FE-39916853481A}" destId="{7DDE7D27-3516-431A-B38C-81B18FEF83ED}" srcOrd="5" destOrd="0" parTransId="{DF1272B2-44BC-4308-A4B8-9859AC7A255D}" sibTransId="{39468D74-F92E-408E-B150-474A12394EED}"/>
    <dgm:cxn modelId="{511875FB-3FF7-462B-B09C-D6E7FC1D3767}" type="presOf" srcId="{7DDE7D27-3516-431A-B38C-81B18FEF83ED}" destId="{D7E38E10-5FBB-4BFE-9C2E-1B2E0A3BEDFD}" srcOrd="0" destOrd="0" presId="urn:microsoft.com/office/officeart/2005/8/layout/list1"/>
    <dgm:cxn modelId="{05B92F9D-CB1E-44C6-B8C7-23E7C72C16EF}" type="presOf" srcId="{E2F42559-3C31-4352-BA42-9740D497F78D}" destId="{0CCF85BF-4943-473A-AB23-ED5B5620D243}" srcOrd="1" destOrd="0" presId="urn:microsoft.com/office/officeart/2005/8/layout/list1"/>
    <dgm:cxn modelId="{33A668D6-448E-41C4-97BC-64F29A89FF4F}" type="presOf" srcId="{7DDE7D27-3516-431A-B38C-81B18FEF83ED}" destId="{DF9F9156-AA2D-4DFA-A125-4834CCCAC42D}" srcOrd="1" destOrd="0" presId="urn:microsoft.com/office/officeart/2005/8/layout/list1"/>
    <dgm:cxn modelId="{FE75767F-7481-4997-BF70-F4E52E9A83BA}" srcId="{64A47F9E-D0A9-4CAE-A7FE-39916853481A}" destId="{B690ABA8-93B3-49BA-BECB-1B928AC030D8}" srcOrd="0" destOrd="0" parTransId="{09463BCF-C758-4A81-9B82-262D88875EDB}" sibTransId="{74DE4ADF-0AFC-43EC-BE67-3A1852FF9AAD}"/>
    <dgm:cxn modelId="{823FEF09-7BC4-45C8-8C5A-875D498AA8C8}" type="presOf" srcId="{B690ABA8-93B3-49BA-BECB-1B928AC030D8}" destId="{16B659C3-6381-45FF-B28B-F8F55175AF12}" srcOrd="0" destOrd="0" presId="urn:microsoft.com/office/officeart/2005/8/layout/list1"/>
    <dgm:cxn modelId="{37769B8C-3CD8-4A93-B478-655F0DE11C89}" type="presOf" srcId="{64A47F9E-D0A9-4CAE-A7FE-39916853481A}" destId="{2A656ECF-F124-440B-A9C5-666F6919AD85}" srcOrd="0" destOrd="0" presId="urn:microsoft.com/office/officeart/2005/8/layout/list1"/>
    <dgm:cxn modelId="{F30ACDCE-412B-44FB-B44F-67242C5E3E5A}" type="presOf" srcId="{E2F42559-3C31-4352-BA42-9740D497F78D}" destId="{99BD9781-C9F1-4077-9513-CFC18AF01B30}" srcOrd="0" destOrd="0" presId="urn:microsoft.com/office/officeart/2005/8/layout/list1"/>
    <dgm:cxn modelId="{6CC4634D-E6FE-45D2-8F98-77A5D132401C}" type="presParOf" srcId="{2A656ECF-F124-440B-A9C5-666F6919AD85}" destId="{2574E9BF-D04C-412E-9074-8B0C027EBE1B}" srcOrd="0" destOrd="0" presId="urn:microsoft.com/office/officeart/2005/8/layout/list1"/>
    <dgm:cxn modelId="{ED570691-023D-4D2F-8718-C45836BFA842}" type="presParOf" srcId="{2574E9BF-D04C-412E-9074-8B0C027EBE1B}" destId="{16B659C3-6381-45FF-B28B-F8F55175AF12}" srcOrd="0" destOrd="0" presId="urn:microsoft.com/office/officeart/2005/8/layout/list1"/>
    <dgm:cxn modelId="{558CD699-6A51-41A4-AFC1-58753F02B172}" type="presParOf" srcId="{2574E9BF-D04C-412E-9074-8B0C027EBE1B}" destId="{9E558F50-A139-4453-9E60-F4C26900D936}" srcOrd="1" destOrd="0" presId="urn:microsoft.com/office/officeart/2005/8/layout/list1"/>
    <dgm:cxn modelId="{AAAE001A-B26C-417E-9A74-57B0C74123D0}" type="presParOf" srcId="{2A656ECF-F124-440B-A9C5-666F6919AD85}" destId="{5AAF572F-747D-48BC-B899-FFEC7BFEA563}" srcOrd="1" destOrd="0" presId="urn:microsoft.com/office/officeart/2005/8/layout/list1"/>
    <dgm:cxn modelId="{0E717659-2160-4CA9-B0C9-10EC601CF470}" type="presParOf" srcId="{2A656ECF-F124-440B-A9C5-666F6919AD85}" destId="{A0E8B701-56FE-40C8-A74D-0DE52BE6AF07}" srcOrd="2" destOrd="0" presId="urn:microsoft.com/office/officeart/2005/8/layout/list1"/>
    <dgm:cxn modelId="{0A07E777-6D92-4BCF-88FF-A5E20494DA4B}" type="presParOf" srcId="{2A656ECF-F124-440B-A9C5-666F6919AD85}" destId="{85C63AA5-DCF6-40FB-9E8C-87F8E40A40C5}" srcOrd="3" destOrd="0" presId="urn:microsoft.com/office/officeart/2005/8/layout/list1"/>
    <dgm:cxn modelId="{65DD646D-7A18-416E-B582-DBDB9BC4459E}" type="presParOf" srcId="{2A656ECF-F124-440B-A9C5-666F6919AD85}" destId="{566DBF6B-7E09-4E2A-A323-466D0647E198}" srcOrd="4" destOrd="0" presId="urn:microsoft.com/office/officeart/2005/8/layout/list1"/>
    <dgm:cxn modelId="{DA76B6E0-FC6E-4150-B46F-5EEB03F7B439}" type="presParOf" srcId="{566DBF6B-7E09-4E2A-A323-466D0647E198}" destId="{3BC2F91C-9E15-41B1-8518-8EAB951F75B4}" srcOrd="0" destOrd="0" presId="urn:microsoft.com/office/officeart/2005/8/layout/list1"/>
    <dgm:cxn modelId="{AABD26DB-113D-43F3-B8FF-F684CA081EAC}" type="presParOf" srcId="{566DBF6B-7E09-4E2A-A323-466D0647E198}" destId="{7F7E8580-C462-4464-9854-2AD0C0069DF1}" srcOrd="1" destOrd="0" presId="urn:microsoft.com/office/officeart/2005/8/layout/list1"/>
    <dgm:cxn modelId="{F408ED8A-D102-45A4-B714-DB23E91B447D}" type="presParOf" srcId="{2A656ECF-F124-440B-A9C5-666F6919AD85}" destId="{30595A5C-F7A1-4AC7-BD63-4168DC0A38B0}" srcOrd="5" destOrd="0" presId="urn:microsoft.com/office/officeart/2005/8/layout/list1"/>
    <dgm:cxn modelId="{19959FF4-3117-4619-9A80-4D60258970CD}" type="presParOf" srcId="{2A656ECF-F124-440B-A9C5-666F6919AD85}" destId="{998C3382-A8CB-46D6-A5E2-AA0B3D28ED64}" srcOrd="6" destOrd="0" presId="urn:microsoft.com/office/officeart/2005/8/layout/list1"/>
    <dgm:cxn modelId="{4F02CFC1-9F56-411C-90A7-FFEFF787CF13}" type="presParOf" srcId="{2A656ECF-F124-440B-A9C5-666F6919AD85}" destId="{D52FD32C-01C7-4D9B-A226-1733C485A4DA}" srcOrd="7" destOrd="0" presId="urn:microsoft.com/office/officeart/2005/8/layout/list1"/>
    <dgm:cxn modelId="{C72D9E62-1D1C-40BB-874B-A2615C91237E}" type="presParOf" srcId="{2A656ECF-F124-440B-A9C5-666F6919AD85}" destId="{9C041E7F-E5C7-4680-8A7F-5C41F4D9D76F}" srcOrd="8" destOrd="0" presId="urn:microsoft.com/office/officeart/2005/8/layout/list1"/>
    <dgm:cxn modelId="{295EFFBB-F64D-4721-8BAC-F3D526878A7A}" type="presParOf" srcId="{9C041E7F-E5C7-4680-8A7F-5C41F4D9D76F}" destId="{3B585BE0-5137-4549-A64C-3D33B7A5791F}" srcOrd="0" destOrd="0" presId="urn:microsoft.com/office/officeart/2005/8/layout/list1"/>
    <dgm:cxn modelId="{F53AD456-21E4-4B8E-9FBD-62B7E65E488B}" type="presParOf" srcId="{9C041E7F-E5C7-4680-8A7F-5C41F4D9D76F}" destId="{B8629F73-B05D-483A-8C6B-29EABA036649}" srcOrd="1" destOrd="0" presId="urn:microsoft.com/office/officeart/2005/8/layout/list1"/>
    <dgm:cxn modelId="{F0BA5782-09C1-4156-B27B-B5674EB04720}" type="presParOf" srcId="{2A656ECF-F124-440B-A9C5-666F6919AD85}" destId="{1C35C83A-9A0F-4854-8CC2-EE7DA700B9BE}" srcOrd="9" destOrd="0" presId="urn:microsoft.com/office/officeart/2005/8/layout/list1"/>
    <dgm:cxn modelId="{CA610811-1BB1-43C1-8283-72BC99778740}" type="presParOf" srcId="{2A656ECF-F124-440B-A9C5-666F6919AD85}" destId="{7B1EC6FB-106B-41AB-A084-011F950F2096}" srcOrd="10" destOrd="0" presId="urn:microsoft.com/office/officeart/2005/8/layout/list1"/>
    <dgm:cxn modelId="{47B83DCC-701F-4F29-98D8-8EB5516C86A3}" type="presParOf" srcId="{2A656ECF-F124-440B-A9C5-666F6919AD85}" destId="{87D23D51-5B0E-40C5-968B-FE053C1F8F10}" srcOrd="11" destOrd="0" presId="urn:microsoft.com/office/officeart/2005/8/layout/list1"/>
    <dgm:cxn modelId="{C75BDBB3-E452-488F-9226-AE20EF4252B0}" type="presParOf" srcId="{2A656ECF-F124-440B-A9C5-666F6919AD85}" destId="{3FCB70A9-09C8-40CF-BBBE-B1379E465341}" srcOrd="12" destOrd="0" presId="urn:microsoft.com/office/officeart/2005/8/layout/list1"/>
    <dgm:cxn modelId="{AA4F3188-AC30-4C87-A6F6-A5548C8B10B6}" type="presParOf" srcId="{3FCB70A9-09C8-40CF-BBBE-B1379E465341}" destId="{0BB557BA-58E6-480A-9EF9-BCF983D051DE}" srcOrd="0" destOrd="0" presId="urn:microsoft.com/office/officeart/2005/8/layout/list1"/>
    <dgm:cxn modelId="{CCA187C7-61C1-468A-9021-2AD5016B367E}" type="presParOf" srcId="{3FCB70A9-09C8-40CF-BBBE-B1379E465341}" destId="{BF2EC6CE-2406-447D-9EE1-1886B8CA0DE0}" srcOrd="1" destOrd="0" presId="urn:microsoft.com/office/officeart/2005/8/layout/list1"/>
    <dgm:cxn modelId="{7EC22767-CCBF-406F-BF54-D35A80226C68}" type="presParOf" srcId="{2A656ECF-F124-440B-A9C5-666F6919AD85}" destId="{CA4F8AA3-9F9B-49F8-86AA-84D34F58758A}" srcOrd="13" destOrd="0" presId="urn:microsoft.com/office/officeart/2005/8/layout/list1"/>
    <dgm:cxn modelId="{FA4E2CB1-F345-41B3-BAD9-96121B27F353}" type="presParOf" srcId="{2A656ECF-F124-440B-A9C5-666F6919AD85}" destId="{1F77EC84-7343-413A-ADC6-0838725B8023}" srcOrd="14" destOrd="0" presId="urn:microsoft.com/office/officeart/2005/8/layout/list1"/>
    <dgm:cxn modelId="{FB5312DE-F8F5-4B1F-B49D-66C7282AD62E}" type="presParOf" srcId="{2A656ECF-F124-440B-A9C5-666F6919AD85}" destId="{9A2593B2-C5AB-4E5B-9453-0CB99F231941}" srcOrd="15" destOrd="0" presId="urn:microsoft.com/office/officeart/2005/8/layout/list1"/>
    <dgm:cxn modelId="{79B7187C-12BB-4994-BC16-87052A64A46D}" type="presParOf" srcId="{2A656ECF-F124-440B-A9C5-666F6919AD85}" destId="{4A409A18-8CD1-46E6-94FA-4F589CCAB6E7}" srcOrd="16" destOrd="0" presId="urn:microsoft.com/office/officeart/2005/8/layout/list1"/>
    <dgm:cxn modelId="{D36AEC85-89DD-4D38-AE42-599A8FB01F88}" type="presParOf" srcId="{4A409A18-8CD1-46E6-94FA-4F589CCAB6E7}" destId="{99BD9781-C9F1-4077-9513-CFC18AF01B30}" srcOrd="0" destOrd="0" presId="urn:microsoft.com/office/officeart/2005/8/layout/list1"/>
    <dgm:cxn modelId="{492A8275-52CA-41C3-95AE-3666B146AC47}" type="presParOf" srcId="{4A409A18-8CD1-46E6-94FA-4F589CCAB6E7}" destId="{0CCF85BF-4943-473A-AB23-ED5B5620D243}" srcOrd="1" destOrd="0" presId="urn:microsoft.com/office/officeart/2005/8/layout/list1"/>
    <dgm:cxn modelId="{0593E5DD-A175-489A-A449-3EADD575F8F9}" type="presParOf" srcId="{2A656ECF-F124-440B-A9C5-666F6919AD85}" destId="{504A3BE7-5CE8-41E1-9BB3-8D4C9A7630AC}" srcOrd="17" destOrd="0" presId="urn:microsoft.com/office/officeart/2005/8/layout/list1"/>
    <dgm:cxn modelId="{0E686086-3D6A-466E-A6F2-CC5BD25B4230}" type="presParOf" srcId="{2A656ECF-F124-440B-A9C5-666F6919AD85}" destId="{9317B86F-5E6D-4D50-AB7A-F3B51F38109D}" srcOrd="18" destOrd="0" presId="urn:microsoft.com/office/officeart/2005/8/layout/list1"/>
    <dgm:cxn modelId="{B636A147-3048-4C40-8413-B87BA2684AE1}" type="presParOf" srcId="{2A656ECF-F124-440B-A9C5-666F6919AD85}" destId="{B0C57A78-E683-4A74-8E1C-E6B582E9D77C}" srcOrd="19" destOrd="0" presId="urn:microsoft.com/office/officeart/2005/8/layout/list1"/>
    <dgm:cxn modelId="{7EB66C9A-19D8-4D2D-B810-072C8A6F8169}" type="presParOf" srcId="{2A656ECF-F124-440B-A9C5-666F6919AD85}" destId="{755038F4-3EB7-49AD-BF91-B85E5EF6D152}" srcOrd="20" destOrd="0" presId="urn:microsoft.com/office/officeart/2005/8/layout/list1"/>
    <dgm:cxn modelId="{5D34393B-46FD-47A6-97CF-F653AA13C539}" type="presParOf" srcId="{755038F4-3EB7-49AD-BF91-B85E5EF6D152}" destId="{D7E38E10-5FBB-4BFE-9C2E-1B2E0A3BEDFD}" srcOrd="0" destOrd="0" presId="urn:microsoft.com/office/officeart/2005/8/layout/list1"/>
    <dgm:cxn modelId="{97D6BE9D-C4CC-49A6-9416-6F99830715B3}" type="presParOf" srcId="{755038F4-3EB7-49AD-BF91-B85E5EF6D152}" destId="{DF9F9156-AA2D-4DFA-A125-4834CCCAC42D}" srcOrd="1" destOrd="0" presId="urn:microsoft.com/office/officeart/2005/8/layout/list1"/>
    <dgm:cxn modelId="{FBE47E0E-C2F4-4875-A833-C882646DA8EA}" type="presParOf" srcId="{2A656ECF-F124-440B-A9C5-666F6919AD85}" destId="{F26C0CFD-3D0A-4088-B59E-6FA460A7C74D}" srcOrd="21" destOrd="0" presId="urn:microsoft.com/office/officeart/2005/8/layout/list1"/>
    <dgm:cxn modelId="{CC8B5740-E24F-4939-83D2-52A3D02404DC}" type="presParOf" srcId="{2A656ECF-F124-440B-A9C5-666F6919AD85}" destId="{FDFA9AEE-FA27-4C7F-B622-82AAD9C6A928}"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E8473-E952-4F40-AB43-4A9D97EE258B}">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ca-ES" sz="2200" kern="1200" noProof="0" dirty="0" smtClean="0"/>
            <a:t>Desenvolupa el pensament crític</a:t>
          </a:r>
          <a:endParaRPr lang="ca-ES" sz="2200" kern="1200" noProof="0" dirty="0"/>
        </a:p>
        <a:p>
          <a:pPr marL="228600" lvl="1" indent="-228600" algn="l" defTabSz="977900">
            <a:lnSpc>
              <a:spcPct val="90000"/>
            </a:lnSpc>
            <a:spcBef>
              <a:spcPct val="0"/>
            </a:spcBef>
            <a:spcAft>
              <a:spcPct val="15000"/>
            </a:spcAft>
            <a:buChar char="••"/>
          </a:pPr>
          <a:r>
            <a:rPr lang="ca-ES" sz="2200" kern="1200" noProof="0" dirty="0" smtClean="0"/>
            <a:t>Acció plantejada per l’educador a tota la classe</a:t>
          </a:r>
          <a:endParaRPr lang="ca-ES" sz="2200" kern="1200" noProof="0" dirty="0"/>
        </a:p>
      </dsp:txBody>
      <dsp:txXfrm rot="-5400000">
        <a:off x="3785615" y="147831"/>
        <a:ext cx="6689078" cy="756160"/>
      </dsp:txXfrm>
    </dsp:sp>
    <dsp:sp modelId="{241C15AD-AE14-4F06-AB80-313D3737D317}">
      <dsp:nvSpPr>
        <dsp:cNvPr id="0" name=""/>
        <dsp:cNvSpPr/>
      </dsp:nvSpPr>
      <dsp:spPr>
        <a:xfrm>
          <a:off x="0" y="2177"/>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ca-ES" sz="3600" kern="1200" noProof="0" dirty="0" smtClean="0"/>
            <a:t>Connectar</a:t>
          </a:r>
          <a:endParaRPr lang="ca-ES" sz="3600" kern="1200" noProof="0" dirty="0"/>
        </a:p>
      </dsp:txBody>
      <dsp:txXfrm>
        <a:off x="51133" y="53310"/>
        <a:ext cx="3683350" cy="945199"/>
      </dsp:txXfrm>
    </dsp:sp>
    <dsp:sp modelId="{98751944-A9F0-4E4B-A228-C74515AA9FCF}">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ca-ES" sz="2200" kern="1200" noProof="0" dirty="0" smtClean="0"/>
            <a:t>Es desenvolupa la creativitat per equips</a:t>
          </a:r>
          <a:endParaRPr lang="ca-ES" sz="2200" kern="1200" noProof="0" dirty="0"/>
        </a:p>
        <a:p>
          <a:pPr marL="228600" lvl="1" indent="-228600" algn="l" defTabSz="977900">
            <a:lnSpc>
              <a:spcPct val="90000"/>
            </a:lnSpc>
            <a:spcBef>
              <a:spcPct val="0"/>
            </a:spcBef>
            <a:spcAft>
              <a:spcPct val="15000"/>
            </a:spcAft>
            <a:buChar char="••"/>
          </a:pPr>
          <a:r>
            <a:rPr lang="ca-ES" sz="2200" kern="1200" noProof="0" dirty="0" smtClean="0"/>
            <a:t>Hi ha suport puntual de l’educador</a:t>
          </a:r>
          <a:endParaRPr lang="ca-ES" sz="2200" kern="1200" noProof="0" dirty="0"/>
        </a:p>
      </dsp:txBody>
      <dsp:txXfrm rot="-5400000">
        <a:off x="3785615" y="1247670"/>
        <a:ext cx="6689078" cy="756160"/>
      </dsp:txXfrm>
    </dsp:sp>
    <dsp:sp modelId="{62E18974-E213-4AD9-AF35-C94C183C8EAF}">
      <dsp:nvSpPr>
        <dsp:cNvPr id="0" name=""/>
        <dsp:cNvSpPr/>
      </dsp:nvSpPr>
      <dsp:spPr>
        <a:xfrm>
          <a:off x="0" y="1102016"/>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t>Construir</a:t>
          </a:r>
          <a:endParaRPr lang="es-ES" sz="3600" kern="1200" dirty="0"/>
        </a:p>
      </dsp:txBody>
      <dsp:txXfrm>
        <a:off x="51133" y="1153149"/>
        <a:ext cx="3683350" cy="945199"/>
      </dsp:txXfrm>
    </dsp:sp>
    <dsp:sp modelId="{C9DB65C5-1AF3-4BF5-A494-D1EAA46A6F04}">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ca-ES" sz="2200" kern="1200" noProof="0" dirty="0" smtClean="0"/>
            <a:t>S’estimula la col·laboració</a:t>
          </a:r>
          <a:endParaRPr lang="ca-ES" sz="2200" kern="1200" noProof="0" dirty="0"/>
        </a:p>
        <a:p>
          <a:pPr marL="228600" lvl="1" indent="-228600" algn="l" defTabSz="977900">
            <a:lnSpc>
              <a:spcPct val="90000"/>
            </a:lnSpc>
            <a:spcBef>
              <a:spcPct val="0"/>
            </a:spcBef>
            <a:spcAft>
              <a:spcPct val="15000"/>
            </a:spcAft>
            <a:buChar char="••"/>
          </a:pPr>
          <a:r>
            <a:rPr lang="ca-ES" sz="2200" kern="1200" noProof="0" dirty="0" smtClean="0"/>
            <a:t>Cada equip valora la seva creació</a:t>
          </a:r>
          <a:endParaRPr lang="ca-ES" sz="2200" kern="1200" noProof="0" dirty="0"/>
        </a:p>
      </dsp:txBody>
      <dsp:txXfrm rot="-5400000">
        <a:off x="3785615" y="2347509"/>
        <a:ext cx="6689078" cy="756160"/>
      </dsp:txXfrm>
    </dsp:sp>
    <dsp:sp modelId="{F2F41DE1-6416-4DB0-B139-D72FB793CEDB}">
      <dsp:nvSpPr>
        <dsp:cNvPr id="0" name=""/>
        <dsp:cNvSpPr/>
      </dsp:nvSpPr>
      <dsp:spPr>
        <a:xfrm>
          <a:off x="0" y="2201855"/>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t>Contemplar</a:t>
          </a:r>
          <a:endParaRPr lang="es-ES" sz="3600" kern="1200" dirty="0"/>
        </a:p>
      </dsp:txBody>
      <dsp:txXfrm>
        <a:off x="51133" y="2252988"/>
        <a:ext cx="3683350" cy="945199"/>
      </dsp:txXfrm>
    </dsp:sp>
    <dsp:sp modelId="{1B3AC51E-CA72-40FE-9CDF-606DE4034BC9}">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ca-ES" sz="2200" kern="1200" noProof="0" dirty="0" smtClean="0"/>
            <a:t>Els equips mostren la seva solució</a:t>
          </a:r>
          <a:endParaRPr lang="ca-ES" sz="2200" kern="1200" noProof="0" dirty="0"/>
        </a:p>
        <a:p>
          <a:pPr marL="228600" lvl="1" indent="-228600" algn="l" defTabSz="977900">
            <a:lnSpc>
              <a:spcPct val="90000"/>
            </a:lnSpc>
            <a:spcBef>
              <a:spcPct val="0"/>
            </a:spcBef>
            <a:spcAft>
              <a:spcPct val="15000"/>
            </a:spcAft>
            <a:buChar char="••"/>
          </a:pPr>
          <a:r>
            <a:rPr lang="ca-ES" sz="2200" kern="1200" noProof="0" dirty="0" smtClean="0"/>
            <a:t>Individualment es realitza un pla de comunicació</a:t>
          </a:r>
          <a:endParaRPr lang="ca-ES" sz="2200" kern="1200" noProof="0" dirty="0"/>
        </a:p>
      </dsp:txBody>
      <dsp:txXfrm rot="-5400000">
        <a:off x="3785615" y="3447347"/>
        <a:ext cx="6689078" cy="756160"/>
      </dsp:txXfrm>
    </dsp:sp>
    <dsp:sp modelId="{52F3D113-A6E0-44E7-AD16-78A8DFB6347E}">
      <dsp:nvSpPr>
        <dsp:cNvPr id="0" name=""/>
        <dsp:cNvSpPr/>
      </dsp:nvSpPr>
      <dsp:spPr>
        <a:xfrm>
          <a:off x="0" y="3303872"/>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t>Continuar</a:t>
          </a:r>
          <a:endParaRPr lang="es-ES" sz="3600" kern="1200" dirty="0"/>
        </a:p>
      </dsp:txBody>
      <dsp:txXfrm>
        <a:off x="51133" y="3355005"/>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B701-56FE-40C8-A74D-0DE52BE6AF07}">
      <dsp:nvSpPr>
        <dsp:cNvPr id="0" name=""/>
        <dsp:cNvSpPr/>
      </dsp:nvSpPr>
      <dsp:spPr>
        <a:xfrm>
          <a:off x="0" y="210576"/>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558F50-A139-4453-9E60-F4C26900D936}">
      <dsp:nvSpPr>
        <dsp:cNvPr id="0" name=""/>
        <dsp:cNvSpPr/>
      </dsp:nvSpPr>
      <dsp:spPr>
        <a:xfrm>
          <a:off x="266085" y="62976"/>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ca-ES" sz="1000" kern="1200" noProof="0" dirty="0" smtClean="0"/>
            <a:t>Nivell 0: Cap automatització</a:t>
          </a:r>
          <a:endParaRPr lang="ca-ES" sz="1000" kern="1200" noProof="0" dirty="0"/>
        </a:p>
      </dsp:txBody>
      <dsp:txXfrm>
        <a:off x="280495" y="77386"/>
        <a:ext cx="3696370" cy="266380"/>
      </dsp:txXfrm>
    </dsp:sp>
    <dsp:sp modelId="{998C3382-A8CB-46D6-A5E2-AA0B3D28ED64}">
      <dsp:nvSpPr>
        <dsp:cNvPr id="0" name=""/>
        <dsp:cNvSpPr/>
      </dsp:nvSpPr>
      <dsp:spPr>
        <a:xfrm>
          <a:off x="0" y="664176"/>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E8580-C462-4464-9854-2AD0C0069DF1}">
      <dsp:nvSpPr>
        <dsp:cNvPr id="0" name=""/>
        <dsp:cNvSpPr/>
      </dsp:nvSpPr>
      <dsp:spPr>
        <a:xfrm>
          <a:off x="266085" y="516576"/>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ca-ES" sz="1000" kern="1200" noProof="0" dirty="0" smtClean="0"/>
            <a:t>Nivell 1: Assistències a la conducció</a:t>
          </a:r>
          <a:endParaRPr lang="ca-ES" sz="1000" kern="1200" noProof="0" dirty="0"/>
        </a:p>
      </dsp:txBody>
      <dsp:txXfrm>
        <a:off x="280495" y="530986"/>
        <a:ext cx="3696370" cy="266380"/>
      </dsp:txXfrm>
    </dsp:sp>
    <dsp:sp modelId="{7B1EC6FB-106B-41AB-A084-011F950F2096}">
      <dsp:nvSpPr>
        <dsp:cNvPr id="0" name=""/>
        <dsp:cNvSpPr/>
      </dsp:nvSpPr>
      <dsp:spPr>
        <a:xfrm>
          <a:off x="0" y="11177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29F73-B05D-483A-8C6B-29EABA036649}">
      <dsp:nvSpPr>
        <dsp:cNvPr id="0" name=""/>
        <dsp:cNvSpPr/>
      </dsp:nvSpPr>
      <dsp:spPr>
        <a:xfrm>
          <a:off x="266085" y="9701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ca-ES" sz="1000" kern="1200" noProof="0" dirty="0" smtClean="0"/>
            <a:t>Nivell 2: Automatització parcial</a:t>
          </a:r>
          <a:endParaRPr lang="ca-ES" sz="1000" kern="1200" noProof="0" dirty="0"/>
        </a:p>
      </dsp:txBody>
      <dsp:txXfrm>
        <a:off x="280495" y="984587"/>
        <a:ext cx="3696370" cy="266380"/>
      </dsp:txXfrm>
    </dsp:sp>
    <dsp:sp modelId="{1F77EC84-7343-413A-ADC6-0838725B8023}">
      <dsp:nvSpPr>
        <dsp:cNvPr id="0" name=""/>
        <dsp:cNvSpPr/>
      </dsp:nvSpPr>
      <dsp:spPr>
        <a:xfrm>
          <a:off x="0" y="15713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EC6CE-2406-447D-9EE1-1886B8CA0DE0}">
      <dsp:nvSpPr>
        <dsp:cNvPr id="0" name=""/>
        <dsp:cNvSpPr/>
      </dsp:nvSpPr>
      <dsp:spPr>
        <a:xfrm>
          <a:off x="266085" y="14237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ca-ES" sz="1000" kern="1200" noProof="0" dirty="0" smtClean="0"/>
            <a:t>Nivell 3: Automatització condicionada</a:t>
          </a:r>
          <a:endParaRPr lang="ca-ES" sz="1000" kern="1200" noProof="0" dirty="0"/>
        </a:p>
      </dsp:txBody>
      <dsp:txXfrm>
        <a:off x="280495" y="1438187"/>
        <a:ext cx="3696370" cy="266380"/>
      </dsp:txXfrm>
    </dsp:sp>
    <dsp:sp modelId="{9317B86F-5E6D-4D50-AB7A-F3B51F38109D}">
      <dsp:nvSpPr>
        <dsp:cNvPr id="0" name=""/>
        <dsp:cNvSpPr/>
      </dsp:nvSpPr>
      <dsp:spPr>
        <a:xfrm>
          <a:off x="0" y="20249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F85BF-4943-473A-AB23-ED5B5620D243}">
      <dsp:nvSpPr>
        <dsp:cNvPr id="0" name=""/>
        <dsp:cNvSpPr/>
      </dsp:nvSpPr>
      <dsp:spPr>
        <a:xfrm>
          <a:off x="266085" y="18773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ca-ES" sz="1000" kern="1200" noProof="0" dirty="0" smtClean="0"/>
            <a:t>Nivell 4: Alta automatització</a:t>
          </a:r>
          <a:endParaRPr lang="ca-ES" sz="1000" kern="1200" noProof="0" dirty="0"/>
        </a:p>
      </dsp:txBody>
      <dsp:txXfrm>
        <a:off x="280495" y="1891787"/>
        <a:ext cx="3696370" cy="266380"/>
      </dsp:txXfrm>
    </dsp:sp>
    <dsp:sp modelId="{FDFA9AEE-FA27-4C7F-B622-82AAD9C6A928}">
      <dsp:nvSpPr>
        <dsp:cNvPr id="0" name=""/>
        <dsp:cNvSpPr/>
      </dsp:nvSpPr>
      <dsp:spPr>
        <a:xfrm>
          <a:off x="0" y="24785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F9156-AA2D-4DFA-A125-4834CCCAC42D}">
      <dsp:nvSpPr>
        <dsp:cNvPr id="0" name=""/>
        <dsp:cNvSpPr/>
      </dsp:nvSpPr>
      <dsp:spPr>
        <a:xfrm>
          <a:off x="266085" y="23309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ca-ES" sz="1000" kern="1200" noProof="0" dirty="0" smtClean="0"/>
            <a:t>Nivell 4: Automatització total</a:t>
          </a:r>
          <a:endParaRPr lang="ca-ES" sz="1000" kern="1200" noProof="0" dirty="0"/>
        </a:p>
      </dsp:txBody>
      <dsp:txXfrm>
        <a:off x="280495" y="2345387"/>
        <a:ext cx="3696370"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37842-BB99-477F-8308-B25112453A3C}" type="datetimeFigureOut">
              <a:rPr lang="es-ES" smtClean="0"/>
              <a:t>20/10/2019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C95E3-AFFC-4AD7-9366-15CF7B107B7E}" type="slidenum">
              <a:rPr lang="es-ES" smtClean="0"/>
              <a:t>‹Nº›</a:t>
            </a:fld>
            <a:endParaRPr lang="es-ES"/>
          </a:p>
        </p:txBody>
      </p:sp>
    </p:spTree>
    <p:extLst>
      <p:ext uri="{BB962C8B-B14F-4D97-AF65-F5344CB8AC3E}">
        <p14:creationId xmlns:p14="http://schemas.microsoft.com/office/powerpoint/2010/main" val="13925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Existen tres conjuntos de piezas lego </a:t>
            </a:r>
            <a:r>
              <a:rPr lang="es-ES" dirty="0" err="1" smtClean="0"/>
              <a:t>MindStomrs</a:t>
            </a:r>
            <a:r>
              <a:rPr lang="es-ES" dirty="0" smtClean="0"/>
              <a:t> EV3:</a:t>
            </a:r>
          </a:p>
          <a:p>
            <a:r>
              <a:rPr lang="es-ES" dirty="0" smtClean="0"/>
              <a:t>Hogar, estructurado en misiones, de</a:t>
            </a:r>
            <a:r>
              <a:rPr lang="es-ES" baseline="0" dirty="0" smtClean="0"/>
              <a:t> menor dificultad a mayor, donde los niños tiene la satisfacción de crear robots con los que pueden interaccionar y asimilas conceptos relacionados con la operatoria simple de cargar programas desde un PC a un dispositivo externo..</a:t>
            </a:r>
            <a:endParaRPr lang="es-ES" dirty="0" smtClean="0"/>
          </a:p>
          <a:p>
            <a:r>
              <a:rPr lang="es-ES" dirty="0" smtClean="0"/>
              <a:t>Educativo, este set o conjunto de piezas, está pensado para que el alumno asimile conceptos relacionados con la creación de soluciones basadas</a:t>
            </a:r>
            <a:r>
              <a:rPr lang="es-ES" baseline="0" dirty="0" smtClean="0"/>
              <a:t> en software. Fomentando el desarrollo mental para con la elaboración de piezas de acción abstractas, conocidas como pseudocódigo, estructurar la actividad de las construcciones física.</a:t>
            </a:r>
          </a:p>
          <a:p>
            <a:r>
              <a:rPr lang="es-ES" baseline="0" dirty="0" smtClean="0"/>
              <a:t>Y finalmente, el conjunto de e</a:t>
            </a:r>
            <a:r>
              <a:rPr lang="es-ES" dirty="0" smtClean="0"/>
              <a:t>xpansión</a:t>
            </a:r>
            <a:r>
              <a:rPr lang="es-ES" baseline="0" dirty="0" smtClean="0"/>
              <a:t> que permite a los dos SETS anteriores ampliar las capacidades de construcción</a:t>
            </a:r>
            <a:endParaRPr lang="es-ES" dirty="0" smtClean="0"/>
          </a:p>
          <a:p>
            <a:endParaRPr lang="es-ES" dirty="0" smtClean="0"/>
          </a:p>
          <a:p>
            <a:r>
              <a:rPr lang="es-ES" dirty="0" smtClean="0"/>
              <a:t>En la caja hogar se observan los dos sensores que no existen en el educativo: El sensor de infrarrojos en la cara del robot  y la baliza infrarroja.</a:t>
            </a:r>
            <a:endParaRPr lang="es-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7</a:t>
            </a:fld>
            <a:endParaRPr lang="es-ES"/>
          </a:p>
        </p:txBody>
      </p:sp>
    </p:spTree>
    <p:extLst>
      <p:ext uri="{BB962C8B-B14F-4D97-AF65-F5344CB8AC3E}">
        <p14:creationId xmlns:p14="http://schemas.microsoft.com/office/powerpoint/2010/main" val="278355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10</a:t>
            </a:fld>
            <a:endParaRPr lang="es-ES"/>
          </a:p>
        </p:txBody>
      </p:sp>
    </p:spTree>
    <p:extLst>
      <p:ext uri="{BB962C8B-B14F-4D97-AF65-F5344CB8AC3E}">
        <p14:creationId xmlns:p14="http://schemas.microsoft.com/office/powerpoint/2010/main" val="97701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Nivel 0: Sin automatización en la conducción</a:t>
            </a:r>
          </a:p>
          <a:p>
            <a:r>
              <a:rPr lang="es-ES" dirty="0" smtClean="0"/>
              <a:t>Todas las tareas de conducción son realizadas en su totalidad por el conductor. Conducción clásica</a:t>
            </a:r>
          </a:p>
          <a:p>
            <a:endParaRPr lang="es-ES" dirty="0" smtClean="0"/>
          </a:p>
          <a:p>
            <a:r>
              <a:rPr lang="es-ES" b="1" dirty="0" smtClean="0"/>
              <a:t>Nivel 1: Asistencia en la conducción</a:t>
            </a:r>
          </a:p>
          <a:p>
            <a:r>
              <a:rPr lang="es-ES" dirty="0" smtClean="0"/>
              <a:t>El vehículo cuenta con algún sistema de ayuda a la conducción, como por ejemplo: Mantenimiento del carril, controles de velocidad adaptativos o no.</a:t>
            </a:r>
          </a:p>
          <a:p>
            <a:r>
              <a:rPr lang="es-ES" dirty="0" smtClean="0"/>
              <a:t>Este nivel está pensado para que el conductor pueda tener una conducción más cómoda, es una ayuda que mejora la seguridad al volante.</a:t>
            </a:r>
          </a:p>
          <a:p>
            <a:r>
              <a:rPr lang="es-ES" dirty="0" smtClean="0"/>
              <a:t>El conductor debe estar atento a todo lo que sucede.</a:t>
            </a:r>
          </a:p>
          <a:p>
            <a:endParaRPr lang="es-ES" dirty="0" smtClean="0"/>
          </a:p>
          <a:p>
            <a:r>
              <a:rPr lang="es-ES" b="1" dirty="0" smtClean="0"/>
              <a:t>Nivel 2: Automatización parcial de la conducción</a:t>
            </a:r>
          </a:p>
          <a:p>
            <a:r>
              <a:rPr lang="es-ES" dirty="0" smtClean="0"/>
              <a:t>Se precisa conductor, aunque este no realizará tareas relativas al movimiento.</a:t>
            </a:r>
          </a:p>
          <a:p>
            <a:r>
              <a:rPr lang="es-ES" dirty="0" smtClean="0"/>
              <a:t>El vehículo cuenta con control de movimiento tanto longitudinal como lateral, aunque no tiene detección y respuesta ante objetos y eventualidades de una manera completa.</a:t>
            </a:r>
          </a:p>
          <a:p>
            <a:r>
              <a:rPr lang="es-ES" dirty="0" smtClean="0"/>
              <a:t>El vehículo tendrá capacidad de actuar de forma independiente ya que pueden realizar una o varias tareas hasta ahora realizadas por el conductor.</a:t>
            </a:r>
          </a:p>
          <a:p>
            <a:endParaRPr lang="es-ES" dirty="0" smtClean="0"/>
          </a:p>
          <a:p>
            <a:r>
              <a:rPr lang="es-ES" b="1" dirty="0" smtClean="0"/>
              <a:t>Nivel 3: Automatización condicionada de la conducción</a:t>
            </a:r>
          </a:p>
          <a:p>
            <a:r>
              <a:rPr lang="es-ES" dirty="0" smtClean="0"/>
              <a:t>Se precisa conductor y aunque la autonomía sea más elevada, este deberá estar atento para intervenir.</a:t>
            </a:r>
          </a:p>
          <a:p>
            <a:r>
              <a:rPr lang="es-ES" dirty="0" smtClean="0"/>
              <a:t>Tiene sistemas de automatización en lo referente al control de movimiento longitudinal y lateral; detección y respuesta ante objetos y eventualidades.</a:t>
            </a:r>
          </a:p>
          <a:p>
            <a:r>
              <a:rPr lang="es-ES" dirty="0" smtClean="0"/>
              <a:t>El vehículo podrá decidir cuándo cambiar de carril, frenar para evitar colisionar con otro vehículo, etc., pero, el factor humano seguirá siendo clave ya que el sistema puede precisar de su intervención.</a:t>
            </a:r>
          </a:p>
          <a:p>
            <a:endParaRPr lang="es-ES" dirty="0" smtClean="0"/>
          </a:p>
          <a:p>
            <a:r>
              <a:rPr lang="es-ES" b="1" dirty="0" smtClean="0"/>
              <a:t>Nivel 4: Automatización elevada</a:t>
            </a:r>
          </a:p>
          <a:p>
            <a:r>
              <a:rPr lang="es-ES" dirty="0" smtClean="0"/>
              <a:t>No se precisará de la intervención humana en ningún momento ya que el coche será el propio vehículo quién controlará el tráfico y las condiciones del entorno, definirá la ruta o alternativas y responderán ante cualquier situación.</a:t>
            </a:r>
          </a:p>
          <a:p>
            <a:r>
              <a:rPr lang="es-ES" dirty="0" smtClean="0"/>
              <a:t>En el caso de existir algún fallo del sistema principal, el vehículo cuenta con respaldo para actuar y seguir conduciendo, ya no se </a:t>
            </a:r>
            <a:r>
              <a:rPr lang="es-ES" dirty="0" err="1" smtClean="0"/>
              <a:t>reuiere</a:t>
            </a:r>
            <a:r>
              <a:rPr lang="es-ES" dirty="0" smtClean="0"/>
              <a:t> al conductor como</a:t>
            </a:r>
            <a:r>
              <a:rPr lang="es-ES" baseline="0" dirty="0" smtClean="0"/>
              <a:t> sistema de respaldo</a:t>
            </a:r>
            <a:r>
              <a:rPr lang="es-ES" dirty="0" smtClean="0"/>
              <a:t>.</a:t>
            </a:r>
          </a:p>
          <a:p>
            <a:r>
              <a:rPr lang="es-ES" dirty="0" smtClean="0"/>
              <a:t>Desaparece la figura </a:t>
            </a:r>
            <a:r>
              <a:rPr lang="es-ES" smtClean="0"/>
              <a:t>del conductor.</a:t>
            </a:r>
            <a:endParaRPr lang="es-ES" dirty="0" smtClean="0"/>
          </a:p>
          <a:p>
            <a:endParaRPr lang="es-ES" dirty="0" smtClean="0"/>
          </a:p>
          <a:p>
            <a:r>
              <a:rPr lang="es-ES" b="1" dirty="0" smtClean="0"/>
              <a:t>Nivel 5: Automatización completa</a:t>
            </a:r>
          </a:p>
          <a:p>
            <a:r>
              <a:rPr lang="es-ES" dirty="0" smtClean="0"/>
              <a:t>El vehículo tendrá la capacidad, bajo demanda realizada a través del interfaz por el que se introducirá nuestras órdenes, de ir a cualquier lugar sin necesidad de volante, pedales, mandos, ya que, el vehículo cuenta con sistemas de automatización a todos los niveles.</a:t>
            </a:r>
          </a:p>
          <a:p>
            <a:endParaRPr lang="es-ES" dirty="0" smtClean="0"/>
          </a:p>
          <a:p>
            <a:r>
              <a:rPr lang="es-ES" dirty="0" smtClean="0"/>
              <a:t>A este nivel la figura del conductor, no existe, subiremos al coche, le indicaremos nuestro destino y este se pondrá en marcha.</a:t>
            </a:r>
          </a:p>
          <a:p>
            <a:endParaRPr lang="es-ES" dirty="0" smtClean="0"/>
          </a:p>
          <a:p>
            <a:r>
              <a:rPr lang="es-ES" dirty="0" smtClean="0"/>
              <a:t>Cuentan con un sistema de automatización que en caso de fallo se respaldará con otro sistema, por lo que, él mismo solucionará cualquier imprevisto.</a:t>
            </a:r>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14</a:t>
            </a:fld>
            <a:endParaRPr lang="es-ES"/>
          </a:p>
        </p:txBody>
      </p:sp>
    </p:spTree>
    <p:extLst>
      <p:ext uri="{BB962C8B-B14F-4D97-AF65-F5344CB8AC3E}">
        <p14:creationId xmlns:p14="http://schemas.microsoft.com/office/powerpoint/2010/main" val="123661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18</a:t>
            </a:fld>
            <a:endParaRPr lang="es-ES"/>
          </a:p>
        </p:txBody>
      </p:sp>
    </p:spTree>
    <p:extLst>
      <p:ext uri="{BB962C8B-B14F-4D97-AF65-F5344CB8AC3E}">
        <p14:creationId xmlns:p14="http://schemas.microsoft.com/office/powerpoint/2010/main" val="291750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1E58DE66-96DE-42CA-BF54-701CB973054B}" type="datetimeFigureOut">
              <a:rPr lang="es-ES" smtClean="0"/>
              <a:t>20/10/2019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39161584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E58DE66-96DE-42CA-BF54-701CB973054B}" type="datetimeFigureOut">
              <a:rPr lang="es-ES" smtClean="0"/>
              <a:t>20/10/2019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362015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E58DE66-96DE-42CA-BF54-701CB973054B}" type="datetimeFigureOut">
              <a:rPr lang="es-ES" smtClean="0"/>
              <a:t>20/10/2019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48796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E58DE66-96DE-42CA-BF54-701CB973054B}" type="datetimeFigureOut">
              <a:rPr lang="es-ES" smtClean="0"/>
              <a:t>20/10/2019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8207818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E58DE66-96DE-42CA-BF54-701CB973054B}" type="datetimeFigureOut">
              <a:rPr lang="es-ES" smtClean="0"/>
              <a:t>20/10/2019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751936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E58DE66-96DE-42CA-BF54-701CB973054B}" type="datetimeFigureOut">
              <a:rPr lang="es-ES" smtClean="0"/>
              <a:t>20/10/2019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386211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E58DE66-96DE-42CA-BF54-701CB973054B}" type="datetimeFigureOut">
              <a:rPr lang="es-ES" smtClean="0"/>
              <a:t>20/10/2019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19755771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E58DE66-96DE-42CA-BF54-701CB973054B}" type="datetimeFigureOut">
              <a:rPr lang="es-ES" smtClean="0"/>
              <a:t>20/10/2019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19973454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58DE66-96DE-42CA-BF54-701CB973054B}" type="datetimeFigureOut">
              <a:rPr lang="es-ES" smtClean="0"/>
              <a:t>20/10/2019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394115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E58DE66-96DE-42CA-BF54-701CB973054B}" type="datetimeFigureOut">
              <a:rPr lang="es-ES" smtClean="0"/>
              <a:t>20/10/2019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354310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E58DE66-96DE-42CA-BF54-701CB973054B}" type="datetimeFigureOut">
              <a:rPr lang="es-ES" smtClean="0"/>
              <a:t>20/10/2019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E9812F-9DD9-41B5-8AD7-D30527ADF972}" type="slidenum">
              <a:rPr lang="es-ES" smtClean="0"/>
              <a:t>‹Nº›</a:t>
            </a:fld>
            <a:endParaRPr lang="es-ES"/>
          </a:p>
        </p:txBody>
      </p:sp>
    </p:spTree>
    <p:extLst>
      <p:ext uri="{BB962C8B-B14F-4D97-AF65-F5344CB8AC3E}">
        <p14:creationId xmlns:p14="http://schemas.microsoft.com/office/powerpoint/2010/main" val="290419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8DE66-96DE-42CA-BF54-701CB973054B}" type="datetimeFigureOut">
              <a:rPr lang="es-ES" smtClean="0"/>
              <a:t>20/10/2019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9812F-9DD9-41B5-8AD7-D30527ADF972}" type="slidenum">
              <a:rPr lang="es-ES" smtClean="0"/>
              <a:t>‹Nº›</a:t>
            </a:fld>
            <a:endParaRPr lang="es-ES"/>
          </a:p>
        </p:txBody>
      </p:sp>
      <p:pic>
        <p:nvPicPr>
          <p:cNvPr id="8" name="Imagen 7"/>
          <p:cNvPicPr>
            <a:picLocks noChangeAspect="1"/>
          </p:cNvPicPr>
          <p:nvPr userDrawn="1"/>
        </p:nvPicPr>
        <p:blipFill>
          <a:blip r:embed="rId13"/>
          <a:stretch>
            <a:fillRect/>
          </a:stretch>
        </p:blipFill>
        <p:spPr>
          <a:xfrm>
            <a:off x="9315001" y="9793"/>
            <a:ext cx="2867025" cy="1133475"/>
          </a:xfrm>
          <a:prstGeom prst="rect">
            <a:avLst/>
          </a:prstGeom>
        </p:spPr>
      </p:pic>
    </p:spTree>
    <p:extLst>
      <p:ext uri="{BB962C8B-B14F-4D97-AF65-F5344CB8AC3E}">
        <p14:creationId xmlns:p14="http://schemas.microsoft.com/office/powerpoint/2010/main" val="332191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7.png"/><Relationship Id="rId7" Type="http://schemas.openxmlformats.org/officeDocument/2006/relationships/image" Target="../media/image12.JP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9.png"/><Relationship Id="rId7"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diagramColors" Target="../diagrams/colors2.xml"/><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4.png"/><Relationship Id="rId5" Type="http://schemas.openxmlformats.org/officeDocument/2006/relationships/diagramLayout" Target="../diagrams/layout2.xml"/><Relationship Id="rId10" Type="http://schemas.openxmlformats.org/officeDocument/2006/relationships/image" Target="../media/image23.png"/><Relationship Id="rId4" Type="http://schemas.openxmlformats.org/officeDocument/2006/relationships/diagramData" Target="../diagrams/data2.xml"/><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86199" y="1731327"/>
            <a:ext cx="6712569" cy="3135544"/>
          </a:xfrm>
        </p:spPr>
        <p:txBody>
          <a:bodyPr>
            <a:normAutofit/>
          </a:bodyPr>
          <a:lstStyle/>
          <a:p>
            <a:r>
              <a:rPr lang="es-ES" dirty="0" smtClean="0">
                <a:solidFill>
                  <a:srgbClr val="0070C0"/>
                </a:solidFill>
              </a:rPr>
              <a:t>STEM al ZER </a:t>
            </a:r>
            <a:r>
              <a:rPr lang="ca-ES" dirty="0"/>
              <a:t>Moianès Llevant</a:t>
            </a:r>
            <a:r>
              <a:rPr lang="es-ES" dirty="0" smtClean="0">
                <a:solidFill>
                  <a:srgbClr val="0070C0"/>
                </a:solidFill>
              </a:rPr>
              <a:t/>
            </a:r>
            <a:br>
              <a:rPr lang="es-ES" dirty="0" smtClean="0">
                <a:solidFill>
                  <a:srgbClr val="0070C0"/>
                </a:solidFill>
              </a:rPr>
            </a:br>
            <a:endParaRPr lang="es-ES" dirty="0">
              <a:solidFill>
                <a:srgbClr val="0070C0"/>
              </a:solidFill>
            </a:endParaRPr>
          </a:p>
        </p:txBody>
      </p:sp>
      <p:sp>
        <p:nvSpPr>
          <p:cNvPr id="3" name="Subtítulo 2"/>
          <p:cNvSpPr>
            <a:spLocks noGrp="1"/>
          </p:cNvSpPr>
          <p:nvPr>
            <p:ph type="subTitle" idx="1"/>
          </p:nvPr>
        </p:nvSpPr>
        <p:spPr>
          <a:xfrm>
            <a:off x="4216400" y="4436659"/>
            <a:ext cx="6457950" cy="703262"/>
          </a:xfrm>
        </p:spPr>
        <p:txBody>
          <a:bodyPr/>
          <a:lstStyle/>
          <a:p>
            <a:r>
              <a:rPr lang="ca-ES" dirty="0" smtClean="0"/>
              <a:t>Primària, Extraescolars i Societat</a:t>
            </a:r>
          </a:p>
          <a:p>
            <a:endParaRPr lang="ca-ES" dirty="0"/>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2185987" y="1731327"/>
            <a:ext cx="1457325" cy="3128645"/>
          </a:xfrm>
          <a:prstGeom prst="rect">
            <a:avLst/>
          </a:prstGeom>
        </p:spPr>
      </p:pic>
    </p:spTree>
    <p:extLst>
      <p:ext uri="{BB962C8B-B14F-4D97-AF65-F5344CB8AC3E}">
        <p14:creationId xmlns:p14="http://schemas.microsoft.com/office/powerpoint/2010/main" val="159120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Connectar, plantejament del repte</a:t>
            </a:r>
            <a:endParaRPr lang="ca-ES" dirty="0"/>
          </a:p>
        </p:txBody>
      </p:sp>
      <p:pic>
        <p:nvPicPr>
          <p:cNvPr id="5" name="Marcador de contenido 3"/>
          <p:cNvPicPr>
            <a:picLocks noGrp="1" noChangeAspect="1"/>
          </p:cNvPicPr>
          <p:nvPr>
            <p:ph sz="half" idx="1"/>
          </p:nvPr>
        </p:nvPicPr>
        <p:blipFill>
          <a:blip r:embed="rId3"/>
          <a:stretch>
            <a:fillRect/>
          </a:stretch>
        </p:blipFill>
        <p:spPr>
          <a:xfrm>
            <a:off x="1001702" y="1690689"/>
            <a:ext cx="4230362" cy="3407390"/>
          </a:xfrm>
          <a:prstGeom prst="rect">
            <a:avLst/>
          </a:prstGeom>
        </p:spPr>
      </p:pic>
      <p:pic>
        <p:nvPicPr>
          <p:cNvPr id="7" name="Marcador de contenido 4"/>
          <p:cNvPicPr>
            <a:picLocks noGrp="1" noChangeAspect="1"/>
          </p:cNvPicPr>
          <p:nvPr>
            <p:ph sz="half" idx="2"/>
          </p:nvPr>
        </p:nvPicPr>
        <p:blipFill>
          <a:blip r:embed="rId4"/>
          <a:stretch>
            <a:fillRect/>
          </a:stretch>
        </p:blipFill>
        <p:spPr>
          <a:xfrm>
            <a:off x="6730067" y="1825625"/>
            <a:ext cx="3742348" cy="3272454"/>
          </a:xfrm>
          <a:prstGeom prst="rect">
            <a:avLst/>
          </a:prstGeom>
        </p:spPr>
      </p:pic>
      <p:grpSp>
        <p:nvGrpSpPr>
          <p:cNvPr id="19" name="Grupo 18"/>
          <p:cNvGrpSpPr/>
          <p:nvPr/>
        </p:nvGrpSpPr>
        <p:grpSpPr>
          <a:xfrm>
            <a:off x="3015701" y="5952648"/>
            <a:ext cx="6116755" cy="623762"/>
            <a:chOff x="3015701" y="5952648"/>
            <a:chExt cx="6116755" cy="623762"/>
          </a:xfrm>
        </p:grpSpPr>
        <p:grpSp>
          <p:nvGrpSpPr>
            <p:cNvPr id="13" name="Grupo 12"/>
            <p:cNvGrpSpPr/>
            <p:nvPr/>
          </p:nvGrpSpPr>
          <p:grpSpPr>
            <a:xfrm>
              <a:off x="3083766" y="5995040"/>
              <a:ext cx="6048690" cy="523875"/>
              <a:chOff x="1326702" y="5886039"/>
              <a:chExt cx="6048690" cy="523875"/>
            </a:xfrm>
          </p:grpSpPr>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702" y="5909851"/>
                <a:ext cx="576263" cy="500063"/>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2267" y="5909851"/>
                <a:ext cx="576263" cy="500063"/>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7832" y="5886039"/>
                <a:ext cx="561975" cy="523875"/>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9109" y="5914614"/>
                <a:ext cx="561975" cy="495300"/>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0386" y="5914614"/>
                <a:ext cx="547688" cy="495300"/>
              </a:xfrm>
              <a:prstGeom prst="rect">
                <a:avLst/>
              </a:prstGeom>
            </p:spPr>
          </p:pic>
          <p:pic>
            <p:nvPicPr>
              <p:cNvPr id="11" name="Imagen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97376" y="5905089"/>
                <a:ext cx="571500" cy="504825"/>
              </a:xfrm>
              <a:prstGeom prst="rect">
                <a:avLst/>
              </a:prstGeom>
            </p:spPr>
          </p:pic>
          <p:pic>
            <p:nvPicPr>
              <p:cNvPr id="12" name="Imagen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8179" y="5905089"/>
                <a:ext cx="557213" cy="504825"/>
              </a:xfrm>
              <a:prstGeom prst="rect">
                <a:avLst/>
              </a:prstGeom>
            </p:spPr>
          </p:pic>
        </p:grpSp>
        <p:sp>
          <p:nvSpPr>
            <p:cNvPr id="14" name="Rectángulo redondeado 13"/>
            <p:cNvSpPr/>
            <p:nvPr/>
          </p:nvSpPr>
          <p:spPr>
            <a:xfrm>
              <a:off x="3015701" y="5952648"/>
              <a:ext cx="1641075" cy="62376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6" name="CuadroTexto 15"/>
          <p:cNvSpPr txBox="1"/>
          <p:nvPr/>
        </p:nvSpPr>
        <p:spPr>
          <a:xfrm>
            <a:off x="1702666" y="5233016"/>
            <a:ext cx="2828435" cy="400110"/>
          </a:xfrm>
          <a:prstGeom prst="rect">
            <a:avLst/>
          </a:prstGeom>
          <a:noFill/>
        </p:spPr>
        <p:txBody>
          <a:bodyPr wrap="square" rtlCol="0">
            <a:spAutoFit/>
          </a:bodyPr>
          <a:lstStyle/>
          <a:p>
            <a:r>
              <a:rPr lang="ca-ES" sz="2000" dirty="0" smtClean="0">
                <a:solidFill>
                  <a:srgbClr val="0070C0"/>
                </a:solidFill>
              </a:rPr>
              <a:t>Especificacions del repte</a:t>
            </a:r>
            <a:endParaRPr lang="ca-ES" sz="2000" dirty="0">
              <a:solidFill>
                <a:srgbClr val="0070C0"/>
              </a:solidFill>
            </a:endParaRPr>
          </a:p>
        </p:txBody>
      </p:sp>
      <p:sp>
        <p:nvSpPr>
          <p:cNvPr id="18" name="CuadroTexto 17"/>
          <p:cNvSpPr txBox="1"/>
          <p:nvPr/>
        </p:nvSpPr>
        <p:spPr>
          <a:xfrm>
            <a:off x="6885245" y="5233016"/>
            <a:ext cx="4335835" cy="400110"/>
          </a:xfrm>
          <a:prstGeom prst="rect">
            <a:avLst/>
          </a:prstGeom>
          <a:noFill/>
        </p:spPr>
        <p:txBody>
          <a:bodyPr wrap="square" rtlCol="0">
            <a:spAutoFit/>
          </a:bodyPr>
          <a:lstStyle/>
          <a:p>
            <a:r>
              <a:rPr lang="ca-ES" sz="2000" dirty="0" smtClean="0">
                <a:solidFill>
                  <a:srgbClr val="0070C0"/>
                </a:solidFill>
              </a:rPr>
              <a:t>Pluja d’idees i acordar la solució</a:t>
            </a:r>
            <a:endParaRPr lang="ca-ES" sz="2000" dirty="0">
              <a:solidFill>
                <a:srgbClr val="0070C0"/>
              </a:solidFill>
            </a:endParaRPr>
          </a:p>
        </p:txBody>
      </p:sp>
    </p:spTree>
    <p:extLst>
      <p:ext uri="{BB962C8B-B14F-4D97-AF65-F5344CB8AC3E}">
        <p14:creationId xmlns:p14="http://schemas.microsoft.com/office/powerpoint/2010/main" val="193577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Construir</a:t>
            </a:r>
            <a:endParaRPr lang="ca-ES" dirty="0"/>
          </a:p>
        </p:txBody>
      </p:sp>
      <p:pic>
        <p:nvPicPr>
          <p:cNvPr id="5" name="Marcador de contenido 4"/>
          <p:cNvPicPr>
            <a:picLocks noGrp="1" noChangeAspect="1"/>
          </p:cNvPicPr>
          <p:nvPr>
            <p:ph sz="half" idx="1"/>
          </p:nvPr>
        </p:nvPicPr>
        <p:blipFill>
          <a:blip r:embed="rId2"/>
          <a:stretch>
            <a:fillRect/>
          </a:stretch>
        </p:blipFill>
        <p:spPr>
          <a:xfrm>
            <a:off x="1079418" y="1953554"/>
            <a:ext cx="3957858" cy="3072815"/>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085086" y="1953554"/>
            <a:ext cx="3904718" cy="3072815"/>
          </a:xfrm>
          <a:prstGeom prst="rect">
            <a:avLst/>
          </a:prstGeom>
        </p:spPr>
      </p:pic>
      <p:grpSp>
        <p:nvGrpSpPr>
          <p:cNvPr id="3" name="Grupo 2"/>
          <p:cNvGrpSpPr/>
          <p:nvPr/>
        </p:nvGrpSpPr>
        <p:grpSpPr>
          <a:xfrm>
            <a:off x="3071655" y="5836095"/>
            <a:ext cx="6048690" cy="623762"/>
            <a:chOff x="3071655" y="5836095"/>
            <a:chExt cx="6048690" cy="623762"/>
          </a:xfrm>
        </p:grpSpPr>
        <p:grpSp>
          <p:nvGrpSpPr>
            <p:cNvPr id="7" name="Grupo 6"/>
            <p:cNvGrpSpPr/>
            <p:nvPr/>
          </p:nvGrpSpPr>
          <p:grpSpPr>
            <a:xfrm>
              <a:off x="3071655" y="5886039"/>
              <a:ext cx="6048690" cy="523875"/>
              <a:chOff x="1326702" y="5886039"/>
              <a:chExt cx="6048690" cy="523875"/>
            </a:xfrm>
          </p:grpSpPr>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702" y="5909851"/>
                <a:ext cx="576263" cy="500063"/>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267" y="5909851"/>
                <a:ext cx="576263" cy="500063"/>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832" y="5886039"/>
                <a:ext cx="561975" cy="523875"/>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9109" y="5914614"/>
                <a:ext cx="561975" cy="49530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0386" y="5914614"/>
                <a:ext cx="547688" cy="495300"/>
              </a:xfrm>
              <a:prstGeom prst="rect">
                <a:avLst/>
              </a:prstGeom>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7376" y="5905089"/>
                <a:ext cx="571500" cy="504825"/>
              </a:xfrm>
              <a:prstGeom prst="rect">
                <a:avLst/>
              </a:prstGeom>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8179" y="5905089"/>
                <a:ext cx="557213" cy="504825"/>
              </a:xfrm>
              <a:prstGeom prst="rect">
                <a:avLst/>
              </a:prstGeom>
            </p:spPr>
          </p:pic>
        </p:grpSp>
        <p:sp>
          <p:nvSpPr>
            <p:cNvPr id="15" name="Rectángulo redondeado 14"/>
            <p:cNvSpPr/>
            <p:nvPr/>
          </p:nvSpPr>
          <p:spPr>
            <a:xfrm>
              <a:off x="4846017" y="5836095"/>
              <a:ext cx="1641075" cy="62376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6" name="CuadroTexto 15"/>
          <p:cNvSpPr txBox="1"/>
          <p:nvPr/>
        </p:nvSpPr>
        <p:spPr>
          <a:xfrm>
            <a:off x="838200" y="5052287"/>
            <a:ext cx="4440294" cy="707886"/>
          </a:xfrm>
          <a:prstGeom prst="rect">
            <a:avLst/>
          </a:prstGeom>
          <a:noFill/>
        </p:spPr>
        <p:txBody>
          <a:bodyPr wrap="square" rtlCol="0">
            <a:spAutoFit/>
          </a:bodyPr>
          <a:lstStyle/>
          <a:p>
            <a:r>
              <a:rPr lang="ca-ES" sz="2000" dirty="0" smtClean="0">
                <a:solidFill>
                  <a:srgbClr val="0070C0"/>
                </a:solidFill>
              </a:rPr>
              <a:t>Definir com implementar una solució,</a:t>
            </a:r>
          </a:p>
          <a:p>
            <a:r>
              <a:rPr lang="ca-ES" sz="2000" dirty="0" smtClean="0">
                <a:solidFill>
                  <a:srgbClr val="0070C0"/>
                </a:solidFill>
              </a:rPr>
              <a:t>Elaborar el pseudocodi</a:t>
            </a:r>
            <a:endParaRPr lang="ca-ES" sz="2000" dirty="0">
              <a:solidFill>
                <a:srgbClr val="0070C0"/>
              </a:solidFill>
            </a:endParaRPr>
          </a:p>
        </p:txBody>
      </p:sp>
      <p:sp>
        <p:nvSpPr>
          <p:cNvPr id="17" name="CuadroTexto 16"/>
          <p:cNvSpPr txBox="1"/>
          <p:nvPr/>
        </p:nvSpPr>
        <p:spPr>
          <a:xfrm>
            <a:off x="7366089" y="5026369"/>
            <a:ext cx="3342712" cy="400110"/>
          </a:xfrm>
          <a:prstGeom prst="rect">
            <a:avLst/>
          </a:prstGeom>
          <a:noFill/>
        </p:spPr>
        <p:txBody>
          <a:bodyPr wrap="square" rtlCol="0">
            <a:spAutoFit/>
          </a:bodyPr>
          <a:lstStyle/>
          <a:p>
            <a:r>
              <a:rPr lang="ca-ES" sz="2000" dirty="0" smtClean="0">
                <a:solidFill>
                  <a:srgbClr val="0070C0"/>
                </a:solidFill>
              </a:rPr>
              <a:t>Construcció y programació</a:t>
            </a:r>
            <a:endParaRPr lang="ca-ES" sz="2000" dirty="0">
              <a:solidFill>
                <a:srgbClr val="0070C0"/>
              </a:solidFill>
            </a:endParaRPr>
          </a:p>
        </p:txBody>
      </p:sp>
    </p:spTree>
    <p:extLst>
      <p:ext uri="{BB962C8B-B14F-4D97-AF65-F5344CB8AC3E}">
        <p14:creationId xmlns:p14="http://schemas.microsoft.com/office/powerpoint/2010/main" val="2224522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Contemplar, per equips</a:t>
            </a:r>
            <a:endParaRPr lang="ca-ES" dirty="0"/>
          </a:p>
        </p:txBody>
      </p:sp>
      <p:pic>
        <p:nvPicPr>
          <p:cNvPr id="5" name="Marcador de contenido 4"/>
          <p:cNvPicPr>
            <a:picLocks noGrp="1" noChangeAspect="1"/>
          </p:cNvPicPr>
          <p:nvPr>
            <p:ph sz="half" idx="1"/>
          </p:nvPr>
        </p:nvPicPr>
        <p:blipFill>
          <a:blip r:embed="rId2"/>
          <a:stretch>
            <a:fillRect/>
          </a:stretch>
        </p:blipFill>
        <p:spPr>
          <a:xfrm>
            <a:off x="1939073" y="1825625"/>
            <a:ext cx="3208212" cy="3089877"/>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077550" y="1690688"/>
            <a:ext cx="3367410" cy="3039841"/>
          </a:xfrm>
          <a:prstGeom prst="rect">
            <a:avLst/>
          </a:prstGeom>
        </p:spPr>
      </p:pic>
      <p:grpSp>
        <p:nvGrpSpPr>
          <p:cNvPr id="16" name="Grupo 15"/>
          <p:cNvGrpSpPr/>
          <p:nvPr/>
        </p:nvGrpSpPr>
        <p:grpSpPr>
          <a:xfrm>
            <a:off x="3071655" y="5836095"/>
            <a:ext cx="6048690" cy="623762"/>
            <a:chOff x="3071655" y="5836095"/>
            <a:chExt cx="6048690" cy="623762"/>
          </a:xfrm>
        </p:grpSpPr>
        <p:grpSp>
          <p:nvGrpSpPr>
            <p:cNvPr id="7" name="Grupo 6"/>
            <p:cNvGrpSpPr/>
            <p:nvPr/>
          </p:nvGrpSpPr>
          <p:grpSpPr>
            <a:xfrm>
              <a:off x="3071655" y="5886039"/>
              <a:ext cx="6048690" cy="523875"/>
              <a:chOff x="1326702" y="5886039"/>
              <a:chExt cx="6048690" cy="523875"/>
            </a:xfrm>
          </p:grpSpPr>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702" y="5909851"/>
                <a:ext cx="576263" cy="500063"/>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267" y="5909851"/>
                <a:ext cx="576263" cy="500063"/>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832" y="5886039"/>
                <a:ext cx="561975" cy="523875"/>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9109" y="5914614"/>
                <a:ext cx="561975" cy="49530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0386" y="5914614"/>
                <a:ext cx="547688" cy="495300"/>
              </a:xfrm>
              <a:prstGeom prst="rect">
                <a:avLst/>
              </a:prstGeom>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7376" y="5905089"/>
                <a:ext cx="571500" cy="504825"/>
              </a:xfrm>
              <a:prstGeom prst="rect">
                <a:avLst/>
              </a:prstGeom>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8179" y="5905089"/>
                <a:ext cx="557213" cy="504825"/>
              </a:xfrm>
              <a:prstGeom prst="rect">
                <a:avLst/>
              </a:prstGeom>
            </p:spPr>
          </p:pic>
        </p:grpSp>
        <p:sp>
          <p:nvSpPr>
            <p:cNvPr id="15" name="Rectángulo redondeado 14"/>
            <p:cNvSpPr/>
            <p:nvPr/>
          </p:nvSpPr>
          <p:spPr>
            <a:xfrm>
              <a:off x="6644539" y="5836095"/>
              <a:ext cx="1641075" cy="62376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7" name="CuadroTexto 16"/>
          <p:cNvSpPr txBox="1"/>
          <p:nvPr/>
        </p:nvSpPr>
        <p:spPr>
          <a:xfrm>
            <a:off x="2519775" y="5130871"/>
            <a:ext cx="2046808" cy="400110"/>
          </a:xfrm>
          <a:prstGeom prst="rect">
            <a:avLst/>
          </a:prstGeom>
          <a:noFill/>
        </p:spPr>
        <p:txBody>
          <a:bodyPr wrap="square" rtlCol="0">
            <a:spAutoFit/>
          </a:bodyPr>
          <a:lstStyle/>
          <a:p>
            <a:r>
              <a:rPr lang="ca-ES" sz="2000" dirty="0" smtClean="0">
                <a:solidFill>
                  <a:srgbClr val="0070C0"/>
                </a:solidFill>
              </a:rPr>
              <a:t>Proves i anàlisis</a:t>
            </a:r>
            <a:endParaRPr lang="ca-ES" sz="2000" dirty="0">
              <a:solidFill>
                <a:srgbClr val="0070C0"/>
              </a:solidFill>
            </a:endParaRPr>
          </a:p>
        </p:txBody>
      </p:sp>
      <p:sp>
        <p:nvSpPr>
          <p:cNvPr id="18" name="CuadroTexto 17"/>
          <p:cNvSpPr txBox="1"/>
          <p:nvPr/>
        </p:nvSpPr>
        <p:spPr>
          <a:xfrm>
            <a:off x="8761255" y="4427372"/>
            <a:ext cx="2250909" cy="707886"/>
          </a:xfrm>
          <a:prstGeom prst="rect">
            <a:avLst/>
          </a:prstGeom>
          <a:noFill/>
        </p:spPr>
        <p:txBody>
          <a:bodyPr wrap="square" rtlCol="0">
            <a:spAutoFit/>
          </a:bodyPr>
          <a:lstStyle/>
          <a:p>
            <a:r>
              <a:rPr lang="es-ES" sz="2000" dirty="0" smtClean="0">
                <a:solidFill>
                  <a:srgbClr val="0070C0"/>
                </a:solidFill>
              </a:rPr>
              <a:t>Valorar: Conforme, no conforme</a:t>
            </a:r>
            <a:endParaRPr lang="es-ES" sz="2000" dirty="0">
              <a:solidFill>
                <a:srgbClr val="0070C0"/>
              </a:solidFill>
            </a:endParaRPr>
          </a:p>
        </p:txBody>
      </p:sp>
      <p:sp>
        <p:nvSpPr>
          <p:cNvPr id="19" name="Rombo 18"/>
          <p:cNvSpPr/>
          <p:nvPr/>
        </p:nvSpPr>
        <p:spPr>
          <a:xfrm>
            <a:off x="6812898" y="5130871"/>
            <a:ext cx="1304356" cy="587396"/>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0" name="CuadroTexto 19"/>
          <p:cNvSpPr txBox="1"/>
          <p:nvPr/>
        </p:nvSpPr>
        <p:spPr>
          <a:xfrm>
            <a:off x="6776561" y="5267424"/>
            <a:ext cx="1400931" cy="307777"/>
          </a:xfrm>
          <a:prstGeom prst="rect">
            <a:avLst/>
          </a:prstGeom>
          <a:noFill/>
        </p:spPr>
        <p:txBody>
          <a:bodyPr wrap="square" rtlCol="0">
            <a:spAutoFit/>
          </a:bodyPr>
          <a:lstStyle/>
          <a:p>
            <a:pPr algn="ctr"/>
            <a:r>
              <a:rPr lang="es-ES" sz="1400" dirty="0" smtClean="0">
                <a:solidFill>
                  <a:schemeClr val="bg1"/>
                </a:solidFill>
              </a:rPr>
              <a:t>Continuar?</a:t>
            </a:r>
            <a:endParaRPr lang="ca-ES" sz="1400" dirty="0">
              <a:solidFill>
                <a:schemeClr val="bg1"/>
              </a:solidFill>
            </a:endParaRPr>
          </a:p>
        </p:txBody>
      </p:sp>
      <p:cxnSp>
        <p:nvCxnSpPr>
          <p:cNvPr id="22" name="Conector recto de flecha 21"/>
          <p:cNvCxnSpPr>
            <a:stCxn id="20" idx="3"/>
          </p:cNvCxnSpPr>
          <p:nvPr/>
        </p:nvCxnSpPr>
        <p:spPr>
          <a:xfrm>
            <a:off x="8177492" y="5421313"/>
            <a:ext cx="583763" cy="105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7513363" y="5435242"/>
            <a:ext cx="1400931" cy="307777"/>
          </a:xfrm>
          <a:prstGeom prst="rect">
            <a:avLst/>
          </a:prstGeom>
          <a:noFill/>
        </p:spPr>
        <p:txBody>
          <a:bodyPr wrap="square" rtlCol="0">
            <a:spAutoFit/>
          </a:bodyPr>
          <a:lstStyle/>
          <a:p>
            <a:pPr algn="ctr"/>
            <a:r>
              <a:rPr lang="es-ES" sz="1400" dirty="0" smtClean="0">
                <a:solidFill>
                  <a:srgbClr val="00B050"/>
                </a:solidFill>
              </a:rPr>
              <a:t>Si</a:t>
            </a:r>
            <a:endParaRPr lang="ca-ES" sz="1400" dirty="0">
              <a:solidFill>
                <a:srgbClr val="00B050"/>
              </a:solidFill>
            </a:endParaRPr>
          </a:p>
        </p:txBody>
      </p:sp>
      <p:cxnSp>
        <p:nvCxnSpPr>
          <p:cNvPr id="28" name="Conector recto de flecha 27"/>
          <p:cNvCxnSpPr/>
          <p:nvPr/>
        </p:nvCxnSpPr>
        <p:spPr>
          <a:xfrm flipH="1">
            <a:off x="5268397" y="5413439"/>
            <a:ext cx="2293" cy="42871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a:endCxn id="20" idx="1"/>
          </p:cNvCxnSpPr>
          <p:nvPr/>
        </p:nvCxnSpPr>
        <p:spPr>
          <a:xfrm flipV="1">
            <a:off x="5268397" y="5421313"/>
            <a:ext cx="1508164" cy="105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H="1">
            <a:off x="6072454" y="5421312"/>
            <a:ext cx="2293" cy="42871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6496837" y="5431899"/>
            <a:ext cx="432764" cy="307777"/>
          </a:xfrm>
          <a:prstGeom prst="rect">
            <a:avLst/>
          </a:prstGeom>
          <a:noFill/>
        </p:spPr>
        <p:txBody>
          <a:bodyPr wrap="square" rtlCol="0">
            <a:spAutoFit/>
          </a:bodyPr>
          <a:lstStyle/>
          <a:p>
            <a:pPr algn="ctr"/>
            <a:r>
              <a:rPr lang="es-ES" sz="1400" dirty="0" smtClean="0">
                <a:solidFill>
                  <a:srgbClr val="00B050"/>
                </a:solidFill>
              </a:rPr>
              <a:t>No</a:t>
            </a:r>
            <a:endParaRPr lang="ca-ES" sz="1400" dirty="0">
              <a:solidFill>
                <a:srgbClr val="00B050"/>
              </a:solidFill>
            </a:endParaRPr>
          </a:p>
        </p:txBody>
      </p:sp>
    </p:spTree>
    <p:extLst>
      <p:ext uri="{BB962C8B-B14F-4D97-AF65-F5344CB8AC3E}">
        <p14:creationId xmlns:p14="http://schemas.microsoft.com/office/powerpoint/2010/main" val="1071455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Comunicar i continuar</a:t>
            </a:r>
            <a:endParaRPr lang="ca-ES" dirty="0"/>
          </a:p>
        </p:txBody>
      </p:sp>
      <p:pic>
        <p:nvPicPr>
          <p:cNvPr id="5" name="Marcador de contenido 4"/>
          <p:cNvPicPr>
            <a:picLocks noGrp="1" noChangeAspect="1"/>
          </p:cNvPicPr>
          <p:nvPr>
            <p:ph sz="half" idx="1"/>
          </p:nvPr>
        </p:nvPicPr>
        <p:blipFill>
          <a:blip r:embed="rId2"/>
          <a:stretch>
            <a:fillRect/>
          </a:stretch>
        </p:blipFill>
        <p:spPr>
          <a:xfrm>
            <a:off x="1266172" y="1825625"/>
            <a:ext cx="3735777" cy="3345778"/>
          </a:xfrm>
          <a:prstGeom prst="rect">
            <a:avLst/>
          </a:prstGeom>
        </p:spPr>
      </p:pic>
      <p:sp>
        <p:nvSpPr>
          <p:cNvPr id="4" name="Marcador de contenido 3"/>
          <p:cNvSpPr>
            <a:spLocks noGrp="1"/>
          </p:cNvSpPr>
          <p:nvPr>
            <p:ph sz="half" idx="2"/>
          </p:nvPr>
        </p:nvSpPr>
        <p:spPr>
          <a:xfrm>
            <a:off x="5777795" y="2924175"/>
            <a:ext cx="5570674" cy="1101725"/>
          </a:xfrm>
        </p:spPr>
        <p:txBody>
          <a:bodyPr>
            <a:normAutofit/>
          </a:bodyPr>
          <a:lstStyle/>
          <a:p>
            <a:r>
              <a:rPr lang="ca-ES" dirty="0" smtClean="0"/>
              <a:t>Cada equip mostrarà a tots els altres la seva solució</a:t>
            </a:r>
          </a:p>
          <a:p>
            <a:endParaRPr lang="ca-ES" dirty="0" smtClean="0"/>
          </a:p>
        </p:txBody>
      </p:sp>
      <p:grpSp>
        <p:nvGrpSpPr>
          <p:cNvPr id="15" name="Grupo 14"/>
          <p:cNvGrpSpPr/>
          <p:nvPr/>
        </p:nvGrpSpPr>
        <p:grpSpPr>
          <a:xfrm>
            <a:off x="3071655" y="5836095"/>
            <a:ext cx="6108680" cy="623762"/>
            <a:chOff x="3071655" y="5836095"/>
            <a:chExt cx="6108680" cy="623762"/>
          </a:xfrm>
        </p:grpSpPr>
        <p:grpSp>
          <p:nvGrpSpPr>
            <p:cNvPr id="6" name="Grupo 5"/>
            <p:cNvGrpSpPr/>
            <p:nvPr/>
          </p:nvGrpSpPr>
          <p:grpSpPr>
            <a:xfrm>
              <a:off x="3071655" y="5886039"/>
              <a:ext cx="6048690" cy="523875"/>
              <a:chOff x="1326702" y="5886039"/>
              <a:chExt cx="6048690" cy="523875"/>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702" y="5909851"/>
                <a:ext cx="576263" cy="50006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267" y="5909851"/>
                <a:ext cx="576263" cy="500063"/>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832" y="5886039"/>
                <a:ext cx="561975" cy="523875"/>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109" y="5914614"/>
                <a:ext cx="561975" cy="495300"/>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386" y="5914614"/>
                <a:ext cx="547688" cy="49530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376" y="5905089"/>
                <a:ext cx="571500" cy="504825"/>
              </a:xfrm>
              <a:prstGeom prst="rect">
                <a:avLst/>
              </a:prstGeom>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8179" y="5905089"/>
                <a:ext cx="557213" cy="504825"/>
              </a:xfrm>
              <a:prstGeom prst="rect">
                <a:avLst/>
              </a:prstGeom>
            </p:spPr>
          </p:pic>
        </p:grpSp>
        <p:sp>
          <p:nvSpPr>
            <p:cNvPr id="14" name="Rectángulo redondeado 13"/>
            <p:cNvSpPr/>
            <p:nvPr/>
          </p:nvSpPr>
          <p:spPr>
            <a:xfrm>
              <a:off x="8491507" y="5836095"/>
              <a:ext cx="688828" cy="62376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258202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1" y="365125"/>
            <a:ext cx="8730553" cy="1325563"/>
          </a:xfrm>
        </p:spPr>
        <p:txBody>
          <a:bodyPr/>
          <a:lstStyle/>
          <a:p>
            <a:r>
              <a:rPr lang="ca-ES" dirty="0" smtClean="0"/>
              <a:t>El vehicle autònom com una font de reptes</a:t>
            </a:r>
            <a:endParaRPr lang="ca-ES" dirty="0"/>
          </a:p>
        </p:txBody>
      </p:sp>
      <p:pic>
        <p:nvPicPr>
          <p:cNvPr id="1028" name="Picture 4" descr="Resultado de imagen de imÃ¡genes vehÃ­culo autÃ³nom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9679" y="2004854"/>
            <a:ext cx="5715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769525178"/>
              </p:ext>
            </p:extLst>
          </p:nvPr>
        </p:nvGraphicFramePr>
        <p:xfrm>
          <a:off x="6526998" y="2627697"/>
          <a:ext cx="5321701" cy="2793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agen 16"/>
          <p:cNvPicPr>
            <a:picLocks noChangeAspect="1"/>
          </p:cNvPicPr>
          <p:nvPr/>
        </p:nvPicPr>
        <p:blipFill>
          <a:blip r:embed="rId9"/>
          <a:stretch>
            <a:fillRect/>
          </a:stretch>
        </p:blipFill>
        <p:spPr>
          <a:xfrm>
            <a:off x="11055794" y="4981621"/>
            <a:ext cx="296119" cy="253219"/>
          </a:xfrm>
          <a:prstGeom prst="rect">
            <a:avLst/>
          </a:prstGeom>
        </p:spPr>
      </p:pic>
      <p:pic>
        <p:nvPicPr>
          <p:cNvPr id="18" name="Imagen 17"/>
          <p:cNvPicPr>
            <a:picLocks noChangeAspect="1"/>
          </p:cNvPicPr>
          <p:nvPr/>
        </p:nvPicPr>
        <p:blipFill>
          <a:blip r:embed="rId10"/>
          <a:stretch>
            <a:fillRect/>
          </a:stretch>
        </p:blipFill>
        <p:spPr>
          <a:xfrm>
            <a:off x="11055794" y="4523548"/>
            <a:ext cx="297232" cy="247331"/>
          </a:xfrm>
          <a:prstGeom prst="rect">
            <a:avLst/>
          </a:prstGeom>
        </p:spPr>
      </p:pic>
      <p:pic>
        <p:nvPicPr>
          <p:cNvPr id="19" name="Imagen 18"/>
          <p:cNvPicPr>
            <a:picLocks noChangeAspect="1"/>
          </p:cNvPicPr>
          <p:nvPr/>
        </p:nvPicPr>
        <p:blipFill>
          <a:blip r:embed="rId11"/>
          <a:stretch>
            <a:fillRect/>
          </a:stretch>
        </p:blipFill>
        <p:spPr>
          <a:xfrm>
            <a:off x="11055794" y="4071308"/>
            <a:ext cx="292869" cy="266258"/>
          </a:xfrm>
          <a:prstGeom prst="rect">
            <a:avLst/>
          </a:prstGeom>
        </p:spPr>
      </p:pic>
      <p:pic>
        <p:nvPicPr>
          <p:cNvPr id="20" name="Imagen 19"/>
          <p:cNvPicPr>
            <a:picLocks noChangeAspect="1"/>
          </p:cNvPicPr>
          <p:nvPr/>
        </p:nvPicPr>
        <p:blipFill>
          <a:blip r:embed="rId12"/>
          <a:stretch>
            <a:fillRect/>
          </a:stretch>
        </p:blipFill>
        <p:spPr>
          <a:xfrm>
            <a:off x="11055794" y="3617187"/>
            <a:ext cx="297231" cy="268139"/>
          </a:xfrm>
          <a:prstGeom prst="rect">
            <a:avLst/>
          </a:prstGeom>
        </p:spPr>
      </p:pic>
      <p:pic>
        <p:nvPicPr>
          <p:cNvPr id="21" name="Imagen 20"/>
          <p:cNvPicPr>
            <a:picLocks noChangeAspect="1"/>
          </p:cNvPicPr>
          <p:nvPr/>
        </p:nvPicPr>
        <p:blipFill>
          <a:blip r:embed="rId13"/>
          <a:stretch>
            <a:fillRect/>
          </a:stretch>
        </p:blipFill>
        <p:spPr>
          <a:xfrm>
            <a:off x="11055794" y="3187306"/>
            <a:ext cx="292869" cy="243189"/>
          </a:xfrm>
          <a:prstGeom prst="rect">
            <a:avLst/>
          </a:prstGeom>
        </p:spPr>
      </p:pic>
      <p:pic>
        <p:nvPicPr>
          <p:cNvPr id="22" name="Imagen 21"/>
          <p:cNvPicPr>
            <a:picLocks noChangeAspect="1"/>
          </p:cNvPicPr>
          <p:nvPr/>
        </p:nvPicPr>
        <p:blipFill>
          <a:blip r:embed="rId14"/>
          <a:stretch>
            <a:fillRect/>
          </a:stretch>
        </p:blipFill>
        <p:spPr>
          <a:xfrm>
            <a:off x="11055794" y="2699279"/>
            <a:ext cx="282795" cy="275821"/>
          </a:xfrm>
          <a:prstGeom prst="rect">
            <a:avLst/>
          </a:prstGeom>
        </p:spPr>
      </p:pic>
    </p:spTree>
    <p:extLst>
      <p:ext uri="{BB962C8B-B14F-4D97-AF65-F5344CB8AC3E}">
        <p14:creationId xmlns:p14="http://schemas.microsoft.com/office/powerpoint/2010/main" val="892105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4700" y="307975"/>
            <a:ext cx="10515600" cy="1325563"/>
          </a:xfrm>
        </p:spPr>
        <p:txBody>
          <a:bodyPr/>
          <a:lstStyle/>
          <a:p>
            <a:r>
              <a:rPr lang="ca-ES" dirty="0" smtClean="0"/>
              <a:t>El tribot per aprendre </a:t>
            </a:r>
            <a:endParaRPr lang="ca-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331" y="1695450"/>
            <a:ext cx="10686859" cy="4419600"/>
          </a:xfrm>
        </p:spPr>
      </p:pic>
    </p:spTree>
    <p:extLst>
      <p:ext uri="{BB962C8B-B14F-4D97-AF65-F5344CB8AC3E}">
        <p14:creationId xmlns:p14="http://schemas.microsoft.com/office/powerpoint/2010/main" val="1597474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Sí </a:t>
            </a:r>
            <a:r>
              <a:rPr lang="ca-ES" dirty="0" smtClean="0"/>
              <a:t>a STEM, però gaudint </a:t>
            </a:r>
            <a:r>
              <a:rPr lang="ca-ES" dirty="0" smtClean="0"/>
              <a:t>amb l’ajuda:</a:t>
            </a:r>
            <a:endParaRPr lang="ca-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051844"/>
            <a:ext cx="5489575" cy="388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90600" y="2051050"/>
            <a:ext cx="298450" cy="247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7124700" y="3157319"/>
            <a:ext cx="3721100" cy="1200329"/>
          </a:xfrm>
          <a:prstGeom prst="rect">
            <a:avLst/>
          </a:prstGeom>
          <a:noFill/>
        </p:spPr>
        <p:txBody>
          <a:bodyPr wrap="square" rtlCol="0">
            <a:spAutoFit/>
          </a:bodyPr>
          <a:lstStyle/>
          <a:p>
            <a:r>
              <a:rPr lang="ca-ES" dirty="0" smtClean="0">
                <a:solidFill>
                  <a:srgbClr val="0070C0"/>
                </a:solidFill>
              </a:rPr>
              <a:t>Que permetrà incorporar el pensament computacional </a:t>
            </a:r>
            <a:r>
              <a:rPr lang="ca-ES" dirty="0" smtClean="0">
                <a:solidFill>
                  <a:srgbClr val="0070C0"/>
                </a:solidFill>
              </a:rPr>
              <a:t>als</a:t>
            </a:r>
            <a:r>
              <a:rPr lang="ca-ES" dirty="0" smtClean="0">
                <a:solidFill>
                  <a:srgbClr val="0070C0"/>
                </a:solidFill>
              </a:rPr>
              <a:t> </a:t>
            </a:r>
            <a:r>
              <a:rPr lang="ca-ES" dirty="0" smtClean="0">
                <a:solidFill>
                  <a:srgbClr val="0070C0"/>
                </a:solidFill>
              </a:rPr>
              <a:t>nostres hàbits de treball i així arribar a aconseguir competències STEM-CS</a:t>
            </a:r>
            <a:endParaRPr lang="ca-ES" dirty="0">
              <a:solidFill>
                <a:srgbClr val="0070C0"/>
              </a:solidFill>
            </a:endParaRPr>
          </a:p>
        </p:txBody>
      </p:sp>
    </p:spTree>
    <p:extLst>
      <p:ext uri="{BB962C8B-B14F-4D97-AF65-F5344CB8AC3E}">
        <p14:creationId xmlns:p14="http://schemas.microsoft.com/office/powerpoint/2010/main" val="1567185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5672" y="393879"/>
            <a:ext cx="9904563" cy="1325563"/>
          </a:xfrm>
        </p:spPr>
        <p:txBody>
          <a:bodyPr/>
          <a:lstStyle/>
          <a:p>
            <a:r>
              <a:rPr lang="ca-ES" dirty="0" smtClean="0"/>
              <a:t>Exemple de codi:</a:t>
            </a:r>
            <a:endParaRPr lang="ca-ES" dirty="0"/>
          </a:p>
        </p:txBody>
      </p:sp>
      <p:pic>
        <p:nvPicPr>
          <p:cNvPr id="4" name="Marcador de contenido 3"/>
          <p:cNvPicPr>
            <a:picLocks noGrp="1" noChangeAspect="1"/>
          </p:cNvPicPr>
          <p:nvPr>
            <p:ph idx="1"/>
          </p:nvPr>
        </p:nvPicPr>
        <p:blipFill>
          <a:blip r:embed="rId2"/>
          <a:stretch>
            <a:fillRect/>
          </a:stretch>
        </p:blipFill>
        <p:spPr>
          <a:xfrm>
            <a:off x="1195387" y="2939256"/>
            <a:ext cx="9801225" cy="2124075"/>
          </a:xfrm>
          <a:prstGeom prst="rect">
            <a:avLst/>
          </a:prstGeom>
        </p:spPr>
      </p:pic>
      <p:sp>
        <p:nvSpPr>
          <p:cNvPr id="3" name="2 CuadroTexto"/>
          <p:cNvSpPr txBox="1"/>
          <p:nvPr/>
        </p:nvSpPr>
        <p:spPr>
          <a:xfrm>
            <a:off x="819150" y="2305050"/>
            <a:ext cx="4648200" cy="400110"/>
          </a:xfrm>
          <a:prstGeom prst="rect">
            <a:avLst/>
          </a:prstGeom>
          <a:noFill/>
        </p:spPr>
        <p:txBody>
          <a:bodyPr wrap="square" rtlCol="0">
            <a:spAutoFit/>
          </a:bodyPr>
          <a:lstStyle/>
          <a:p>
            <a:r>
              <a:rPr lang="ca-ES" sz="2000" dirty="0">
                <a:solidFill>
                  <a:srgbClr val="0070C0"/>
                </a:solidFill>
              </a:rPr>
              <a:t>Sona si detecta una persona</a:t>
            </a:r>
            <a:endParaRPr lang="es-ES" sz="2000" dirty="0">
              <a:solidFill>
                <a:srgbClr val="0070C0"/>
              </a:solidFill>
            </a:endParaRPr>
          </a:p>
        </p:txBody>
      </p:sp>
    </p:spTree>
    <p:extLst>
      <p:ext uri="{BB962C8B-B14F-4D97-AF65-F5344CB8AC3E}">
        <p14:creationId xmlns:p14="http://schemas.microsoft.com/office/powerpoint/2010/main" val="2458879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801372" y="2375826"/>
            <a:ext cx="5670174" cy="523220"/>
          </a:xfrm>
          <a:prstGeom prst="rect">
            <a:avLst/>
          </a:prstGeom>
          <a:noFill/>
        </p:spPr>
        <p:txBody>
          <a:bodyPr wrap="square" rtlCol="0">
            <a:spAutoFit/>
          </a:bodyPr>
          <a:lstStyle/>
          <a:p>
            <a:r>
              <a:rPr lang="ca-ES" sz="2800" b="1" dirty="0" smtClean="0">
                <a:solidFill>
                  <a:srgbClr val="0070C0"/>
                </a:solidFill>
              </a:rPr>
              <a:t>Escoles del ZER El Moianès Llevant</a:t>
            </a:r>
            <a:endParaRPr lang="ca-ES" sz="2800" b="1" dirty="0">
              <a:solidFill>
                <a:srgbClr val="0070C0"/>
              </a:solidFill>
            </a:endParaRPr>
          </a:p>
        </p:txBody>
      </p:sp>
      <p:sp>
        <p:nvSpPr>
          <p:cNvPr id="12" name="CuadroTexto 11"/>
          <p:cNvSpPr txBox="1"/>
          <p:nvPr/>
        </p:nvSpPr>
        <p:spPr>
          <a:xfrm>
            <a:off x="3801372" y="2967008"/>
            <a:ext cx="5095336" cy="369332"/>
          </a:xfrm>
          <a:prstGeom prst="rect">
            <a:avLst/>
          </a:prstGeom>
          <a:noFill/>
        </p:spPr>
        <p:txBody>
          <a:bodyPr wrap="square" rtlCol="0">
            <a:spAutoFit/>
          </a:bodyPr>
          <a:lstStyle/>
          <a:p>
            <a:r>
              <a:rPr lang="ca-ES" dirty="0" smtClean="0">
                <a:solidFill>
                  <a:srgbClr val="0070C0"/>
                </a:solidFill>
              </a:rPr>
              <a:t>Informació: a8037981@xtec.cat</a:t>
            </a:r>
            <a:endParaRPr lang="ca-ES" dirty="0">
              <a:solidFill>
                <a:srgbClr val="0070C0"/>
              </a:solidFill>
            </a:endParaRPr>
          </a:p>
        </p:txBody>
      </p:sp>
      <p:sp>
        <p:nvSpPr>
          <p:cNvPr id="17" name="Rectangle 6"/>
          <p:cNvSpPr>
            <a:spLocks noChangeArrowheads="1"/>
          </p:cNvSpPr>
          <p:nvPr/>
        </p:nvSpPr>
        <p:spPr bwMode="auto">
          <a:xfrm>
            <a:off x="1710175" y="3778315"/>
            <a:ext cx="898391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LEGO®, el logotip de LEGO, MINDSTORMS y el logo MINDSTORMS son marques registrades del Grupo LEGO</a:t>
            </a:r>
            <a:r>
              <a:rPr kumimoji="0" lang="ca-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a:t>
            </a:r>
            <a:br>
              <a:rPr kumimoji="0" lang="ca-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br>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LEGO no dóna suport</a:t>
            </a:r>
            <a:r>
              <a:rPr kumimoji="0" lang="ca-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a aquests continguts</a:t>
            </a:r>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 si bé la informació procedeix del material adquirit a LEGO</a:t>
            </a:r>
            <a:r>
              <a:rPr kumimoji="0" lang="ca-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y de llocs web relacionats </a:t>
            </a:r>
            <a:r>
              <a:rPr kumimoji="0" lang="ca-ES" altLang="es-ES" sz="1200" b="0" i="0" u="none" strike="noStrike" cap="none" normalizeH="0" dirty="0" err="1" smtClean="0">
                <a:ln>
                  <a:noFill/>
                </a:ln>
                <a:solidFill>
                  <a:schemeClr val="tx1"/>
                </a:solidFill>
                <a:effectLst/>
                <a:latin typeface="+mj-lt"/>
                <a:ea typeface="Calibri" panose="020F0502020204030204" pitchFamily="34" charset="0"/>
                <a:cs typeface="Arial" panose="020B0604020202020204" pitchFamily="34" charset="0"/>
              </a:rPr>
              <a:t>amd</a:t>
            </a:r>
            <a:r>
              <a:rPr kumimoji="0" lang="ca-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formació 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endParaRPr>
          </a:p>
          <a:p>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Algunes informacions han estat extretes del </a:t>
            </a:r>
            <a:r>
              <a:rPr lang="ca-ES" sz="1200" b="1" dirty="0" smtClean="0"/>
              <a:t>Pla STEMcat, </a:t>
            </a:r>
            <a:r>
              <a:rPr lang="ca-ES" sz="1200" dirty="0" smtClean="0"/>
              <a:t>d’impuls de les vocacions científiques, tecnològiques, en enginyeria i en</a:t>
            </a:r>
          </a:p>
          <a:p>
            <a:r>
              <a:rPr lang="ca-ES" sz="1200" dirty="0" smtClean="0"/>
              <a:t>Matemàtiques</a:t>
            </a:r>
          </a:p>
          <a:p>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
            </a:r>
            <a:b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br>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Aquest document es pot fer servir sota llicència </a:t>
            </a:r>
            <a:r>
              <a:rPr kumimoji="0" lang="ca-ES" altLang="es-ES" sz="1200" b="1" i="1"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Creative Commons Atribución /  Reconocimiento, NoComercial, CompartirIgual 4.0  </a:t>
            </a:r>
            <a:r>
              <a:rPr kumimoji="0" lang="ca-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Llicència Pública Internacional — CC BY-NC-SA 4.0</a:t>
            </a: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7"/>
          <p:cNvSpPr>
            <a:spLocks noChangeArrowheads="1"/>
          </p:cNvSpPr>
          <p:nvPr/>
        </p:nvSpPr>
        <p:spPr bwMode="auto">
          <a:xfrm>
            <a:off x="0" y="995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 name="Imagen 13"/>
          <p:cNvPicPr/>
          <p:nvPr/>
        </p:nvPicPr>
        <p:blipFill>
          <a:blip r:embed="rId3" cstate="print">
            <a:extLst>
              <a:ext uri="{28A0092B-C50C-407E-A947-70E740481C1C}">
                <a14:useLocalDpi xmlns:a14="http://schemas.microsoft.com/office/drawing/2010/main" val="0"/>
              </a:ext>
            </a:extLst>
          </a:blip>
          <a:stretch>
            <a:fillRect/>
          </a:stretch>
        </p:blipFill>
        <p:spPr>
          <a:xfrm>
            <a:off x="1710176" y="5803002"/>
            <a:ext cx="1527175" cy="535305"/>
          </a:xfrm>
          <a:prstGeom prst="rect">
            <a:avLst/>
          </a:prstGeom>
        </p:spPr>
      </p:pic>
      <p:pic>
        <p:nvPicPr>
          <p:cNvPr id="7" name="6 Imagen"/>
          <p:cNvPicPr/>
          <p:nvPr/>
        </p:nvPicPr>
        <p:blipFill>
          <a:blip r:embed="rId4">
            <a:extLst>
              <a:ext uri="{28A0092B-C50C-407E-A947-70E740481C1C}">
                <a14:useLocalDpi xmlns:a14="http://schemas.microsoft.com/office/drawing/2010/main" val="0"/>
              </a:ext>
            </a:extLst>
          </a:blip>
          <a:stretch>
            <a:fillRect/>
          </a:stretch>
        </p:blipFill>
        <p:spPr>
          <a:xfrm>
            <a:off x="1849437" y="296227"/>
            <a:ext cx="1457325" cy="3128645"/>
          </a:xfrm>
          <a:prstGeom prst="rect">
            <a:avLst/>
          </a:prstGeom>
        </p:spPr>
      </p:pic>
    </p:spTree>
    <p:extLst>
      <p:ext uri="{BB962C8B-B14F-4D97-AF65-F5344CB8AC3E}">
        <p14:creationId xmlns:p14="http://schemas.microsoft.com/office/powerpoint/2010/main" val="97508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Per què el Pla STEM</a:t>
            </a:r>
            <a:endParaRPr lang="ca-ES" dirty="0"/>
          </a:p>
        </p:txBody>
      </p:sp>
      <p:sp>
        <p:nvSpPr>
          <p:cNvPr id="3" name="2 Marcador de contenido"/>
          <p:cNvSpPr>
            <a:spLocks noGrp="1"/>
          </p:cNvSpPr>
          <p:nvPr>
            <p:ph idx="1"/>
          </p:nvPr>
        </p:nvSpPr>
        <p:spPr>
          <a:xfrm>
            <a:off x="825500" y="2111375"/>
            <a:ext cx="10515600" cy="1108075"/>
          </a:xfrm>
        </p:spPr>
        <p:txBody>
          <a:bodyPr>
            <a:normAutofit/>
          </a:bodyPr>
          <a:lstStyle/>
          <a:p>
            <a:pPr marL="0" indent="0">
              <a:buNone/>
            </a:pPr>
            <a:r>
              <a:rPr lang="ca-ES" dirty="0" smtClean="0"/>
              <a:t>Catalunya necessita una </a:t>
            </a:r>
            <a:r>
              <a:rPr lang="ca-ES" b="1" dirty="0" smtClean="0"/>
              <a:t>població</a:t>
            </a:r>
            <a:r>
              <a:rPr lang="ca-ES" dirty="0" smtClean="0"/>
              <a:t> preparada, competent en ciència, tecnologia, enginyeria i matemàtiques. </a:t>
            </a:r>
          </a:p>
        </p:txBody>
      </p:sp>
      <p:sp>
        <p:nvSpPr>
          <p:cNvPr id="4" name="3 CuadroTexto"/>
          <p:cNvSpPr txBox="1"/>
          <p:nvPr/>
        </p:nvSpPr>
        <p:spPr>
          <a:xfrm>
            <a:off x="831850" y="3435350"/>
            <a:ext cx="10280650" cy="2677656"/>
          </a:xfrm>
          <a:prstGeom prst="rect">
            <a:avLst/>
          </a:prstGeom>
          <a:noFill/>
        </p:spPr>
        <p:txBody>
          <a:bodyPr wrap="square" rtlCol="0">
            <a:spAutoFit/>
          </a:bodyPr>
          <a:lstStyle/>
          <a:p>
            <a:r>
              <a:rPr lang="ca-ES" sz="2800" dirty="0">
                <a:solidFill>
                  <a:srgbClr val="0070C0"/>
                </a:solidFill>
              </a:rPr>
              <a:t>Una necessitat que no respon només als reptes laborals i econòmics immediats o dels propers anys, sinó que, també i principalment, és imperativa la formació STEM per garantir que els ciutadans gaudeixin d’una cultura i d’una actitud crítica envers la innovació científica i tecnològica que els permetin participar de forma activa i plena en la societat.</a:t>
            </a:r>
          </a:p>
        </p:txBody>
      </p:sp>
    </p:spTree>
    <p:extLst>
      <p:ext uri="{BB962C8B-B14F-4D97-AF65-F5344CB8AC3E}">
        <p14:creationId xmlns:p14="http://schemas.microsoft.com/office/powerpoint/2010/main" val="8661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Rols i estereotips de gènere.</a:t>
            </a:r>
            <a:endParaRPr lang="ca-ES" dirty="0"/>
          </a:p>
        </p:txBody>
      </p:sp>
      <p:sp>
        <p:nvSpPr>
          <p:cNvPr id="3" name="2 Marcador de contenido"/>
          <p:cNvSpPr>
            <a:spLocks noGrp="1"/>
          </p:cNvSpPr>
          <p:nvPr>
            <p:ph idx="1"/>
          </p:nvPr>
        </p:nvSpPr>
        <p:spPr>
          <a:xfrm>
            <a:off x="936625" y="1825625"/>
            <a:ext cx="10515600" cy="1406525"/>
          </a:xfrm>
        </p:spPr>
        <p:txBody>
          <a:bodyPr/>
          <a:lstStyle/>
          <a:p>
            <a:pPr marL="0" indent="0">
              <a:buNone/>
            </a:pPr>
            <a:endParaRPr lang="ca-ES" dirty="0" smtClean="0"/>
          </a:p>
          <a:p>
            <a:pPr marL="0" indent="0">
              <a:buNone/>
            </a:pPr>
            <a:r>
              <a:rPr lang="ca-ES" dirty="0" smtClean="0"/>
              <a:t>Les habilitats percebudes pels estudiants per seguir estudis STEM, estan per sota de les seves capacitats reals. </a:t>
            </a:r>
          </a:p>
        </p:txBody>
      </p:sp>
      <p:sp>
        <p:nvSpPr>
          <p:cNvPr id="4" name="3 CuadroTexto"/>
          <p:cNvSpPr txBox="1"/>
          <p:nvPr/>
        </p:nvSpPr>
        <p:spPr>
          <a:xfrm>
            <a:off x="942975" y="3568700"/>
            <a:ext cx="10502900" cy="954107"/>
          </a:xfrm>
          <a:prstGeom prst="rect">
            <a:avLst/>
          </a:prstGeom>
          <a:noFill/>
        </p:spPr>
        <p:txBody>
          <a:bodyPr wrap="square" rtlCol="0">
            <a:spAutoFit/>
          </a:bodyPr>
          <a:lstStyle/>
          <a:p>
            <a:r>
              <a:rPr lang="ca-ES" sz="2800" dirty="0">
                <a:solidFill>
                  <a:srgbClr val="0070C0"/>
                </a:solidFill>
              </a:rPr>
              <a:t>Aquesta diferència entre les habilitats percebudes i les notes obtingudes és més gran en el cas de les noies que en el dels nois. </a:t>
            </a:r>
          </a:p>
        </p:txBody>
      </p:sp>
      <p:sp>
        <p:nvSpPr>
          <p:cNvPr id="5" name="4 CuadroTexto"/>
          <p:cNvSpPr txBox="1"/>
          <p:nvPr/>
        </p:nvSpPr>
        <p:spPr>
          <a:xfrm>
            <a:off x="889000" y="4775200"/>
            <a:ext cx="10610850" cy="1661993"/>
          </a:xfrm>
          <a:prstGeom prst="rect">
            <a:avLst/>
          </a:prstGeom>
          <a:noFill/>
        </p:spPr>
        <p:txBody>
          <a:bodyPr wrap="square" rtlCol="0">
            <a:spAutoFit/>
          </a:bodyPr>
          <a:lstStyle/>
          <a:p>
            <a:r>
              <a:rPr lang="ca-ES" sz="2800" dirty="0">
                <a:solidFill>
                  <a:srgbClr val="0070C0"/>
                </a:solidFill>
              </a:rPr>
              <a:t>Es a dir, que si bé les noies obtenen millors resultats acadèmics en les assignatures de ciències i tecnologia, perceben que hi tenen menys habilitats que els nois</a:t>
            </a:r>
            <a:r>
              <a:rPr lang="ca-ES" dirty="0"/>
              <a:t>.</a:t>
            </a:r>
          </a:p>
          <a:p>
            <a:endParaRPr lang="es-ES" dirty="0"/>
          </a:p>
        </p:txBody>
      </p:sp>
    </p:spTree>
    <p:extLst>
      <p:ext uri="{BB962C8B-B14F-4D97-AF65-F5344CB8AC3E}">
        <p14:creationId xmlns:p14="http://schemas.microsoft.com/office/powerpoint/2010/main" val="31655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3200" b="1" dirty="0" smtClean="0"/>
              <a:t>Estimular STEM pensant en el món laboral</a:t>
            </a:r>
            <a:endParaRPr lang="ca-ES" sz="3200" b="1" dirty="0"/>
          </a:p>
        </p:txBody>
      </p:sp>
      <p:sp>
        <p:nvSpPr>
          <p:cNvPr id="3" name="2 Marcador de contenido"/>
          <p:cNvSpPr>
            <a:spLocks noGrp="1"/>
          </p:cNvSpPr>
          <p:nvPr>
            <p:ph idx="1"/>
          </p:nvPr>
        </p:nvSpPr>
        <p:spPr>
          <a:xfrm>
            <a:off x="838200" y="1825625"/>
            <a:ext cx="10515600" cy="2593975"/>
          </a:xfrm>
        </p:spPr>
        <p:txBody>
          <a:bodyPr>
            <a:normAutofit/>
          </a:bodyPr>
          <a:lstStyle/>
          <a:p>
            <a:pPr marL="0" indent="0">
              <a:buNone/>
            </a:pPr>
            <a:r>
              <a:rPr lang="ca-ES" dirty="0" smtClean="0"/>
              <a:t>Segons un informe del Parlament Europeo, fins al 2025, a Europa s’hauran de cobrir set milions de llocs de treball qualificats en les disciplines STEM.  Malgrat això, el mateix informe posa de manifest el desequilibri entre aquestes previsions i la baixa proporció d’estudiants que escullen estudis en aquests camps, molt especialment, entre les noies.</a:t>
            </a:r>
          </a:p>
        </p:txBody>
      </p:sp>
      <p:sp>
        <p:nvSpPr>
          <p:cNvPr id="4" name="3 CuadroTexto"/>
          <p:cNvSpPr txBox="1"/>
          <p:nvPr/>
        </p:nvSpPr>
        <p:spPr>
          <a:xfrm>
            <a:off x="825500" y="4749800"/>
            <a:ext cx="10585450" cy="1384995"/>
          </a:xfrm>
          <a:prstGeom prst="rect">
            <a:avLst/>
          </a:prstGeom>
          <a:noFill/>
        </p:spPr>
        <p:txBody>
          <a:bodyPr wrap="square" rtlCol="0">
            <a:spAutoFit/>
          </a:bodyPr>
          <a:lstStyle/>
          <a:p>
            <a:r>
              <a:rPr lang="ca-ES" sz="2800" dirty="0">
                <a:solidFill>
                  <a:srgbClr val="0070C0"/>
                </a:solidFill>
              </a:rPr>
              <a:t>A més, l’estudi </a:t>
            </a:r>
            <a:r>
              <a:rPr lang="ca-ES" sz="2800" b="1" i="1" dirty="0" err="1">
                <a:solidFill>
                  <a:srgbClr val="0070C0"/>
                </a:solidFill>
              </a:rPr>
              <a:t>Women</a:t>
            </a:r>
            <a:r>
              <a:rPr lang="ca-ES" sz="2800" b="1" i="1" dirty="0">
                <a:solidFill>
                  <a:srgbClr val="0070C0"/>
                </a:solidFill>
              </a:rPr>
              <a:t> </a:t>
            </a:r>
            <a:r>
              <a:rPr lang="ca-ES" sz="2800" b="1" i="1" dirty="0" err="1">
                <a:solidFill>
                  <a:srgbClr val="0070C0"/>
                </a:solidFill>
              </a:rPr>
              <a:t>active</a:t>
            </a:r>
            <a:r>
              <a:rPr lang="ca-ES" sz="2800" b="1" i="1" dirty="0">
                <a:solidFill>
                  <a:srgbClr val="0070C0"/>
                </a:solidFill>
              </a:rPr>
              <a:t> in </a:t>
            </a:r>
            <a:r>
              <a:rPr lang="ca-ES" sz="2800" b="1" i="1" dirty="0" err="1">
                <a:solidFill>
                  <a:srgbClr val="0070C0"/>
                </a:solidFill>
              </a:rPr>
              <a:t>the</a:t>
            </a:r>
            <a:r>
              <a:rPr lang="ca-ES" sz="2800" b="1" i="1" dirty="0">
                <a:solidFill>
                  <a:srgbClr val="0070C0"/>
                </a:solidFill>
              </a:rPr>
              <a:t> ICT </a:t>
            </a:r>
            <a:r>
              <a:rPr lang="ca-ES" sz="2800" dirty="0">
                <a:solidFill>
                  <a:srgbClr val="0070C0"/>
                </a:solidFill>
              </a:rPr>
              <a:t>sector, informa que de les dones llicenciades en la branca TIC només un 20%  treballa als 30 anys i un 9% ho fan als 45.</a:t>
            </a:r>
          </a:p>
        </p:txBody>
      </p:sp>
    </p:spTree>
    <p:extLst>
      <p:ext uri="{BB962C8B-B14F-4D97-AF65-F5344CB8AC3E}">
        <p14:creationId xmlns:p14="http://schemas.microsoft.com/office/powerpoint/2010/main" val="8805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Estratègia STEM del ZER Moianès</a:t>
            </a:r>
            <a:endParaRPr lang="ca-ES" dirty="0"/>
          </a:p>
        </p:txBody>
      </p:sp>
      <p:sp>
        <p:nvSpPr>
          <p:cNvPr id="3" name="2 Marcador de contenido"/>
          <p:cNvSpPr>
            <a:spLocks noGrp="1"/>
          </p:cNvSpPr>
          <p:nvPr>
            <p:ph idx="1"/>
          </p:nvPr>
        </p:nvSpPr>
        <p:spPr>
          <a:xfrm>
            <a:off x="889000" y="1825625"/>
            <a:ext cx="10515600" cy="860425"/>
          </a:xfrm>
        </p:spPr>
        <p:txBody>
          <a:bodyPr>
            <a:normAutofit/>
          </a:bodyPr>
          <a:lstStyle/>
          <a:p>
            <a:r>
              <a:rPr lang="ca-ES" dirty="0" smtClean="0"/>
              <a:t>potenciar la formació dels professors en els àmbits científics, tecnològics i matemàtics</a:t>
            </a:r>
          </a:p>
        </p:txBody>
      </p:sp>
      <p:sp>
        <p:nvSpPr>
          <p:cNvPr id="4" name="2 Marcador de contenido"/>
          <p:cNvSpPr txBox="1">
            <a:spLocks/>
          </p:cNvSpPr>
          <p:nvPr/>
        </p:nvSpPr>
        <p:spPr>
          <a:xfrm>
            <a:off x="889000" y="2835275"/>
            <a:ext cx="10515600" cy="12065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dirty="0"/>
              <a:t>potenciar les competències científiques, tecnològiques i matemàtiques entre els estudiants de l'educació primària en horari lectiu i desenvolupar un pla extraescolar de estudis STEM per alumnes de graus superiors</a:t>
            </a:r>
          </a:p>
        </p:txBody>
      </p:sp>
      <p:sp>
        <p:nvSpPr>
          <p:cNvPr id="5" name="2 Marcador de contenido"/>
          <p:cNvSpPr txBox="1">
            <a:spLocks/>
          </p:cNvSpPr>
          <p:nvPr/>
        </p:nvSpPr>
        <p:spPr>
          <a:xfrm>
            <a:off x="889000" y="4191001"/>
            <a:ext cx="105156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dirty="0" smtClean="0"/>
              <a:t>encoratjar la participació de mentors del sector STEM a l'escola</a:t>
            </a:r>
          </a:p>
        </p:txBody>
      </p:sp>
      <p:sp>
        <p:nvSpPr>
          <p:cNvPr id="6" name="2 Marcador de contenido"/>
          <p:cNvSpPr txBox="1">
            <a:spLocks/>
          </p:cNvSpPr>
          <p:nvPr/>
        </p:nvSpPr>
        <p:spPr>
          <a:xfrm>
            <a:off x="889000" y="5054600"/>
            <a:ext cx="10515600" cy="860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dirty="0"/>
              <a:t>promoure la ciència, la tecnologia, l'enginyeria i les matemàtiques a la societat</a:t>
            </a:r>
            <a:endParaRPr lang="ca-ES" dirty="0" smtClean="0"/>
          </a:p>
        </p:txBody>
      </p:sp>
    </p:spTree>
    <p:extLst>
      <p:ext uri="{BB962C8B-B14F-4D97-AF65-F5344CB8AC3E}">
        <p14:creationId xmlns:p14="http://schemas.microsoft.com/office/powerpoint/2010/main" val="2276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solidFill>
                  <a:schemeClr val="accent5"/>
                </a:solidFill>
              </a:rPr>
              <a:t>Noves eines al ZER</a:t>
            </a:r>
            <a:endParaRPr lang="ca-ES" dirty="0">
              <a:solidFill>
                <a:schemeClr val="accent5"/>
              </a:solidFill>
            </a:endParaRPr>
          </a:p>
        </p:txBody>
      </p:sp>
      <p:sp>
        <p:nvSpPr>
          <p:cNvPr id="3" name="Marcador de contenido 2"/>
          <p:cNvSpPr>
            <a:spLocks noGrp="1"/>
          </p:cNvSpPr>
          <p:nvPr>
            <p:ph idx="1"/>
          </p:nvPr>
        </p:nvSpPr>
        <p:spPr/>
        <p:txBody>
          <a:bodyPr>
            <a:normAutofit/>
          </a:bodyPr>
          <a:lstStyle/>
          <a:p>
            <a:r>
              <a:rPr lang="ca-ES" dirty="0" smtClean="0"/>
              <a:t>A les escoles del ZER Moianès Llevant se està treballant des de maig del 2019 en el pla STEM:</a:t>
            </a:r>
          </a:p>
          <a:p>
            <a:endParaRPr lang="ca-ES" dirty="0" smtClean="0"/>
          </a:p>
          <a:p>
            <a:pPr lvl="2">
              <a:buFont typeface="Courier New" panose="02070309020205020404" pitchFamily="49" charset="0"/>
              <a:buChar char="o"/>
            </a:pPr>
            <a:r>
              <a:rPr lang="ca-ES" dirty="0" smtClean="0"/>
              <a:t>LEGO MINDSTORMS EV3</a:t>
            </a:r>
          </a:p>
          <a:p>
            <a:pPr lvl="2">
              <a:buFont typeface="Courier New" panose="02070309020205020404" pitchFamily="49" charset="0"/>
              <a:buChar char="o"/>
            </a:pPr>
            <a:endParaRPr lang="ca-ES" dirty="0" smtClean="0"/>
          </a:p>
          <a:p>
            <a:r>
              <a:rPr lang="ca-ES" dirty="0"/>
              <a:t>A</a:t>
            </a:r>
            <a:r>
              <a:rPr lang="ca-ES" dirty="0" smtClean="0"/>
              <a:t>l curs 2019 – 2020 s’incorporarà el disseny assistit per ordinador:</a:t>
            </a:r>
          </a:p>
          <a:p>
            <a:endParaRPr lang="ca-ES" dirty="0" smtClean="0"/>
          </a:p>
          <a:p>
            <a:pPr lvl="2">
              <a:buFont typeface="Courier New" panose="02070309020205020404" pitchFamily="49" charset="0"/>
              <a:buChar char="o"/>
            </a:pPr>
            <a:r>
              <a:rPr lang="ca-ES" dirty="0" smtClean="0"/>
              <a:t>TinkerCAD</a:t>
            </a:r>
            <a:endParaRPr lang="ca-ES" dirty="0"/>
          </a:p>
        </p:txBody>
      </p:sp>
    </p:spTree>
    <p:extLst>
      <p:ext uri="{BB962C8B-B14F-4D97-AF65-F5344CB8AC3E}">
        <p14:creationId xmlns:p14="http://schemas.microsoft.com/office/powerpoint/2010/main" val="1014418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solidFill>
                  <a:srgbClr val="0070C0"/>
                </a:solidFill>
              </a:rPr>
              <a:t>Conjunts LEGO MINDSTORMS EV3</a:t>
            </a:r>
            <a:endParaRPr lang="ca-ES" dirty="0">
              <a:solidFill>
                <a:srgbClr val="0070C0"/>
              </a:solidFill>
            </a:endParaRPr>
          </a:p>
        </p:txBody>
      </p:sp>
      <p:grpSp>
        <p:nvGrpSpPr>
          <p:cNvPr id="11" name="Grupo 10"/>
          <p:cNvGrpSpPr/>
          <p:nvPr/>
        </p:nvGrpSpPr>
        <p:grpSpPr>
          <a:xfrm>
            <a:off x="1598693" y="1638151"/>
            <a:ext cx="2683599" cy="2857247"/>
            <a:chOff x="1598693" y="1638151"/>
            <a:chExt cx="2683599" cy="2857247"/>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94" y="1638151"/>
              <a:ext cx="2683598" cy="2500209"/>
            </a:xfrm>
            <a:prstGeom prst="rect">
              <a:avLst/>
            </a:prstGeom>
          </p:spPr>
        </p:pic>
        <p:sp>
          <p:nvSpPr>
            <p:cNvPr id="6" name="CuadroTexto 5"/>
            <p:cNvSpPr txBox="1"/>
            <p:nvPr/>
          </p:nvSpPr>
          <p:spPr>
            <a:xfrm>
              <a:off x="1598693" y="4095288"/>
              <a:ext cx="2184111" cy="400110"/>
            </a:xfrm>
            <a:prstGeom prst="rect">
              <a:avLst/>
            </a:prstGeom>
            <a:noFill/>
          </p:spPr>
          <p:txBody>
            <a:bodyPr wrap="square" rtlCol="0">
              <a:spAutoFit/>
            </a:bodyPr>
            <a:lstStyle/>
            <a:p>
              <a:r>
                <a:rPr lang="ca-ES" sz="2000" dirty="0" smtClean="0">
                  <a:solidFill>
                    <a:srgbClr val="0070C0"/>
                  </a:solidFill>
                </a:rPr>
                <a:t>Conjunt per jugar</a:t>
              </a:r>
              <a:endParaRPr lang="ca-ES" sz="2000" dirty="0">
                <a:solidFill>
                  <a:srgbClr val="0070C0"/>
                </a:solidFill>
              </a:endParaRPr>
            </a:p>
          </p:txBody>
        </p:sp>
      </p:grpSp>
      <p:grpSp>
        <p:nvGrpSpPr>
          <p:cNvPr id="9" name="Grupo 8"/>
          <p:cNvGrpSpPr/>
          <p:nvPr/>
        </p:nvGrpSpPr>
        <p:grpSpPr>
          <a:xfrm>
            <a:off x="5685579" y="1677945"/>
            <a:ext cx="5011343" cy="2290689"/>
            <a:chOff x="5685579" y="1847671"/>
            <a:chExt cx="5011343" cy="2290689"/>
          </a:xfrm>
        </p:grpSpPr>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195" y="1847671"/>
              <a:ext cx="3848727" cy="2290689"/>
            </a:xfrm>
            <a:prstGeom prst="rect">
              <a:avLst/>
            </a:prstGeom>
          </p:spPr>
        </p:pic>
        <p:sp>
          <p:nvSpPr>
            <p:cNvPr id="7" name="CuadroTexto 6"/>
            <p:cNvSpPr txBox="1"/>
            <p:nvPr/>
          </p:nvSpPr>
          <p:spPr>
            <a:xfrm>
              <a:off x="5685579" y="2292823"/>
              <a:ext cx="2351559" cy="400110"/>
            </a:xfrm>
            <a:prstGeom prst="rect">
              <a:avLst/>
            </a:prstGeom>
            <a:noFill/>
          </p:spPr>
          <p:txBody>
            <a:bodyPr wrap="square" rtlCol="0">
              <a:spAutoFit/>
            </a:bodyPr>
            <a:lstStyle/>
            <a:p>
              <a:r>
                <a:rPr lang="ca-ES" sz="2000" dirty="0" smtClean="0">
                  <a:solidFill>
                    <a:srgbClr val="0070C0"/>
                  </a:solidFill>
                </a:rPr>
                <a:t>Conjunt educatiu</a:t>
              </a:r>
              <a:endParaRPr lang="ca-ES" sz="2000" dirty="0">
                <a:solidFill>
                  <a:srgbClr val="0070C0"/>
                </a:solidFill>
              </a:endParaRPr>
            </a:p>
          </p:txBody>
        </p:sp>
      </p:grpSp>
      <p:grpSp>
        <p:nvGrpSpPr>
          <p:cNvPr id="20" name="Grupo 19"/>
          <p:cNvGrpSpPr/>
          <p:nvPr/>
        </p:nvGrpSpPr>
        <p:grpSpPr>
          <a:xfrm>
            <a:off x="3736156" y="3945004"/>
            <a:ext cx="5805208" cy="2470694"/>
            <a:chOff x="3648549" y="3992578"/>
            <a:chExt cx="5805208" cy="2470694"/>
          </a:xfrm>
        </p:grpSpPr>
        <p:sp>
          <p:nvSpPr>
            <p:cNvPr id="8" name="CuadroTexto 7"/>
            <p:cNvSpPr txBox="1"/>
            <p:nvPr/>
          </p:nvSpPr>
          <p:spPr>
            <a:xfrm>
              <a:off x="7102198" y="5984335"/>
              <a:ext cx="2351559" cy="400110"/>
            </a:xfrm>
            <a:prstGeom prst="rect">
              <a:avLst/>
            </a:prstGeom>
            <a:noFill/>
          </p:spPr>
          <p:txBody>
            <a:bodyPr wrap="square" rtlCol="0">
              <a:spAutoFit/>
            </a:bodyPr>
            <a:lstStyle/>
            <a:p>
              <a:r>
                <a:rPr lang="ca-ES" sz="2000" dirty="0" smtClean="0">
                  <a:solidFill>
                    <a:srgbClr val="0070C0"/>
                  </a:solidFill>
                </a:rPr>
                <a:t>Conjunt expansió</a:t>
              </a:r>
              <a:endParaRPr lang="ca-ES" sz="2000" dirty="0">
                <a:solidFill>
                  <a:srgbClr val="0070C0"/>
                </a:solidFill>
              </a:endParaRPr>
            </a:p>
          </p:txBody>
        </p:sp>
        <p:grpSp>
          <p:nvGrpSpPr>
            <p:cNvPr id="19" name="Grupo 18"/>
            <p:cNvGrpSpPr/>
            <p:nvPr/>
          </p:nvGrpSpPr>
          <p:grpSpPr>
            <a:xfrm>
              <a:off x="3648549" y="3992578"/>
              <a:ext cx="4925085" cy="2470694"/>
              <a:chOff x="3648549" y="3992578"/>
              <a:chExt cx="4925085" cy="2470694"/>
            </a:xfrm>
          </p:grpSpPr>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292" y="4295343"/>
                <a:ext cx="2802049" cy="2167929"/>
              </a:xfrm>
              <a:prstGeom prst="rect">
                <a:avLst/>
              </a:prstGeom>
            </p:spPr>
          </p:pic>
          <p:cxnSp>
            <p:nvCxnSpPr>
              <p:cNvPr id="10" name="Conector recto de flecha 9"/>
              <p:cNvCxnSpPr/>
              <p:nvPr/>
            </p:nvCxnSpPr>
            <p:spPr>
              <a:xfrm>
                <a:off x="3648549" y="3992578"/>
                <a:ext cx="941560" cy="79670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7151785" y="4019739"/>
                <a:ext cx="1421849" cy="95966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Grupo 14"/>
              <p:cNvGrpSpPr/>
              <p:nvPr/>
            </p:nvGrpSpPr>
            <p:grpSpPr>
              <a:xfrm>
                <a:off x="3968817" y="4205334"/>
                <a:ext cx="402124" cy="371191"/>
                <a:chOff x="2667001" y="5101100"/>
                <a:chExt cx="402124" cy="403406"/>
              </a:xfrm>
            </p:grpSpPr>
            <p:sp>
              <p:nvSpPr>
                <p:cNvPr id="14" name="Rectángulo 13"/>
                <p:cNvSpPr/>
                <p:nvPr/>
              </p:nvSpPr>
              <p:spPr>
                <a:xfrm>
                  <a:off x="2691519" y="5101100"/>
                  <a:ext cx="353087" cy="40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Más 12"/>
                <p:cNvSpPr/>
                <p:nvPr/>
              </p:nvSpPr>
              <p:spPr>
                <a:xfrm flipH="1">
                  <a:off x="2667001" y="5106153"/>
                  <a:ext cx="402124" cy="398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p:cNvGrpSpPr/>
              <p:nvPr/>
            </p:nvGrpSpPr>
            <p:grpSpPr>
              <a:xfrm>
                <a:off x="7696542" y="4304287"/>
                <a:ext cx="402124" cy="371191"/>
                <a:chOff x="2667001" y="5101100"/>
                <a:chExt cx="402124" cy="403406"/>
              </a:xfrm>
            </p:grpSpPr>
            <p:sp>
              <p:nvSpPr>
                <p:cNvPr id="17" name="Rectángulo 16"/>
                <p:cNvSpPr/>
                <p:nvPr/>
              </p:nvSpPr>
              <p:spPr>
                <a:xfrm>
                  <a:off x="2691519" y="5101100"/>
                  <a:ext cx="353087" cy="40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Más 17"/>
                <p:cNvSpPr/>
                <p:nvPr/>
              </p:nvSpPr>
              <p:spPr>
                <a:xfrm flipH="1">
                  <a:off x="2667001" y="5106153"/>
                  <a:ext cx="402124" cy="398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sp>
        <p:nvSpPr>
          <p:cNvPr id="21" name="Elipse 20"/>
          <p:cNvSpPr/>
          <p:nvPr/>
        </p:nvSpPr>
        <p:spPr>
          <a:xfrm>
            <a:off x="5247143" y="1364687"/>
            <a:ext cx="6510309" cy="292994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9846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4908" y="841111"/>
            <a:ext cx="7846541" cy="5641392"/>
          </a:xfrm>
          <a:prstGeom prst="rect">
            <a:avLst/>
          </a:prstGeom>
        </p:spPr>
      </p:pic>
      <p:sp>
        <p:nvSpPr>
          <p:cNvPr id="3" name="CuadroTexto 2"/>
          <p:cNvSpPr txBox="1"/>
          <p:nvPr/>
        </p:nvSpPr>
        <p:spPr>
          <a:xfrm>
            <a:off x="9057501" y="2784644"/>
            <a:ext cx="3015049" cy="1754326"/>
          </a:xfrm>
          <a:prstGeom prst="rect">
            <a:avLst/>
          </a:prstGeom>
          <a:noFill/>
        </p:spPr>
        <p:txBody>
          <a:bodyPr wrap="square" rtlCol="0">
            <a:spAutoFit/>
          </a:bodyPr>
          <a:lstStyle/>
          <a:p>
            <a:r>
              <a:rPr lang="ca-ES" i="1" dirty="0" smtClean="0">
                <a:solidFill>
                  <a:srgbClr val="00B050"/>
                </a:solidFill>
              </a:rPr>
              <a:t>L’entorn integral de desenvolupament TinkerCAD, instal·lat al núvol,  permet practicar molts aspectes de l’àmbit digital en forma virtual remotament</a:t>
            </a:r>
            <a:endParaRPr lang="ca-ES" i="1" dirty="0">
              <a:solidFill>
                <a:srgbClr val="00B050"/>
              </a:solidFill>
            </a:endParaRPr>
          </a:p>
        </p:txBody>
      </p:sp>
    </p:spTree>
    <p:extLst>
      <p:ext uri="{BB962C8B-B14F-4D97-AF65-F5344CB8AC3E}">
        <p14:creationId xmlns:p14="http://schemas.microsoft.com/office/powerpoint/2010/main" val="204092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92457"/>
            <a:ext cx="9904563" cy="1325563"/>
          </a:xfrm>
        </p:spPr>
        <p:txBody>
          <a:bodyPr/>
          <a:lstStyle/>
          <a:p>
            <a:r>
              <a:rPr lang="ca-ES" dirty="0" smtClean="0"/>
              <a:t>Com es gestiona un repte?</a:t>
            </a:r>
            <a:endParaRPr lang="ca-ES"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0052163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97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1246</Words>
  <Application>Microsoft Office PowerPoint</Application>
  <PresentationFormat>Personalizado</PresentationFormat>
  <Paragraphs>117</Paragraphs>
  <Slides>18</Slides>
  <Notes>4</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STEM al ZER Moianès Llevant </vt:lpstr>
      <vt:lpstr>Per què el Pla STEM</vt:lpstr>
      <vt:lpstr>Rols i estereotips de gènere.</vt:lpstr>
      <vt:lpstr>Estimular STEM pensant en el món laboral</vt:lpstr>
      <vt:lpstr>Estratègia STEM del ZER Moianès</vt:lpstr>
      <vt:lpstr>Noves eines al ZER</vt:lpstr>
      <vt:lpstr>Conjunts LEGO MINDSTORMS EV3</vt:lpstr>
      <vt:lpstr>Presentación de PowerPoint</vt:lpstr>
      <vt:lpstr>Com es gestiona un repte?</vt:lpstr>
      <vt:lpstr>Connectar, plantejament del repte</vt:lpstr>
      <vt:lpstr>Construir</vt:lpstr>
      <vt:lpstr>Contemplar, per equips</vt:lpstr>
      <vt:lpstr>Comunicar i continuar</vt:lpstr>
      <vt:lpstr>El vehicle autònom com una font de reptes</vt:lpstr>
      <vt:lpstr>El tribot per aprendre </vt:lpstr>
      <vt:lpstr>Sí a STEM, però gaudint amb l’ajuda:</vt:lpstr>
      <vt:lpstr>Exemple de codi:</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joaquin.jimenez</dc:creator>
  <cp:lastModifiedBy>Joaquin Jimenez Godoy</cp:lastModifiedBy>
  <cp:revision>64</cp:revision>
  <dcterms:created xsi:type="dcterms:W3CDTF">2019-05-26T18:04:00Z</dcterms:created>
  <dcterms:modified xsi:type="dcterms:W3CDTF">2019-10-20T17:37:39Z</dcterms:modified>
</cp:coreProperties>
</file>