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erriweather" charset="0"/>
      <p:regular r:id="rId19"/>
      <p:bold r:id="rId20"/>
      <p:italic r:id="rId21"/>
      <p:boldItalic r:id="rId22"/>
    </p:embeddedFont>
    <p:embeddedFont>
      <p:font typeface="Roboto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4c1a8ffb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4c1a8ffb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4c1a8ffb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e4c1a8ffb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e4c1a8ffb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e4c1a8ffb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e4c1a8ffb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e4c1a8ffb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e4c1a8ffb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e4c1a8ffb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4c1a8ffb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e4c1a8ffb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4c1a8ffb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4c1a8ffb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4c1a8ffb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4c1a8ffb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e4c1a8ffb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e4c1a8ffb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4c1a8ffb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4c1a8ffb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4c1a8ffb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4c1a8ffb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e4c1a8ffb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e4c1a8ffb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4c1a8ffb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4c1a8ffb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4c1a8ffb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4c1a8ffb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e4c1a8ff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e4c1a8ff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37424" cy="30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925" y="3625475"/>
            <a:ext cx="442912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Pantalla de pausa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738" y="1226025"/>
            <a:ext cx="6422534" cy="361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Nivell 3 inicial</a:t>
            </a:r>
            <a:endParaRPr u="sng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00" y="1140625"/>
            <a:ext cx="6255874" cy="368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Nivell 3 final</a:t>
            </a:r>
            <a:endParaRPr u="sng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125" y="1144200"/>
            <a:ext cx="6373824" cy="35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Nivell porta inicial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150" y="1227375"/>
            <a:ext cx="5823579" cy="36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Nivell porta final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700" y="1242225"/>
            <a:ext cx="6393734" cy="359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42108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Nivell “BOSS” inicial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150" y="1290975"/>
            <a:ext cx="5736229" cy="35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Nivell “BOSS” final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575" y="1203325"/>
            <a:ext cx="6691334" cy="376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72999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Personatges proposta inicial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750" y="2571741"/>
            <a:ext cx="5014976" cy="116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90" y="1311224"/>
            <a:ext cx="2295931" cy="23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7693" y="1361426"/>
            <a:ext cx="2152058" cy="23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9741" y="1361419"/>
            <a:ext cx="2048142" cy="23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5957875" y="3808025"/>
            <a:ext cx="10008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Aura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909750" y="3808025"/>
            <a:ext cx="19344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Monstre petroli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1757700" y="3808025"/>
            <a:ext cx="19344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Dimitri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461025" y="3808025"/>
            <a:ext cx="19344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Eva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311700" y="364550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Personatges proposta final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963" y="2962230"/>
            <a:ext cx="1288726" cy="117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960" y="1647053"/>
            <a:ext cx="1804439" cy="24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325" y="1647049"/>
            <a:ext cx="1774375" cy="24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8100" y="1799450"/>
            <a:ext cx="2539460" cy="21399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770013" y="4132875"/>
            <a:ext cx="10170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Eva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2379488" y="4091775"/>
            <a:ext cx="10170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Petroli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5009938" y="4091775"/>
            <a:ext cx="10170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Dimitri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7367813" y="4180475"/>
            <a:ext cx="10170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Aura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19700" y="365575"/>
            <a:ext cx="2841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Portada inicial</a:t>
            </a:r>
            <a:endParaRPr u="sng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600" y="1084950"/>
            <a:ext cx="5206000" cy="37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9700" y="325750"/>
            <a:ext cx="37329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Portada final</a:t>
            </a:r>
            <a:endParaRPr u="sng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750" y="971375"/>
            <a:ext cx="6719554" cy="37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510000" cy="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Nivell 1 inicial</a:t>
            </a:r>
            <a:endParaRPr u="sng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550" y="1163500"/>
            <a:ext cx="6301124" cy="36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Nivell 1 final</a:t>
            </a:r>
            <a:endParaRPr u="sng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25" y="1083900"/>
            <a:ext cx="6507331" cy="366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Nivell 2 inicial</a:t>
            </a:r>
            <a:endParaRPr u="sng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50" y="1137325"/>
            <a:ext cx="6443574" cy="35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Nivell 2 final</a:t>
            </a:r>
            <a:endParaRPr u="sng"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275" y="1130625"/>
            <a:ext cx="6592133" cy="37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PresentationFormat>Presentació en pantalla (16:9)</PresentationFormat>
  <Paragraphs>23</Paragraphs>
  <Slides>16</Slides>
  <Notes>16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0" baseType="lpstr">
      <vt:lpstr>Arial</vt:lpstr>
      <vt:lpstr>Merriweather</vt:lpstr>
      <vt:lpstr>Roboto</vt:lpstr>
      <vt:lpstr>Paradigm</vt:lpstr>
      <vt:lpstr>Diapositiva 1</vt:lpstr>
      <vt:lpstr>Personatges proposta inicial</vt:lpstr>
      <vt:lpstr>Personatges proposta final</vt:lpstr>
      <vt:lpstr>Portada inicial</vt:lpstr>
      <vt:lpstr>Portada final</vt:lpstr>
      <vt:lpstr>Nivell 1 inicial</vt:lpstr>
      <vt:lpstr>Nivell 1 final</vt:lpstr>
      <vt:lpstr>Nivell 2 inicial</vt:lpstr>
      <vt:lpstr>Nivell 2 final</vt:lpstr>
      <vt:lpstr>Pantalla de pausa</vt:lpstr>
      <vt:lpstr>Nivell 3 inicial</vt:lpstr>
      <vt:lpstr>Nivell 3 final</vt:lpstr>
      <vt:lpstr>Nivell porta inicial</vt:lpstr>
      <vt:lpstr>Nivell porta final</vt:lpstr>
      <vt:lpstr>Nivell “BOSS” inicial</vt:lpstr>
      <vt:lpstr>Nivell “BOSS” final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PC37</dc:creator>
  <cp:lastModifiedBy>PC37</cp:lastModifiedBy>
  <cp:revision>1</cp:revision>
  <dcterms:modified xsi:type="dcterms:W3CDTF">2020-01-16T15:05:10Z</dcterms:modified>
</cp:coreProperties>
</file>