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matic SC" pitchFamily="2" charset="-79"/>
      <p:regular r:id="rId19"/>
    </p:embeddedFont>
    <p:embeddedFont>
      <p:font typeface="Amatic SC Bold" pitchFamily="2" charset="-79"/>
      <p:regular r:id="rId20"/>
      <p:bold r:id="rId21"/>
    </p:embeddedFont>
    <p:embeddedFont>
      <p:font typeface="Arimo" panose="020B060402020202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uli Bold" pitchFamily="2" charset="7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57" autoAdjust="0"/>
  </p:normalViewPr>
  <p:slideViewPr>
    <p:cSldViewPr>
      <p:cViewPr varScale="1">
        <p:scale>
          <a:sx n="70" d="100"/>
          <a:sy n="70" d="100"/>
        </p:scale>
        <p:origin x="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23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12" Type="http://schemas.openxmlformats.org/officeDocument/2006/relationships/image" Target="../media/image6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8.png"/><Relationship Id="rId5" Type="http://schemas.openxmlformats.org/officeDocument/2006/relationships/image" Target="../media/image9.png"/><Relationship Id="rId10" Type="http://schemas.openxmlformats.org/officeDocument/2006/relationships/image" Target="../media/image67.png"/><Relationship Id="rId4" Type="http://schemas.openxmlformats.org/officeDocument/2006/relationships/image" Target="../media/image11.png"/><Relationship Id="rId9" Type="http://schemas.openxmlformats.org/officeDocument/2006/relationships/image" Target="../media/image66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70.png"/><Relationship Id="rId5" Type="http://schemas.openxmlformats.org/officeDocument/2006/relationships/image" Target="../media/image9.png"/><Relationship Id="rId10" Type="http://schemas.openxmlformats.org/officeDocument/2006/relationships/image" Target="../media/image67.png"/><Relationship Id="rId4" Type="http://schemas.openxmlformats.org/officeDocument/2006/relationships/image" Target="../media/image1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12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7.png"/><Relationship Id="rId5" Type="http://schemas.openxmlformats.org/officeDocument/2006/relationships/image" Target="../media/image9.png"/><Relationship Id="rId10" Type="http://schemas.openxmlformats.org/officeDocument/2006/relationships/image" Target="../media/image66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69750" y="-3963797"/>
            <a:ext cx="10075094" cy="18214594"/>
            <a:chOff x="0" y="0"/>
            <a:chExt cx="3520825" cy="6365240"/>
          </a:xfrm>
        </p:grpSpPr>
        <p:sp>
          <p:nvSpPr>
            <p:cNvPr id="3" name="Freeform 3"/>
            <p:cNvSpPr/>
            <p:nvPr/>
          </p:nvSpPr>
          <p:spPr>
            <a:xfrm>
              <a:off x="-1270" y="-1270"/>
              <a:ext cx="3523365" cy="6369050"/>
            </a:xfrm>
            <a:custGeom>
              <a:avLst/>
              <a:gdLst/>
              <a:ahLst/>
              <a:cxnLst/>
              <a:rect l="l" t="t" r="r" b="b"/>
              <a:pathLst>
                <a:path w="3523365" h="6369050">
                  <a:moveTo>
                    <a:pt x="193040" y="78740"/>
                  </a:moveTo>
                  <a:lnTo>
                    <a:pt x="467409" y="78740"/>
                  </a:lnTo>
                  <a:lnTo>
                    <a:pt x="467409" y="97790"/>
                  </a:lnTo>
                  <a:lnTo>
                    <a:pt x="193040" y="97790"/>
                  </a:lnTo>
                  <a:lnTo>
                    <a:pt x="193040" y="78740"/>
                  </a:lnTo>
                  <a:close/>
                  <a:moveTo>
                    <a:pt x="78740" y="195580"/>
                  </a:moveTo>
                  <a:lnTo>
                    <a:pt x="97790" y="195580"/>
                  </a:lnTo>
                  <a:lnTo>
                    <a:pt x="97790" y="414020"/>
                  </a:lnTo>
                  <a:lnTo>
                    <a:pt x="78740" y="414020"/>
                  </a:lnTo>
                  <a:lnTo>
                    <a:pt x="78740" y="195580"/>
                  </a:lnTo>
                  <a:close/>
                  <a:moveTo>
                    <a:pt x="97790" y="97790"/>
                  </a:moveTo>
                  <a:lnTo>
                    <a:pt x="173990" y="97790"/>
                  </a:lnTo>
                  <a:lnTo>
                    <a:pt x="173990" y="78740"/>
                  </a:lnTo>
                  <a:lnTo>
                    <a:pt x="78740" y="78740"/>
                  </a:lnTo>
                  <a:lnTo>
                    <a:pt x="78740" y="176530"/>
                  </a:lnTo>
                  <a:lnTo>
                    <a:pt x="97790" y="176530"/>
                  </a:lnTo>
                  <a:lnTo>
                    <a:pt x="97790" y="97790"/>
                  </a:lnTo>
                  <a:close/>
                  <a:moveTo>
                    <a:pt x="193040" y="97790"/>
                  </a:moveTo>
                  <a:lnTo>
                    <a:pt x="173990" y="97790"/>
                  </a:lnTo>
                  <a:lnTo>
                    <a:pt x="173990" y="176530"/>
                  </a:lnTo>
                  <a:lnTo>
                    <a:pt x="97790" y="176530"/>
                  </a:lnTo>
                  <a:lnTo>
                    <a:pt x="97790" y="195580"/>
                  </a:lnTo>
                  <a:lnTo>
                    <a:pt x="193040" y="195580"/>
                  </a:lnTo>
                  <a:lnTo>
                    <a:pt x="193040" y="97790"/>
                  </a:lnTo>
                  <a:close/>
                  <a:moveTo>
                    <a:pt x="19050" y="195580"/>
                  </a:moveTo>
                  <a:lnTo>
                    <a:pt x="80010" y="195580"/>
                  </a:lnTo>
                  <a:lnTo>
                    <a:pt x="80010" y="176530"/>
                  </a:lnTo>
                  <a:lnTo>
                    <a:pt x="1270" y="176530"/>
                  </a:lnTo>
                  <a:lnTo>
                    <a:pt x="1270" y="414020"/>
                  </a:lnTo>
                  <a:lnTo>
                    <a:pt x="20320" y="414020"/>
                  </a:lnTo>
                  <a:lnTo>
                    <a:pt x="20320" y="195580"/>
                  </a:lnTo>
                  <a:lnTo>
                    <a:pt x="19050" y="195580"/>
                  </a:lnTo>
                  <a:close/>
                  <a:moveTo>
                    <a:pt x="193040" y="19050"/>
                  </a:moveTo>
                  <a:lnTo>
                    <a:pt x="467409" y="19050"/>
                  </a:lnTo>
                  <a:lnTo>
                    <a:pt x="467409" y="0"/>
                  </a:lnTo>
                  <a:lnTo>
                    <a:pt x="173990" y="0"/>
                  </a:lnTo>
                  <a:lnTo>
                    <a:pt x="173990" y="78740"/>
                  </a:lnTo>
                  <a:lnTo>
                    <a:pt x="193040" y="78740"/>
                  </a:lnTo>
                  <a:lnTo>
                    <a:pt x="193040" y="19050"/>
                  </a:lnTo>
                  <a:close/>
                  <a:moveTo>
                    <a:pt x="78740" y="176530"/>
                  </a:moveTo>
                  <a:lnTo>
                    <a:pt x="97790" y="176530"/>
                  </a:lnTo>
                  <a:lnTo>
                    <a:pt x="97790" y="195580"/>
                  </a:lnTo>
                  <a:lnTo>
                    <a:pt x="78740" y="195580"/>
                  </a:lnTo>
                  <a:lnTo>
                    <a:pt x="78740" y="176530"/>
                  </a:lnTo>
                  <a:close/>
                  <a:moveTo>
                    <a:pt x="173990" y="78740"/>
                  </a:moveTo>
                  <a:lnTo>
                    <a:pt x="193040" y="78740"/>
                  </a:lnTo>
                  <a:lnTo>
                    <a:pt x="193040" y="97790"/>
                  </a:lnTo>
                  <a:lnTo>
                    <a:pt x="173990" y="97790"/>
                  </a:lnTo>
                  <a:lnTo>
                    <a:pt x="173990" y="78740"/>
                  </a:lnTo>
                  <a:close/>
                  <a:moveTo>
                    <a:pt x="78740" y="414020"/>
                  </a:moveTo>
                  <a:lnTo>
                    <a:pt x="97790" y="414020"/>
                  </a:lnTo>
                  <a:lnTo>
                    <a:pt x="97790" y="5925820"/>
                  </a:lnTo>
                  <a:lnTo>
                    <a:pt x="78740" y="5925820"/>
                  </a:lnTo>
                  <a:lnTo>
                    <a:pt x="78740" y="414020"/>
                  </a:lnTo>
                  <a:close/>
                  <a:moveTo>
                    <a:pt x="0" y="414020"/>
                  </a:moveTo>
                  <a:lnTo>
                    <a:pt x="19050" y="414020"/>
                  </a:lnTo>
                  <a:lnTo>
                    <a:pt x="19050" y="5925820"/>
                  </a:lnTo>
                  <a:lnTo>
                    <a:pt x="0" y="5925820"/>
                  </a:lnTo>
                  <a:lnTo>
                    <a:pt x="0" y="414020"/>
                  </a:lnTo>
                  <a:close/>
                  <a:moveTo>
                    <a:pt x="187960" y="6269990"/>
                  </a:moveTo>
                  <a:lnTo>
                    <a:pt x="467409" y="6269990"/>
                  </a:lnTo>
                  <a:lnTo>
                    <a:pt x="467409" y="6289040"/>
                  </a:lnTo>
                  <a:lnTo>
                    <a:pt x="187960" y="6289040"/>
                  </a:lnTo>
                  <a:lnTo>
                    <a:pt x="187960" y="6269990"/>
                  </a:lnTo>
                  <a:close/>
                  <a:moveTo>
                    <a:pt x="78740" y="5925820"/>
                  </a:moveTo>
                  <a:lnTo>
                    <a:pt x="97790" y="5925820"/>
                  </a:lnTo>
                  <a:lnTo>
                    <a:pt x="97790" y="6179820"/>
                  </a:lnTo>
                  <a:lnTo>
                    <a:pt x="78740" y="6179820"/>
                  </a:lnTo>
                  <a:lnTo>
                    <a:pt x="78740" y="5925820"/>
                  </a:lnTo>
                  <a:close/>
                  <a:moveTo>
                    <a:pt x="97790" y="6269990"/>
                  </a:moveTo>
                  <a:lnTo>
                    <a:pt x="97790" y="6198870"/>
                  </a:lnTo>
                  <a:lnTo>
                    <a:pt x="78740" y="6198870"/>
                  </a:lnTo>
                  <a:lnTo>
                    <a:pt x="78740" y="6289040"/>
                  </a:lnTo>
                  <a:lnTo>
                    <a:pt x="168910" y="6289040"/>
                  </a:lnTo>
                  <a:lnTo>
                    <a:pt x="168910" y="6269990"/>
                  </a:lnTo>
                  <a:lnTo>
                    <a:pt x="97790" y="6269990"/>
                  </a:lnTo>
                  <a:close/>
                  <a:moveTo>
                    <a:pt x="187960" y="6350000"/>
                  </a:moveTo>
                  <a:lnTo>
                    <a:pt x="187960" y="6289040"/>
                  </a:lnTo>
                  <a:lnTo>
                    <a:pt x="168910" y="6289040"/>
                  </a:lnTo>
                  <a:lnTo>
                    <a:pt x="168910" y="6367780"/>
                  </a:lnTo>
                  <a:lnTo>
                    <a:pt x="467409" y="6367780"/>
                  </a:lnTo>
                  <a:lnTo>
                    <a:pt x="467409" y="6348730"/>
                  </a:lnTo>
                  <a:lnTo>
                    <a:pt x="187960" y="6350000"/>
                  </a:lnTo>
                  <a:close/>
                  <a:moveTo>
                    <a:pt x="19050" y="6179820"/>
                  </a:moveTo>
                  <a:lnTo>
                    <a:pt x="19050" y="5925820"/>
                  </a:lnTo>
                  <a:lnTo>
                    <a:pt x="0" y="5925820"/>
                  </a:lnTo>
                  <a:lnTo>
                    <a:pt x="0" y="6198870"/>
                  </a:lnTo>
                  <a:lnTo>
                    <a:pt x="78740" y="6198870"/>
                  </a:lnTo>
                  <a:lnTo>
                    <a:pt x="78740" y="6179820"/>
                  </a:lnTo>
                  <a:lnTo>
                    <a:pt x="19050" y="6179820"/>
                  </a:lnTo>
                  <a:close/>
                  <a:moveTo>
                    <a:pt x="97790" y="6179820"/>
                  </a:moveTo>
                  <a:lnTo>
                    <a:pt x="97790" y="6198870"/>
                  </a:lnTo>
                  <a:lnTo>
                    <a:pt x="168910" y="6198870"/>
                  </a:lnTo>
                  <a:lnTo>
                    <a:pt x="168910" y="6269990"/>
                  </a:lnTo>
                  <a:lnTo>
                    <a:pt x="187960" y="6269990"/>
                  </a:lnTo>
                  <a:lnTo>
                    <a:pt x="187960" y="6179820"/>
                  </a:lnTo>
                  <a:lnTo>
                    <a:pt x="97790" y="6179820"/>
                  </a:lnTo>
                  <a:close/>
                  <a:moveTo>
                    <a:pt x="78740" y="6179820"/>
                  </a:moveTo>
                  <a:lnTo>
                    <a:pt x="97790" y="6179820"/>
                  </a:lnTo>
                  <a:lnTo>
                    <a:pt x="97790" y="6198870"/>
                  </a:lnTo>
                  <a:lnTo>
                    <a:pt x="78740" y="6198870"/>
                  </a:lnTo>
                  <a:lnTo>
                    <a:pt x="78740" y="6179820"/>
                  </a:lnTo>
                  <a:close/>
                  <a:moveTo>
                    <a:pt x="168910" y="6269990"/>
                  </a:moveTo>
                  <a:lnTo>
                    <a:pt x="187960" y="6269990"/>
                  </a:lnTo>
                  <a:lnTo>
                    <a:pt x="187960" y="6289040"/>
                  </a:lnTo>
                  <a:lnTo>
                    <a:pt x="168910" y="6289040"/>
                  </a:lnTo>
                  <a:lnTo>
                    <a:pt x="168910" y="6269990"/>
                  </a:lnTo>
                  <a:close/>
                  <a:moveTo>
                    <a:pt x="467409" y="6269990"/>
                  </a:moveTo>
                  <a:lnTo>
                    <a:pt x="3032759" y="6269990"/>
                  </a:lnTo>
                  <a:lnTo>
                    <a:pt x="3032759" y="6289040"/>
                  </a:lnTo>
                  <a:lnTo>
                    <a:pt x="467409" y="6289040"/>
                  </a:lnTo>
                  <a:lnTo>
                    <a:pt x="467409" y="6269990"/>
                  </a:lnTo>
                  <a:close/>
                  <a:moveTo>
                    <a:pt x="467409" y="6350000"/>
                  </a:moveTo>
                  <a:lnTo>
                    <a:pt x="3032759" y="6350000"/>
                  </a:lnTo>
                  <a:lnTo>
                    <a:pt x="3032759" y="6369050"/>
                  </a:lnTo>
                  <a:lnTo>
                    <a:pt x="467409" y="6369050"/>
                  </a:lnTo>
                  <a:lnTo>
                    <a:pt x="467409" y="6350000"/>
                  </a:lnTo>
                  <a:close/>
                  <a:moveTo>
                    <a:pt x="3032759" y="6269990"/>
                  </a:moveTo>
                  <a:lnTo>
                    <a:pt x="3332865" y="6269990"/>
                  </a:lnTo>
                  <a:lnTo>
                    <a:pt x="3332865" y="6289040"/>
                  </a:lnTo>
                  <a:lnTo>
                    <a:pt x="3032759" y="6289040"/>
                  </a:lnTo>
                  <a:lnTo>
                    <a:pt x="3032759" y="6269990"/>
                  </a:lnTo>
                  <a:close/>
                  <a:moveTo>
                    <a:pt x="3424304" y="6269990"/>
                  </a:moveTo>
                  <a:lnTo>
                    <a:pt x="3350645" y="6269990"/>
                  </a:lnTo>
                  <a:lnTo>
                    <a:pt x="3350645" y="6289040"/>
                  </a:lnTo>
                  <a:lnTo>
                    <a:pt x="3443354" y="6289040"/>
                  </a:lnTo>
                  <a:lnTo>
                    <a:pt x="3443354" y="6198870"/>
                  </a:lnTo>
                  <a:lnTo>
                    <a:pt x="3424304" y="6198870"/>
                  </a:lnTo>
                  <a:lnTo>
                    <a:pt x="3424304" y="6269990"/>
                  </a:lnTo>
                  <a:close/>
                  <a:moveTo>
                    <a:pt x="3424304" y="5925820"/>
                  </a:moveTo>
                  <a:lnTo>
                    <a:pt x="3443354" y="5925820"/>
                  </a:lnTo>
                  <a:lnTo>
                    <a:pt x="3443354" y="6179820"/>
                  </a:lnTo>
                  <a:lnTo>
                    <a:pt x="3424304" y="6179820"/>
                  </a:lnTo>
                  <a:lnTo>
                    <a:pt x="3424304" y="5925820"/>
                  </a:lnTo>
                  <a:close/>
                  <a:moveTo>
                    <a:pt x="3504315" y="6179820"/>
                  </a:moveTo>
                  <a:lnTo>
                    <a:pt x="3443354" y="6179820"/>
                  </a:lnTo>
                  <a:lnTo>
                    <a:pt x="3443354" y="6198870"/>
                  </a:lnTo>
                  <a:lnTo>
                    <a:pt x="3522095" y="6198870"/>
                  </a:lnTo>
                  <a:lnTo>
                    <a:pt x="3522095" y="5925820"/>
                  </a:lnTo>
                  <a:lnTo>
                    <a:pt x="3503045" y="5925820"/>
                  </a:lnTo>
                  <a:lnTo>
                    <a:pt x="3504315" y="6179820"/>
                  </a:lnTo>
                  <a:close/>
                  <a:moveTo>
                    <a:pt x="3331595" y="6350000"/>
                  </a:moveTo>
                  <a:lnTo>
                    <a:pt x="3031677" y="6350000"/>
                  </a:lnTo>
                  <a:lnTo>
                    <a:pt x="3031677" y="6369050"/>
                  </a:lnTo>
                  <a:lnTo>
                    <a:pt x="3350645" y="6369050"/>
                  </a:lnTo>
                  <a:lnTo>
                    <a:pt x="3350645" y="6290310"/>
                  </a:lnTo>
                  <a:lnTo>
                    <a:pt x="3331595" y="6290310"/>
                  </a:lnTo>
                  <a:lnTo>
                    <a:pt x="3331595" y="6350000"/>
                  </a:lnTo>
                  <a:close/>
                  <a:moveTo>
                    <a:pt x="3331595" y="6269990"/>
                  </a:moveTo>
                  <a:lnTo>
                    <a:pt x="3350645" y="6269990"/>
                  </a:lnTo>
                  <a:lnTo>
                    <a:pt x="3350645" y="6198870"/>
                  </a:lnTo>
                  <a:lnTo>
                    <a:pt x="3424304" y="6198870"/>
                  </a:lnTo>
                  <a:lnTo>
                    <a:pt x="3424304" y="6179820"/>
                  </a:lnTo>
                  <a:lnTo>
                    <a:pt x="3331595" y="6179820"/>
                  </a:lnTo>
                  <a:lnTo>
                    <a:pt x="3350645" y="6269990"/>
                  </a:lnTo>
                  <a:lnTo>
                    <a:pt x="3350645" y="6289040"/>
                  </a:lnTo>
                  <a:lnTo>
                    <a:pt x="3331595" y="6289040"/>
                  </a:lnTo>
                  <a:lnTo>
                    <a:pt x="3331595" y="6269990"/>
                  </a:lnTo>
                  <a:close/>
                  <a:moveTo>
                    <a:pt x="3424304" y="6179820"/>
                  </a:moveTo>
                  <a:lnTo>
                    <a:pt x="3443354" y="6179820"/>
                  </a:lnTo>
                  <a:lnTo>
                    <a:pt x="3443354" y="6198870"/>
                  </a:lnTo>
                  <a:lnTo>
                    <a:pt x="3424304" y="6198870"/>
                  </a:lnTo>
                  <a:lnTo>
                    <a:pt x="3424304" y="6179820"/>
                  </a:lnTo>
                  <a:close/>
                  <a:moveTo>
                    <a:pt x="3424304" y="414020"/>
                  </a:moveTo>
                  <a:lnTo>
                    <a:pt x="3443354" y="414020"/>
                  </a:lnTo>
                  <a:lnTo>
                    <a:pt x="3443354" y="5925820"/>
                  </a:lnTo>
                  <a:lnTo>
                    <a:pt x="3424304" y="5925820"/>
                  </a:lnTo>
                  <a:lnTo>
                    <a:pt x="3424304" y="414020"/>
                  </a:lnTo>
                  <a:close/>
                  <a:moveTo>
                    <a:pt x="3504315" y="414020"/>
                  </a:moveTo>
                  <a:lnTo>
                    <a:pt x="3523365" y="414020"/>
                  </a:lnTo>
                  <a:lnTo>
                    <a:pt x="3523365" y="5925820"/>
                  </a:lnTo>
                  <a:lnTo>
                    <a:pt x="3504315" y="5925820"/>
                  </a:lnTo>
                  <a:lnTo>
                    <a:pt x="3504315" y="414020"/>
                  </a:lnTo>
                  <a:close/>
                  <a:moveTo>
                    <a:pt x="3424304" y="97790"/>
                  </a:moveTo>
                  <a:lnTo>
                    <a:pt x="3424304" y="171450"/>
                  </a:lnTo>
                  <a:lnTo>
                    <a:pt x="3443354" y="171450"/>
                  </a:lnTo>
                  <a:lnTo>
                    <a:pt x="3443354" y="78740"/>
                  </a:lnTo>
                  <a:lnTo>
                    <a:pt x="3350645" y="78740"/>
                  </a:lnTo>
                  <a:lnTo>
                    <a:pt x="3350645" y="97790"/>
                  </a:lnTo>
                  <a:lnTo>
                    <a:pt x="3424304" y="97790"/>
                  </a:lnTo>
                  <a:close/>
                  <a:moveTo>
                    <a:pt x="3424304" y="190500"/>
                  </a:moveTo>
                  <a:lnTo>
                    <a:pt x="3443354" y="190500"/>
                  </a:lnTo>
                  <a:lnTo>
                    <a:pt x="3443354" y="414020"/>
                  </a:lnTo>
                  <a:lnTo>
                    <a:pt x="3424304" y="414020"/>
                  </a:lnTo>
                  <a:lnTo>
                    <a:pt x="3424304" y="190500"/>
                  </a:lnTo>
                  <a:close/>
                  <a:moveTo>
                    <a:pt x="3032759" y="78740"/>
                  </a:moveTo>
                  <a:lnTo>
                    <a:pt x="3332865" y="78740"/>
                  </a:lnTo>
                  <a:lnTo>
                    <a:pt x="3332865" y="97790"/>
                  </a:lnTo>
                  <a:lnTo>
                    <a:pt x="3032759" y="97790"/>
                  </a:lnTo>
                  <a:lnTo>
                    <a:pt x="3032759" y="78740"/>
                  </a:lnTo>
                  <a:close/>
                  <a:moveTo>
                    <a:pt x="3424304" y="190500"/>
                  </a:moveTo>
                  <a:lnTo>
                    <a:pt x="3424304" y="171450"/>
                  </a:lnTo>
                  <a:lnTo>
                    <a:pt x="3350645" y="171450"/>
                  </a:lnTo>
                  <a:lnTo>
                    <a:pt x="3350645" y="97790"/>
                  </a:lnTo>
                  <a:lnTo>
                    <a:pt x="3331595" y="97790"/>
                  </a:lnTo>
                  <a:lnTo>
                    <a:pt x="3331595" y="190500"/>
                  </a:lnTo>
                  <a:lnTo>
                    <a:pt x="3424304" y="190500"/>
                  </a:lnTo>
                  <a:close/>
                  <a:moveTo>
                    <a:pt x="3331595" y="19050"/>
                  </a:moveTo>
                  <a:lnTo>
                    <a:pt x="3331595" y="80010"/>
                  </a:lnTo>
                  <a:lnTo>
                    <a:pt x="3350645" y="80010"/>
                  </a:lnTo>
                  <a:lnTo>
                    <a:pt x="3350645" y="1270"/>
                  </a:lnTo>
                  <a:lnTo>
                    <a:pt x="3031677" y="1270"/>
                  </a:lnTo>
                  <a:lnTo>
                    <a:pt x="3031677" y="20320"/>
                  </a:lnTo>
                  <a:lnTo>
                    <a:pt x="3331595" y="20320"/>
                  </a:lnTo>
                  <a:lnTo>
                    <a:pt x="3331595" y="19050"/>
                  </a:lnTo>
                  <a:close/>
                  <a:moveTo>
                    <a:pt x="3504315" y="190500"/>
                  </a:moveTo>
                  <a:lnTo>
                    <a:pt x="3504315" y="414020"/>
                  </a:lnTo>
                  <a:lnTo>
                    <a:pt x="3523365" y="414020"/>
                  </a:lnTo>
                  <a:lnTo>
                    <a:pt x="3523365" y="171450"/>
                  </a:lnTo>
                  <a:lnTo>
                    <a:pt x="3444625" y="171450"/>
                  </a:lnTo>
                  <a:lnTo>
                    <a:pt x="3444625" y="190500"/>
                  </a:lnTo>
                  <a:lnTo>
                    <a:pt x="3504315" y="190500"/>
                  </a:lnTo>
                  <a:close/>
                  <a:moveTo>
                    <a:pt x="3424304" y="171450"/>
                  </a:moveTo>
                  <a:lnTo>
                    <a:pt x="3443354" y="171450"/>
                  </a:lnTo>
                  <a:lnTo>
                    <a:pt x="3443354" y="190500"/>
                  </a:lnTo>
                  <a:lnTo>
                    <a:pt x="3424304" y="190500"/>
                  </a:lnTo>
                  <a:lnTo>
                    <a:pt x="3424304" y="171450"/>
                  </a:lnTo>
                  <a:close/>
                  <a:moveTo>
                    <a:pt x="3331595" y="78740"/>
                  </a:moveTo>
                  <a:lnTo>
                    <a:pt x="3350645" y="78740"/>
                  </a:lnTo>
                  <a:lnTo>
                    <a:pt x="3350645" y="97790"/>
                  </a:lnTo>
                  <a:lnTo>
                    <a:pt x="3331595" y="97790"/>
                  </a:lnTo>
                  <a:lnTo>
                    <a:pt x="3331595" y="78740"/>
                  </a:lnTo>
                  <a:close/>
                  <a:moveTo>
                    <a:pt x="467409" y="78740"/>
                  </a:moveTo>
                  <a:lnTo>
                    <a:pt x="3032759" y="78740"/>
                  </a:lnTo>
                  <a:lnTo>
                    <a:pt x="3032759" y="97790"/>
                  </a:lnTo>
                  <a:lnTo>
                    <a:pt x="467409" y="97790"/>
                  </a:lnTo>
                  <a:lnTo>
                    <a:pt x="467409" y="78740"/>
                  </a:lnTo>
                  <a:close/>
                  <a:moveTo>
                    <a:pt x="467409" y="0"/>
                  </a:moveTo>
                  <a:lnTo>
                    <a:pt x="3032759" y="0"/>
                  </a:lnTo>
                  <a:lnTo>
                    <a:pt x="3032759" y="19050"/>
                  </a:lnTo>
                  <a:lnTo>
                    <a:pt x="467409" y="19050"/>
                  </a:lnTo>
                  <a:lnTo>
                    <a:pt x="467409" y="0"/>
                  </a:lnTo>
                  <a:close/>
                </a:path>
              </a:pathLst>
            </a:custGeom>
            <a:solidFill>
              <a:srgbClr val="FDBE1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3738">
            <a:off x="6592141" y="6772250"/>
            <a:ext cx="5109623" cy="10219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915872">
            <a:off x="14407882" y="6383025"/>
            <a:ext cx="424393" cy="4074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12356675" y="6386666"/>
            <a:ext cx="6085742" cy="3499083"/>
            <a:chOff x="0" y="0"/>
            <a:chExt cx="8114323" cy="4665444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0" y="0"/>
              <a:ext cx="7452217" cy="4600134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 rot="3054757">
              <a:off x="5344356" y="2877024"/>
              <a:ext cx="3148211" cy="694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412">
                  <a:solidFill>
                    <a:srgbClr val="000000"/>
                  </a:solidFill>
                  <a:latin typeface="Arimo"/>
                </a:rPr>
                <a:t>Salt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524723" y="3941621"/>
            <a:ext cx="9244458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Amatic SC Bold"/>
              </a:rPr>
              <a:t>ESCOLA LES ARRELS DE SALT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84348" y="6903199"/>
            <a:ext cx="4525208" cy="57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spc="-71" dirty="0">
                <a:solidFill>
                  <a:srgbClr val="000000"/>
                </a:solidFill>
                <a:latin typeface="Muli Bold"/>
              </a:rPr>
              <a:t>CURS 2020-2021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C05472-CA4D-714D-A02A-15ED6903B06A}"/>
              </a:ext>
            </a:extLst>
          </p:cNvPr>
          <p:cNvSpPr txBox="1"/>
          <p:nvPr/>
        </p:nvSpPr>
        <p:spPr>
          <a:xfrm>
            <a:off x="6934200" y="7995867"/>
            <a:ext cx="4525208" cy="591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spc="-71" dirty="0">
                <a:solidFill>
                  <a:srgbClr val="000000"/>
                </a:solidFill>
                <a:latin typeface="Muli Bold"/>
              </a:rPr>
              <a:t>P5-1R C/D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4331">
            <a:off x="5065841" y="33481"/>
            <a:ext cx="8698776" cy="27519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424707"/>
            <a:ext cx="3499161" cy="3132098"/>
            <a:chOff x="0" y="0"/>
            <a:chExt cx="4665548" cy="417613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0559285">
              <a:off x="121179" y="150298"/>
              <a:ext cx="4423189" cy="361897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7563" y="292921"/>
              <a:ext cx="4090422" cy="346570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6383107">
              <a:off x="79009" y="3719357"/>
              <a:ext cx="417108" cy="400423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252589">
            <a:off x="4269575" y="3445430"/>
            <a:ext cx="516571" cy="49590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979108" y="3424707"/>
            <a:ext cx="3499161" cy="3132098"/>
            <a:chOff x="0" y="0"/>
            <a:chExt cx="4665548" cy="417613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0559285">
              <a:off x="121179" y="150298"/>
              <a:ext cx="4423189" cy="361897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7563" y="292921"/>
              <a:ext cx="4090422" cy="346570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6383107">
              <a:off x="79009" y="3719357"/>
              <a:ext cx="417108" cy="4004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252589">
            <a:off x="8042856" y="3445430"/>
            <a:ext cx="516571" cy="49590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9077536" y="3424707"/>
            <a:ext cx="3499161" cy="3132098"/>
            <a:chOff x="0" y="0"/>
            <a:chExt cx="4665548" cy="417613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0559285">
              <a:off x="121179" y="150298"/>
              <a:ext cx="4423189" cy="361897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7563" y="292921"/>
              <a:ext cx="4090422" cy="346570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6383107">
              <a:off x="79009" y="3719357"/>
              <a:ext cx="417108" cy="400423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252589">
            <a:off x="12318411" y="3445430"/>
            <a:ext cx="516571" cy="49590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3082770" y="3424707"/>
            <a:ext cx="3499161" cy="3132098"/>
            <a:chOff x="0" y="0"/>
            <a:chExt cx="4665548" cy="4176130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0559285">
              <a:off x="121179" y="150298"/>
              <a:ext cx="4423189" cy="36189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7563" y="292921"/>
              <a:ext cx="4090422" cy="346570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6383107">
              <a:off x="79009" y="3719357"/>
              <a:ext cx="417108" cy="400423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252589">
            <a:off x="16323645" y="3445430"/>
            <a:ext cx="516571" cy="49590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92792" y="245155"/>
            <a:ext cx="2328629" cy="232862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5285298" y="898933"/>
            <a:ext cx="8328839" cy="109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QUAN FEM EDUCACIÓ FÍSICA?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52237" y="4043503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P5-1R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21168" y="4043503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P5-1R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64613" y="4043503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P5-1R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10090" y="4043503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P5-1R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10090" y="6471080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DILLUNS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73822" y="6471080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DIMARTS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621168" y="4905031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C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621168" y="6471080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DIMECRES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851351" y="6471080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DIJOUS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652237" y="4905031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21422" y="4905031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B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10090" y="4905031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6658" y="1462885"/>
            <a:ext cx="3281463" cy="3078608"/>
            <a:chOff x="0" y="0"/>
            <a:chExt cx="4375283" cy="41048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2811" y="246860"/>
            <a:ext cx="8337931" cy="125827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974202" y="1462885"/>
            <a:ext cx="3281463" cy="3078608"/>
            <a:chOff x="0" y="0"/>
            <a:chExt cx="4375283" cy="410481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7503269" y="1505130"/>
            <a:ext cx="3281463" cy="3078608"/>
            <a:chOff x="0" y="0"/>
            <a:chExt cx="4375283" cy="410481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1070436" y="1505130"/>
            <a:ext cx="3281463" cy="3078608"/>
            <a:chOff x="0" y="0"/>
            <a:chExt cx="4375283" cy="410481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4716125" y="1462885"/>
            <a:ext cx="3281463" cy="3078608"/>
            <a:chOff x="0" y="0"/>
            <a:chExt cx="4375283" cy="410481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438073" y="5882485"/>
            <a:ext cx="3281463" cy="3078608"/>
            <a:chOff x="0" y="0"/>
            <a:chExt cx="4375283" cy="4104811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3919581" y="5882485"/>
            <a:ext cx="3281463" cy="3078608"/>
            <a:chOff x="0" y="0"/>
            <a:chExt cx="4375283" cy="4104811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7311045" y="5882485"/>
            <a:ext cx="3281463" cy="3078608"/>
            <a:chOff x="0" y="0"/>
            <a:chExt cx="4375283" cy="4104811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0784731" y="5882485"/>
            <a:ext cx="3281463" cy="3078608"/>
            <a:chOff x="0" y="0"/>
            <a:chExt cx="4375283" cy="4104811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 l="9130" r="30082"/>
          <a:stretch>
            <a:fillRect/>
          </a:stretch>
        </p:blipFill>
        <p:spPr>
          <a:xfrm rot="-72552">
            <a:off x="633844" y="1587938"/>
            <a:ext cx="2636333" cy="244201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/>
          <a:srcRect l="18710" t="10681" r="28558"/>
          <a:stretch>
            <a:fillRect/>
          </a:stretch>
        </p:blipFill>
        <p:spPr>
          <a:xfrm rot="-95113">
            <a:off x="4288846" y="1619443"/>
            <a:ext cx="2542933" cy="242535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rcRect l="15559" t="4197" r="30082"/>
          <a:stretch>
            <a:fillRect/>
          </a:stretch>
        </p:blipFill>
        <p:spPr>
          <a:xfrm rot="-108881">
            <a:off x="11486470" y="1656659"/>
            <a:ext cx="2430343" cy="2411792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/>
          <a:srcRect l="16347" t="16090" r="30082"/>
          <a:stretch>
            <a:fillRect/>
          </a:stretch>
        </p:blipFill>
        <p:spPr>
          <a:xfrm rot="-105549">
            <a:off x="15002272" y="1639801"/>
            <a:ext cx="2728219" cy="240616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9"/>
          <a:srcRect l="16544" t="7558" r="27275"/>
          <a:stretch>
            <a:fillRect/>
          </a:stretch>
        </p:blipFill>
        <p:spPr>
          <a:xfrm>
            <a:off x="709558" y="6037766"/>
            <a:ext cx="2586092" cy="23960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0"/>
          <a:srcRect l="18731" t="3497" r="19501"/>
          <a:stretch>
            <a:fillRect/>
          </a:stretch>
        </p:blipFill>
        <p:spPr>
          <a:xfrm rot="-104606">
            <a:off x="4140050" y="6056683"/>
            <a:ext cx="2656790" cy="233721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1"/>
          <a:srcRect l="14968" t="10681" r="33036"/>
          <a:stretch>
            <a:fillRect/>
          </a:stretch>
        </p:blipFill>
        <p:spPr>
          <a:xfrm>
            <a:off x="7883363" y="1656883"/>
            <a:ext cx="2521274" cy="243871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/>
          <a:srcRect l="20145" t="20637" r="35278"/>
          <a:stretch>
            <a:fillRect/>
          </a:stretch>
        </p:blipFill>
        <p:spPr>
          <a:xfrm>
            <a:off x="7755684" y="6093006"/>
            <a:ext cx="2335035" cy="2340769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14363654" y="5882485"/>
            <a:ext cx="3281463" cy="3078608"/>
            <a:chOff x="0" y="0"/>
            <a:chExt cx="4375283" cy="4104811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3"/>
          <a:srcRect l="21146" t="7132" r="26169"/>
          <a:stretch>
            <a:fillRect/>
          </a:stretch>
        </p:blipFill>
        <p:spPr>
          <a:xfrm>
            <a:off x="14762588" y="6093006"/>
            <a:ext cx="2358380" cy="2340769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4"/>
          <a:srcRect l="21146" t="7132" r="28336"/>
          <a:stretch>
            <a:fillRect/>
          </a:stretch>
        </p:blipFill>
        <p:spPr>
          <a:xfrm>
            <a:off x="11241398" y="6056816"/>
            <a:ext cx="2314761" cy="2396009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4834047" y="323060"/>
            <a:ext cx="917241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MESTRES DEL CICLE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09558" y="4752975"/>
            <a:ext cx="22050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NATÀLIA SERRA 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TUTORA DE P5-1R 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457767" y="4707255"/>
            <a:ext cx="22050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ANNA CORDONET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TUTORA DE P5-1R B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801366" y="4752975"/>
            <a:ext cx="22050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ESTER DELGADO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TUTORA DE P5-1R C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440025" y="4752975"/>
            <a:ext cx="2205092" cy="83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Amatic SC Bold"/>
              </a:rPr>
              <a:t>Mª </a:t>
            </a:r>
            <a:r>
              <a:rPr lang="en-US" sz="2400" dirty="0" err="1">
                <a:solidFill>
                  <a:srgbClr val="000000"/>
                </a:solidFill>
                <a:latin typeface="Amatic SC Bold"/>
              </a:rPr>
              <a:t>àNGELS</a:t>
            </a:r>
            <a:r>
              <a:rPr lang="en-US" sz="2400" dirty="0">
                <a:solidFill>
                  <a:srgbClr val="000000"/>
                </a:solidFill>
                <a:latin typeface="Amatic SC Bold"/>
              </a:rPr>
              <a:t> MATEU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matic SC Bold"/>
              </a:rPr>
              <a:t>TUTORA DE P5-1R D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61958" y="9210675"/>
            <a:ext cx="24336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CARME TRAVÉ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SUPORT I EDUCACIÓ ESPECIAL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919581" y="9210675"/>
            <a:ext cx="24336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RUT LÓPEZ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SUPORT I MÚSICA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657027" y="9210675"/>
            <a:ext cx="24336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MIREIA COSTA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SUPORT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070436" y="9210675"/>
            <a:ext cx="24336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NEUS BRUGÉ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ANGLÈS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041454" y="4752975"/>
            <a:ext cx="22050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ESTHER RENGEL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 TUTORA DE P5-1R B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825608" y="9210675"/>
            <a:ext cx="24336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SANDRA SARRINAT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EDUCACIÓ FÍSICA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571937" y="-5635620"/>
            <a:ext cx="9318823" cy="224796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3821">
            <a:off x="4091317" y="70154"/>
            <a:ext cx="9585460" cy="1917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28700" y="2250591"/>
            <a:ext cx="2477464" cy="2132710"/>
            <a:chOff x="0" y="0"/>
            <a:chExt cx="3303286" cy="284361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07661" y="0"/>
              <a:ext cx="2087964" cy="208796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rcRect t="16933" b="20696"/>
            <a:stretch>
              <a:fillRect/>
            </a:stretch>
          </p:blipFill>
          <p:spPr>
            <a:xfrm>
              <a:off x="0" y="1923367"/>
              <a:ext cx="3303286" cy="92024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80307" y="7253644"/>
            <a:ext cx="2449427" cy="237492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996099" y="7220797"/>
            <a:ext cx="3754050" cy="240777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278025" y="395571"/>
            <a:ext cx="9212044" cy="118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2"/>
              </a:lnSpc>
            </a:pPr>
            <a:r>
              <a:rPr lang="en-US" sz="8311">
                <a:solidFill>
                  <a:srgbClr val="000000"/>
                </a:solidFill>
                <a:latin typeface="Amatic SC Bold"/>
              </a:rPr>
              <a:t>COM ENS COMUNICAREM?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20631" y="2145816"/>
            <a:ext cx="6106835" cy="267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7"/>
              </a:lnSpc>
            </a:pPr>
            <a:r>
              <a:rPr lang="en-US" sz="5148">
                <a:solidFill>
                  <a:srgbClr val="000000"/>
                </a:solidFill>
                <a:latin typeface="Amatic SC Bold"/>
              </a:rPr>
              <a:t>Aquest curs no tenim agenda, totes les comunicacions seran via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68713" y="2145816"/>
            <a:ext cx="6890587" cy="267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7"/>
              </a:lnSpc>
            </a:pPr>
            <a:r>
              <a:rPr lang="en-US" sz="5148">
                <a:solidFill>
                  <a:srgbClr val="000000"/>
                </a:solidFill>
                <a:latin typeface="Amatic SC Bold"/>
              </a:rPr>
              <a:t>si les families necessiteu accedir al centre, cal demanar cita prèvia mitjançant el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78025" y="3719726"/>
            <a:ext cx="274007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Amatic SC Bold"/>
              </a:rPr>
              <a:t>dinantia.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51944" y="3738776"/>
            <a:ext cx="274007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Amatic SC Bold"/>
              </a:rPr>
              <a:t>dinantia. 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320757" y="5187777"/>
            <a:ext cx="12301224" cy="32595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80307" y="5720902"/>
            <a:ext cx="8337931" cy="125827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4057644" y="5955072"/>
            <a:ext cx="4619362" cy="84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3"/>
              </a:lnSpc>
            </a:pPr>
            <a:r>
              <a:rPr lang="en-US" sz="5948">
                <a:solidFill>
                  <a:srgbClr val="000000"/>
                </a:solidFill>
                <a:latin typeface="Amatic SC Bold"/>
              </a:rPr>
              <a:t>ALTRES MITJANS: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39093" y="8052988"/>
            <a:ext cx="4105860" cy="64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4465">
                <a:solidFill>
                  <a:srgbClr val="000000"/>
                </a:solidFill>
                <a:latin typeface="Amatic SC Bold"/>
              </a:rPr>
              <a:t>@ESCOLALESARRELSDESALT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223244" y="8574643"/>
            <a:ext cx="5819808" cy="68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3"/>
              </a:lnSpc>
              <a:spcBef>
                <a:spcPct val="0"/>
              </a:spcBef>
            </a:pPr>
            <a:r>
              <a:rPr lang="en-US" sz="4009">
                <a:solidFill>
                  <a:srgbClr val="000000"/>
                </a:solidFill>
                <a:latin typeface="Amatic SC Bold"/>
              </a:rPr>
              <a:t>https://agora.xtec.cat/escolalesarrels/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23244" y="7568077"/>
            <a:ext cx="5469822" cy="679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000000"/>
                </a:solidFill>
                <a:latin typeface="Amatic SC Bold"/>
              </a:rPr>
              <a:t>PÀGINA WEB: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531647" y="-5889055"/>
            <a:ext cx="9318823" cy="224796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3821">
            <a:off x="4091317" y="70154"/>
            <a:ext cx="9585460" cy="1917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6118700" y="2383896"/>
            <a:ext cx="2477464" cy="2132710"/>
            <a:chOff x="0" y="0"/>
            <a:chExt cx="3303286" cy="284361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07661" y="0"/>
              <a:ext cx="2087964" cy="208796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rcRect t="16933" b="20696"/>
            <a:stretch>
              <a:fillRect/>
            </a:stretch>
          </p:blipFill>
          <p:spPr>
            <a:xfrm>
              <a:off x="0" y="1923367"/>
              <a:ext cx="3303286" cy="92024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 l="20337" t="15603" r="20184" b="19534"/>
          <a:stretch>
            <a:fillRect/>
          </a:stretch>
        </p:blipFill>
        <p:spPr>
          <a:xfrm>
            <a:off x="5915301" y="4838627"/>
            <a:ext cx="2968746" cy="232123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403458" y="366996"/>
            <a:ext cx="9212044" cy="1587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000000"/>
                </a:solidFill>
                <a:latin typeface="Amatic SC Bold"/>
              </a:rPr>
              <a:t>COM ENS COMUNICAREM SI HI HA UN CONFINAMENT?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81720" y="2653371"/>
            <a:ext cx="2483048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Amatic SC Bold"/>
              </a:rPr>
              <a:t>dinantia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08694" y="5010150"/>
            <a:ext cx="4663678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Amatic SC Bold"/>
              </a:rPr>
              <a:t>google classroom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62007">
            <a:off x="-675016" y="8685343"/>
            <a:ext cx="20474267" cy="64773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7400" y="503558"/>
            <a:ext cx="13345529" cy="80801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500" y="4543614"/>
            <a:ext cx="4928624" cy="36986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04861" y="6951867"/>
            <a:ext cx="3054083" cy="12903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57500" y="1888641"/>
            <a:ext cx="11538787" cy="1500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Amatic SC Bold"/>
              </a:rPr>
              <a:t>ASSISTÈNCIA OBLIGATÒRIA A L'ESCOLA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6368477"/>
            <a:ext cx="5252287" cy="1023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87"/>
              </a:lnSpc>
            </a:pPr>
            <a:r>
              <a:rPr lang="en-US" sz="6133">
                <a:solidFill>
                  <a:srgbClr val="000000"/>
                </a:solidFill>
                <a:latin typeface="Amatic SC Bold"/>
              </a:rPr>
              <a:t>PROTOCOL D'ABSENTISME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571937" y="-5635620"/>
            <a:ext cx="9318823" cy="224796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3821">
            <a:off x="4091317" y="70154"/>
            <a:ext cx="9585460" cy="1917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278025" y="395571"/>
            <a:ext cx="9212044" cy="118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2"/>
              </a:lnSpc>
            </a:pPr>
            <a:r>
              <a:rPr lang="en-US" sz="8311">
                <a:solidFill>
                  <a:srgbClr val="000000"/>
                </a:solidFill>
                <a:latin typeface="Amatic SC Bold"/>
              </a:rPr>
              <a:t>MENJADOR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9735" y="1582756"/>
            <a:ext cx="7382019" cy="446947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2739968"/>
            <a:ext cx="5794336" cy="199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Amatic SC Bold"/>
              </a:rPr>
              <a:t>SI US QUEDEU A DINAR CAL PORTAR EL TIQUET.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675826" y="1866935"/>
            <a:ext cx="8612174" cy="521428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289925" y="2250546"/>
            <a:ext cx="7753127" cy="346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34"/>
              </a:lnSpc>
            </a:pPr>
            <a:r>
              <a:rPr lang="en-US" sz="6667">
                <a:solidFill>
                  <a:srgbClr val="000000"/>
                </a:solidFill>
                <a:latin typeface="Amatic SC Bold"/>
              </a:rPr>
              <a:t>SI S'HA DE QUEDAR AL MENJADOR CAL AVISAR MITJANÇANT DINANTIA ABANS DE LES 9:00.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710450" y="6052233"/>
            <a:ext cx="1816786" cy="1563969"/>
            <a:chOff x="0" y="0"/>
            <a:chExt cx="2422381" cy="2085292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45613" y="0"/>
              <a:ext cx="1531155" cy="1531155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1"/>
            <a:srcRect t="16933" b="20696"/>
            <a:stretch>
              <a:fillRect/>
            </a:stretch>
          </p:blipFill>
          <p:spPr>
            <a:xfrm>
              <a:off x="0" y="1410452"/>
              <a:ext cx="2422381" cy="674839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293808" y="5350754"/>
            <a:ext cx="7382019" cy="446947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081557" y="5919817"/>
            <a:ext cx="7315200" cy="9144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841989" y="5874108"/>
            <a:ext cx="5794336" cy="301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Amatic SC Bold"/>
              </a:rPr>
              <a:t>FIXES AL MENJADOR:</a:t>
            </a:r>
          </a:p>
          <a:p>
            <a:pPr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Amatic SC Bold"/>
              </a:rPr>
              <a:t>SI NO VENIU A L'ESCOLA CAL AVISAR ABANS DE LES 9:00.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571937" y="-5635620"/>
            <a:ext cx="9318823" cy="224796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3821">
            <a:off x="4091317" y="70154"/>
            <a:ext cx="9585460" cy="1917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278025" y="395571"/>
            <a:ext cx="9212044" cy="118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2"/>
              </a:lnSpc>
            </a:pPr>
            <a:r>
              <a:rPr lang="en-US" sz="8311">
                <a:solidFill>
                  <a:srgbClr val="000000"/>
                </a:solidFill>
                <a:latin typeface="Amatic SC Bold"/>
              </a:rPr>
              <a:t>SORTIDES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301" y="3474728"/>
            <a:ext cx="18534377" cy="1122172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918728" y="5426954"/>
            <a:ext cx="12450544" cy="234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2"/>
              </a:lnSpc>
            </a:pPr>
            <a:r>
              <a:rPr lang="en-US" sz="8311">
                <a:solidFill>
                  <a:srgbClr val="000000"/>
                </a:solidFill>
                <a:latin typeface="Amatic SC Bold"/>
              </a:rPr>
              <a:t>FAREM SORTIDES PER L'ENTORN AMB EL GRUP ESTABLE.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69750" y="-3963797"/>
            <a:ext cx="10075094" cy="18214594"/>
            <a:chOff x="0" y="0"/>
            <a:chExt cx="3520825" cy="6365240"/>
          </a:xfrm>
        </p:grpSpPr>
        <p:sp>
          <p:nvSpPr>
            <p:cNvPr id="3" name="Freeform 3"/>
            <p:cNvSpPr/>
            <p:nvPr/>
          </p:nvSpPr>
          <p:spPr>
            <a:xfrm>
              <a:off x="-1270" y="-1270"/>
              <a:ext cx="3523365" cy="6369050"/>
            </a:xfrm>
            <a:custGeom>
              <a:avLst/>
              <a:gdLst/>
              <a:ahLst/>
              <a:cxnLst/>
              <a:rect l="l" t="t" r="r" b="b"/>
              <a:pathLst>
                <a:path w="3523365" h="6369050">
                  <a:moveTo>
                    <a:pt x="193040" y="78740"/>
                  </a:moveTo>
                  <a:lnTo>
                    <a:pt x="467409" y="78740"/>
                  </a:lnTo>
                  <a:lnTo>
                    <a:pt x="467409" y="97790"/>
                  </a:lnTo>
                  <a:lnTo>
                    <a:pt x="193040" y="97790"/>
                  </a:lnTo>
                  <a:lnTo>
                    <a:pt x="193040" y="78740"/>
                  </a:lnTo>
                  <a:close/>
                  <a:moveTo>
                    <a:pt x="78740" y="195580"/>
                  </a:moveTo>
                  <a:lnTo>
                    <a:pt x="97790" y="195580"/>
                  </a:lnTo>
                  <a:lnTo>
                    <a:pt x="97790" y="414020"/>
                  </a:lnTo>
                  <a:lnTo>
                    <a:pt x="78740" y="414020"/>
                  </a:lnTo>
                  <a:lnTo>
                    <a:pt x="78740" y="195580"/>
                  </a:lnTo>
                  <a:close/>
                  <a:moveTo>
                    <a:pt x="97790" y="97790"/>
                  </a:moveTo>
                  <a:lnTo>
                    <a:pt x="173990" y="97790"/>
                  </a:lnTo>
                  <a:lnTo>
                    <a:pt x="173990" y="78740"/>
                  </a:lnTo>
                  <a:lnTo>
                    <a:pt x="78740" y="78740"/>
                  </a:lnTo>
                  <a:lnTo>
                    <a:pt x="78740" y="176530"/>
                  </a:lnTo>
                  <a:lnTo>
                    <a:pt x="97790" y="176530"/>
                  </a:lnTo>
                  <a:lnTo>
                    <a:pt x="97790" y="97790"/>
                  </a:lnTo>
                  <a:close/>
                  <a:moveTo>
                    <a:pt x="193040" y="97790"/>
                  </a:moveTo>
                  <a:lnTo>
                    <a:pt x="173990" y="97790"/>
                  </a:lnTo>
                  <a:lnTo>
                    <a:pt x="173990" y="176530"/>
                  </a:lnTo>
                  <a:lnTo>
                    <a:pt x="97790" y="176530"/>
                  </a:lnTo>
                  <a:lnTo>
                    <a:pt x="97790" y="195580"/>
                  </a:lnTo>
                  <a:lnTo>
                    <a:pt x="193040" y="195580"/>
                  </a:lnTo>
                  <a:lnTo>
                    <a:pt x="193040" y="97790"/>
                  </a:lnTo>
                  <a:close/>
                  <a:moveTo>
                    <a:pt x="19050" y="195580"/>
                  </a:moveTo>
                  <a:lnTo>
                    <a:pt x="80010" y="195580"/>
                  </a:lnTo>
                  <a:lnTo>
                    <a:pt x="80010" y="176530"/>
                  </a:lnTo>
                  <a:lnTo>
                    <a:pt x="1270" y="176530"/>
                  </a:lnTo>
                  <a:lnTo>
                    <a:pt x="1270" y="414020"/>
                  </a:lnTo>
                  <a:lnTo>
                    <a:pt x="20320" y="414020"/>
                  </a:lnTo>
                  <a:lnTo>
                    <a:pt x="20320" y="195580"/>
                  </a:lnTo>
                  <a:lnTo>
                    <a:pt x="19050" y="195580"/>
                  </a:lnTo>
                  <a:close/>
                  <a:moveTo>
                    <a:pt x="193040" y="19050"/>
                  </a:moveTo>
                  <a:lnTo>
                    <a:pt x="467409" y="19050"/>
                  </a:lnTo>
                  <a:lnTo>
                    <a:pt x="467409" y="0"/>
                  </a:lnTo>
                  <a:lnTo>
                    <a:pt x="173990" y="0"/>
                  </a:lnTo>
                  <a:lnTo>
                    <a:pt x="173990" y="78740"/>
                  </a:lnTo>
                  <a:lnTo>
                    <a:pt x="193040" y="78740"/>
                  </a:lnTo>
                  <a:lnTo>
                    <a:pt x="193040" y="19050"/>
                  </a:lnTo>
                  <a:close/>
                  <a:moveTo>
                    <a:pt x="78740" y="176530"/>
                  </a:moveTo>
                  <a:lnTo>
                    <a:pt x="97790" y="176530"/>
                  </a:lnTo>
                  <a:lnTo>
                    <a:pt x="97790" y="195580"/>
                  </a:lnTo>
                  <a:lnTo>
                    <a:pt x="78740" y="195580"/>
                  </a:lnTo>
                  <a:lnTo>
                    <a:pt x="78740" y="176530"/>
                  </a:lnTo>
                  <a:close/>
                  <a:moveTo>
                    <a:pt x="173990" y="78740"/>
                  </a:moveTo>
                  <a:lnTo>
                    <a:pt x="193040" y="78740"/>
                  </a:lnTo>
                  <a:lnTo>
                    <a:pt x="193040" y="97790"/>
                  </a:lnTo>
                  <a:lnTo>
                    <a:pt x="173990" y="97790"/>
                  </a:lnTo>
                  <a:lnTo>
                    <a:pt x="173990" y="78740"/>
                  </a:lnTo>
                  <a:close/>
                  <a:moveTo>
                    <a:pt x="78740" y="414020"/>
                  </a:moveTo>
                  <a:lnTo>
                    <a:pt x="97790" y="414020"/>
                  </a:lnTo>
                  <a:lnTo>
                    <a:pt x="97790" y="5925820"/>
                  </a:lnTo>
                  <a:lnTo>
                    <a:pt x="78740" y="5925820"/>
                  </a:lnTo>
                  <a:lnTo>
                    <a:pt x="78740" y="414020"/>
                  </a:lnTo>
                  <a:close/>
                  <a:moveTo>
                    <a:pt x="0" y="414020"/>
                  </a:moveTo>
                  <a:lnTo>
                    <a:pt x="19050" y="414020"/>
                  </a:lnTo>
                  <a:lnTo>
                    <a:pt x="19050" y="5925820"/>
                  </a:lnTo>
                  <a:lnTo>
                    <a:pt x="0" y="5925820"/>
                  </a:lnTo>
                  <a:lnTo>
                    <a:pt x="0" y="414020"/>
                  </a:lnTo>
                  <a:close/>
                  <a:moveTo>
                    <a:pt x="187960" y="6269990"/>
                  </a:moveTo>
                  <a:lnTo>
                    <a:pt x="467409" y="6269990"/>
                  </a:lnTo>
                  <a:lnTo>
                    <a:pt x="467409" y="6289040"/>
                  </a:lnTo>
                  <a:lnTo>
                    <a:pt x="187960" y="6289040"/>
                  </a:lnTo>
                  <a:lnTo>
                    <a:pt x="187960" y="6269990"/>
                  </a:lnTo>
                  <a:close/>
                  <a:moveTo>
                    <a:pt x="78740" y="5925820"/>
                  </a:moveTo>
                  <a:lnTo>
                    <a:pt x="97790" y="5925820"/>
                  </a:lnTo>
                  <a:lnTo>
                    <a:pt x="97790" y="6179820"/>
                  </a:lnTo>
                  <a:lnTo>
                    <a:pt x="78740" y="6179820"/>
                  </a:lnTo>
                  <a:lnTo>
                    <a:pt x="78740" y="5925820"/>
                  </a:lnTo>
                  <a:close/>
                  <a:moveTo>
                    <a:pt x="97790" y="6269990"/>
                  </a:moveTo>
                  <a:lnTo>
                    <a:pt x="97790" y="6198870"/>
                  </a:lnTo>
                  <a:lnTo>
                    <a:pt x="78740" y="6198870"/>
                  </a:lnTo>
                  <a:lnTo>
                    <a:pt x="78740" y="6289040"/>
                  </a:lnTo>
                  <a:lnTo>
                    <a:pt x="168910" y="6289040"/>
                  </a:lnTo>
                  <a:lnTo>
                    <a:pt x="168910" y="6269990"/>
                  </a:lnTo>
                  <a:lnTo>
                    <a:pt x="97790" y="6269990"/>
                  </a:lnTo>
                  <a:close/>
                  <a:moveTo>
                    <a:pt x="187960" y="6350000"/>
                  </a:moveTo>
                  <a:lnTo>
                    <a:pt x="187960" y="6289040"/>
                  </a:lnTo>
                  <a:lnTo>
                    <a:pt x="168910" y="6289040"/>
                  </a:lnTo>
                  <a:lnTo>
                    <a:pt x="168910" y="6367780"/>
                  </a:lnTo>
                  <a:lnTo>
                    <a:pt x="467409" y="6367780"/>
                  </a:lnTo>
                  <a:lnTo>
                    <a:pt x="467409" y="6348730"/>
                  </a:lnTo>
                  <a:lnTo>
                    <a:pt x="187960" y="6350000"/>
                  </a:lnTo>
                  <a:close/>
                  <a:moveTo>
                    <a:pt x="19050" y="6179820"/>
                  </a:moveTo>
                  <a:lnTo>
                    <a:pt x="19050" y="5925820"/>
                  </a:lnTo>
                  <a:lnTo>
                    <a:pt x="0" y="5925820"/>
                  </a:lnTo>
                  <a:lnTo>
                    <a:pt x="0" y="6198870"/>
                  </a:lnTo>
                  <a:lnTo>
                    <a:pt x="78740" y="6198870"/>
                  </a:lnTo>
                  <a:lnTo>
                    <a:pt x="78740" y="6179820"/>
                  </a:lnTo>
                  <a:lnTo>
                    <a:pt x="19050" y="6179820"/>
                  </a:lnTo>
                  <a:close/>
                  <a:moveTo>
                    <a:pt x="97790" y="6179820"/>
                  </a:moveTo>
                  <a:lnTo>
                    <a:pt x="97790" y="6198870"/>
                  </a:lnTo>
                  <a:lnTo>
                    <a:pt x="168910" y="6198870"/>
                  </a:lnTo>
                  <a:lnTo>
                    <a:pt x="168910" y="6269990"/>
                  </a:lnTo>
                  <a:lnTo>
                    <a:pt x="187960" y="6269990"/>
                  </a:lnTo>
                  <a:lnTo>
                    <a:pt x="187960" y="6179820"/>
                  </a:lnTo>
                  <a:lnTo>
                    <a:pt x="97790" y="6179820"/>
                  </a:lnTo>
                  <a:close/>
                  <a:moveTo>
                    <a:pt x="78740" y="6179820"/>
                  </a:moveTo>
                  <a:lnTo>
                    <a:pt x="97790" y="6179820"/>
                  </a:lnTo>
                  <a:lnTo>
                    <a:pt x="97790" y="6198870"/>
                  </a:lnTo>
                  <a:lnTo>
                    <a:pt x="78740" y="6198870"/>
                  </a:lnTo>
                  <a:lnTo>
                    <a:pt x="78740" y="6179820"/>
                  </a:lnTo>
                  <a:close/>
                  <a:moveTo>
                    <a:pt x="168910" y="6269990"/>
                  </a:moveTo>
                  <a:lnTo>
                    <a:pt x="187960" y="6269990"/>
                  </a:lnTo>
                  <a:lnTo>
                    <a:pt x="187960" y="6289040"/>
                  </a:lnTo>
                  <a:lnTo>
                    <a:pt x="168910" y="6289040"/>
                  </a:lnTo>
                  <a:lnTo>
                    <a:pt x="168910" y="6269990"/>
                  </a:lnTo>
                  <a:close/>
                  <a:moveTo>
                    <a:pt x="467409" y="6269990"/>
                  </a:moveTo>
                  <a:lnTo>
                    <a:pt x="3032759" y="6269990"/>
                  </a:lnTo>
                  <a:lnTo>
                    <a:pt x="3032759" y="6289040"/>
                  </a:lnTo>
                  <a:lnTo>
                    <a:pt x="467409" y="6289040"/>
                  </a:lnTo>
                  <a:lnTo>
                    <a:pt x="467409" y="6269990"/>
                  </a:lnTo>
                  <a:close/>
                  <a:moveTo>
                    <a:pt x="467409" y="6350000"/>
                  </a:moveTo>
                  <a:lnTo>
                    <a:pt x="3032759" y="6350000"/>
                  </a:lnTo>
                  <a:lnTo>
                    <a:pt x="3032759" y="6369050"/>
                  </a:lnTo>
                  <a:lnTo>
                    <a:pt x="467409" y="6369050"/>
                  </a:lnTo>
                  <a:lnTo>
                    <a:pt x="467409" y="6350000"/>
                  </a:lnTo>
                  <a:close/>
                  <a:moveTo>
                    <a:pt x="3032759" y="6269990"/>
                  </a:moveTo>
                  <a:lnTo>
                    <a:pt x="3332865" y="6269990"/>
                  </a:lnTo>
                  <a:lnTo>
                    <a:pt x="3332865" y="6289040"/>
                  </a:lnTo>
                  <a:lnTo>
                    <a:pt x="3032759" y="6289040"/>
                  </a:lnTo>
                  <a:lnTo>
                    <a:pt x="3032759" y="6269990"/>
                  </a:lnTo>
                  <a:close/>
                  <a:moveTo>
                    <a:pt x="3424304" y="6269990"/>
                  </a:moveTo>
                  <a:lnTo>
                    <a:pt x="3350645" y="6269990"/>
                  </a:lnTo>
                  <a:lnTo>
                    <a:pt x="3350645" y="6289040"/>
                  </a:lnTo>
                  <a:lnTo>
                    <a:pt x="3443354" y="6289040"/>
                  </a:lnTo>
                  <a:lnTo>
                    <a:pt x="3443354" y="6198870"/>
                  </a:lnTo>
                  <a:lnTo>
                    <a:pt x="3424304" y="6198870"/>
                  </a:lnTo>
                  <a:lnTo>
                    <a:pt x="3424304" y="6269990"/>
                  </a:lnTo>
                  <a:close/>
                  <a:moveTo>
                    <a:pt x="3424304" y="5925820"/>
                  </a:moveTo>
                  <a:lnTo>
                    <a:pt x="3443354" y="5925820"/>
                  </a:lnTo>
                  <a:lnTo>
                    <a:pt x="3443354" y="6179820"/>
                  </a:lnTo>
                  <a:lnTo>
                    <a:pt x="3424304" y="6179820"/>
                  </a:lnTo>
                  <a:lnTo>
                    <a:pt x="3424304" y="5925820"/>
                  </a:lnTo>
                  <a:close/>
                  <a:moveTo>
                    <a:pt x="3504315" y="6179820"/>
                  </a:moveTo>
                  <a:lnTo>
                    <a:pt x="3443354" y="6179820"/>
                  </a:lnTo>
                  <a:lnTo>
                    <a:pt x="3443354" y="6198870"/>
                  </a:lnTo>
                  <a:lnTo>
                    <a:pt x="3522095" y="6198870"/>
                  </a:lnTo>
                  <a:lnTo>
                    <a:pt x="3522095" y="5925820"/>
                  </a:lnTo>
                  <a:lnTo>
                    <a:pt x="3503045" y="5925820"/>
                  </a:lnTo>
                  <a:lnTo>
                    <a:pt x="3504315" y="6179820"/>
                  </a:lnTo>
                  <a:close/>
                  <a:moveTo>
                    <a:pt x="3331595" y="6350000"/>
                  </a:moveTo>
                  <a:lnTo>
                    <a:pt x="3031677" y="6350000"/>
                  </a:lnTo>
                  <a:lnTo>
                    <a:pt x="3031677" y="6369050"/>
                  </a:lnTo>
                  <a:lnTo>
                    <a:pt x="3350645" y="6369050"/>
                  </a:lnTo>
                  <a:lnTo>
                    <a:pt x="3350645" y="6290310"/>
                  </a:lnTo>
                  <a:lnTo>
                    <a:pt x="3331595" y="6290310"/>
                  </a:lnTo>
                  <a:lnTo>
                    <a:pt x="3331595" y="6350000"/>
                  </a:lnTo>
                  <a:close/>
                  <a:moveTo>
                    <a:pt x="3331595" y="6269990"/>
                  </a:moveTo>
                  <a:lnTo>
                    <a:pt x="3350645" y="6269990"/>
                  </a:lnTo>
                  <a:lnTo>
                    <a:pt x="3350645" y="6198870"/>
                  </a:lnTo>
                  <a:lnTo>
                    <a:pt x="3424304" y="6198870"/>
                  </a:lnTo>
                  <a:lnTo>
                    <a:pt x="3424304" y="6179820"/>
                  </a:lnTo>
                  <a:lnTo>
                    <a:pt x="3331595" y="6179820"/>
                  </a:lnTo>
                  <a:lnTo>
                    <a:pt x="3350645" y="6269990"/>
                  </a:lnTo>
                  <a:lnTo>
                    <a:pt x="3350645" y="6289040"/>
                  </a:lnTo>
                  <a:lnTo>
                    <a:pt x="3331595" y="6289040"/>
                  </a:lnTo>
                  <a:lnTo>
                    <a:pt x="3331595" y="6269990"/>
                  </a:lnTo>
                  <a:close/>
                  <a:moveTo>
                    <a:pt x="3424304" y="6179820"/>
                  </a:moveTo>
                  <a:lnTo>
                    <a:pt x="3443354" y="6179820"/>
                  </a:lnTo>
                  <a:lnTo>
                    <a:pt x="3443354" y="6198870"/>
                  </a:lnTo>
                  <a:lnTo>
                    <a:pt x="3424304" y="6198870"/>
                  </a:lnTo>
                  <a:lnTo>
                    <a:pt x="3424304" y="6179820"/>
                  </a:lnTo>
                  <a:close/>
                  <a:moveTo>
                    <a:pt x="3424304" y="414020"/>
                  </a:moveTo>
                  <a:lnTo>
                    <a:pt x="3443354" y="414020"/>
                  </a:lnTo>
                  <a:lnTo>
                    <a:pt x="3443354" y="5925820"/>
                  </a:lnTo>
                  <a:lnTo>
                    <a:pt x="3424304" y="5925820"/>
                  </a:lnTo>
                  <a:lnTo>
                    <a:pt x="3424304" y="414020"/>
                  </a:lnTo>
                  <a:close/>
                  <a:moveTo>
                    <a:pt x="3504315" y="414020"/>
                  </a:moveTo>
                  <a:lnTo>
                    <a:pt x="3523365" y="414020"/>
                  </a:lnTo>
                  <a:lnTo>
                    <a:pt x="3523365" y="5925820"/>
                  </a:lnTo>
                  <a:lnTo>
                    <a:pt x="3504315" y="5925820"/>
                  </a:lnTo>
                  <a:lnTo>
                    <a:pt x="3504315" y="414020"/>
                  </a:lnTo>
                  <a:close/>
                  <a:moveTo>
                    <a:pt x="3424304" y="97790"/>
                  </a:moveTo>
                  <a:lnTo>
                    <a:pt x="3424304" y="171450"/>
                  </a:lnTo>
                  <a:lnTo>
                    <a:pt x="3443354" y="171450"/>
                  </a:lnTo>
                  <a:lnTo>
                    <a:pt x="3443354" y="78740"/>
                  </a:lnTo>
                  <a:lnTo>
                    <a:pt x="3350645" y="78740"/>
                  </a:lnTo>
                  <a:lnTo>
                    <a:pt x="3350645" y="97790"/>
                  </a:lnTo>
                  <a:lnTo>
                    <a:pt x="3424304" y="97790"/>
                  </a:lnTo>
                  <a:close/>
                  <a:moveTo>
                    <a:pt x="3424304" y="190500"/>
                  </a:moveTo>
                  <a:lnTo>
                    <a:pt x="3443354" y="190500"/>
                  </a:lnTo>
                  <a:lnTo>
                    <a:pt x="3443354" y="414020"/>
                  </a:lnTo>
                  <a:lnTo>
                    <a:pt x="3424304" y="414020"/>
                  </a:lnTo>
                  <a:lnTo>
                    <a:pt x="3424304" y="190500"/>
                  </a:lnTo>
                  <a:close/>
                  <a:moveTo>
                    <a:pt x="3032759" y="78740"/>
                  </a:moveTo>
                  <a:lnTo>
                    <a:pt x="3332865" y="78740"/>
                  </a:lnTo>
                  <a:lnTo>
                    <a:pt x="3332865" y="97790"/>
                  </a:lnTo>
                  <a:lnTo>
                    <a:pt x="3032759" y="97790"/>
                  </a:lnTo>
                  <a:lnTo>
                    <a:pt x="3032759" y="78740"/>
                  </a:lnTo>
                  <a:close/>
                  <a:moveTo>
                    <a:pt x="3424304" y="190500"/>
                  </a:moveTo>
                  <a:lnTo>
                    <a:pt x="3424304" y="171450"/>
                  </a:lnTo>
                  <a:lnTo>
                    <a:pt x="3350645" y="171450"/>
                  </a:lnTo>
                  <a:lnTo>
                    <a:pt x="3350645" y="97790"/>
                  </a:lnTo>
                  <a:lnTo>
                    <a:pt x="3331595" y="97790"/>
                  </a:lnTo>
                  <a:lnTo>
                    <a:pt x="3331595" y="190500"/>
                  </a:lnTo>
                  <a:lnTo>
                    <a:pt x="3424304" y="190500"/>
                  </a:lnTo>
                  <a:close/>
                  <a:moveTo>
                    <a:pt x="3331595" y="19050"/>
                  </a:moveTo>
                  <a:lnTo>
                    <a:pt x="3331595" y="80010"/>
                  </a:lnTo>
                  <a:lnTo>
                    <a:pt x="3350645" y="80010"/>
                  </a:lnTo>
                  <a:lnTo>
                    <a:pt x="3350645" y="1270"/>
                  </a:lnTo>
                  <a:lnTo>
                    <a:pt x="3031677" y="1270"/>
                  </a:lnTo>
                  <a:lnTo>
                    <a:pt x="3031677" y="20320"/>
                  </a:lnTo>
                  <a:lnTo>
                    <a:pt x="3331595" y="20320"/>
                  </a:lnTo>
                  <a:lnTo>
                    <a:pt x="3331595" y="19050"/>
                  </a:lnTo>
                  <a:close/>
                  <a:moveTo>
                    <a:pt x="3504315" y="190500"/>
                  </a:moveTo>
                  <a:lnTo>
                    <a:pt x="3504315" y="414020"/>
                  </a:lnTo>
                  <a:lnTo>
                    <a:pt x="3523365" y="414020"/>
                  </a:lnTo>
                  <a:lnTo>
                    <a:pt x="3523365" y="171450"/>
                  </a:lnTo>
                  <a:lnTo>
                    <a:pt x="3444625" y="171450"/>
                  </a:lnTo>
                  <a:lnTo>
                    <a:pt x="3444625" y="190500"/>
                  </a:lnTo>
                  <a:lnTo>
                    <a:pt x="3504315" y="190500"/>
                  </a:lnTo>
                  <a:close/>
                  <a:moveTo>
                    <a:pt x="3424304" y="171450"/>
                  </a:moveTo>
                  <a:lnTo>
                    <a:pt x="3443354" y="171450"/>
                  </a:lnTo>
                  <a:lnTo>
                    <a:pt x="3443354" y="190500"/>
                  </a:lnTo>
                  <a:lnTo>
                    <a:pt x="3424304" y="190500"/>
                  </a:lnTo>
                  <a:lnTo>
                    <a:pt x="3424304" y="171450"/>
                  </a:lnTo>
                  <a:close/>
                  <a:moveTo>
                    <a:pt x="3331595" y="78740"/>
                  </a:moveTo>
                  <a:lnTo>
                    <a:pt x="3350645" y="78740"/>
                  </a:lnTo>
                  <a:lnTo>
                    <a:pt x="3350645" y="97790"/>
                  </a:lnTo>
                  <a:lnTo>
                    <a:pt x="3331595" y="97790"/>
                  </a:lnTo>
                  <a:lnTo>
                    <a:pt x="3331595" y="78740"/>
                  </a:lnTo>
                  <a:close/>
                  <a:moveTo>
                    <a:pt x="467409" y="78740"/>
                  </a:moveTo>
                  <a:lnTo>
                    <a:pt x="3032759" y="78740"/>
                  </a:lnTo>
                  <a:lnTo>
                    <a:pt x="3032759" y="97790"/>
                  </a:lnTo>
                  <a:lnTo>
                    <a:pt x="467409" y="97790"/>
                  </a:lnTo>
                  <a:lnTo>
                    <a:pt x="467409" y="78740"/>
                  </a:lnTo>
                  <a:close/>
                  <a:moveTo>
                    <a:pt x="467409" y="0"/>
                  </a:moveTo>
                  <a:lnTo>
                    <a:pt x="3032759" y="0"/>
                  </a:lnTo>
                  <a:lnTo>
                    <a:pt x="3032759" y="19050"/>
                  </a:lnTo>
                  <a:lnTo>
                    <a:pt x="467409" y="19050"/>
                  </a:lnTo>
                  <a:lnTo>
                    <a:pt x="467409" y="0"/>
                  </a:lnTo>
                  <a:close/>
                </a:path>
              </a:pathLst>
            </a:custGeom>
            <a:solidFill>
              <a:srgbClr val="FDBE1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15872">
            <a:off x="14407882" y="638302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2356675" y="6386666"/>
            <a:ext cx="6085742" cy="3499083"/>
            <a:chOff x="0" y="0"/>
            <a:chExt cx="8114323" cy="4665444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0" y="0"/>
              <a:ext cx="7452217" cy="4600134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 rot="3054757">
              <a:off x="5344356" y="2877024"/>
              <a:ext cx="3148211" cy="694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412">
                  <a:solidFill>
                    <a:srgbClr val="000000"/>
                  </a:solidFill>
                  <a:latin typeface="Arimo"/>
                </a:rPr>
                <a:t>Salt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524723" y="3941621"/>
            <a:ext cx="9244458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Amatic SC Bold"/>
              </a:rPr>
              <a:t>MOLTES GRÀCIES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67585" y="2554345"/>
            <a:ext cx="8752831" cy="52994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00000">
            <a:off x="6550920" y="1074548"/>
            <a:ext cx="5319413" cy="848022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730735" y="3468611"/>
            <a:ext cx="6959783" cy="374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QUE COMENCI LA MÀGIA!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1041" y="1028700"/>
            <a:ext cx="3830831" cy="36009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81872" y="2829191"/>
            <a:ext cx="3830831" cy="36009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90941" y="5129657"/>
            <a:ext cx="3830831" cy="3600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89926">
            <a:off x="9615060" y="610159"/>
            <a:ext cx="871961" cy="8370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15872">
            <a:off x="13561549" y="7901970"/>
            <a:ext cx="720446" cy="6916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540450">
            <a:off x="17009552" y="2589433"/>
            <a:ext cx="499495" cy="479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62007">
            <a:off x="-675016" y="8685343"/>
            <a:ext cx="20474267" cy="64773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376979" y="1967983"/>
            <a:ext cx="3178955" cy="172241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10582" y="3132352"/>
            <a:ext cx="8533418" cy="4247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08643" lvl="1" indent="-654322">
              <a:lnSpc>
                <a:spcPts val="8485"/>
              </a:lnSpc>
              <a:buFont typeface="Arial"/>
              <a:buChar char="•"/>
            </a:pPr>
            <a:r>
              <a:rPr lang="en-US" sz="6061">
                <a:solidFill>
                  <a:srgbClr val="E65F52"/>
                </a:solidFill>
                <a:latin typeface="Amatic SC Bold"/>
              </a:rPr>
              <a:t>M</a:t>
            </a:r>
            <a:r>
              <a:rPr lang="en-US" sz="6061">
                <a:solidFill>
                  <a:srgbClr val="000000"/>
                </a:solidFill>
                <a:latin typeface="Amatic SC"/>
              </a:rPr>
              <a:t>ASCARETA </a:t>
            </a:r>
          </a:p>
          <a:p>
            <a:pPr marL="1308643" lvl="1" indent="-654322">
              <a:lnSpc>
                <a:spcPts val="8485"/>
              </a:lnSpc>
              <a:buFont typeface="Arial"/>
              <a:buChar char="•"/>
            </a:pPr>
            <a:r>
              <a:rPr lang="en-US" sz="6061">
                <a:solidFill>
                  <a:srgbClr val="E65F52"/>
                </a:solidFill>
                <a:latin typeface="Amatic SC Bold"/>
              </a:rPr>
              <a:t>M</a:t>
            </a:r>
            <a:r>
              <a:rPr lang="en-US" sz="6061">
                <a:solidFill>
                  <a:srgbClr val="000000"/>
                </a:solidFill>
                <a:latin typeface="Amatic SC"/>
              </a:rPr>
              <a:t>ANS NETES</a:t>
            </a:r>
          </a:p>
          <a:p>
            <a:pPr marL="1308643" lvl="1" indent="-654322">
              <a:lnSpc>
                <a:spcPts val="8485"/>
              </a:lnSpc>
              <a:spcBef>
                <a:spcPct val="0"/>
              </a:spcBef>
              <a:buFont typeface="Arial"/>
              <a:buChar char="•"/>
            </a:pPr>
            <a:r>
              <a:rPr lang="en-US" sz="6061">
                <a:solidFill>
                  <a:srgbClr val="E65F52"/>
                </a:solidFill>
                <a:latin typeface="Amatic SC Bold"/>
              </a:rPr>
              <a:t>M</a:t>
            </a:r>
            <a:r>
              <a:rPr lang="en-US" sz="6061">
                <a:solidFill>
                  <a:srgbClr val="000000"/>
                </a:solidFill>
                <a:latin typeface="Amatic SC"/>
              </a:rPr>
              <a:t>ANTENIR LA DISTÀNCIA EN LES ENTRADES I SORTIDES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19399" y="5566856"/>
            <a:ext cx="2736535" cy="27265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624209" y="3407386"/>
            <a:ext cx="2444591" cy="24445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28455" y="617109"/>
            <a:ext cx="5308763" cy="135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65"/>
              </a:lnSpc>
            </a:pPr>
            <a:r>
              <a:rPr lang="en-US" sz="9513">
                <a:solidFill>
                  <a:srgbClr val="000000"/>
                </a:solidFill>
                <a:latin typeface="Amatic SC Bold"/>
              </a:rPr>
              <a:t>LES TRES "</a:t>
            </a:r>
            <a:r>
              <a:rPr lang="en-US" sz="9513">
                <a:solidFill>
                  <a:srgbClr val="E65F52"/>
                </a:solidFill>
                <a:latin typeface="Amatic SC Bold"/>
              </a:rPr>
              <a:t>M</a:t>
            </a:r>
            <a:r>
              <a:rPr lang="en-US" sz="9513">
                <a:solidFill>
                  <a:srgbClr val="000000"/>
                </a:solidFill>
                <a:latin typeface="Amatic SC Bold"/>
              </a:rPr>
              <a:t>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60983">
            <a:off x="1235743" y="6151559"/>
            <a:ext cx="1748898" cy="21998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810274">
            <a:off x="15425225" y="324206"/>
            <a:ext cx="1675438" cy="21074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382" y="489473"/>
            <a:ext cx="16777173" cy="101578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1165" y="4466063"/>
            <a:ext cx="3430767" cy="30689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34838">
            <a:off x="3530037" y="299146"/>
            <a:ext cx="10590914" cy="21181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084657">
            <a:off x="3221913" y="633590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483644">
            <a:off x="541517" y="9362339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383107">
            <a:off x="17308741" y="4581008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26052" y="2138706"/>
            <a:ext cx="8337931" cy="12582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67042" y="3263752"/>
            <a:ext cx="6700765" cy="10599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30053" y="7721179"/>
            <a:ext cx="2262072" cy="202455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64249">
            <a:off x="7756892" y="4910361"/>
            <a:ext cx="858506" cy="5385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809696" y="5617268"/>
            <a:ext cx="752898" cy="7528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271333" y="6529220"/>
            <a:ext cx="1554161" cy="66405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6424820" y="2168084"/>
            <a:ext cx="765183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000000"/>
                </a:solidFill>
                <a:latin typeface="Amatic SC Bold"/>
              </a:rPr>
              <a:t>PORTA 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9953" y="4879214"/>
            <a:ext cx="3706192" cy="237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4832" lvl="1" indent="-487416" algn="just">
              <a:lnSpc>
                <a:spcPts val="6321"/>
              </a:lnSpc>
              <a:buFont typeface="Arial"/>
              <a:buChar char="•"/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TEMPERATURA </a:t>
            </a:r>
          </a:p>
          <a:p>
            <a:pPr marL="974832" lvl="1" indent="-487416" algn="just">
              <a:lnSpc>
                <a:spcPts val="6321"/>
              </a:lnSpc>
              <a:buFont typeface="Arial"/>
              <a:buChar char="•"/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GEL DE MANS </a:t>
            </a:r>
          </a:p>
          <a:p>
            <a:pPr marL="974832" lvl="1" indent="-487416" algn="just">
              <a:lnSpc>
                <a:spcPts val="6321"/>
              </a:lnSpc>
              <a:spcBef>
                <a:spcPct val="0"/>
              </a:spcBef>
              <a:buFont typeface="Arial"/>
              <a:buChar char="•"/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mascareta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79953" y="659480"/>
            <a:ext cx="8884030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ENTRADES I SORTIDES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87887" y="3465012"/>
            <a:ext cx="3868090" cy="85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5"/>
              </a:lnSpc>
            </a:pPr>
            <a:r>
              <a:rPr lang="en-US" sz="5032">
                <a:solidFill>
                  <a:srgbClr val="000000"/>
                </a:solidFill>
                <a:latin typeface="Amatic SC Bold"/>
              </a:rPr>
              <a:t>ENTRADA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37184" y="4739208"/>
            <a:ext cx="2562341" cy="795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6"/>
              </a:lnSpc>
            </a:pPr>
            <a:r>
              <a:rPr lang="en-US" sz="4675">
                <a:solidFill>
                  <a:srgbClr val="000000"/>
                </a:solidFill>
                <a:latin typeface="Amatic SC Bold"/>
              </a:rPr>
              <a:t>HORES: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74497" y="5458106"/>
            <a:ext cx="1894829" cy="76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0"/>
              </a:lnSpc>
            </a:pPr>
            <a:r>
              <a:rPr lang="en-US" sz="4528">
                <a:solidFill>
                  <a:srgbClr val="000000"/>
                </a:solidFill>
                <a:latin typeface="Amatic SC Bold"/>
              </a:rPr>
              <a:t>MATÍ: 9:00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64947" y="6293965"/>
            <a:ext cx="2341385" cy="70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4166">
                <a:solidFill>
                  <a:srgbClr val="000000"/>
                </a:solidFill>
                <a:latin typeface="Amatic SC Bold"/>
              </a:rPr>
              <a:t>TARDA: 15:00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11086" y="8110021"/>
            <a:ext cx="13064543" cy="158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06"/>
              </a:lnSpc>
              <a:spcBef>
                <a:spcPct val="0"/>
              </a:spcBef>
            </a:pPr>
            <a:r>
              <a:rPr lang="en-US" sz="4576">
                <a:solidFill>
                  <a:srgbClr val="000000"/>
                </a:solidFill>
                <a:latin typeface="Muli Bold"/>
              </a:rPr>
              <a:t>AQUEST ANY, MÉS QUE MAI, US DEMANEM EXTREMAR LA PUNTUALITAT (9H I 15H). 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726270" y="3350402"/>
            <a:ext cx="6700765" cy="1059939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1046228" y="3513758"/>
            <a:ext cx="3868090" cy="85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5"/>
              </a:lnSpc>
            </a:pPr>
            <a:r>
              <a:rPr lang="en-US" sz="5032">
                <a:solidFill>
                  <a:srgbClr val="000000"/>
                </a:solidFill>
                <a:latin typeface="Amatic SC Bold"/>
              </a:rPr>
              <a:t>SORTIDA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49506" y="4731807"/>
            <a:ext cx="3430767" cy="3068977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2258695" y="5131671"/>
            <a:ext cx="4997885" cy="235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7058" lvl="1" indent="-483529">
              <a:lnSpc>
                <a:spcPts val="6270"/>
              </a:lnSpc>
              <a:buFont typeface="Arial"/>
              <a:buChar char="•"/>
            </a:pPr>
            <a:r>
              <a:rPr lang="en-US" sz="4479">
                <a:solidFill>
                  <a:srgbClr val="000000"/>
                </a:solidFill>
                <a:latin typeface="Amatic SC Bold"/>
              </a:rPr>
              <a:t>GERMANS GRANS: PASSAR PER FORA. </a:t>
            </a:r>
          </a:p>
          <a:p>
            <a:pPr marL="967058" lvl="1" indent="-483529">
              <a:lnSpc>
                <a:spcPts val="6270"/>
              </a:lnSpc>
              <a:spcBef>
                <a:spcPct val="0"/>
              </a:spcBef>
              <a:buFont typeface="Arial"/>
              <a:buChar char="•"/>
            </a:pPr>
            <a:r>
              <a:rPr lang="en-US" sz="4479">
                <a:solidFill>
                  <a:srgbClr val="000000"/>
                </a:solidFill>
                <a:latin typeface="Amatic SC Bold"/>
              </a:rPr>
              <a:t>AUTORITZACIONS.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983719" y="4970681"/>
            <a:ext cx="2562341" cy="795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6"/>
              </a:lnSpc>
            </a:pPr>
            <a:r>
              <a:rPr lang="en-US" sz="4675">
                <a:solidFill>
                  <a:srgbClr val="000000"/>
                </a:solidFill>
                <a:latin typeface="Amatic SC Bold"/>
              </a:rPr>
              <a:t>HORES: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092251" y="5689579"/>
            <a:ext cx="2345278" cy="76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0"/>
              </a:lnSpc>
            </a:pPr>
            <a:r>
              <a:rPr lang="en-US" sz="4528">
                <a:solidFill>
                  <a:srgbClr val="000000"/>
                </a:solidFill>
                <a:latin typeface="Amatic SC Bold"/>
              </a:rPr>
              <a:t>MATÍ: 12:20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983719" y="6487050"/>
            <a:ext cx="2341385" cy="70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4166">
                <a:solidFill>
                  <a:srgbClr val="000000"/>
                </a:solidFill>
                <a:latin typeface="Amatic SC Bold"/>
              </a:rPr>
              <a:t>TARDA: 16:20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60983">
            <a:off x="1235743" y="6151559"/>
            <a:ext cx="1748898" cy="21998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810274">
            <a:off x="15425225" y="324206"/>
            <a:ext cx="1675438" cy="21074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7042" y="318950"/>
            <a:ext cx="16777173" cy="101578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084657">
            <a:off x="3221913" y="633590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483644">
            <a:off x="541517" y="9362339"/>
            <a:ext cx="509049" cy="4886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383107">
            <a:off x="17308741" y="4581008"/>
            <a:ext cx="513645" cy="493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73143" y="1158710"/>
            <a:ext cx="15018617" cy="844797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33821">
            <a:off x="10987196" y="6168341"/>
            <a:ext cx="5257280" cy="10514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958135" y="4293384"/>
            <a:ext cx="1750660" cy="20574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222716" y="6094312"/>
            <a:ext cx="765183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000000"/>
                </a:solidFill>
                <a:latin typeface="Amatic SC Bold"/>
              </a:rPr>
              <a:t>PORTA 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350608" y="-5889055"/>
            <a:ext cx="9318823" cy="224796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3821">
            <a:off x="4091317" y="70154"/>
            <a:ext cx="9585460" cy="19170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278025" y="395571"/>
            <a:ext cx="9212044" cy="118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2"/>
              </a:lnSpc>
            </a:pPr>
            <a:r>
              <a:rPr lang="en-US" sz="8311">
                <a:solidFill>
                  <a:srgbClr val="000000"/>
                </a:solidFill>
                <a:latin typeface="Amatic SC Bold"/>
              </a:rPr>
              <a:t>L'AULA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92516" y="1836316"/>
            <a:ext cx="15302968" cy="8450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19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Amatic SC Bold"/>
              </a:rPr>
              <a:t>CADA GRUP CLASSE ÉS UN GRUP ESTABLE (NO ES BARREJARÀ AMB ELS ALTRES GRUPS ESTABLES).</a:t>
            </a:r>
          </a:p>
          <a:p>
            <a:pPr marL="1036319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MASCARETA</a:t>
            </a:r>
          </a:p>
          <a:p>
            <a:pPr marL="1036319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DINS L'AULA ES TINDRÀ MOLT EN COMPTE: </a:t>
            </a:r>
          </a:p>
          <a:p>
            <a:pPr marL="4145277" lvl="4" indent="-829055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VENTILACIÓ</a:t>
            </a:r>
          </a:p>
          <a:p>
            <a:pPr marL="4145277" lvl="4" indent="-829055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HIGIENE (RACÓ DE DESINFECCIÓ)</a:t>
            </a:r>
          </a:p>
          <a:p>
            <a:pPr marL="4145277" lvl="4" indent="-829055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ORDRE</a:t>
            </a:r>
          </a:p>
          <a:p>
            <a:pPr marL="4145277" lvl="4" indent="-829055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NETEJA </a:t>
            </a:r>
          </a:p>
          <a:p>
            <a:pPr marL="1036319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NO HI HAURÀ MOVIMENT D'AULA, EXCEPTE A MÚSICA I EDUCACIÓ FÍSICA. </a:t>
            </a:r>
          </a:p>
          <a:p>
            <a:pPr algn="just">
              <a:lnSpc>
                <a:spcPts val="6719"/>
              </a:lnSpc>
            </a:pPr>
            <a:endParaRPr lang="en-US" sz="4799">
              <a:solidFill>
                <a:srgbClr val="000000"/>
              </a:solidFill>
              <a:latin typeface="Amatic SC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91518" y="695293"/>
            <a:ext cx="6273981" cy="37986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3674223" y="5130612"/>
            <a:ext cx="10046566" cy="2662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1832" y="240434"/>
            <a:ext cx="7315200" cy="2354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5166" y="240434"/>
            <a:ext cx="7315200" cy="23541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424585" y="3624777"/>
            <a:ext cx="7318875" cy="4431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1462">
            <a:off x="9349271" y="5406603"/>
            <a:ext cx="1368104" cy="19906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1462">
            <a:off x="11196094" y="5406603"/>
            <a:ext cx="1368104" cy="19906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1462">
            <a:off x="12908714" y="5406603"/>
            <a:ext cx="1368104" cy="1990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1462">
            <a:off x="14732483" y="5406603"/>
            <a:ext cx="1368104" cy="19906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1462">
            <a:off x="16512576" y="5406603"/>
            <a:ext cx="1368104" cy="19906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r="51482"/>
          <a:stretch>
            <a:fillRect/>
          </a:stretch>
        </p:blipFill>
        <p:spPr>
          <a:xfrm rot="-1453798">
            <a:off x="9471354" y="5950009"/>
            <a:ext cx="1045179" cy="10771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r="51482"/>
          <a:stretch>
            <a:fillRect/>
          </a:stretch>
        </p:blipFill>
        <p:spPr>
          <a:xfrm rot="-2542916">
            <a:off x="14840347" y="5863364"/>
            <a:ext cx="1045179" cy="10771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l="22644" r="30452"/>
          <a:stretch>
            <a:fillRect/>
          </a:stretch>
        </p:blipFill>
        <p:spPr>
          <a:xfrm>
            <a:off x="11299436" y="5384951"/>
            <a:ext cx="1144284" cy="182976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58641" y="2425304"/>
            <a:ext cx="3650762" cy="6877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3"/>
              </a:lnSpc>
            </a:pPr>
            <a:r>
              <a:rPr lang="en-US" sz="5503">
                <a:solidFill>
                  <a:srgbClr val="000000"/>
                </a:solidFill>
                <a:latin typeface="Amatic SC Bold"/>
              </a:rPr>
              <a:t>EL PATI ESTARÀ SEGMENTAT I CADA GRUP ESTABLE TINDRÀ EL SEU LLOC DE JOC.</a:t>
            </a:r>
          </a:p>
          <a:p>
            <a:pPr algn="ctr">
              <a:lnSpc>
                <a:spcPts val="6053"/>
              </a:lnSpc>
            </a:pPr>
            <a:r>
              <a:rPr lang="en-US" sz="5503">
                <a:solidFill>
                  <a:srgbClr val="000000"/>
                </a:solidFill>
                <a:latin typeface="Amatic SC Bold"/>
              </a:rPr>
              <a:t>D'AQUESTA MANERA NO ES BARREJARAN ELS GRUPS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22644" r="30452"/>
          <a:stretch>
            <a:fillRect/>
          </a:stretch>
        </p:blipFill>
        <p:spPr>
          <a:xfrm>
            <a:off x="16624486" y="5487035"/>
            <a:ext cx="1144284" cy="18297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107177" y="5749699"/>
            <a:ext cx="986548" cy="130443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22233" y="728870"/>
            <a:ext cx="4957396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PATI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22647" y="2068795"/>
            <a:ext cx="5701839" cy="560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6"/>
              </a:lnSpc>
              <a:spcBef>
                <a:spcPct val="0"/>
              </a:spcBef>
            </a:pPr>
            <a:r>
              <a:rPr lang="en-US" sz="3347" spc="100">
                <a:solidFill>
                  <a:srgbClr val="000000"/>
                </a:solidFill>
                <a:latin typeface="Amatic SC Bold"/>
              </a:rPr>
              <a:t>SEGUIM AMB ELS ESMORZARS SALUDABLES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63696" y="728870"/>
            <a:ext cx="4957396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ESMORZARS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17365" y="7714158"/>
            <a:ext cx="1605282" cy="4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3135">
                <a:solidFill>
                  <a:srgbClr val="000000"/>
                </a:solidFill>
                <a:latin typeface="Amatic SC Bold"/>
              </a:rPr>
              <a:t>DILLUNS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164188" y="7714158"/>
            <a:ext cx="1605282" cy="4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3135">
                <a:solidFill>
                  <a:srgbClr val="000000"/>
                </a:solidFill>
                <a:latin typeface="Amatic SC Bold"/>
              </a:rPr>
              <a:t>DIMARTS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90126" y="7714158"/>
            <a:ext cx="1605282" cy="4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3135">
                <a:solidFill>
                  <a:srgbClr val="000000"/>
                </a:solidFill>
                <a:latin typeface="Amatic SC Bold"/>
              </a:rPr>
              <a:t>DIMECRES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613894" y="7714158"/>
            <a:ext cx="1605282" cy="4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3135">
                <a:solidFill>
                  <a:srgbClr val="000000"/>
                </a:solidFill>
                <a:latin typeface="Amatic SC Bold"/>
              </a:rPr>
              <a:t>DIJOUS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307305" y="7714158"/>
            <a:ext cx="1605282" cy="4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3135">
                <a:solidFill>
                  <a:srgbClr val="000000"/>
                </a:solidFill>
                <a:latin typeface="Amatic SC Bold"/>
              </a:rPr>
              <a:t>DIVENDRES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03861" y="8380160"/>
            <a:ext cx="8659425" cy="166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 spc="144">
                <a:solidFill>
                  <a:srgbClr val="000000"/>
                </a:solidFill>
                <a:latin typeface="Amatic SC Bold"/>
              </a:rPr>
              <a:t>AQUEST ANY SORTIREM AL PATI A LES 10. ESMORZAREM A LES 10:30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164188" y="2753240"/>
            <a:ext cx="5356904" cy="1668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>
              <a:lnSpc>
                <a:spcPts val="4479"/>
              </a:lnSpc>
              <a:buFont typeface="Arial"/>
              <a:buChar char="•"/>
            </a:pPr>
            <a:r>
              <a:rPr lang="en-US" sz="3199" spc="95">
                <a:solidFill>
                  <a:srgbClr val="000000"/>
                </a:solidFill>
                <a:latin typeface="Amatic SC Bold"/>
              </a:rPr>
              <a:t>TUPPER AMB EL NOM(SENSE PAPER DE PLATA)</a:t>
            </a:r>
          </a:p>
          <a:p>
            <a:pPr marL="690880" lvl="1" indent="-345440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 spc="95">
                <a:solidFill>
                  <a:srgbClr val="000000"/>
                </a:solidFill>
                <a:latin typeface="Amatic SC Bold"/>
              </a:rPr>
              <a:t>FRUITA PELADA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5786" y="1863302"/>
            <a:ext cx="12925391" cy="78257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32345" y="250461"/>
            <a:ext cx="10023309" cy="322568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16827" y="3371369"/>
            <a:ext cx="10023309" cy="2893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8"/>
              </a:lnSpc>
              <a:spcBef>
                <a:spcPct val="0"/>
              </a:spcBef>
            </a:pPr>
            <a:r>
              <a:rPr lang="en-US" sz="5556" spc="166">
                <a:solidFill>
                  <a:srgbClr val="000000"/>
                </a:solidFill>
                <a:latin typeface="Amatic SC Bold"/>
              </a:rPr>
              <a:t>DEGUT A LES NOVES MESURES DE SEGURETAT, AQUEST ANY NO PODEM CELEBRAR ELS ANIVERSARIS AMB UN ESMORZAR.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4403">
            <a:off x="11622698" y="291677"/>
            <a:ext cx="2622819" cy="269007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65302" y="1104900"/>
            <a:ext cx="4957396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ANIVERSARIS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16827" y="6872047"/>
            <a:ext cx="10023309" cy="94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8"/>
              </a:lnSpc>
              <a:spcBef>
                <a:spcPct val="0"/>
              </a:spcBef>
            </a:pPr>
            <a:r>
              <a:rPr lang="en-US" sz="5556" spc="166">
                <a:solidFill>
                  <a:srgbClr val="000000"/>
                </a:solidFill>
                <a:latin typeface="Amatic SC Bold"/>
              </a:rPr>
              <a:t>A L'AULA SI QUE FAREM UNA PETITA CELEBRACIÓ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4331">
            <a:off x="5065841" y="33481"/>
            <a:ext cx="8698776" cy="2751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2674907" y="1049423"/>
            <a:ext cx="516571" cy="49590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12969" y="1226449"/>
            <a:ext cx="2455881" cy="2198258"/>
            <a:chOff x="0" y="0"/>
            <a:chExt cx="3274507" cy="293101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t="14120" r="69208" b="13487"/>
          <a:stretch>
            <a:fillRect/>
          </a:stretch>
        </p:blipFill>
        <p:spPr>
          <a:xfrm>
            <a:off x="1426267" y="1409470"/>
            <a:ext cx="573440" cy="154162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426" y="7015068"/>
            <a:ext cx="16205737" cy="2504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spc="144">
                <a:solidFill>
                  <a:srgbClr val="000000"/>
                </a:solidFill>
                <a:latin typeface="Amatic SC Bold"/>
              </a:rPr>
              <a:t>TOT MARCAT AMB EL NOM.</a:t>
            </a:r>
          </a:p>
          <a:p>
            <a:pPr algn="ctr">
              <a:lnSpc>
                <a:spcPts val="6720"/>
              </a:lnSpc>
            </a:pPr>
            <a:r>
              <a:rPr lang="en-US" sz="4800" spc="144">
                <a:solidFill>
                  <a:srgbClr val="000000"/>
                </a:solidFill>
                <a:latin typeface="Amatic SC Bold"/>
              </a:rPr>
              <a:t>LA MOTXILLA HA DE SER PETITA I SENSE RODES.  </a:t>
            </a:r>
          </a:p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 spc="144">
                <a:solidFill>
                  <a:srgbClr val="000000"/>
                </a:solidFill>
                <a:latin typeface="Amatic SC Bold"/>
              </a:rPr>
              <a:t>L' ABRIC I LA JAQUETA, AMB VETA PER PENJAR AL PENJADOR.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739279" y="3507137"/>
            <a:ext cx="2455881" cy="2198258"/>
            <a:chOff x="0" y="0"/>
            <a:chExt cx="3274507" cy="293101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91991" y="3898161"/>
            <a:ext cx="1576327" cy="124533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5233260" y="3507137"/>
            <a:ext cx="2455881" cy="2198258"/>
            <a:chOff x="0" y="0"/>
            <a:chExt cx="3274507" cy="293101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 b="19698"/>
          <a:stretch>
            <a:fillRect/>
          </a:stretch>
        </p:blipFill>
        <p:spPr>
          <a:xfrm>
            <a:off x="5692014" y="3334910"/>
            <a:ext cx="1496073" cy="1478882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7810732" y="3507137"/>
            <a:ext cx="2455881" cy="2198258"/>
            <a:chOff x="0" y="0"/>
            <a:chExt cx="3274507" cy="2931011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 l="15283" t="6293" r="40455"/>
          <a:stretch>
            <a:fillRect/>
          </a:stretch>
        </p:blipFill>
        <p:spPr>
          <a:xfrm>
            <a:off x="8695319" y="3693384"/>
            <a:ext cx="686707" cy="1453855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0323762" y="3507137"/>
            <a:ext cx="2455881" cy="2198258"/>
            <a:chOff x="0" y="0"/>
            <a:chExt cx="3274507" cy="2931011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300139">
            <a:off x="11111524" y="4348560"/>
            <a:ext cx="577846" cy="20592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/>
          <a:srcRect l="25222" r="31491"/>
          <a:stretch>
            <a:fillRect/>
          </a:stretch>
        </p:blipFill>
        <p:spPr>
          <a:xfrm rot="647808">
            <a:off x="10958719" y="3707165"/>
            <a:ext cx="460909" cy="1453656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619522" y="3842351"/>
            <a:ext cx="891644" cy="502052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2911275" y="3507137"/>
            <a:ext cx="2455881" cy="2198258"/>
            <a:chOff x="0" y="0"/>
            <a:chExt cx="3274507" cy="2931011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grpSp>
        <p:nvGrpSpPr>
          <p:cNvPr id="36" name="Group 36"/>
          <p:cNvGrpSpPr/>
          <p:nvPr/>
        </p:nvGrpSpPr>
        <p:grpSpPr>
          <a:xfrm>
            <a:off x="14952283" y="752838"/>
            <a:ext cx="2455881" cy="2198258"/>
            <a:chOff x="0" y="0"/>
            <a:chExt cx="3274507" cy="2931011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4716176" y="3259183"/>
            <a:ext cx="516571" cy="49590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7430855" y="3259183"/>
            <a:ext cx="516571" cy="49590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9806679" y="3259183"/>
            <a:ext cx="516571" cy="49590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12394192" y="3176753"/>
            <a:ext cx="516571" cy="495908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15040572" y="3259183"/>
            <a:ext cx="516571" cy="495908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17114921" y="512069"/>
            <a:ext cx="516571" cy="495908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3"/>
          <a:srcRect l="15012" r="16889"/>
          <a:stretch>
            <a:fillRect/>
          </a:stretch>
        </p:blipFill>
        <p:spPr>
          <a:xfrm>
            <a:off x="13447918" y="3727413"/>
            <a:ext cx="1036183" cy="152160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298858" y="822733"/>
            <a:ext cx="1598478" cy="1598478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>
            <a:off x="378201" y="6116875"/>
            <a:ext cx="2455881" cy="2198258"/>
            <a:chOff x="0" y="0"/>
            <a:chExt cx="3274507" cy="2931011"/>
          </a:xfrm>
        </p:grpSpPr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52" name="Picture 5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2480994" y="5935596"/>
            <a:ext cx="516571" cy="495908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15"/>
          <a:srcRect t="10362" b="25929"/>
          <a:stretch>
            <a:fillRect/>
          </a:stretch>
        </p:blipFill>
        <p:spPr>
          <a:xfrm>
            <a:off x="627178" y="6298485"/>
            <a:ext cx="1427765" cy="1615440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5285298" y="898933"/>
            <a:ext cx="8328839" cy="109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QUÈ HE DE PORTAR A L'ESCOLA?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054631" y="4766167"/>
            <a:ext cx="1133456" cy="48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1"/>
              </a:lnSpc>
              <a:spcBef>
                <a:spcPct val="0"/>
              </a:spcBef>
            </a:pPr>
            <a:r>
              <a:rPr lang="en-US" sz="2893" spc="86">
                <a:solidFill>
                  <a:srgbClr val="000000"/>
                </a:solidFill>
                <a:latin typeface="Amatic SC Bold"/>
              </a:rPr>
              <a:t>3 UNITATS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28700" y="3382535"/>
            <a:ext cx="1192983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matic SC"/>
              </a:rPr>
              <a:t>ampolla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383662" y="5514895"/>
            <a:ext cx="1192983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matic SC"/>
              </a:rPr>
              <a:t>crocs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864709" y="5514895"/>
            <a:ext cx="119298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matic SC"/>
              </a:rPr>
              <a:t>paper de cuina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442180" y="5469175"/>
            <a:ext cx="119298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matic SC"/>
              </a:rPr>
              <a:t>motxilla petita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023031" y="5533945"/>
            <a:ext cx="1192983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matic SC"/>
              </a:rPr>
              <a:t>bosseta per guardar mascareta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3447918" y="5533945"/>
            <a:ext cx="1192983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matic SC"/>
              </a:rPr>
              <a:t>roba de recanvi A LA MOTXILLA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5704352" y="2989313"/>
            <a:ext cx="1192983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matic SC"/>
              </a:rPr>
              <a:t>NECESSER SABÓ, TOVALLOLA PETITA I PINTA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28700" y="8277033"/>
            <a:ext cx="1192983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matic SC"/>
              </a:rPr>
              <a:t>samarreta i xandall de l'escola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Macintosh PowerPoint</Application>
  <PresentationFormat>Personalizado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Arimo</vt:lpstr>
      <vt:lpstr>Arial</vt:lpstr>
      <vt:lpstr>Amatic SC Bold</vt:lpstr>
      <vt:lpstr>Muli Bold</vt:lpstr>
      <vt:lpstr>Amatic SC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les Arrels De Salt- Porta 0</dc:title>
  <cp:lastModifiedBy>Microsoft Office User</cp:lastModifiedBy>
  <cp:revision>3</cp:revision>
  <dcterms:created xsi:type="dcterms:W3CDTF">2006-08-16T00:00:00Z</dcterms:created>
  <dcterms:modified xsi:type="dcterms:W3CDTF">2020-09-10T12:25:30Z</dcterms:modified>
  <dc:identifier>DAEGt-KOWFo</dc:identifier>
</cp:coreProperties>
</file>