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2" r:id="rId5"/>
    <p:sldId id="272" r:id="rId6"/>
    <p:sldId id="270" r:id="rId7"/>
    <p:sldId id="261" r:id="rId8"/>
    <p:sldId id="263" r:id="rId9"/>
    <p:sldId id="264" r:id="rId10"/>
    <p:sldId id="266" r:id="rId11"/>
    <p:sldId id="265" r:id="rId12"/>
    <p:sldId id="267" r:id="rId13"/>
    <p:sldId id="273" r:id="rId14"/>
    <p:sldId id="268" r:id="rId15"/>
    <p:sldId id="269" r:id="rId1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08325CE-294C-439E-BA21-FD311529A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AEC1BC00-B979-4DE1-84B6-0F6A1A1D3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04CEF0A-58F8-49F2-A2B2-8D07442A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1DF60B8-9A9C-46F6-B18F-CB657C12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E7E362C-7DFE-4D8F-9640-4F8E6A11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584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E96A46E-E6C9-4510-BEB0-68C32E8A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B8DAEB91-16CE-429D-9B53-64F1585DB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4904999-12D3-4CD1-A5AB-DDA24BCC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780B31D-6313-4831-ADC4-8574D2B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296756D-32A3-4C30-B31D-5967D263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22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7E36BC6-267D-4369-B1A5-11C03DF57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1A9F328-C85A-439E-8C3B-6FA00BBE3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8F8750A-8A65-47C8-B10B-E3F493D5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9925AA5-9C2E-4B94-A1AA-F19982AE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68E580D-9518-4945-BAE0-27D7D3AD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26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2B8B20C-9CAB-4384-805D-EFAAD9E9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A3ED6EB-9D1E-49C1-9C4E-2F9E49C2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F261238-537D-41B2-8501-1D0D4BD2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3ACFA83-3D92-433B-B686-7308502A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819F3D1-BC27-4546-B9DE-46D154E1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655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916EF52-AD1E-4235-9DE4-0395BC71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C622F75-7EC3-489E-8210-F1820404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B9D5401-29BD-4EBF-AA8E-AF5F4ACB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ACD550C-C937-4D03-A676-8EF0BC66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43CD749-18FE-46F9-874E-33F00A17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9B4601-44B8-4999-8D51-1C3AD265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AF500B0-5933-4A60-9B7D-4296DBFA3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5DD16C5-7266-4336-A3D6-7030E5A75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6135A53-6A5E-463A-B53F-B713E0B5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71033BE-3E5E-4974-B414-3CDA962D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E4F562D-E857-4DA5-95CE-2E0A9A10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811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C6796B4-79BB-4538-8C99-B914D7AB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B742374-0812-483D-AE19-D645178E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DCB47B46-9398-4538-8C8D-2FE1954D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9367AA5F-6E48-4E0B-AAF6-D7335AD2D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718F0BD-5277-4A1C-A299-03CC0B43A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AF844902-F3B2-41B1-9D4B-59CDFDFA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B3F5A2A4-4AC1-41C5-8BEE-2BC68D33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E3C3114-6696-4055-8A9D-60581380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363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DE49F36-02BF-43CF-B3EC-C83EDA68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C48B26-49DE-411F-A73D-E8689EF3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17B4A228-8F8D-4014-B46F-0DA60568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709009BC-5BE1-4C9F-AFBC-0F361F9D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401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9B534C77-BD62-432A-9CCE-75DDC801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AFD59D0E-DBEA-4F44-997D-B392E46C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73573C6-2B60-48D8-A67A-3E555A10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58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F266225-3B5F-4CBA-BB09-F12E4A0F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FF55B80-E401-475F-AC63-D060FBC67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42A1A25C-DB98-48E5-B1AC-EF69A9FCC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E7EE6A3-BCE9-4316-98B7-A05EA3D4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28A5350-D882-4AF1-9074-38F5D9F0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42A49DD-62FB-4466-8C84-3B15BBAD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57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CEE62E0-5877-49E2-9AD3-A01C8C45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B750493-0B28-4C82-82D0-33487925E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48762BD-893A-4FA9-8A85-8BC9B1DD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3FE32B9-46EE-410F-817B-83681057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9337106-7A3F-4900-B5F8-85D6E991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B8B43E8-8F4A-490E-B661-4F47D1D5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313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5EDE564F-C909-4BE5-8997-0778FED6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B91C722-5550-4141-AE5C-5BE22B5E8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5ADEFFA-65F6-4476-97B2-670888EF1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A9CD-26A0-4512-81FF-A23DE35531E1}" type="datetimeFigureOut">
              <a:rPr lang="ca-ES" smtClean="0"/>
              <a:t>2/9/2025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5F061CE-6E11-40B7-BEC5-CE4C7F5A2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B576F87-641A-495D-A159-6CBE0055D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68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y.google.com/store/apps/details?id=com.omitsis.seventriasfundesplaiapp&amp;hl=c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apps.apple.com/es/app/7-i-tria-fundesplai/id163869456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omitsis.seventriasfundesplaiapp" TargetMode="External"/><Relationship Id="rId2" Type="http://schemas.openxmlformats.org/officeDocument/2006/relationships/hyperlink" Target="https://apps.apple.com/es/app/7-i-tria-fundesplai/id16386945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lay.google.com/store/apps/details?id=com.omitsis.seventriasfundesplaiapp&amp;hl=ca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148B385-5CF6-448C-99B5-90B008B4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45" y="2912447"/>
            <a:ext cx="9756710" cy="1033106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+mn-lt"/>
              </a:rPr>
              <a:t>APP 7iTria /</a:t>
            </a:r>
            <a:r>
              <a:rPr lang="ca-ES" b="1" dirty="0" err="1">
                <a:solidFill>
                  <a:schemeClr val="bg1"/>
                </a:solidFill>
                <a:latin typeface="+mn-lt"/>
              </a:rPr>
              <a:t>Fundesplai</a:t>
            </a:r>
            <a:endParaRPr lang="ca-E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tge 6">
            <a:hlinkClick r:id="rId2"/>
            <a:extLst>
              <a:ext uri="{FF2B5EF4-FFF2-40B4-BE49-F238E27FC236}">
                <a16:creationId xmlns:a16="http://schemas.microsoft.com/office/drawing/2014/main" id="{25B98BE0-E2F8-4FEF-AB27-933AB78B9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0" y="4640360"/>
            <a:ext cx="2728011" cy="2037824"/>
          </a:xfrm>
          <a:prstGeom prst="rect">
            <a:avLst/>
          </a:prstGeom>
        </p:spPr>
      </p:pic>
      <p:pic>
        <p:nvPicPr>
          <p:cNvPr id="1030" name="Picture 6" descr="Archivo:Download on the App Store Badge ESMX RGB blk.svg - Wikipedia, la  enciclopedia libre">
            <a:hlinkClick r:id="rId4"/>
            <a:extLst>
              <a:ext uri="{FF2B5EF4-FFF2-40B4-BE49-F238E27FC236}">
                <a16:creationId xmlns:a16="http://schemas.microsoft.com/office/drawing/2014/main" id="{79A29387-9905-480F-97C6-A519A119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23" y="5316615"/>
            <a:ext cx="2054340" cy="68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6C7212-C129-4779-93EE-F3B007726CD7}"/>
              </a:ext>
            </a:extLst>
          </p:cNvPr>
          <p:cNvSpPr/>
          <p:nvPr/>
        </p:nvSpPr>
        <p:spPr>
          <a:xfrm>
            <a:off x="340567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E9AC9-2926-44F7-BCD7-FEBBBA9A0713}"/>
              </a:ext>
            </a:extLst>
          </p:cNvPr>
          <p:cNvSpPr/>
          <p:nvPr/>
        </p:nvSpPr>
        <p:spPr>
          <a:xfrm>
            <a:off x="11605726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E681B-E897-4DB4-A022-D355C13C8700}"/>
              </a:ext>
            </a:extLst>
          </p:cNvPr>
          <p:cNvSpPr/>
          <p:nvPr/>
        </p:nvSpPr>
        <p:spPr>
          <a:xfrm rot="16200000">
            <a:off x="5973147" y="-4976326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9F43C-C0A7-4D15-9283-01278848D27C}"/>
              </a:ext>
            </a:extLst>
          </p:cNvPr>
          <p:cNvSpPr/>
          <p:nvPr/>
        </p:nvSpPr>
        <p:spPr>
          <a:xfrm rot="16200000">
            <a:off x="5973145" y="814873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8" name="Picture 4" descr="Blog 7 i TRIA - Tot allò relacionat amb l'empresa 7 i TRIA">
            <a:extLst>
              <a:ext uri="{FF2B5EF4-FFF2-40B4-BE49-F238E27FC236}">
                <a16:creationId xmlns:a16="http://schemas.microsoft.com/office/drawing/2014/main" id="{D4DA0D6F-1023-49AC-977E-076AEFAB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34" y="656255"/>
            <a:ext cx="3557891" cy="8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22698F5D-8E7E-497A-9DAD-DBC091117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3" y="429823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BF3BA8C9-C35C-4478-9E78-223930026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45" y="429819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0218FCD0-3288-47F1-84CA-8A69327BB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67" y="429818"/>
            <a:ext cx="2699260" cy="59983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5DE18793-41D3-4A6D-B61B-D130BD752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5" y="429818"/>
            <a:ext cx="2699259" cy="59983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997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Gestió de dades personals i rebuts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52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 l’apart de Família 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 Família de “NOM DEL TUTOR” es pot: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Modificar l’adreça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Afegir centres educatius (si es teniu activitats o infants a més d’un centre, o si es canvia de centre)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Pagar rebuts amb targeta (clicant a l’apartat de REBUTS – veure més)</a:t>
            </a:r>
            <a:endParaRPr lang="ca-ES" sz="2400" dirty="0">
              <a:solidFill>
                <a:schemeClr val="bg1"/>
              </a:solidFill>
            </a:endParaRPr>
          </a:p>
          <a:p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CCF936C-725B-4189-BD12-4A77AAD2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89" y="471196"/>
            <a:ext cx="2662024" cy="59156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888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Gestió de dades personals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52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 l’apart de Família 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 “NOM DE L’INFANT” es pot: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Canviar les dades personals de l’infant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Canviar les dades sanitàries de l’infant (al·lèrgies...)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Consultar les activitats en les que es o ha estat d’alta i donar-se de baixa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Consultar i canviar les autoritzacions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2BA3E0F-E63D-4036-AD37-AAEBAA6C6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3" y="471196"/>
            <a:ext cx="2662024" cy="59156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503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Contacte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52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 l’apartat de Contacte de </a:t>
            </a:r>
            <a:r>
              <a:rPr lang="ca-ES" sz="2400" dirty="0" err="1">
                <a:solidFill>
                  <a:schemeClr val="bg1"/>
                </a:solidFill>
              </a:rPr>
              <a:t>l’app</a:t>
            </a:r>
            <a:r>
              <a:rPr lang="ca-ES" sz="2400" dirty="0">
                <a:solidFill>
                  <a:schemeClr val="bg1"/>
                </a:solidFill>
              </a:rPr>
              <a:t> podem fer consultes generals, notificar absències o usos esporàdics del servei i notificar canvis de numero de compte.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premem c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onsulta obrirem el desplegable i podrem indicar que volem informar.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Aquí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podem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fer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 el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canvi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 de numero de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compte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ca-ES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026" name="Picture 2" descr="ii_193debc0ed5804b16161">
            <a:extLst>
              <a:ext uri="{FF2B5EF4-FFF2-40B4-BE49-F238E27FC236}">
                <a16:creationId xmlns:a16="http://schemas.microsoft.com/office/drawing/2014/main" id="{C79C7809-C35D-4AD7-B20C-E392B4E5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23" y="465874"/>
            <a:ext cx="2662023" cy="59262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0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Casos pràctics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voleu canviar de rutina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Us heu de donar de baixa de l’activitat amb data de l'últim dia que segueixen la rutina i donar-vos d’alta amb la nova rutina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voleu canviar la forma de pagament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Podeu informar-ho a l’apartat de Consulta de </a:t>
            </a:r>
            <a:r>
              <a:rPr lang="ca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l’App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, prement canvi de nº de compte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voleu consultar un menú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Depèn del centre es penjarà a multimèdia o a la plana d’informació del centre (Activitats – Menjador de ESCOLA – Descripció)</a:t>
            </a:r>
          </a:p>
        </p:txBody>
      </p:sp>
    </p:spTree>
    <p:extLst>
      <p:ext uri="{BB962C8B-B14F-4D97-AF65-F5344CB8AC3E}">
        <p14:creationId xmlns:p14="http://schemas.microsoft.com/office/powerpoint/2010/main" val="90806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Problemes tècnics comuns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L’APP es queda carregant a totes les planes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A vegades si es fa un canvi intern de les dades del pagador es bloqueja, s’han d’esborrar les dades de </a:t>
            </a:r>
            <a:r>
              <a:rPr lang="ca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l’app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 per a forçar el tancament i tornar a iniciar sessió. 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No deixa entrar tot i saber les dades d’accés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Si la família intenta entrar uns quants cops amb dades errònies es bloqueja l’accés, s’ha de trucar als responsables de gestió per a que ho arreglin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Intenteu inscriure a l’infant i apareix “ja te una inscripció activa”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Pot haver traspassat una inscripció anterior, s’ha de contactar amb el responsable de gestió per a que ho revisi </a:t>
            </a:r>
          </a:p>
        </p:txBody>
      </p:sp>
    </p:spTree>
    <p:extLst>
      <p:ext uri="{BB962C8B-B14F-4D97-AF65-F5344CB8AC3E}">
        <p14:creationId xmlns:p14="http://schemas.microsoft.com/office/powerpoint/2010/main" val="406383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Que es pot fer amb l’APP</a:t>
            </a:r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5BECF7E2-21D4-4812-BD9A-85C31BF5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>
                <a:solidFill>
                  <a:schemeClr val="bg1"/>
                </a:solidFill>
              </a:rPr>
              <a:t>Donar-se d’alta al servei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Inscriure a les activitats (menjador, acollida, extraescolars...)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Donar-se de baixa a activitats o canviar la rutina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Pagar rebuts amb targeta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Consultar els Informes de menjador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Rebre comunicacions del menjador 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Consultar el menú</a:t>
            </a:r>
          </a:p>
        </p:txBody>
      </p:sp>
    </p:spTree>
    <p:extLst>
      <p:ext uri="{BB962C8B-B14F-4D97-AF65-F5344CB8AC3E}">
        <p14:creationId xmlns:p14="http://schemas.microsoft.com/office/powerpoint/2010/main" val="233910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Apartats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4078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ACTIVITATS</a:t>
            </a:r>
            <a:r>
              <a:rPr lang="ca-ES" dirty="0">
                <a:solidFill>
                  <a:schemeClr val="bg1"/>
                </a:solidFill>
              </a:rPr>
              <a:t>: les diferents activitats que oferta el centre, separades per Menjador, Acollida i Extraescolars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FAMILIA</a:t>
            </a:r>
            <a:r>
              <a:rPr lang="ca-ES" dirty="0">
                <a:solidFill>
                  <a:schemeClr val="bg1"/>
                </a:solidFill>
              </a:rPr>
              <a:t>: aquí les famílies poden accedir a les seves dades i les dels seus nens, i canviar-les si escau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MULTIMÈDIA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BÚSTIA</a:t>
            </a:r>
            <a:r>
              <a:rPr lang="ca-ES" dirty="0">
                <a:solidFill>
                  <a:schemeClr val="bg1"/>
                </a:solidFill>
              </a:rPr>
              <a:t>: aquí es reben les comunicacions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CONTACTE: </a:t>
            </a:r>
            <a:r>
              <a:rPr lang="ca-ES" dirty="0">
                <a:solidFill>
                  <a:schemeClr val="bg1"/>
                </a:solidFill>
              </a:rPr>
              <a:t>aquí podem contactar amb el menjador, per a indicar absències o canviar la forma de pagament (les absències no s’han de comunicar per aquesta via tret que el coordinador ho indiqui)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5FEF93C-3AC6-4115-84DF-FACE3EC9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29" y="419398"/>
            <a:ext cx="2706878" cy="6019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301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148B385-5CF6-448C-99B5-90B008B4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45" y="2912447"/>
            <a:ext cx="9756710" cy="1033106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+mn-lt"/>
              </a:rPr>
              <a:t>Descarregar-se l’APP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C7212-C129-4779-93EE-F3B007726CD7}"/>
              </a:ext>
            </a:extLst>
          </p:cNvPr>
          <p:cNvSpPr/>
          <p:nvPr/>
        </p:nvSpPr>
        <p:spPr>
          <a:xfrm>
            <a:off x="340567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E9AC9-2926-44F7-BCD7-FEBBBA9A0713}"/>
              </a:ext>
            </a:extLst>
          </p:cNvPr>
          <p:cNvSpPr/>
          <p:nvPr/>
        </p:nvSpPr>
        <p:spPr>
          <a:xfrm>
            <a:off x="11605726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E681B-E897-4DB4-A022-D355C13C8700}"/>
              </a:ext>
            </a:extLst>
          </p:cNvPr>
          <p:cNvSpPr/>
          <p:nvPr/>
        </p:nvSpPr>
        <p:spPr>
          <a:xfrm rot="16200000">
            <a:off x="5973147" y="-4976326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9F43C-C0A7-4D15-9283-01278848D27C}"/>
              </a:ext>
            </a:extLst>
          </p:cNvPr>
          <p:cNvSpPr/>
          <p:nvPr/>
        </p:nvSpPr>
        <p:spPr>
          <a:xfrm rot="16200000">
            <a:off x="5973145" y="814873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490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Procés de descàrrega</a:t>
            </a:r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5BECF7E2-21D4-4812-BD9A-85C31BF5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1825625"/>
            <a:ext cx="11358694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a-ES" dirty="0">
                <a:solidFill>
                  <a:schemeClr val="bg1"/>
                </a:solidFill>
              </a:rPr>
              <a:t>Si tenim un mòbil </a:t>
            </a:r>
            <a:r>
              <a:rPr lang="ca-ES" dirty="0" err="1">
                <a:solidFill>
                  <a:schemeClr val="bg1"/>
                </a:solidFill>
              </a:rPr>
              <a:t>d’Apple</a:t>
            </a:r>
            <a:endParaRPr lang="ca-ES" dirty="0">
              <a:solidFill>
                <a:schemeClr val="bg1"/>
              </a:solidFill>
            </a:endParaRPr>
          </a:p>
          <a:p>
            <a:pPr lvl="1"/>
            <a:r>
              <a:rPr lang="ca-ES" dirty="0">
                <a:solidFill>
                  <a:schemeClr val="bg1"/>
                </a:solidFill>
              </a:rPr>
              <a:t>Obrir </a:t>
            </a:r>
            <a:r>
              <a:rPr lang="ca-ES" dirty="0" err="1">
                <a:solidFill>
                  <a:schemeClr val="bg1"/>
                </a:solidFill>
              </a:rPr>
              <a:t>l’App</a:t>
            </a:r>
            <a:r>
              <a:rPr lang="ca-ES" dirty="0">
                <a:solidFill>
                  <a:schemeClr val="bg1"/>
                </a:solidFill>
              </a:rPr>
              <a:t> Store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Buscar l’APP de 7 i Tria / Fundesplai. 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Enllaç: </a:t>
            </a:r>
            <a:r>
              <a:rPr lang="ca-ES" dirty="0">
                <a:hlinkClick r:id="rId2"/>
              </a:rPr>
              <a:t>https://apps.apple.com/es/app/7-i-tria-fundesplai/id1638694566</a:t>
            </a:r>
            <a:r>
              <a:rPr lang="ca-E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Descarregar </a:t>
            </a:r>
            <a:r>
              <a:rPr lang="ca-ES" dirty="0" err="1">
                <a:solidFill>
                  <a:schemeClr val="bg1"/>
                </a:solidFill>
              </a:rPr>
              <a:t>l’app</a:t>
            </a:r>
            <a:endParaRPr lang="ca-ES" dirty="0">
              <a:solidFill>
                <a:schemeClr val="bg1"/>
              </a:solidFill>
            </a:endParaRPr>
          </a:p>
          <a:p>
            <a:pPr lvl="0"/>
            <a:r>
              <a:rPr lang="ca-ES" dirty="0">
                <a:solidFill>
                  <a:schemeClr val="bg1"/>
                </a:solidFill>
              </a:rPr>
              <a:t>Si tenim un mòbil </a:t>
            </a:r>
            <a:r>
              <a:rPr lang="ca-ES" dirty="0" err="1">
                <a:solidFill>
                  <a:schemeClr val="bg1"/>
                </a:solidFill>
              </a:rPr>
              <a:t>Android</a:t>
            </a:r>
            <a:endParaRPr lang="ca-ES" dirty="0">
              <a:solidFill>
                <a:schemeClr val="bg1"/>
              </a:solidFill>
            </a:endParaRPr>
          </a:p>
          <a:p>
            <a:pPr lvl="1"/>
            <a:r>
              <a:rPr lang="ca-ES" dirty="0">
                <a:solidFill>
                  <a:schemeClr val="bg1"/>
                </a:solidFill>
              </a:rPr>
              <a:t>Obrir </a:t>
            </a:r>
            <a:r>
              <a:rPr lang="ca-ES" dirty="0" err="1">
                <a:solidFill>
                  <a:schemeClr val="bg1"/>
                </a:solidFill>
              </a:rPr>
              <a:t>Google</a:t>
            </a:r>
            <a:r>
              <a:rPr lang="ca-ES" dirty="0">
                <a:solidFill>
                  <a:schemeClr val="bg1"/>
                </a:solidFill>
              </a:rPr>
              <a:t> Play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Buscar l’APP de 7 i Tria / Fundesplai. </a:t>
            </a:r>
          </a:p>
          <a:p>
            <a:pPr lvl="1"/>
            <a:r>
              <a:rPr lang="ca-ES" sz="2300" dirty="0">
                <a:solidFill>
                  <a:schemeClr val="bg1"/>
                </a:solidFill>
              </a:rPr>
              <a:t>Enllaç: </a:t>
            </a:r>
            <a:r>
              <a:rPr lang="ca-ES" sz="2300" dirty="0">
                <a:hlinkClick r:id="rId3"/>
              </a:rPr>
              <a:t>https://play.google.com/store/apps/details?id=com.omitsis.seventriasfundesplaiapp</a:t>
            </a:r>
            <a:endParaRPr lang="ca-ES" sz="2300" dirty="0"/>
          </a:p>
          <a:p>
            <a:pPr lvl="1"/>
            <a:r>
              <a:rPr lang="ca-ES" dirty="0">
                <a:solidFill>
                  <a:schemeClr val="bg1"/>
                </a:solidFill>
              </a:rPr>
              <a:t>Descarregar </a:t>
            </a:r>
            <a:r>
              <a:rPr lang="ca-ES" dirty="0" err="1">
                <a:solidFill>
                  <a:schemeClr val="bg1"/>
                </a:solidFill>
              </a:rPr>
              <a:t>l’app</a:t>
            </a:r>
            <a:endParaRPr lang="ca-ES" dirty="0">
              <a:solidFill>
                <a:schemeClr val="bg1"/>
              </a:solidFill>
            </a:endParaRPr>
          </a:p>
          <a:p>
            <a:pPr lvl="0"/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6" name="Picture 6" descr="Archivo:Download on the App Store Badge ESMX RGB blk.svg - Wikipedia, la  enciclopedia libre">
            <a:hlinkClick r:id="rId2"/>
            <a:extLst>
              <a:ext uri="{FF2B5EF4-FFF2-40B4-BE49-F238E27FC236}">
                <a16:creationId xmlns:a16="http://schemas.microsoft.com/office/drawing/2014/main" id="{49C23BC7-1606-4183-BD64-220F0C87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84" y="1825625"/>
            <a:ext cx="2054340" cy="68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>
            <a:hlinkClick r:id="rId5"/>
            <a:extLst>
              <a:ext uri="{FF2B5EF4-FFF2-40B4-BE49-F238E27FC236}">
                <a16:creationId xmlns:a16="http://schemas.microsoft.com/office/drawing/2014/main" id="{CE528C33-05E7-41DF-8CCF-2AAB491DA4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32460" r="7096" b="33910"/>
          <a:stretch/>
        </p:blipFill>
        <p:spPr>
          <a:xfrm>
            <a:off x="6096000" y="3867324"/>
            <a:ext cx="2351714" cy="6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148B385-5CF6-448C-99B5-90B008B4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45" y="2912447"/>
            <a:ext cx="9756710" cy="1033106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+mn-lt"/>
              </a:rPr>
              <a:t>Procediment d’alta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C7212-C129-4779-93EE-F3B007726CD7}"/>
              </a:ext>
            </a:extLst>
          </p:cNvPr>
          <p:cNvSpPr/>
          <p:nvPr/>
        </p:nvSpPr>
        <p:spPr>
          <a:xfrm>
            <a:off x="340567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E9AC9-2926-44F7-BCD7-FEBBBA9A0713}"/>
              </a:ext>
            </a:extLst>
          </p:cNvPr>
          <p:cNvSpPr/>
          <p:nvPr/>
        </p:nvSpPr>
        <p:spPr>
          <a:xfrm>
            <a:off x="11605726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E681B-E897-4DB4-A022-D355C13C8700}"/>
              </a:ext>
            </a:extLst>
          </p:cNvPr>
          <p:cNvSpPr/>
          <p:nvPr/>
        </p:nvSpPr>
        <p:spPr>
          <a:xfrm rot="16200000">
            <a:off x="5973147" y="-4976326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9F43C-C0A7-4D15-9283-01278848D27C}"/>
              </a:ext>
            </a:extLst>
          </p:cNvPr>
          <p:cNvSpPr/>
          <p:nvPr/>
        </p:nvSpPr>
        <p:spPr>
          <a:xfrm rot="16200000">
            <a:off x="5973145" y="814873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108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Alta de tutors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7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El primer que s’ha de fer es donar d’alta els tutors. Si sou usuaris d’altres anys ja teniu un usuari creat.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Per a donar-se d’alta per primera vegada, quan cliqueu a Família apareix la següent pantalla 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Les dades d’accés seran el DNI amb lletra minúscula i la contrasenya que escolliu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C74549A0-A027-49FA-96F4-5F5520F7C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/>
          <a:stretch/>
        </p:blipFill>
        <p:spPr>
          <a:xfrm>
            <a:off x="5934729" y="365125"/>
            <a:ext cx="2861508" cy="61277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C11617E-E224-49A9-ADAD-2F6BCACC3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/>
          <a:stretch/>
        </p:blipFill>
        <p:spPr>
          <a:xfrm>
            <a:off x="8944699" y="365125"/>
            <a:ext cx="2867955" cy="61277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674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Alta d’infants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ja havíeu fet servir el servei i estàveu inscrits, es vincularà als infants automàticament. Si no, s’ha de donar d’alta als nens.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Per a afegir un infant per primer cop, A l’apartat Família s’ha de clicar a Afegir fill/a i emplenar les dades </a:t>
            </a:r>
          </a:p>
          <a:p>
            <a:r>
              <a:rPr lang="ca-ES" sz="2400" dirty="0">
                <a:solidFill>
                  <a:schemeClr val="bg1"/>
                </a:solidFill>
              </a:rPr>
              <a:t>Es pot introduir MUFACE en lloc de CATSALUT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Amb això l’infant estarà donat d’alta </a:t>
            </a:r>
            <a:r>
              <a:rPr lang="ca-ES" sz="2400" dirty="0">
                <a:solidFill>
                  <a:srgbClr val="FF0000"/>
                </a:solidFill>
              </a:rPr>
              <a:t>però no inscrit</a:t>
            </a:r>
          </a:p>
          <a:p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CA3A84FC-680E-44C7-9582-815DD998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9" y="508518"/>
            <a:ext cx="2628433" cy="5840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F02D076-CE50-4132-B1C6-1262F8136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48" y="508518"/>
            <a:ext cx="2628434" cy="5840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74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2" y="365125"/>
            <a:ext cx="3677816" cy="1325563"/>
          </a:xfrm>
        </p:spPr>
        <p:txBody>
          <a:bodyPr>
            <a:normAutofit fontScale="90000"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Inscripció d’infants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1" y="1834956"/>
            <a:ext cx="305266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2400" dirty="0">
                <a:solidFill>
                  <a:schemeClr val="bg1"/>
                </a:solidFill>
              </a:rPr>
              <a:t>Un cop l’infant es donat d’alta se l’ha d’inscriure a l’activitat. S’ha d’anar a la plana d’activitats, seleccionar l’activitat i clicar a començar inscripció.</a:t>
            </a:r>
          </a:p>
          <a:p>
            <a:pPr marL="0" indent="0">
              <a:buNone/>
            </a:pP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9CE7FE21-1FDD-49F9-9C5D-743A1CA3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1" y="494521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B56FD3A2-C41A-46D9-8BBD-0594CCC45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60" y="494520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EE4E18E6-0240-4182-B1B3-998E17C2D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78" y="494519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928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731</Words>
  <Application>Microsoft Office PowerPoint</Application>
  <PresentationFormat>Pantalla panoràmica</PresentationFormat>
  <Paragraphs>68</Paragraphs>
  <Slides>15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l'Office</vt:lpstr>
      <vt:lpstr>APP 7iTria /Fundesplai</vt:lpstr>
      <vt:lpstr>Que es pot fer amb l’APP</vt:lpstr>
      <vt:lpstr>Apartats</vt:lpstr>
      <vt:lpstr>Descarregar-se l’APP</vt:lpstr>
      <vt:lpstr>Procés de descàrrega</vt:lpstr>
      <vt:lpstr>Procediment d’alta</vt:lpstr>
      <vt:lpstr>Alta de tutors</vt:lpstr>
      <vt:lpstr>Alta d’infants</vt:lpstr>
      <vt:lpstr>Inscripció d’infants</vt:lpstr>
      <vt:lpstr>Presentació del PowerPoint</vt:lpstr>
      <vt:lpstr>Gestió de dades personals i rebuts</vt:lpstr>
      <vt:lpstr>Gestió de dades personals</vt:lpstr>
      <vt:lpstr>Contacte</vt:lpstr>
      <vt:lpstr>Casos pràctics</vt:lpstr>
      <vt:lpstr>Problemes tècnics comuns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7iTria /Fundesplai</dc:title>
  <dc:creator>Carlota Losada Hernandez</dc:creator>
  <cp:lastModifiedBy>Cristina Oriol Cordero</cp:lastModifiedBy>
  <cp:revision>24</cp:revision>
  <dcterms:created xsi:type="dcterms:W3CDTF">2023-11-13T14:19:15Z</dcterms:created>
  <dcterms:modified xsi:type="dcterms:W3CDTF">2025-09-02T08:42:18Z</dcterms:modified>
</cp:coreProperties>
</file>