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906000" cy="6858000" type="A4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CC"/>
    <a:srgbClr val="CC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420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678" y="-78"/>
      </p:cViewPr>
      <p:guideLst>
        <p:guide orient="horz" pos="4319"/>
        <p:guide pos="62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584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7775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6613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2226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8026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9894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8944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4360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543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1373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0521E13-1DAF-F34D-8AAC-60A021D1172C}" type="datetimeFigureOut">
              <a:rPr lang="es-ES" smtClean="0"/>
              <a:pPr/>
              <a:t>21/01/2019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8BA29B7-6AFC-E948-AF3A-D7801FD8DA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842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8591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nd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8056267" y="1"/>
            <a:ext cx="1849733" cy="6857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1R – 2N</a:t>
            </a:r>
          </a:p>
          <a:p>
            <a:pPr algn="ctr"/>
            <a:r>
              <a:rPr lang="es-ES" dirty="0"/>
              <a:t>    FESTA</a:t>
            </a:r>
          </a:p>
          <a:p>
            <a:pPr algn="ctr"/>
            <a:r>
              <a:rPr lang="es-ES" dirty="0" smtClean="0"/>
              <a:t>        </a:t>
            </a:r>
            <a:r>
              <a:rPr lang="es-ES" dirty="0"/>
              <a:t>JOC </a:t>
            </a:r>
            <a:r>
              <a:rPr lang="es-ES" dirty="0" smtClean="0"/>
              <a:t>DIRIÑÑÑÑÑGIT</a:t>
            </a:r>
            <a:endParaRPr lang="es-ES" dirty="0"/>
          </a:p>
          <a:p>
            <a:pPr algn="ctr"/>
            <a:r>
              <a:rPr lang="es-ES" dirty="0"/>
              <a:t>    ( A NETEJAR LA CASA)</a:t>
            </a:r>
          </a:p>
          <a:p>
            <a:pPr algn="ctr"/>
            <a:r>
              <a:rPr lang="es-ES" dirty="0"/>
              <a:t>         3R,4T,5è I 6è</a:t>
            </a:r>
          </a:p>
          <a:p>
            <a:pPr algn="ctr"/>
            <a:r>
              <a:rPr lang="es-ES" dirty="0"/>
              <a:t> JOC DEL </a:t>
            </a:r>
            <a:r>
              <a:rPr lang="es-ES" dirty="0" smtClean="0"/>
              <a:t>MATACONILLSÑÑÑÑÑÑÑÑ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32195" y="91991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P4  -  </a:t>
            </a:r>
            <a:r>
              <a:rPr lang="es-ES" sz="1100" b="1" dirty="0" smtClean="0">
                <a:solidFill>
                  <a:srgbClr val="00B0F0"/>
                </a:solidFill>
              </a:rPr>
              <a:t>P5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JOC DE LA 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SABATA 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PEL DARRERA</a:t>
            </a:r>
            <a:endParaRPr lang="es-ES" sz="1100" b="1" dirty="0" smtClean="0">
              <a:solidFill>
                <a:srgbClr val="00B0F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07332" y="91991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000" b="1" dirty="0" smtClean="0">
                <a:solidFill>
                  <a:srgbClr val="FF33CC"/>
                </a:solidFill>
              </a:rPr>
              <a:t>                 </a:t>
            </a:r>
            <a:r>
              <a:rPr lang="es-ES" sz="1000" b="1" dirty="0" smtClean="0">
                <a:solidFill>
                  <a:srgbClr val="FF33CC"/>
                </a:solidFill>
              </a:rPr>
              <a:t>1R-2N</a:t>
            </a:r>
          </a:p>
          <a:p>
            <a:pPr algn="just"/>
            <a:r>
              <a:rPr lang="es-ES" sz="1000" b="1" dirty="0" smtClean="0">
                <a:solidFill>
                  <a:srgbClr val="FF33CC"/>
                </a:solidFill>
              </a:rPr>
              <a:t>  JOC DIRIGIT DE PILOTA</a:t>
            </a:r>
            <a:endParaRPr lang="es-ES" sz="1000" b="1" dirty="0" smtClean="0">
              <a:solidFill>
                <a:srgbClr val="FF33CC"/>
              </a:solidFill>
            </a:endParaRPr>
          </a:p>
          <a:p>
            <a:pPr algn="just"/>
            <a:r>
              <a:rPr lang="es-ES" sz="1000" b="1" dirty="0" smtClean="0">
                <a:solidFill>
                  <a:srgbClr val="00B050"/>
                </a:solidFill>
              </a:rPr>
              <a:t>           3R,4T,5è </a:t>
            </a:r>
            <a:r>
              <a:rPr lang="es-ES" sz="1000" b="1" dirty="0" smtClean="0">
                <a:solidFill>
                  <a:srgbClr val="00B050"/>
                </a:solidFill>
              </a:rPr>
              <a:t>I </a:t>
            </a:r>
            <a:r>
              <a:rPr lang="es-ES" sz="1000" b="1" dirty="0" smtClean="0">
                <a:solidFill>
                  <a:srgbClr val="00B050"/>
                </a:solidFill>
              </a:rPr>
              <a:t>6è</a:t>
            </a:r>
          </a:p>
          <a:p>
            <a:pPr algn="just"/>
            <a:r>
              <a:rPr lang="es-ES" sz="1000" b="1" dirty="0" smtClean="0">
                <a:solidFill>
                  <a:srgbClr val="00B050"/>
                </a:solidFill>
              </a:rPr>
              <a:t>JOC DE LES 10 PASSADES</a:t>
            </a:r>
            <a:endParaRPr lang="es-ES" sz="1000" b="1" dirty="0" smtClean="0">
              <a:solidFill>
                <a:srgbClr val="00B05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282469" y="91991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rgbClr val="00B0F0"/>
                </a:solidFill>
              </a:rPr>
              <a:t>P4  -  </a:t>
            </a:r>
            <a:r>
              <a:rPr lang="pt-BR" sz="1100" b="1" dirty="0" smtClean="0">
                <a:solidFill>
                  <a:srgbClr val="00B0F0"/>
                </a:solidFill>
              </a:rPr>
              <a:t>P5</a:t>
            </a:r>
          </a:p>
          <a:p>
            <a:pPr algn="ctr"/>
            <a:r>
              <a:rPr lang="pt-BR" sz="1100" b="1" dirty="0" smtClean="0">
                <a:solidFill>
                  <a:srgbClr val="00B0F0"/>
                </a:solidFill>
              </a:rPr>
              <a:t>JOC DIRIGIT</a:t>
            </a:r>
          </a:p>
          <a:p>
            <a:pPr algn="ctr"/>
            <a:r>
              <a:rPr lang="pt-BR" sz="1100" b="1" dirty="0" smtClean="0">
                <a:solidFill>
                  <a:srgbClr val="00B0F0"/>
                </a:solidFill>
              </a:rPr>
              <a:t>LA  OLA</a:t>
            </a:r>
            <a:endParaRPr lang="pt-BR" sz="1100" b="1" dirty="0" smtClean="0">
              <a:solidFill>
                <a:srgbClr val="00B0F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851452" y="91991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800" b="1" dirty="0">
                <a:solidFill>
                  <a:srgbClr val="FF33CC"/>
                </a:solidFill>
              </a:rPr>
              <a:t> </a:t>
            </a:r>
            <a:r>
              <a:rPr lang="es-ES" sz="800" b="1" dirty="0" smtClean="0">
                <a:solidFill>
                  <a:srgbClr val="FF33CC"/>
                </a:solidFill>
              </a:rPr>
              <a:t>                  </a:t>
            </a:r>
            <a:r>
              <a:rPr lang="es-ES" sz="1000" b="1" dirty="0" smtClean="0">
                <a:solidFill>
                  <a:srgbClr val="FF33CC"/>
                </a:solidFill>
              </a:rPr>
              <a:t>1R-2N       </a:t>
            </a:r>
          </a:p>
          <a:p>
            <a:pPr algn="just"/>
            <a:r>
              <a:rPr lang="es-ES" sz="900" b="1" dirty="0" smtClean="0">
                <a:solidFill>
                  <a:srgbClr val="FF33CC"/>
                </a:solidFill>
              </a:rPr>
              <a:t> TALLER DE LES EMOCIONS</a:t>
            </a:r>
          </a:p>
          <a:p>
            <a:pPr algn="just"/>
            <a:r>
              <a:rPr lang="es-ES" sz="900" b="1" dirty="0" smtClean="0">
                <a:solidFill>
                  <a:srgbClr val="FF33CC"/>
                </a:solidFill>
              </a:rPr>
              <a:t> </a:t>
            </a:r>
            <a:r>
              <a:rPr lang="es-ES" sz="900" b="1" dirty="0" smtClean="0">
                <a:solidFill>
                  <a:srgbClr val="FF33CC"/>
                </a:solidFill>
              </a:rPr>
              <a:t>            </a:t>
            </a:r>
            <a:r>
              <a:rPr lang="es-ES" sz="1000" b="1" dirty="0" smtClean="0">
                <a:solidFill>
                  <a:srgbClr val="FF33CC"/>
                </a:solidFill>
              </a:rPr>
              <a:t>LA  RÀBIA</a:t>
            </a:r>
            <a:endParaRPr lang="es-ES" sz="900" b="1" dirty="0" smtClean="0">
              <a:solidFill>
                <a:srgbClr val="FF33CC"/>
              </a:solidFill>
            </a:endParaRPr>
          </a:p>
          <a:p>
            <a:pPr algn="just"/>
            <a:r>
              <a:rPr lang="es-ES" sz="1000" b="1" dirty="0" smtClean="0">
                <a:solidFill>
                  <a:srgbClr val="00B050"/>
                </a:solidFill>
              </a:rPr>
              <a:t>          3R,4T,5è </a:t>
            </a:r>
            <a:r>
              <a:rPr lang="es-ES" sz="1000" b="1" dirty="0">
                <a:solidFill>
                  <a:srgbClr val="00B050"/>
                </a:solidFill>
              </a:rPr>
              <a:t>I </a:t>
            </a:r>
            <a:r>
              <a:rPr lang="es-ES" sz="1000" b="1" dirty="0" smtClean="0">
                <a:solidFill>
                  <a:srgbClr val="00B050"/>
                </a:solidFill>
              </a:rPr>
              <a:t>6è</a:t>
            </a:r>
          </a:p>
          <a:p>
            <a:pPr algn="just"/>
            <a:r>
              <a:rPr lang="es-ES" sz="900" b="1" dirty="0" smtClean="0">
                <a:solidFill>
                  <a:srgbClr val="00B050"/>
                </a:solidFill>
              </a:rPr>
              <a:t>  </a:t>
            </a:r>
            <a:r>
              <a:rPr lang="es-ES" sz="900" b="1" dirty="0" smtClean="0">
                <a:solidFill>
                  <a:srgbClr val="00B050"/>
                </a:solidFill>
              </a:rPr>
              <a:t>  </a:t>
            </a:r>
            <a:r>
              <a:rPr lang="es-ES" sz="900" b="1" dirty="0" smtClean="0">
                <a:solidFill>
                  <a:srgbClr val="00B050"/>
                </a:solidFill>
              </a:rPr>
              <a:t>TALLER DE  </a:t>
            </a:r>
            <a:r>
              <a:rPr lang="es-ES" sz="900" b="1" dirty="0" smtClean="0">
                <a:solidFill>
                  <a:srgbClr val="00B050"/>
                </a:solidFill>
              </a:rPr>
              <a:t>PINTURA</a:t>
            </a:r>
            <a:r>
              <a:rPr lang="es-ES" sz="900" b="1" dirty="0" smtClean="0">
                <a:solidFill>
                  <a:srgbClr val="00B050"/>
                </a:solidFill>
              </a:rPr>
              <a:t>/</a:t>
            </a:r>
            <a:endParaRPr lang="es-ES" sz="900" b="1" dirty="0" smtClean="0">
              <a:solidFill>
                <a:srgbClr val="00B050"/>
              </a:solidFill>
            </a:endParaRPr>
          </a:p>
          <a:p>
            <a:pPr algn="just"/>
            <a:r>
              <a:rPr lang="es-ES" sz="900" b="1" dirty="0" smtClean="0">
                <a:solidFill>
                  <a:srgbClr val="00B050"/>
                </a:solidFill>
              </a:rPr>
              <a:t>    </a:t>
            </a:r>
            <a:r>
              <a:rPr lang="es-ES" sz="900" b="1" dirty="0" smtClean="0">
                <a:solidFill>
                  <a:srgbClr val="00B050"/>
                </a:solidFill>
              </a:rPr>
              <a:t>        JOC  “</a:t>
            </a:r>
            <a:r>
              <a:rPr lang="es-ES" sz="900" b="1" dirty="0" smtClean="0">
                <a:solidFill>
                  <a:srgbClr val="00B050"/>
                </a:solidFill>
              </a:rPr>
              <a:t> </a:t>
            </a:r>
            <a:r>
              <a:rPr lang="es-ES" sz="900" b="1" dirty="0" smtClean="0">
                <a:solidFill>
                  <a:srgbClr val="00B050"/>
                </a:solidFill>
              </a:rPr>
              <a:t> STOP  </a:t>
            </a:r>
            <a:r>
              <a:rPr lang="es-ES" sz="900" b="1" dirty="0" smtClean="0">
                <a:solidFill>
                  <a:srgbClr val="00B050"/>
                </a:solidFill>
              </a:rPr>
              <a:t>”</a:t>
            </a:r>
            <a:endParaRPr lang="es-ES" sz="900" b="1" dirty="0">
              <a:solidFill>
                <a:srgbClr val="00B05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20436" y="91991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70C0"/>
                </a:solidFill>
              </a:rPr>
              <a:t>PATI LLIURE </a:t>
            </a:r>
          </a:p>
          <a:p>
            <a:pPr algn="ctr"/>
            <a:endParaRPr lang="es-ES" sz="900" b="1" dirty="0" smtClean="0">
              <a:solidFill>
                <a:srgbClr val="CC66FF"/>
              </a:solidFill>
            </a:endParaRPr>
          </a:p>
        </p:txBody>
      </p:sp>
      <p:sp>
        <p:nvSpPr>
          <p:cNvPr id="29" name="CuadroTexto 11"/>
          <p:cNvSpPr txBox="1">
            <a:spLocks noChangeArrowheads="1"/>
          </p:cNvSpPr>
          <p:nvPr/>
        </p:nvSpPr>
        <p:spPr bwMode="auto">
          <a:xfrm>
            <a:off x="132193" y="618948"/>
            <a:ext cx="148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400" b="1" dirty="0" err="1" smtClean="0">
                <a:latin typeface="Anna Roman" charset="0"/>
                <a:cs typeface="Anna Roman" charset="0"/>
              </a:rPr>
              <a:t>Dilluns</a:t>
            </a:r>
            <a:endParaRPr lang="es-ES" sz="1400" b="1" dirty="0">
              <a:latin typeface="Anna Roman" charset="0"/>
              <a:cs typeface="Anna Roman" charset="0"/>
            </a:endParaRPr>
          </a:p>
        </p:txBody>
      </p:sp>
      <p:sp>
        <p:nvSpPr>
          <p:cNvPr id="30" name="CuadroTexto 11"/>
          <p:cNvSpPr txBox="1">
            <a:spLocks noChangeArrowheads="1"/>
          </p:cNvSpPr>
          <p:nvPr/>
        </p:nvSpPr>
        <p:spPr bwMode="auto">
          <a:xfrm>
            <a:off x="1707332" y="618948"/>
            <a:ext cx="14878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400" b="1" dirty="0" err="1" smtClean="0">
                <a:latin typeface="Anna Roman" charset="0"/>
                <a:cs typeface="Anna Roman" charset="0"/>
              </a:rPr>
              <a:t>Dimarts</a:t>
            </a:r>
            <a:endParaRPr lang="es-ES" sz="1400" b="1" dirty="0">
              <a:latin typeface="Anna Roman" charset="0"/>
              <a:cs typeface="Anna Roman" charset="0"/>
            </a:endParaRPr>
          </a:p>
        </p:txBody>
      </p:sp>
      <p:sp>
        <p:nvSpPr>
          <p:cNvPr id="31" name="CuadroTexto 11"/>
          <p:cNvSpPr txBox="1">
            <a:spLocks noChangeArrowheads="1"/>
          </p:cNvSpPr>
          <p:nvPr/>
        </p:nvSpPr>
        <p:spPr bwMode="auto">
          <a:xfrm>
            <a:off x="3282469" y="618948"/>
            <a:ext cx="14878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400" b="1" dirty="0" err="1" smtClean="0">
                <a:latin typeface="Anna Roman" charset="0"/>
                <a:cs typeface="Anna Roman" charset="0"/>
              </a:rPr>
              <a:t>Dimecres</a:t>
            </a:r>
            <a:endParaRPr lang="es-ES" sz="1400" b="1" dirty="0">
              <a:latin typeface="Anna Roman" charset="0"/>
              <a:cs typeface="Anna Roman" charset="0"/>
            </a:endParaRPr>
          </a:p>
        </p:txBody>
      </p:sp>
      <p:sp>
        <p:nvSpPr>
          <p:cNvPr id="32" name="CuadroTexto 11"/>
          <p:cNvSpPr txBox="1">
            <a:spLocks noChangeArrowheads="1"/>
          </p:cNvSpPr>
          <p:nvPr/>
        </p:nvSpPr>
        <p:spPr bwMode="auto">
          <a:xfrm>
            <a:off x="4851452" y="618948"/>
            <a:ext cx="14878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400" b="1" dirty="0" err="1">
                <a:latin typeface="Anna Roman" charset="0"/>
                <a:cs typeface="Anna Roman" charset="0"/>
              </a:rPr>
              <a:t>D</a:t>
            </a:r>
            <a:r>
              <a:rPr lang="es-ES" sz="1400" b="1" dirty="0" err="1" smtClean="0">
                <a:latin typeface="Anna Roman" charset="0"/>
                <a:cs typeface="Anna Roman" charset="0"/>
              </a:rPr>
              <a:t>ijous</a:t>
            </a:r>
            <a:endParaRPr lang="es-ES" sz="1400" b="1" dirty="0">
              <a:latin typeface="Anna Roman" charset="0"/>
              <a:cs typeface="Anna Roman" charset="0"/>
            </a:endParaRPr>
          </a:p>
        </p:txBody>
      </p:sp>
      <p:sp>
        <p:nvSpPr>
          <p:cNvPr id="33" name="CuadroTexto 11"/>
          <p:cNvSpPr txBox="1">
            <a:spLocks noChangeArrowheads="1"/>
          </p:cNvSpPr>
          <p:nvPr/>
        </p:nvSpPr>
        <p:spPr bwMode="auto">
          <a:xfrm>
            <a:off x="6420436" y="618948"/>
            <a:ext cx="14878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400" b="1" dirty="0" err="1" smtClean="0">
                <a:latin typeface="Anna Roman" charset="0"/>
                <a:cs typeface="Anna Roman" charset="0"/>
              </a:rPr>
              <a:t>Divendres</a:t>
            </a:r>
            <a:endParaRPr lang="es-ES" sz="1400" b="1" dirty="0">
              <a:latin typeface="Anna Roman" charset="0"/>
              <a:cs typeface="Anna Roman" charset="0"/>
            </a:endParaRPr>
          </a:p>
        </p:txBody>
      </p:sp>
      <p:pic>
        <p:nvPicPr>
          <p:cNvPr id="40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577" y="87297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811" y="87297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283" y="87297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343" y="87297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263" y="87297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CuadroTexto 11"/>
          <p:cNvSpPr txBox="1">
            <a:spLocks noChangeArrowheads="1"/>
          </p:cNvSpPr>
          <p:nvPr/>
        </p:nvSpPr>
        <p:spPr bwMode="auto">
          <a:xfrm>
            <a:off x="1423551" y="859187"/>
            <a:ext cx="3043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4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88" name="CuadroTexto 11"/>
          <p:cNvSpPr txBox="1">
            <a:spLocks noChangeArrowheads="1"/>
          </p:cNvSpPr>
          <p:nvPr/>
        </p:nvSpPr>
        <p:spPr bwMode="auto">
          <a:xfrm>
            <a:off x="2981692" y="859187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>
                <a:latin typeface="Anna Roman" charset="0"/>
                <a:cs typeface="Anna Roman" charset="0"/>
              </a:rPr>
              <a:t>5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159" name="Rectángulo 158"/>
          <p:cNvSpPr/>
          <p:nvPr/>
        </p:nvSpPr>
        <p:spPr>
          <a:xfrm>
            <a:off x="132195" y="1925107"/>
            <a:ext cx="1487889" cy="9238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P4  -  </a:t>
            </a:r>
            <a:r>
              <a:rPr lang="es-ES" sz="1100" b="1" dirty="0" smtClean="0">
                <a:solidFill>
                  <a:srgbClr val="00B0F0"/>
                </a:solidFill>
              </a:rPr>
              <a:t>P5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JOC DIRIGIT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AMB MÚSICA</a:t>
            </a:r>
            <a:endParaRPr lang="es-ES" sz="1100" b="1" dirty="0" smtClean="0">
              <a:solidFill>
                <a:srgbClr val="00B0F0"/>
              </a:solidFill>
            </a:endParaRPr>
          </a:p>
        </p:txBody>
      </p:sp>
      <p:sp>
        <p:nvSpPr>
          <p:cNvPr id="160" name="Rectángulo 159"/>
          <p:cNvSpPr/>
          <p:nvPr/>
        </p:nvSpPr>
        <p:spPr>
          <a:xfrm>
            <a:off x="1707332" y="1925107"/>
            <a:ext cx="1487889" cy="9238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800" b="1" dirty="0">
                <a:solidFill>
                  <a:srgbClr val="FF0000"/>
                </a:solidFill>
              </a:rPr>
              <a:t> </a:t>
            </a:r>
            <a:r>
              <a:rPr lang="es-ES" sz="800" b="1" dirty="0" smtClean="0">
                <a:solidFill>
                  <a:srgbClr val="FF0000"/>
                </a:solidFill>
              </a:rPr>
              <a:t>          </a:t>
            </a:r>
            <a:r>
              <a:rPr lang="es-ES" sz="800" b="1" dirty="0" smtClean="0">
                <a:solidFill>
                  <a:srgbClr val="FF0000"/>
                </a:solidFill>
              </a:rPr>
              <a:t>           </a:t>
            </a:r>
            <a:r>
              <a:rPr lang="es-ES" sz="900" b="1" dirty="0" smtClean="0">
                <a:solidFill>
                  <a:srgbClr val="FF33CC"/>
                </a:solidFill>
              </a:rPr>
              <a:t>1R-2N</a:t>
            </a:r>
          </a:p>
          <a:p>
            <a:pPr algn="just"/>
            <a:r>
              <a:rPr lang="es-ES" sz="900" b="1" dirty="0" smtClean="0">
                <a:solidFill>
                  <a:srgbClr val="FF33CC"/>
                </a:solidFill>
              </a:rPr>
              <a:t>        </a:t>
            </a:r>
            <a:r>
              <a:rPr lang="es-ES" sz="900" b="1" dirty="0" smtClean="0">
                <a:solidFill>
                  <a:srgbClr val="FF33CC"/>
                </a:solidFill>
              </a:rPr>
              <a:t>     TOCA  -  TOCA</a:t>
            </a:r>
            <a:endParaRPr lang="es-ES" sz="900" b="1" dirty="0" smtClean="0">
              <a:solidFill>
                <a:srgbClr val="FF33CC"/>
              </a:solidFill>
            </a:endParaRPr>
          </a:p>
          <a:p>
            <a:pPr algn="just"/>
            <a:r>
              <a:rPr lang="es-ES" sz="900" b="1" dirty="0" smtClean="0">
                <a:solidFill>
                  <a:srgbClr val="FF33CC"/>
                </a:solidFill>
              </a:rPr>
              <a:t>          </a:t>
            </a:r>
            <a:r>
              <a:rPr lang="es-ES" sz="900" b="1" dirty="0" smtClean="0">
                <a:solidFill>
                  <a:srgbClr val="00B050"/>
                </a:solidFill>
              </a:rPr>
              <a:t> </a:t>
            </a:r>
            <a:r>
              <a:rPr lang="es-ES" sz="900" b="1" dirty="0" smtClean="0">
                <a:solidFill>
                  <a:srgbClr val="00B050"/>
                </a:solidFill>
              </a:rPr>
              <a:t>   3R,4T,5è </a:t>
            </a:r>
            <a:r>
              <a:rPr lang="es-ES" sz="900" b="1" dirty="0">
                <a:solidFill>
                  <a:srgbClr val="00B050"/>
                </a:solidFill>
              </a:rPr>
              <a:t>I </a:t>
            </a:r>
            <a:r>
              <a:rPr lang="es-ES" sz="900" b="1" dirty="0" smtClean="0">
                <a:solidFill>
                  <a:srgbClr val="00B050"/>
                </a:solidFill>
              </a:rPr>
              <a:t>6è</a:t>
            </a:r>
          </a:p>
          <a:p>
            <a:pPr algn="just"/>
            <a:r>
              <a:rPr lang="es-ES" sz="900" b="1" dirty="0" smtClean="0">
                <a:solidFill>
                  <a:srgbClr val="00B050"/>
                </a:solidFill>
              </a:rPr>
              <a:t>JOC  “ LES BOLES DE DRAC “</a:t>
            </a:r>
            <a:endParaRPr lang="es-ES" sz="900" b="1" dirty="0" smtClean="0">
              <a:solidFill>
                <a:srgbClr val="00B050"/>
              </a:solidFill>
            </a:endParaRPr>
          </a:p>
        </p:txBody>
      </p:sp>
      <p:sp>
        <p:nvSpPr>
          <p:cNvPr id="161" name="Rectángulo 160"/>
          <p:cNvSpPr/>
          <p:nvPr/>
        </p:nvSpPr>
        <p:spPr>
          <a:xfrm>
            <a:off x="3282469" y="1925107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P4  -  </a:t>
            </a:r>
            <a:r>
              <a:rPr lang="es-ES" sz="1100" b="1" dirty="0" smtClean="0">
                <a:solidFill>
                  <a:srgbClr val="00B0F0"/>
                </a:solidFill>
              </a:rPr>
              <a:t>P5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LA DESCOBERTA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DELS ALIMENTS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EL  PA</a:t>
            </a:r>
            <a:endParaRPr lang="es-ES" sz="1100" b="1" dirty="0" smtClean="0">
              <a:solidFill>
                <a:srgbClr val="00B0F0"/>
              </a:solidFill>
            </a:endParaRPr>
          </a:p>
        </p:txBody>
      </p:sp>
      <p:sp>
        <p:nvSpPr>
          <p:cNvPr id="162" name="Rectángulo 161"/>
          <p:cNvSpPr/>
          <p:nvPr/>
        </p:nvSpPr>
        <p:spPr>
          <a:xfrm>
            <a:off x="4851452" y="1925107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900" b="1" dirty="0" smtClean="0">
                <a:solidFill>
                  <a:srgbClr val="FF33CC"/>
                </a:solidFill>
              </a:rPr>
              <a:t>                 1R-2N         </a:t>
            </a:r>
            <a:r>
              <a:rPr lang="es-ES" sz="900" b="1" dirty="0" smtClean="0">
                <a:solidFill>
                  <a:srgbClr val="FF33CC"/>
                </a:solidFill>
              </a:rPr>
              <a:t>  </a:t>
            </a:r>
            <a:r>
              <a:rPr lang="es-ES" sz="800" b="1" dirty="0" smtClean="0">
                <a:solidFill>
                  <a:srgbClr val="FF33CC"/>
                </a:solidFill>
              </a:rPr>
              <a:t>EXPRESIÓ DE LES EMOCIONS</a:t>
            </a:r>
          </a:p>
          <a:p>
            <a:pPr algn="just"/>
            <a:r>
              <a:rPr lang="es-ES" sz="800" b="1" dirty="0" smtClean="0">
                <a:solidFill>
                  <a:srgbClr val="FF33CC"/>
                </a:solidFill>
              </a:rPr>
              <a:t> </a:t>
            </a:r>
            <a:r>
              <a:rPr lang="es-ES" sz="800" b="1" dirty="0" smtClean="0">
                <a:solidFill>
                  <a:srgbClr val="FF33CC"/>
                </a:solidFill>
              </a:rPr>
              <a:t>          FEM UN MURAL</a:t>
            </a:r>
            <a:endParaRPr lang="es-ES" sz="800" b="1" dirty="0" smtClean="0">
              <a:solidFill>
                <a:srgbClr val="FF33CC"/>
              </a:solidFill>
            </a:endParaRPr>
          </a:p>
          <a:p>
            <a:pPr algn="just"/>
            <a:r>
              <a:rPr lang="es-ES" sz="900" b="1" dirty="0" smtClean="0">
                <a:solidFill>
                  <a:srgbClr val="00B050"/>
                </a:solidFill>
              </a:rPr>
              <a:t>           3R,4T,5è I </a:t>
            </a:r>
            <a:r>
              <a:rPr lang="es-ES" sz="900" b="1" dirty="0" smtClean="0">
                <a:solidFill>
                  <a:srgbClr val="00B050"/>
                </a:solidFill>
              </a:rPr>
              <a:t>6è</a:t>
            </a:r>
          </a:p>
          <a:p>
            <a:pPr algn="just"/>
            <a:r>
              <a:rPr lang="es-ES" sz="900" b="1" dirty="0" smtClean="0">
                <a:solidFill>
                  <a:srgbClr val="00B050"/>
                </a:solidFill>
              </a:rPr>
              <a:t> </a:t>
            </a:r>
            <a:r>
              <a:rPr lang="es-ES" sz="900" b="1" dirty="0" smtClean="0">
                <a:solidFill>
                  <a:srgbClr val="00B050"/>
                </a:solidFill>
              </a:rPr>
              <a:t>        JOCS GEGANTS</a:t>
            </a:r>
            <a:endParaRPr lang="es-ES" sz="900" b="1" dirty="0" smtClean="0">
              <a:solidFill>
                <a:srgbClr val="00B050"/>
              </a:solidFill>
            </a:endParaRPr>
          </a:p>
        </p:txBody>
      </p:sp>
      <p:sp>
        <p:nvSpPr>
          <p:cNvPr id="163" name="Rectángulo 162"/>
          <p:cNvSpPr/>
          <p:nvPr/>
        </p:nvSpPr>
        <p:spPr>
          <a:xfrm>
            <a:off x="6420436" y="1925107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B050"/>
                </a:solidFill>
              </a:rPr>
              <a:t>PATI LLIURE </a:t>
            </a:r>
          </a:p>
        </p:txBody>
      </p:sp>
      <p:pic>
        <p:nvPicPr>
          <p:cNvPr id="165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577" y="1878164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811" y="1878164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610" y="189376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343" y="1878164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263" y="1878164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" name="Rectángulo 238"/>
          <p:cNvSpPr/>
          <p:nvPr/>
        </p:nvSpPr>
        <p:spPr>
          <a:xfrm>
            <a:off x="132195" y="2930193"/>
            <a:ext cx="1487889" cy="9238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P4   -  P5 </a:t>
            </a:r>
            <a:endParaRPr lang="es-ES" sz="1100" b="1" dirty="0" smtClean="0">
              <a:solidFill>
                <a:srgbClr val="00B0F0"/>
              </a:solidFill>
            </a:endParaRP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JOC DIRIGIT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CARRERA DE RELLEUS</a:t>
            </a:r>
            <a:endParaRPr lang="es-ES" sz="1100" b="1" dirty="0" smtClean="0">
              <a:solidFill>
                <a:srgbClr val="00B0F0"/>
              </a:solidFill>
            </a:endParaRPr>
          </a:p>
        </p:txBody>
      </p:sp>
      <p:sp>
        <p:nvSpPr>
          <p:cNvPr id="240" name="Rectángulo 239"/>
          <p:cNvSpPr/>
          <p:nvPr/>
        </p:nvSpPr>
        <p:spPr>
          <a:xfrm>
            <a:off x="1707332" y="2930193"/>
            <a:ext cx="1487889" cy="9238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000" b="1" dirty="0" smtClean="0">
                <a:solidFill>
                  <a:srgbClr val="FF33CC"/>
                </a:solidFill>
              </a:rPr>
              <a:t>           </a:t>
            </a:r>
          </a:p>
          <a:p>
            <a:pPr algn="just"/>
            <a:r>
              <a:rPr lang="es-ES" sz="1000" b="1" dirty="0" smtClean="0">
                <a:solidFill>
                  <a:srgbClr val="FF33CC"/>
                </a:solidFill>
              </a:rPr>
              <a:t>             </a:t>
            </a:r>
          </a:p>
          <a:p>
            <a:pPr algn="just"/>
            <a:r>
              <a:rPr lang="es-ES" sz="1000" b="1" dirty="0" smtClean="0">
                <a:solidFill>
                  <a:srgbClr val="FF33CC"/>
                </a:solidFill>
              </a:rPr>
              <a:t>                1R – 2N</a:t>
            </a:r>
          </a:p>
          <a:p>
            <a:pPr algn="just"/>
            <a:r>
              <a:rPr lang="es-ES" sz="1000" b="1" dirty="0" smtClean="0">
                <a:solidFill>
                  <a:srgbClr val="FF33CC"/>
                </a:solidFill>
              </a:rPr>
              <a:t> </a:t>
            </a:r>
            <a:r>
              <a:rPr lang="es-ES" sz="1000" b="1" dirty="0" smtClean="0">
                <a:solidFill>
                  <a:srgbClr val="FF33CC"/>
                </a:solidFill>
              </a:rPr>
              <a:t>    TALLER  DE  CUINA</a:t>
            </a:r>
            <a:endParaRPr lang="es-ES" sz="1000" b="1" dirty="0" smtClean="0">
              <a:solidFill>
                <a:srgbClr val="FF33CC"/>
              </a:solidFill>
            </a:endParaRPr>
          </a:p>
          <a:p>
            <a:pPr algn="just"/>
            <a:r>
              <a:rPr lang="es-ES" sz="1000" b="1" dirty="0" smtClean="0">
                <a:solidFill>
                  <a:srgbClr val="FF33CC"/>
                </a:solidFill>
              </a:rPr>
              <a:t>             </a:t>
            </a:r>
            <a:r>
              <a:rPr lang="es-ES" sz="1000" b="1" dirty="0" smtClean="0">
                <a:solidFill>
                  <a:srgbClr val="00B050"/>
                </a:solidFill>
              </a:rPr>
              <a:t>3R,4T,5è I 6è</a:t>
            </a:r>
          </a:p>
          <a:p>
            <a:pPr algn="just"/>
            <a:r>
              <a:rPr lang="es-ES" sz="1000" b="1" dirty="0" smtClean="0">
                <a:solidFill>
                  <a:srgbClr val="00B050"/>
                </a:solidFill>
              </a:rPr>
              <a:t>       </a:t>
            </a:r>
            <a:r>
              <a:rPr lang="es-ES" sz="1000" b="1" dirty="0" smtClean="0">
                <a:solidFill>
                  <a:srgbClr val="00B050"/>
                </a:solidFill>
              </a:rPr>
              <a:t>GIMCANA </a:t>
            </a:r>
            <a:r>
              <a:rPr lang="es-ES" sz="1000" b="1" dirty="0" smtClean="0">
                <a:solidFill>
                  <a:srgbClr val="00B050"/>
                </a:solidFill>
              </a:rPr>
              <a:t>DE LES </a:t>
            </a:r>
          </a:p>
          <a:p>
            <a:pPr algn="just"/>
            <a:r>
              <a:rPr lang="es-ES" sz="1000" b="1" dirty="0" smtClean="0">
                <a:solidFill>
                  <a:srgbClr val="00B050"/>
                </a:solidFill>
              </a:rPr>
              <a:t>             EMOCIONS</a:t>
            </a:r>
          </a:p>
          <a:p>
            <a:pPr algn="just"/>
            <a:r>
              <a:rPr lang="es-ES" sz="1000" b="1" dirty="0" smtClean="0">
                <a:solidFill>
                  <a:srgbClr val="00B050"/>
                </a:solidFill>
              </a:rPr>
              <a:t>              </a:t>
            </a:r>
            <a:r>
              <a:rPr lang="es-ES" sz="1000" b="1" dirty="0" smtClean="0">
                <a:solidFill>
                  <a:srgbClr val="00B050"/>
                </a:solidFill>
              </a:rPr>
              <a:t>LA  RÀBIA</a:t>
            </a:r>
            <a:endParaRPr lang="es-ES" sz="1000" b="1" dirty="0" smtClean="0">
              <a:solidFill>
                <a:srgbClr val="00B050"/>
              </a:solidFill>
            </a:endParaRPr>
          </a:p>
          <a:p>
            <a:pPr algn="just"/>
            <a:endParaRPr lang="es-ES" sz="1000" b="1" dirty="0" smtClean="0">
              <a:solidFill>
                <a:srgbClr val="00B050"/>
              </a:solidFill>
            </a:endParaRPr>
          </a:p>
          <a:p>
            <a:pPr algn="just"/>
            <a:endParaRPr lang="es-ES" sz="1000" b="1" dirty="0" smtClean="0">
              <a:solidFill>
                <a:srgbClr val="FF33CC"/>
              </a:solidFill>
            </a:endParaRPr>
          </a:p>
        </p:txBody>
      </p:sp>
      <p:sp>
        <p:nvSpPr>
          <p:cNvPr id="241" name="Rectángulo 240"/>
          <p:cNvSpPr/>
          <p:nvPr/>
        </p:nvSpPr>
        <p:spPr>
          <a:xfrm>
            <a:off x="3282469" y="2930193"/>
            <a:ext cx="1487889" cy="923883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P4  -  </a:t>
            </a:r>
            <a:r>
              <a:rPr lang="es-ES" sz="1100" b="1" dirty="0" smtClean="0">
                <a:solidFill>
                  <a:srgbClr val="00B0F0"/>
                </a:solidFill>
              </a:rPr>
              <a:t>P5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TALLER DE LES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EMOCIONS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“  ENFADAT “</a:t>
            </a:r>
            <a:endParaRPr lang="es-ES" sz="1100" b="1" dirty="0" smtClean="0">
              <a:solidFill>
                <a:srgbClr val="00B0F0"/>
              </a:solidFill>
            </a:endParaRPr>
          </a:p>
        </p:txBody>
      </p:sp>
      <p:sp>
        <p:nvSpPr>
          <p:cNvPr id="242" name="Rectángulo 241"/>
          <p:cNvSpPr/>
          <p:nvPr/>
        </p:nvSpPr>
        <p:spPr>
          <a:xfrm>
            <a:off x="4851452" y="2930193"/>
            <a:ext cx="1487889" cy="923883"/>
          </a:xfrm>
          <a:prstGeom prst="rect">
            <a:avLst/>
          </a:prstGeom>
          <a:solidFill>
            <a:srgbClr val="FFFFFF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000" dirty="0">
                <a:solidFill>
                  <a:srgbClr val="FF33CC"/>
                </a:solidFill>
              </a:rPr>
              <a:t> </a:t>
            </a:r>
            <a:r>
              <a:rPr lang="pt-BR" sz="1000" dirty="0" smtClean="0">
                <a:solidFill>
                  <a:srgbClr val="FF33CC"/>
                </a:solidFill>
              </a:rPr>
              <a:t>         </a:t>
            </a:r>
            <a:r>
              <a:rPr lang="pt-BR" sz="1000" dirty="0" smtClean="0">
                <a:solidFill>
                  <a:srgbClr val="FF33CC"/>
                </a:solidFill>
              </a:rPr>
              <a:t>     </a:t>
            </a:r>
            <a:r>
              <a:rPr lang="pt-BR" sz="1000" b="1" dirty="0" smtClean="0">
                <a:solidFill>
                  <a:srgbClr val="FF33CC"/>
                </a:solidFill>
              </a:rPr>
              <a:t>1R </a:t>
            </a:r>
            <a:r>
              <a:rPr lang="pt-BR" sz="1000" b="1" dirty="0">
                <a:solidFill>
                  <a:srgbClr val="FF33CC"/>
                </a:solidFill>
              </a:rPr>
              <a:t>– </a:t>
            </a:r>
            <a:r>
              <a:rPr lang="pt-BR" sz="1000" b="1" dirty="0" smtClean="0">
                <a:solidFill>
                  <a:srgbClr val="FF33CC"/>
                </a:solidFill>
              </a:rPr>
              <a:t>2N</a:t>
            </a:r>
          </a:p>
          <a:p>
            <a:pPr algn="just"/>
            <a:r>
              <a:rPr lang="pt-BR" sz="1000" b="1" dirty="0" smtClean="0">
                <a:solidFill>
                  <a:srgbClr val="FF33CC"/>
                </a:solidFill>
              </a:rPr>
              <a:t> </a:t>
            </a:r>
            <a:r>
              <a:rPr lang="pt-BR" sz="900" b="1" dirty="0" smtClean="0">
                <a:solidFill>
                  <a:srgbClr val="FF33CC"/>
                </a:solidFill>
              </a:rPr>
              <a:t>TALLER DE CARNESTOLTES</a:t>
            </a:r>
            <a:endParaRPr lang="pt-BR" sz="900" b="1" dirty="0" smtClean="0">
              <a:solidFill>
                <a:srgbClr val="FF33CC"/>
              </a:solidFill>
            </a:endParaRPr>
          </a:p>
          <a:p>
            <a:pPr algn="just"/>
            <a:r>
              <a:rPr lang="pt-BR" sz="1000" dirty="0">
                <a:solidFill>
                  <a:schemeClr val="tx1"/>
                </a:solidFill>
              </a:rPr>
              <a:t> </a:t>
            </a:r>
            <a:r>
              <a:rPr lang="pt-BR" sz="1000" dirty="0" smtClean="0">
                <a:solidFill>
                  <a:schemeClr val="tx1"/>
                </a:solidFill>
              </a:rPr>
              <a:t>      </a:t>
            </a:r>
            <a:r>
              <a:rPr lang="pt-BR" sz="1000" b="1" dirty="0" smtClean="0">
                <a:solidFill>
                  <a:srgbClr val="00B050"/>
                </a:solidFill>
              </a:rPr>
              <a:t>   </a:t>
            </a:r>
            <a:r>
              <a:rPr lang="pt-BR" sz="1000" b="1" dirty="0">
                <a:solidFill>
                  <a:srgbClr val="00B050"/>
                </a:solidFill>
              </a:rPr>
              <a:t>3R,4T,5è I </a:t>
            </a:r>
            <a:r>
              <a:rPr lang="pt-BR" sz="1000" b="1" dirty="0" smtClean="0">
                <a:solidFill>
                  <a:srgbClr val="00B050"/>
                </a:solidFill>
              </a:rPr>
              <a:t>6è</a:t>
            </a:r>
          </a:p>
          <a:p>
            <a:pPr algn="just"/>
            <a:r>
              <a:rPr lang="pt-BR" sz="1000" b="1" dirty="0" smtClean="0">
                <a:solidFill>
                  <a:srgbClr val="00B050"/>
                </a:solidFill>
              </a:rPr>
              <a:t>     JUST DANCE / JOC </a:t>
            </a:r>
          </a:p>
          <a:p>
            <a:pPr algn="just"/>
            <a:r>
              <a:rPr lang="pt-BR" sz="1000" b="1" dirty="0" smtClean="0">
                <a:solidFill>
                  <a:srgbClr val="00B050"/>
                </a:solidFill>
              </a:rPr>
              <a:t> EL GALL I ELS POLLETS</a:t>
            </a:r>
            <a:endParaRPr lang="pt-BR" sz="1000" b="1" dirty="0" smtClean="0">
              <a:solidFill>
                <a:srgbClr val="00B050"/>
              </a:solidFill>
            </a:endParaRPr>
          </a:p>
        </p:txBody>
      </p:sp>
      <p:sp>
        <p:nvSpPr>
          <p:cNvPr id="243" name="Rectángulo 242"/>
          <p:cNvSpPr/>
          <p:nvPr/>
        </p:nvSpPr>
        <p:spPr>
          <a:xfrm>
            <a:off x="6420436" y="2930193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70C0"/>
                </a:solidFill>
              </a:rPr>
              <a:t>PATI LLIURE </a:t>
            </a:r>
          </a:p>
        </p:txBody>
      </p:sp>
      <p:pic>
        <p:nvPicPr>
          <p:cNvPr id="245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577" y="288325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811" y="288325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283" y="288325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343" y="288325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263" y="288325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9" name="Rectángulo 318"/>
          <p:cNvSpPr/>
          <p:nvPr/>
        </p:nvSpPr>
        <p:spPr>
          <a:xfrm>
            <a:off x="132195" y="393538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P4  -  </a:t>
            </a:r>
            <a:r>
              <a:rPr lang="es-ES" sz="1100" b="1" dirty="0" smtClean="0">
                <a:solidFill>
                  <a:srgbClr val="00B0F0"/>
                </a:solidFill>
              </a:rPr>
              <a:t>P5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TALLER</a:t>
            </a:r>
            <a:r>
              <a:rPr lang="es-ES" sz="1100" b="1" dirty="0">
                <a:solidFill>
                  <a:srgbClr val="00B0F0"/>
                </a:solidFill>
              </a:rPr>
              <a:t> </a:t>
            </a:r>
            <a:r>
              <a:rPr lang="es-ES" sz="1100" b="1" dirty="0" smtClean="0">
                <a:solidFill>
                  <a:srgbClr val="00B0F0"/>
                </a:solidFill>
              </a:rPr>
              <a:t>DE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CARNESTOLTES</a:t>
            </a:r>
          </a:p>
        </p:txBody>
      </p:sp>
      <p:sp>
        <p:nvSpPr>
          <p:cNvPr id="320" name="Rectángulo 319"/>
          <p:cNvSpPr/>
          <p:nvPr/>
        </p:nvSpPr>
        <p:spPr>
          <a:xfrm>
            <a:off x="1727928" y="393538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800" b="1" dirty="0" smtClean="0">
                <a:solidFill>
                  <a:srgbClr val="FF33CC"/>
                </a:solidFill>
              </a:rPr>
              <a:t>                   </a:t>
            </a:r>
            <a:r>
              <a:rPr lang="pt-BR" sz="1000" b="1" dirty="0">
                <a:solidFill>
                  <a:srgbClr val="FF33CC"/>
                </a:solidFill>
              </a:rPr>
              <a:t>1R – </a:t>
            </a:r>
            <a:r>
              <a:rPr lang="pt-BR" sz="1000" b="1" dirty="0" smtClean="0">
                <a:solidFill>
                  <a:srgbClr val="FF33CC"/>
                </a:solidFill>
              </a:rPr>
              <a:t>2N</a:t>
            </a:r>
          </a:p>
          <a:p>
            <a:pPr algn="just"/>
            <a:r>
              <a:rPr lang="pt-BR" sz="900" b="1" dirty="0" smtClean="0">
                <a:solidFill>
                  <a:srgbClr val="FF33CC"/>
                </a:solidFill>
              </a:rPr>
              <a:t>TALLER DE CARNESTOLTES</a:t>
            </a:r>
            <a:endParaRPr lang="pt-BR" sz="900" b="1" dirty="0" smtClean="0">
              <a:solidFill>
                <a:srgbClr val="FF33CC"/>
              </a:solidFill>
            </a:endParaRPr>
          </a:p>
          <a:p>
            <a:pPr algn="just"/>
            <a:r>
              <a:rPr lang="pt-BR" sz="1000" b="1" dirty="0" smtClean="0">
                <a:solidFill>
                  <a:srgbClr val="00B050"/>
                </a:solidFill>
              </a:rPr>
              <a:t>          3R,4T,5è </a:t>
            </a:r>
            <a:r>
              <a:rPr lang="pt-BR" sz="1000" b="1" dirty="0">
                <a:solidFill>
                  <a:srgbClr val="00B050"/>
                </a:solidFill>
              </a:rPr>
              <a:t>I </a:t>
            </a:r>
            <a:r>
              <a:rPr lang="pt-BR" sz="1000" b="1" dirty="0" smtClean="0">
                <a:solidFill>
                  <a:srgbClr val="00B050"/>
                </a:solidFill>
              </a:rPr>
              <a:t>6è</a:t>
            </a:r>
          </a:p>
          <a:p>
            <a:pPr algn="just"/>
            <a:r>
              <a:rPr lang="pt-BR" sz="1000" b="1" dirty="0" smtClean="0">
                <a:solidFill>
                  <a:srgbClr val="00B050"/>
                </a:solidFill>
              </a:rPr>
              <a:t>   </a:t>
            </a:r>
            <a:r>
              <a:rPr lang="pt-BR" sz="1000" b="1" dirty="0" smtClean="0">
                <a:solidFill>
                  <a:srgbClr val="00B050"/>
                </a:solidFill>
              </a:rPr>
              <a:t>    CAMPIONAT DE </a:t>
            </a:r>
          </a:p>
          <a:p>
            <a:pPr algn="just"/>
            <a:r>
              <a:rPr lang="pt-BR" sz="1000" b="1" dirty="0" smtClean="0">
                <a:solidFill>
                  <a:srgbClr val="00B050"/>
                </a:solidFill>
              </a:rPr>
              <a:t> </a:t>
            </a:r>
            <a:r>
              <a:rPr lang="pt-BR" sz="1000" b="1" dirty="0" smtClean="0">
                <a:solidFill>
                  <a:srgbClr val="00B050"/>
                </a:solidFill>
              </a:rPr>
              <a:t>            HANDBOL</a:t>
            </a:r>
            <a:endParaRPr lang="pt-BR" sz="1000" b="1" dirty="0">
              <a:solidFill>
                <a:srgbClr val="00B050"/>
              </a:solidFill>
            </a:endParaRPr>
          </a:p>
        </p:txBody>
      </p:sp>
      <p:sp>
        <p:nvSpPr>
          <p:cNvPr id="321" name="Rectángulo 320"/>
          <p:cNvSpPr/>
          <p:nvPr/>
        </p:nvSpPr>
        <p:spPr>
          <a:xfrm>
            <a:off x="3282469" y="393538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P4  -  P5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LA  COLLA</a:t>
            </a:r>
          </a:p>
          <a:p>
            <a:pPr algn="ctr"/>
            <a:r>
              <a:rPr lang="es-ES" sz="1100" b="1" dirty="0" smtClean="0">
                <a:solidFill>
                  <a:srgbClr val="00B0F0"/>
                </a:solidFill>
              </a:rPr>
              <a:t>DEL  PLAT</a:t>
            </a:r>
          </a:p>
        </p:txBody>
      </p:sp>
      <p:sp>
        <p:nvSpPr>
          <p:cNvPr id="322" name="Rectángulo 321"/>
          <p:cNvSpPr/>
          <p:nvPr/>
        </p:nvSpPr>
        <p:spPr>
          <a:xfrm>
            <a:off x="4851452" y="3935385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800" b="1" dirty="0">
                <a:solidFill>
                  <a:srgbClr val="FF33CC"/>
                </a:solidFill>
              </a:rPr>
              <a:t> </a:t>
            </a:r>
            <a:r>
              <a:rPr lang="es-ES" sz="800" b="1" dirty="0" smtClean="0">
                <a:solidFill>
                  <a:srgbClr val="FF33CC"/>
                </a:solidFill>
              </a:rPr>
              <a:t>                  </a:t>
            </a:r>
            <a:r>
              <a:rPr lang="es-ES" sz="1000" b="1" dirty="0" smtClean="0">
                <a:solidFill>
                  <a:srgbClr val="FF33CC"/>
                </a:solidFill>
              </a:rPr>
              <a:t>1R </a:t>
            </a:r>
            <a:r>
              <a:rPr lang="es-ES" sz="1000" b="1" dirty="0">
                <a:solidFill>
                  <a:srgbClr val="FF33CC"/>
                </a:solidFill>
              </a:rPr>
              <a:t>– 2N</a:t>
            </a:r>
          </a:p>
          <a:p>
            <a:pPr algn="just"/>
            <a:r>
              <a:rPr lang="es-ES" sz="1000" b="1" dirty="0">
                <a:solidFill>
                  <a:srgbClr val="FF33CC"/>
                </a:solidFill>
              </a:rPr>
              <a:t>  </a:t>
            </a:r>
            <a:r>
              <a:rPr lang="es-ES" sz="1000" b="1" dirty="0" smtClean="0">
                <a:solidFill>
                  <a:srgbClr val="FF33CC"/>
                </a:solidFill>
              </a:rPr>
              <a:t> </a:t>
            </a:r>
            <a:r>
              <a:rPr lang="es-ES" sz="900" b="1" dirty="0" smtClean="0">
                <a:solidFill>
                  <a:srgbClr val="FF33CC"/>
                </a:solidFill>
              </a:rPr>
              <a:t>BALL DE CARNESTOLTES</a:t>
            </a:r>
            <a:endParaRPr lang="es-ES" sz="1000" b="1" dirty="0">
              <a:solidFill>
                <a:srgbClr val="FF33CC"/>
              </a:solidFill>
            </a:endParaRPr>
          </a:p>
          <a:p>
            <a:pPr algn="just"/>
            <a:r>
              <a:rPr lang="es-ES" sz="1000" b="1" dirty="0">
                <a:solidFill>
                  <a:srgbClr val="FF0000"/>
                </a:solidFill>
              </a:rPr>
              <a:t>         </a:t>
            </a:r>
            <a:r>
              <a:rPr lang="es-ES" sz="1000" b="1" dirty="0">
                <a:solidFill>
                  <a:srgbClr val="00B050"/>
                </a:solidFill>
              </a:rPr>
              <a:t>3R,4T,5è I </a:t>
            </a:r>
            <a:r>
              <a:rPr lang="es-ES" sz="1000" b="1" dirty="0" smtClean="0">
                <a:solidFill>
                  <a:srgbClr val="00B050"/>
                </a:solidFill>
              </a:rPr>
              <a:t>6è</a:t>
            </a:r>
            <a:r>
              <a:rPr lang="es-ES" sz="900" b="1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es-ES" sz="900" b="1" dirty="0" smtClean="0">
                <a:solidFill>
                  <a:srgbClr val="00B050"/>
                </a:solidFill>
              </a:rPr>
              <a:t>  </a:t>
            </a:r>
            <a:r>
              <a:rPr lang="es-ES" sz="900" b="1" dirty="0" smtClean="0">
                <a:solidFill>
                  <a:srgbClr val="00B050"/>
                </a:solidFill>
              </a:rPr>
              <a:t>    JOC  PILOTES FORA/</a:t>
            </a:r>
          </a:p>
          <a:p>
            <a:pPr algn="just"/>
            <a:r>
              <a:rPr lang="es-ES" sz="900" b="1" dirty="0" smtClean="0">
                <a:solidFill>
                  <a:srgbClr val="00B050"/>
                </a:solidFill>
              </a:rPr>
              <a:t>   TALLER CARNESTOLTES</a:t>
            </a:r>
            <a:endParaRPr lang="es-ES" sz="800" b="1" dirty="0">
              <a:solidFill>
                <a:srgbClr val="00B050"/>
              </a:solidFill>
            </a:endParaRPr>
          </a:p>
        </p:txBody>
      </p:sp>
      <p:sp>
        <p:nvSpPr>
          <p:cNvPr id="323" name="Rectángulo 322"/>
          <p:cNvSpPr/>
          <p:nvPr/>
        </p:nvSpPr>
        <p:spPr>
          <a:xfrm>
            <a:off x="6420436" y="3935385"/>
            <a:ext cx="1487889" cy="923883"/>
          </a:xfrm>
          <a:prstGeom prst="rect">
            <a:avLst/>
          </a:prstGeom>
          <a:solidFill>
            <a:srgbClr val="FFFFFF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 smtClean="0">
              <a:solidFill>
                <a:srgbClr val="00B050"/>
              </a:solidFill>
            </a:endParaRPr>
          </a:p>
        </p:txBody>
      </p:sp>
      <p:pic>
        <p:nvPicPr>
          <p:cNvPr id="325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577" y="388844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811" y="388844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283" y="388844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343" y="388844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263" y="3888442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" name="Rectángulo 398"/>
          <p:cNvSpPr/>
          <p:nvPr/>
        </p:nvSpPr>
        <p:spPr>
          <a:xfrm>
            <a:off x="132195" y="4934963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rgbClr val="00B0F0"/>
              </a:solidFill>
            </a:endParaRPr>
          </a:p>
        </p:txBody>
      </p:sp>
      <p:sp>
        <p:nvSpPr>
          <p:cNvPr id="400" name="Rectángulo 399"/>
          <p:cNvSpPr/>
          <p:nvPr/>
        </p:nvSpPr>
        <p:spPr>
          <a:xfrm>
            <a:off x="1707332" y="4934963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000" b="1" dirty="0" smtClean="0">
              <a:solidFill>
                <a:srgbClr val="00B050"/>
              </a:solidFill>
            </a:endParaRPr>
          </a:p>
        </p:txBody>
      </p:sp>
      <p:sp>
        <p:nvSpPr>
          <p:cNvPr id="401" name="Rectángulo 400"/>
          <p:cNvSpPr/>
          <p:nvPr/>
        </p:nvSpPr>
        <p:spPr>
          <a:xfrm>
            <a:off x="3282469" y="4934963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s-ES" sz="800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402" name="Rectángulo 401"/>
          <p:cNvSpPr/>
          <p:nvPr/>
        </p:nvSpPr>
        <p:spPr>
          <a:xfrm>
            <a:off x="4851452" y="4934963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800" b="1" dirty="0" smtClean="0">
              <a:solidFill>
                <a:srgbClr val="FF0000"/>
              </a:solidFill>
            </a:endParaRPr>
          </a:p>
        </p:txBody>
      </p:sp>
      <p:sp>
        <p:nvSpPr>
          <p:cNvPr id="403" name="Rectángulo 402"/>
          <p:cNvSpPr/>
          <p:nvPr/>
        </p:nvSpPr>
        <p:spPr>
          <a:xfrm>
            <a:off x="6420436" y="4934963"/>
            <a:ext cx="1487889" cy="923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dirty="0" smtClean="0">
              <a:solidFill>
                <a:srgbClr val="0070C0"/>
              </a:solidFill>
            </a:endParaRPr>
          </a:p>
        </p:txBody>
      </p:sp>
      <p:pic>
        <p:nvPicPr>
          <p:cNvPr id="405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577" y="488802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6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811" y="488802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7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283" y="488802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8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343" y="488802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" name="Imagen 3" descr="Captura de pantalla 2016-05-25 a las 19.35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263" y="4888020"/>
            <a:ext cx="286093" cy="24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0" name="CuadroTexto 11"/>
          <p:cNvSpPr txBox="1">
            <a:spLocks noChangeArrowheads="1"/>
          </p:cNvSpPr>
          <p:nvPr/>
        </p:nvSpPr>
        <p:spPr bwMode="auto">
          <a:xfrm>
            <a:off x="4553546" y="859187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>
                <a:latin typeface="Anna Roman" charset="0"/>
                <a:cs typeface="Anna Roman" charset="0"/>
              </a:rPr>
              <a:t>6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81" name="CuadroTexto 11"/>
          <p:cNvSpPr txBox="1">
            <a:spLocks noChangeArrowheads="1"/>
          </p:cNvSpPr>
          <p:nvPr/>
        </p:nvSpPr>
        <p:spPr bwMode="auto">
          <a:xfrm>
            <a:off x="6113025" y="859187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7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82" name="CuadroTexto 11"/>
          <p:cNvSpPr txBox="1">
            <a:spLocks noChangeArrowheads="1"/>
          </p:cNvSpPr>
          <p:nvPr/>
        </p:nvSpPr>
        <p:spPr bwMode="auto">
          <a:xfrm>
            <a:off x="7695009" y="859187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8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83" name="CuadroTexto 11"/>
          <p:cNvSpPr txBox="1">
            <a:spLocks noChangeArrowheads="1"/>
          </p:cNvSpPr>
          <p:nvPr/>
        </p:nvSpPr>
        <p:spPr bwMode="auto">
          <a:xfrm>
            <a:off x="1423551" y="1870160"/>
            <a:ext cx="3043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11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84" name="CuadroTexto 11"/>
          <p:cNvSpPr txBox="1">
            <a:spLocks noChangeArrowheads="1"/>
          </p:cNvSpPr>
          <p:nvPr/>
        </p:nvSpPr>
        <p:spPr bwMode="auto">
          <a:xfrm>
            <a:off x="2981692" y="1870161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12</a:t>
            </a:r>
            <a:endParaRPr lang="es-ES" sz="800" dirty="0" smtClean="0">
              <a:latin typeface="Anna Roman" charset="0"/>
              <a:cs typeface="Anna Roman" charset="0"/>
            </a:endParaRPr>
          </a:p>
        </p:txBody>
      </p:sp>
      <p:sp>
        <p:nvSpPr>
          <p:cNvPr id="485" name="CuadroTexto 11"/>
          <p:cNvSpPr txBox="1">
            <a:spLocks noChangeArrowheads="1"/>
          </p:cNvSpPr>
          <p:nvPr/>
        </p:nvSpPr>
        <p:spPr bwMode="auto">
          <a:xfrm>
            <a:off x="4553546" y="1870160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13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86" name="CuadroTexto 11"/>
          <p:cNvSpPr txBox="1">
            <a:spLocks noChangeArrowheads="1"/>
          </p:cNvSpPr>
          <p:nvPr/>
        </p:nvSpPr>
        <p:spPr bwMode="auto">
          <a:xfrm>
            <a:off x="6113025" y="1870160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14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87" name="CuadroTexto 11"/>
          <p:cNvSpPr txBox="1">
            <a:spLocks noChangeArrowheads="1"/>
          </p:cNvSpPr>
          <p:nvPr/>
        </p:nvSpPr>
        <p:spPr bwMode="auto">
          <a:xfrm>
            <a:off x="7695009" y="1870160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15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88" name="CuadroTexto 11"/>
          <p:cNvSpPr txBox="1">
            <a:spLocks noChangeArrowheads="1"/>
          </p:cNvSpPr>
          <p:nvPr/>
        </p:nvSpPr>
        <p:spPr bwMode="auto">
          <a:xfrm>
            <a:off x="1423551" y="2883250"/>
            <a:ext cx="3043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18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89" name="CuadroTexto 11"/>
          <p:cNvSpPr txBox="1">
            <a:spLocks noChangeArrowheads="1"/>
          </p:cNvSpPr>
          <p:nvPr/>
        </p:nvSpPr>
        <p:spPr bwMode="auto">
          <a:xfrm>
            <a:off x="2981692" y="2883250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19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90" name="CuadroTexto 11"/>
          <p:cNvSpPr txBox="1">
            <a:spLocks noChangeArrowheads="1"/>
          </p:cNvSpPr>
          <p:nvPr/>
        </p:nvSpPr>
        <p:spPr bwMode="auto">
          <a:xfrm>
            <a:off x="4553546" y="2883250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20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91" name="CuadroTexto 11"/>
          <p:cNvSpPr txBox="1">
            <a:spLocks noChangeArrowheads="1"/>
          </p:cNvSpPr>
          <p:nvPr/>
        </p:nvSpPr>
        <p:spPr bwMode="auto">
          <a:xfrm>
            <a:off x="6113025" y="2883250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21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92" name="CuadroTexto 11"/>
          <p:cNvSpPr txBox="1">
            <a:spLocks noChangeArrowheads="1"/>
          </p:cNvSpPr>
          <p:nvPr/>
        </p:nvSpPr>
        <p:spPr bwMode="auto">
          <a:xfrm>
            <a:off x="7695009" y="2883250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22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93" name="CuadroTexto 11"/>
          <p:cNvSpPr txBox="1">
            <a:spLocks noChangeArrowheads="1"/>
          </p:cNvSpPr>
          <p:nvPr/>
        </p:nvSpPr>
        <p:spPr bwMode="auto">
          <a:xfrm>
            <a:off x="1423551" y="3894223"/>
            <a:ext cx="3043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25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94" name="CuadroTexto 11"/>
          <p:cNvSpPr txBox="1">
            <a:spLocks noChangeArrowheads="1"/>
          </p:cNvSpPr>
          <p:nvPr/>
        </p:nvSpPr>
        <p:spPr bwMode="auto">
          <a:xfrm>
            <a:off x="2981692" y="3894223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26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95" name="CuadroTexto 11"/>
          <p:cNvSpPr txBox="1">
            <a:spLocks noChangeArrowheads="1"/>
          </p:cNvSpPr>
          <p:nvPr/>
        </p:nvSpPr>
        <p:spPr bwMode="auto">
          <a:xfrm>
            <a:off x="4553546" y="3894223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27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496" name="CuadroTexto 11"/>
          <p:cNvSpPr txBox="1">
            <a:spLocks noChangeArrowheads="1"/>
          </p:cNvSpPr>
          <p:nvPr/>
        </p:nvSpPr>
        <p:spPr bwMode="auto">
          <a:xfrm>
            <a:off x="6113025" y="3894223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800" dirty="0" smtClean="0">
                <a:latin typeface="Anna Roman" charset="0"/>
                <a:cs typeface="Anna Roman" charset="0"/>
              </a:rPr>
              <a:t>28</a:t>
            </a:r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500" name="CuadroTexto 11"/>
          <p:cNvSpPr txBox="1">
            <a:spLocks noChangeArrowheads="1"/>
          </p:cNvSpPr>
          <p:nvPr/>
        </p:nvSpPr>
        <p:spPr bwMode="auto">
          <a:xfrm>
            <a:off x="4553546" y="4881155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501" name="CuadroTexto 11"/>
          <p:cNvSpPr txBox="1">
            <a:spLocks noChangeArrowheads="1"/>
          </p:cNvSpPr>
          <p:nvPr/>
        </p:nvSpPr>
        <p:spPr bwMode="auto">
          <a:xfrm>
            <a:off x="6113025" y="4881155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502" name="CuadroTexto 11"/>
          <p:cNvSpPr txBox="1">
            <a:spLocks noChangeArrowheads="1"/>
          </p:cNvSpPr>
          <p:nvPr/>
        </p:nvSpPr>
        <p:spPr bwMode="auto">
          <a:xfrm>
            <a:off x="7695009" y="4881155"/>
            <a:ext cx="3043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s-ES" sz="800" dirty="0">
              <a:latin typeface="Anna Roman" charset="0"/>
              <a:cs typeface="Anna Roman" charset="0"/>
            </a:endParaRPr>
          </a:p>
        </p:txBody>
      </p:sp>
      <p:sp>
        <p:nvSpPr>
          <p:cNvPr id="514" name="CuadroTexto 11"/>
          <p:cNvSpPr txBox="1">
            <a:spLocks noChangeArrowheads="1"/>
          </p:cNvSpPr>
          <p:nvPr/>
        </p:nvSpPr>
        <p:spPr bwMode="auto">
          <a:xfrm>
            <a:off x="134214" y="201271"/>
            <a:ext cx="776724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800" b="1" dirty="0" err="1" smtClean="0">
                <a:latin typeface="Anna Roman" charset="0"/>
                <a:cs typeface="Anna Roman" charset="0"/>
              </a:rPr>
              <a:t>Activitats</a:t>
            </a:r>
            <a:r>
              <a:rPr lang="es-ES" sz="1800" b="1" dirty="0" smtClean="0">
                <a:latin typeface="Anna Roman" charset="0"/>
                <a:cs typeface="Anna Roman" charset="0"/>
              </a:rPr>
              <a:t> </a:t>
            </a:r>
            <a:r>
              <a:rPr lang="es-ES" sz="1800" b="1" dirty="0">
                <a:latin typeface="Anna Roman" charset="0"/>
                <a:cs typeface="Anna Roman" charset="0"/>
              </a:rPr>
              <a:t>de </a:t>
            </a:r>
            <a:r>
              <a:rPr lang="es-ES" sz="1800" b="1" dirty="0" err="1">
                <a:latin typeface="Anna Roman" charset="0"/>
                <a:cs typeface="Anna Roman" charset="0"/>
              </a:rPr>
              <a:t>l’escola</a:t>
            </a:r>
            <a:r>
              <a:rPr lang="es-ES" sz="1800" b="1" dirty="0">
                <a:latin typeface="Anna Roman" charset="0"/>
                <a:cs typeface="Anna Roman" charset="0"/>
              </a:rPr>
              <a:t> </a:t>
            </a:r>
            <a:r>
              <a:rPr lang="es-ES" sz="1800" b="1" dirty="0" err="1" smtClean="0">
                <a:latin typeface="Anna Roman" charset="0"/>
                <a:cs typeface="Anna Roman" charset="0"/>
              </a:rPr>
              <a:t>Jacint</a:t>
            </a:r>
            <a:r>
              <a:rPr lang="es-ES" sz="1800" b="1" dirty="0" smtClean="0">
                <a:latin typeface="Anna Roman" charset="0"/>
                <a:cs typeface="Anna Roman" charset="0"/>
              </a:rPr>
              <a:t> </a:t>
            </a:r>
            <a:r>
              <a:rPr lang="es-ES" sz="1800" b="1" dirty="0" err="1">
                <a:latin typeface="Anna Roman" charset="0"/>
                <a:cs typeface="Anna Roman" charset="0"/>
              </a:rPr>
              <a:t>V</a:t>
            </a:r>
            <a:r>
              <a:rPr lang="es-ES" sz="1800" b="1" dirty="0" err="1" smtClean="0">
                <a:latin typeface="Anna Roman" charset="0"/>
                <a:cs typeface="Anna Roman" charset="0"/>
              </a:rPr>
              <a:t>erdaguer</a:t>
            </a:r>
            <a:r>
              <a:rPr lang="es-ES" sz="1800" b="1" dirty="0" smtClean="0">
                <a:latin typeface="Anna Roman" charset="0"/>
                <a:cs typeface="Anna Roman" charset="0"/>
              </a:rPr>
              <a:t> - </a:t>
            </a:r>
            <a:r>
              <a:rPr lang="es-ES" sz="1800" b="1" dirty="0" err="1" smtClean="0">
                <a:latin typeface="Anna Roman" charset="0"/>
                <a:cs typeface="Anna Roman" charset="0"/>
              </a:rPr>
              <a:t>Febrer</a:t>
            </a:r>
            <a:r>
              <a:rPr lang="es-ES" sz="1800" b="1" dirty="0" smtClean="0">
                <a:latin typeface="Anna Roman" charset="0"/>
                <a:cs typeface="Anna Roman" charset="0"/>
              </a:rPr>
              <a:t> </a:t>
            </a:r>
            <a:r>
              <a:rPr lang="es-ES" sz="1800" b="1" dirty="0" smtClean="0">
                <a:latin typeface="Anna Roman" charset="0"/>
                <a:cs typeface="Anna Roman" charset="0"/>
              </a:rPr>
              <a:t>2019</a:t>
            </a:r>
            <a:endParaRPr lang="es-ES" sz="1800" b="1" dirty="0">
              <a:latin typeface="Anna Roman" charset="0"/>
              <a:cs typeface="Anna Roman" charset="0"/>
            </a:endParaRPr>
          </a:p>
          <a:p>
            <a:pPr algn="ctr" eaLnBrk="1" hangingPunct="1"/>
            <a:endParaRPr lang="es-ES" sz="1600" b="1" dirty="0">
              <a:latin typeface="Anna Roman" charset="0"/>
              <a:cs typeface="Anna Roman" charset="0"/>
            </a:endParaRPr>
          </a:p>
        </p:txBody>
      </p:sp>
      <p:pic>
        <p:nvPicPr>
          <p:cNvPr id="512" name="Imagen 511" descr="polaroi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9278">
            <a:off x="7999569" y="4533854"/>
            <a:ext cx="2151561" cy="2151561"/>
          </a:xfrm>
          <a:prstGeom prst="rect">
            <a:avLst/>
          </a:prstGeom>
        </p:spPr>
      </p:pic>
      <p:sp>
        <p:nvSpPr>
          <p:cNvPr id="518" name="CuadroTexto 517"/>
          <p:cNvSpPr txBox="1"/>
          <p:nvPr/>
        </p:nvSpPr>
        <p:spPr>
          <a:xfrm>
            <a:off x="-1485870" y="872972"/>
            <a:ext cx="148587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8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800" dirty="0" smtClean="0">
              <a:latin typeface="Arial Narrow"/>
              <a:cs typeface="Arial Narrow"/>
            </a:endParaRPr>
          </a:p>
        </p:txBody>
      </p:sp>
      <p:sp>
        <p:nvSpPr>
          <p:cNvPr id="523" name="Rectángulo 522"/>
          <p:cNvSpPr/>
          <p:nvPr/>
        </p:nvSpPr>
        <p:spPr>
          <a:xfrm>
            <a:off x="132195" y="6185524"/>
            <a:ext cx="7769265" cy="3511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525" name="CuadroTexto 524"/>
          <p:cNvSpPr txBox="1"/>
          <p:nvPr/>
        </p:nvSpPr>
        <p:spPr>
          <a:xfrm>
            <a:off x="132193" y="6192780"/>
            <a:ext cx="7331701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900" smtClean="0">
                <a:latin typeface="Arial Narrow"/>
                <a:cs typeface="Arial Narrow"/>
              </a:rPr>
              <a:t>Recomanacions</a:t>
            </a:r>
            <a:r>
              <a:rPr lang="es-ES" sz="900" dirty="0" smtClean="0">
                <a:latin typeface="Arial Narrow"/>
                <a:cs typeface="Arial Narrow"/>
              </a:rPr>
              <a:t> i </a:t>
            </a:r>
            <a:r>
              <a:rPr lang="es-ES" sz="900" dirty="0" err="1" smtClean="0">
                <a:latin typeface="Arial Narrow"/>
                <a:cs typeface="Arial Narrow"/>
              </a:rPr>
              <a:t>hàbits</a:t>
            </a:r>
            <a:r>
              <a:rPr lang="es-ES" sz="900" dirty="0" smtClean="0">
                <a:latin typeface="Arial Narrow"/>
                <a:cs typeface="Arial Narrow"/>
              </a:rPr>
              <a:t> saludables </a:t>
            </a:r>
            <a:r>
              <a:rPr lang="es-ES" sz="900" dirty="0" err="1" smtClean="0">
                <a:latin typeface="Arial Narrow"/>
                <a:cs typeface="Arial Narrow"/>
              </a:rPr>
              <a:t>relacionats</a:t>
            </a:r>
            <a:r>
              <a:rPr lang="es-ES" sz="900" dirty="0" smtClean="0">
                <a:latin typeface="Arial Narrow"/>
                <a:cs typeface="Arial Narrow"/>
              </a:rPr>
              <a:t> </a:t>
            </a:r>
            <a:r>
              <a:rPr lang="es-ES" sz="900" dirty="0" err="1" smtClean="0">
                <a:latin typeface="Arial Narrow"/>
                <a:cs typeface="Arial Narrow"/>
              </a:rPr>
              <a:t>amb</a:t>
            </a:r>
            <a:r>
              <a:rPr lang="es-ES" sz="900" dirty="0" smtClean="0">
                <a:latin typeface="Arial Narrow"/>
                <a:cs typeface="Arial Narrow"/>
              </a:rPr>
              <a:t> les </a:t>
            </a:r>
            <a:r>
              <a:rPr lang="es-ES" sz="900" dirty="0" err="1" smtClean="0">
                <a:latin typeface="Arial Narrow"/>
                <a:cs typeface="Arial Narrow"/>
              </a:rPr>
              <a:t>activitats</a:t>
            </a:r>
            <a:r>
              <a:rPr lang="es-ES" sz="900" dirty="0" smtClean="0">
                <a:latin typeface="Arial Narrow"/>
                <a:cs typeface="Arial Narrow"/>
              </a:rPr>
              <a:t>, material </a:t>
            </a:r>
            <a:r>
              <a:rPr lang="es-ES" sz="900" dirty="0" err="1" smtClean="0">
                <a:latin typeface="Arial Narrow"/>
                <a:cs typeface="Arial Narrow"/>
              </a:rPr>
              <a:t>necessari</a:t>
            </a:r>
            <a:r>
              <a:rPr lang="es-ES" sz="900" dirty="0" smtClean="0">
                <a:latin typeface="Arial Narrow"/>
                <a:cs typeface="Arial Narrow"/>
              </a:rPr>
              <a:t>…</a:t>
            </a:r>
            <a:endParaRPr lang="ca-ES" sz="800" dirty="0">
              <a:latin typeface="Arial" charset="0"/>
              <a:cs typeface="Arial" charset="0"/>
            </a:endParaRPr>
          </a:p>
        </p:txBody>
      </p:sp>
      <p:sp>
        <p:nvSpPr>
          <p:cNvPr id="558" name="CuadroTexto 557"/>
          <p:cNvSpPr txBox="1"/>
          <p:nvPr/>
        </p:nvSpPr>
        <p:spPr>
          <a:xfrm>
            <a:off x="-1485870" y="1954454"/>
            <a:ext cx="1485870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b="1" dirty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-1717246" y="2085603"/>
            <a:ext cx="14858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b="1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b="1" dirty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581" name="CuadroTexto 580"/>
          <p:cNvSpPr txBox="1"/>
          <p:nvPr/>
        </p:nvSpPr>
        <p:spPr>
          <a:xfrm>
            <a:off x="-1570761" y="2930193"/>
            <a:ext cx="148587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586" name="CuadroTexto 585"/>
          <p:cNvSpPr txBox="1"/>
          <p:nvPr/>
        </p:nvSpPr>
        <p:spPr>
          <a:xfrm>
            <a:off x="-1570761" y="3927270"/>
            <a:ext cx="148587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587" name="CuadroTexto 586"/>
          <p:cNvSpPr txBox="1"/>
          <p:nvPr/>
        </p:nvSpPr>
        <p:spPr>
          <a:xfrm>
            <a:off x="-1485870" y="4079775"/>
            <a:ext cx="148587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-1570761" y="3537180"/>
            <a:ext cx="148587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589" name="CuadroTexto 588"/>
          <p:cNvSpPr txBox="1"/>
          <p:nvPr/>
        </p:nvSpPr>
        <p:spPr>
          <a:xfrm>
            <a:off x="-1570761" y="3669803"/>
            <a:ext cx="148587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591" name="CuadroTexto 590"/>
          <p:cNvSpPr txBox="1"/>
          <p:nvPr/>
        </p:nvSpPr>
        <p:spPr>
          <a:xfrm>
            <a:off x="-1570761" y="4888051"/>
            <a:ext cx="148587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593" name="CuadroTexto 592"/>
          <p:cNvSpPr txBox="1"/>
          <p:nvPr/>
        </p:nvSpPr>
        <p:spPr>
          <a:xfrm>
            <a:off x="-2122341" y="4533338"/>
            <a:ext cx="14858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900" b="1" dirty="0" smtClean="0">
              <a:solidFill>
                <a:srgbClr val="0070C0"/>
              </a:solidFill>
            </a:endParaRPr>
          </a:p>
        </p:txBody>
      </p:sp>
      <p:sp>
        <p:nvSpPr>
          <p:cNvPr id="595" name="CuadroTexto 594"/>
          <p:cNvSpPr txBox="1"/>
          <p:nvPr/>
        </p:nvSpPr>
        <p:spPr>
          <a:xfrm>
            <a:off x="10010102" y="5011013"/>
            <a:ext cx="148587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s-ES" sz="900" dirty="0" smtClean="0">
              <a:latin typeface="Arial Narrow"/>
              <a:cs typeface="Arial Narrow"/>
            </a:endParaRPr>
          </a:p>
          <a:p>
            <a:pPr algn="ctr">
              <a:lnSpc>
                <a:spcPct val="90000"/>
              </a:lnSpc>
            </a:pPr>
            <a:endParaRPr lang="es-ES" sz="900" dirty="0">
              <a:latin typeface="Arial Narrow"/>
              <a:cs typeface="Arial Narrow"/>
            </a:endParaRPr>
          </a:p>
        </p:txBody>
      </p:sp>
      <p:sp>
        <p:nvSpPr>
          <p:cNvPr id="150" name="Rectángulo 37"/>
          <p:cNvSpPr>
            <a:spLocks noChangeArrowheads="1"/>
          </p:cNvSpPr>
          <p:nvPr/>
        </p:nvSpPr>
        <p:spPr bwMode="auto">
          <a:xfrm>
            <a:off x="132193" y="6594158"/>
            <a:ext cx="7769267" cy="19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700" b="1" dirty="0">
                <a:latin typeface="Arial" charset="0"/>
                <a:cs typeface="Arial" charset="0"/>
              </a:rPr>
              <a:t>El Menú del </a:t>
            </a:r>
            <a:r>
              <a:rPr lang="es-ES" sz="700" b="1" dirty="0" err="1">
                <a:latin typeface="Arial" charset="0"/>
                <a:cs typeface="Arial" charset="0"/>
              </a:rPr>
              <a:t>Petit</a:t>
            </a:r>
            <a:r>
              <a:rPr lang="es-ES" sz="700" b="1" dirty="0">
                <a:latin typeface="Arial" charset="0"/>
                <a:cs typeface="Arial" charset="0"/>
              </a:rPr>
              <a:t> S.L.L.   </a:t>
            </a:r>
            <a:r>
              <a:rPr lang="es-ES" sz="700" dirty="0">
                <a:latin typeface="Arial" charset="0"/>
                <a:cs typeface="Arial" charset="0"/>
              </a:rPr>
              <a:t>C/ </a:t>
            </a:r>
            <a:r>
              <a:rPr lang="es-ES" sz="700" dirty="0" err="1">
                <a:latin typeface="Arial" charset="0"/>
                <a:cs typeface="Arial" charset="0"/>
              </a:rPr>
              <a:t>Canonge</a:t>
            </a:r>
            <a:r>
              <a:rPr lang="es-ES" sz="700" dirty="0">
                <a:latin typeface="Arial" charset="0"/>
                <a:cs typeface="Arial" charset="0"/>
              </a:rPr>
              <a:t> Doctor </a:t>
            </a:r>
            <a:r>
              <a:rPr lang="es-ES" sz="700" dirty="0" err="1">
                <a:latin typeface="Arial" charset="0"/>
                <a:cs typeface="Arial" charset="0"/>
              </a:rPr>
              <a:t>Auguet</a:t>
            </a:r>
            <a:r>
              <a:rPr lang="es-ES" sz="700" dirty="0">
                <a:latin typeface="Arial" charset="0"/>
                <a:cs typeface="Arial" charset="0"/>
              </a:rPr>
              <a:t>, 14. 08840 </a:t>
            </a:r>
            <a:r>
              <a:rPr lang="es-ES" sz="700" dirty="0" err="1">
                <a:latin typeface="Arial" charset="0"/>
                <a:cs typeface="Arial" charset="0"/>
              </a:rPr>
              <a:t>Viladecans</a:t>
            </a:r>
            <a:r>
              <a:rPr lang="es-ES" sz="700" dirty="0">
                <a:latin typeface="Arial" charset="0"/>
                <a:cs typeface="Arial" charset="0"/>
              </a:rPr>
              <a:t> – Barcelona. T. 936 377850 | info@menudelpetit.es</a:t>
            </a:r>
          </a:p>
        </p:txBody>
      </p:sp>
      <p:pic>
        <p:nvPicPr>
          <p:cNvPr id="156" name="Imagen 155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900" y="28460"/>
            <a:ext cx="1238340" cy="970372"/>
          </a:xfrm>
          <a:prstGeom prst="rect">
            <a:avLst/>
          </a:prstGeom>
        </p:spPr>
      </p:pic>
      <p:sp>
        <p:nvSpPr>
          <p:cNvPr id="157" name="Rectángulo 37"/>
          <p:cNvSpPr>
            <a:spLocks noChangeArrowheads="1"/>
          </p:cNvSpPr>
          <p:nvPr/>
        </p:nvSpPr>
        <p:spPr bwMode="auto">
          <a:xfrm>
            <a:off x="8056268" y="6548389"/>
            <a:ext cx="18497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800" dirty="0" err="1">
                <a:solidFill>
                  <a:srgbClr val="07366E"/>
                </a:solidFill>
                <a:latin typeface="Anna Roman" charset="0"/>
                <a:cs typeface="Anna Roman" charset="0"/>
              </a:rPr>
              <a:t>www.elmenudelpetit.es</a:t>
            </a:r>
            <a:endParaRPr lang="es-ES" sz="1050" dirty="0">
              <a:solidFill>
                <a:srgbClr val="07366E"/>
              </a:solidFill>
              <a:latin typeface="Anna Roman" charset="0"/>
              <a:cs typeface="Anna Roman" charset="0"/>
            </a:endParaRPr>
          </a:p>
        </p:txBody>
      </p:sp>
      <p:sp>
        <p:nvSpPr>
          <p:cNvPr id="170" name="CuadroTexto 11"/>
          <p:cNvSpPr txBox="1">
            <a:spLocks noChangeArrowheads="1"/>
          </p:cNvSpPr>
          <p:nvPr/>
        </p:nvSpPr>
        <p:spPr bwMode="auto">
          <a:xfrm>
            <a:off x="3042841" y="5897699"/>
            <a:ext cx="19603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400" b="1" dirty="0" err="1" smtClean="0">
                <a:latin typeface="Anna Roman" charset="0"/>
                <a:cs typeface="Anna Roman" charset="0"/>
              </a:rPr>
              <a:t>Recomanacions</a:t>
            </a:r>
            <a:endParaRPr lang="es-ES" sz="1400" b="1" dirty="0">
              <a:latin typeface="Anna Roman" charset="0"/>
              <a:cs typeface="Anna Roman" charset="0"/>
            </a:endParaRPr>
          </a:p>
        </p:txBody>
      </p:sp>
      <p:pic>
        <p:nvPicPr>
          <p:cNvPr id="9" name="Imagen 8" descr="pelota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455" y="2487170"/>
            <a:ext cx="269120" cy="259334"/>
          </a:xfrm>
          <a:prstGeom prst="rect">
            <a:avLst/>
          </a:prstGeom>
        </p:spPr>
      </p:pic>
      <p:pic>
        <p:nvPicPr>
          <p:cNvPr id="11" name="Imagen 10" descr="tijera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55" y="4444470"/>
            <a:ext cx="652129" cy="652129"/>
          </a:xfrm>
          <a:prstGeom prst="rect">
            <a:avLst/>
          </a:prstGeom>
        </p:spPr>
      </p:pic>
      <p:pic>
        <p:nvPicPr>
          <p:cNvPr id="15" name="Imagen 14" descr="nene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28" y="1523777"/>
            <a:ext cx="509476" cy="509476"/>
          </a:xfrm>
          <a:prstGeom prst="rect">
            <a:avLst/>
          </a:prstGeom>
        </p:spPr>
      </p:pic>
      <p:pic>
        <p:nvPicPr>
          <p:cNvPr id="17" name="Imagen 16" descr="nene2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91" y="280603"/>
            <a:ext cx="639312" cy="639312"/>
          </a:xfrm>
          <a:prstGeom prst="rect">
            <a:avLst/>
          </a:prstGeom>
        </p:spPr>
      </p:pic>
      <p:pic>
        <p:nvPicPr>
          <p:cNvPr id="19" name="Imagen 18" descr="lapices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062" y="998832"/>
            <a:ext cx="980558" cy="980558"/>
          </a:xfrm>
          <a:prstGeom prst="rect">
            <a:avLst/>
          </a:prstGeom>
        </p:spPr>
      </p:pic>
      <p:pic>
        <p:nvPicPr>
          <p:cNvPr id="20" name="Imagen 19" descr="copa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18" y="4210553"/>
            <a:ext cx="886046" cy="886046"/>
          </a:xfrm>
          <a:prstGeom prst="rect">
            <a:avLst/>
          </a:prstGeom>
        </p:spPr>
      </p:pic>
      <p:pic>
        <p:nvPicPr>
          <p:cNvPr id="21" name="Imagen 20" descr="libro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28" y="2771821"/>
            <a:ext cx="751730" cy="863821"/>
          </a:xfrm>
          <a:prstGeom prst="rect">
            <a:avLst/>
          </a:prstGeom>
        </p:spPr>
      </p:pic>
      <p:pic>
        <p:nvPicPr>
          <p:cNvPr id="22" name="Imagen 21" descr="nene3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800892">
            <a:off x="9067162" y="2399256"/>
            <a:ext cx="554555" cy="554555"/>
          </a:xfrm>
          <a:prstGeom prst="rect">
            <a:avLst/>
          </a:prstGeom>
        </p:spPr>
      </p:pic>
      <p:pic>
        <p:nvPicPr>
          <p:cNvPr id="23" name="Imagen 22" descr="micr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5786"/>
            <a:ext cx="694407" cy="694407"/>
          </a:xfrm>
          <a:prstGeom prst="rect">
            <a:avLst/>
          </a:prstGeom>
        </p:spPr>
      </p:pic>
      <p:pic>
        <p:nvPicPr>
          <p:cNvPr id="24" name="Imagen 23" descr="camara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401" y="1893760"/>
            <a:ext cx="731215" cy="731215"/>
          </a:xfrm>
          <a:prstGeom prst="rect">
            <a:avLst/>
          </a:prstGeom>
        </p:spPr>
      </p:pic>
      <p:pic>
        <p:nvPicPr>
          <p:cNvPr id="25" name="Imagen 24" descr="lapiz.png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808" t="27642" r="23736" b="27598"/>
          <a:stretch/>
        </p:blipFill>
        <p:spPr>
          <a:xfrm>
            <a:off x="-636471" y="2430631"/>
            <a:ext cx="554392" cy="491805"/>
          </a:xfrm>
          <a:prstGeom prst="rect">
            <a:avLst/>
          </a:prstGeom>
        </p:spPr>
      </p:pic>
      <p:pic>
        <p:nvPicPr>
          <p:cNvPr id="26" name="Imagen 25" descr="pelota2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078" y="3927270"/>
            <a:ext cx="980530" cy="980530"/>
          </a:xfrm>
          <a:prstGeom prst="rect">
            <a:avLst/>
          </a:prstGeom>
        </p:spPr>
      </p:pic>
      <p:pic>
        <p:nvPicPr>
          <p:cNvPr id="27" name="Imagen 26" descr="gallera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44" y="2420735"/>
            <a:ext cx="986660" cy="986660"/>
          </a:xfrm>
          <a:prstGeom prst="rect">
            <a:avLst/>
          </a:prstGeom>
        </p:spPr>
      </p:pic>
      <p:pic>
        <p:nvPicPr>
          <p:cNvPr id="34" name="Imagen 33" descr="nene4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074" y="3698774"/>
            <a:ext cx="871308" cy="871308"/>
          </a:xfrm>
          <a:prstGeom prst="rect">
            <a:avLst/>
          </a:prstGeom>
        </p:spPr>
      </p:pic>
      <p:pic>
        <p:nvPicPr>
          <p:cNvPr id="35" name="Imagen 34" descr="mundo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28" y="736395"/>
            <a:ext cx="985826" cy="985826"/>
          </a:xfrm>
          <a:prstGeom prst="rect">
            <a:avLst/>
          </a:prstGeom>
        </p:spPr>
      </p:pic>
      <p:pic>
        <p:nvPicPr>
          <p:cNvPr id="36" name="Imagen 35" descr="barco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790079"/>
            <a:ext cx="932142" cy="932142"/>
          </a:xfrm>
          <a:prstGeom prst="rect">
            <a:avLst/>
          </a:prstGeom>
        </p:spPr>
      </p:pic>
      <p:pic>
        <p:nvPicPr>
          <p:cNvPr id="37" name="Imagen 36" descr="nene5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9867" y="1399899"/>
            <a:ext cx="554555" cy="554555"/>
          </a:xfrm>
          <a:prstGeom prst="rect">
            <a:avLst/>
          </a:prstGeom>
        </p:spPr>
      </p:pic>
      <p:pic>
        <p:nvPicPr>
          <p:cNvPr id="38" name="Imagen 37" descr="medalla.png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161" y="2798612"/>
            <a:ext cx="738568" cy="738568"/>
          </a:xfrm>
          <a:prstGeom prst="rect">
            <a:avLst/>
          </a:prstGeom>
        </p:spPr>
      </p:pic>
      <p:pic>
        <p:nvPicPr>
          <p:cNvPr id="39" name="Imagen 38" descr="nena.png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894" y="5498838"/>
            <a:ext cx="686686" cy="686686"/>
          </a:xfrm>
          <a:prstGeom prst="rect">
            <a:avLst/>
          </a:prstGeom>
        </p:spPr>
      </p:pic>
      <p:pic>
        <p:nvPicPr>
          <p:cNvPr id="47" name="Imagen 46" descr="chicnheta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268" y="4781837"/>
            <a:ext cx="1621972" cy="1766551"/>
          </a:xfrm>
          <a:prstGeom prst="rect">
            <a:avLst/>
          </a:prstGeom>
        </p:spPr>
      </p:pic>
      <p:sp>
        <p:nvSpPr>
          <p:cNvPr id="123" name="122 CuadroTexto"/>
          <p:cNvSpPr txBox="1"/>
          <p:nvPr/>
        </p:nvSpPr>
        <p:spPr>
          <a:xfrm>
            <a:off x="8248650" y="1311554"/>
            <a:ext cx="17468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 smtClean="0">
                <a:solidFill>
                  <a:srgbClr val="FF0000"/>
                </a:solidFill>
              </a:rPr>
              <a:t>AQUEST MES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 smtClean="0">
                <a:solidFill>
                  <a:srgbClr val="FF0000"/>
                </a:solidFill>
              </a:rPr>
              <a:t>ARRIBA EL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CARNESTOLTES!!</a:t>
            </a:r>
            <a:endParaRPr lang="es-ES" dirty="0" smtClean="0">
              <a:solidFill>
                <a:srgbClr val="FF0000"/>
              </a:solidFill>
            </a:endParaRPr>
          </a:p>
          <a:p>
            <a:endParaRPr lang="es-ES" dirty="0" smtClean="0">
              <a:solidFill>
                <a:srgbClr val="FF0000"/>
              </a:solidFill>
            </a:endParaRPr>
          </a:p>
          <a:p>
            <a:r>
              <a:rPr lang="es-ES" sz="1200" b="1" dirty="0" smtClean="0"/>
              <a:t> </a:t>
            </a:r>
            <a:endParaRPr lang="es-ES" sz="1200" b="1" dirty="0" smtClean="0"/>
          </a:p>
          <a:p>
            <a:endParaRPr lang="es-ES" sz="1200" b="1" dirty="0" smtClean="0"/>
          </a:p>
          <a:p>
            <a:r>
              <a:rPr lang="es-ES" b="1" dirty="0" smtClean="0">
                <a:solidFill>
                  <a:srgbClr val="0070C0"/>
                </a:solidFill>
              </a:rPr>
              <a:t>      </a:t>
            </a:r>
          </a:p>
          <a:p>
            <a:endParaRPr lang="es-ES" b="1" dirty="0" smtClean="0">
              <a:solidFill>
                <a:srgbClr val="0070C0"/>
              </a:solidFill>
            </a:endParaRPr>
          </a:p>
          <a:p>
            <a:r>
              <a:rPr lang="es-ES" sz="1200" b="1" dirty="0" smtClean="0"/>
              <a:t>   </a:t>
            </a:r>
          </a:p>
          <a:p>
            <a:endParaRPr lang="es-E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Image result for carnestoltes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7999356" y="4533338"/>
            <a:ext cx="1893413" cy="1834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993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11954</TotalTime>
  <Words>330</Words>
  <Application>Microsoft Office PowerPoint</Application>
  <PresentationFormat>A4 (210 x 297 mm)</PresentationFormat>
  <Paragraphs>121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NAVARRO</dc:creator>
  <cp:lastModifiedBy>Ampa</cp:lastModifiedBy>
  <cp:revision>311</cp:revision>
  <dcterms:created xsi:type="dcterms:W3CDTF">2015-10-05T07:19:28Z</dcterms:created>
  <dcterms:modified xsi:type="dcterms:W3CDTF">2019-01-21T12:51:53Z</dcterms:modified>
</cp:coreProperties>
</file>