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136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0033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30796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504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3492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6210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5588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4030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8819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0051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3898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402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DBF5-C75F-430D-A5C5-4796B89068F8}" type="datetimeFigureOut">
              <a:rPr lang="ca-ES" smtClean="0"/>
              <a:t>9/2/2022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C7FF-5685-4968-A931-3D192B7955E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738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hyperlink" Target="mailto:joanmaragall@Diverjoc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66729B2F-B393-C345-A120-8DD837249B05}"/>
              </a:ext>
            </a:extLst>
          </p:cNvPr>
          <p:cNvGrpSpPr/>
          <p:nvPr/>
        </p:nvGrpSpPr>
        <p:grpSpPr>
          <a:xfrm>
            <a:off x="399244" y="121998"/>
            <a:ext cx="11320530" cy="531511"/>
            <a:chOff x="108106" y="121998"/>
            <a:chExt cx="9166069" cy="906702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0B91B5AF-C384-8644-A3D0-EF5CD005D243}"/>
                </a:ext>
              </a:extLst>
            </p:cNvPr>
            <p:cNvGrpSpPr/>
            <p:nvPr/>
          </p:nvGrpSpPr>
          <p:grpSpPr>
            <a:xfrm>
              <a:off x="3192872" y="121998"/>
              <a:ext cx="3038319" cy="906702"/>
              <a:chOff x="4616448" y="83898"/>
              <a:chExt cx="4603752" cy="1373862"/>
            </a:xfrm>
          </p:grpSpPr>
          <p:pic>
            <p:nvPicPr>
              <p:cNvPr id="24" name="Imagen 23">
                <a:extLst>
                  <a:ext uri="{FF2B5EF4-FFF2-40B4-BE49-F238E27FC236}">
                    <a16:creationId xmlns:a16="http://schemas.microsoft.com/office/drawing/2014/main" id="{055CCAC4-C667-2847-A398-E79AF149CF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92054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25" name="Imagen 24">
                <a:extLst>
                  <a:ext uri="{FF2B5EF4-FFF2-40B4-BE49-F238E27FC236}">
                    <a16:creationId xmlns:a16="http://schemas.microsoft.com/office/drawing/2014/main" id="{D49FD0AA-D3C4-BD45-9E90-61E3DE7B7D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6441555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26" name="Imagen 25">
                <a:extLst>
                  <a:ext uri="{FF2B5EF4-FFF2-40B4-BE49-F238E27FC236}">
                    <a16:creationId xmlns:a16="http://schemas.microsoft.com/office/drawing/2014/main" id="{BCE19CDE-2681-3443-9510-19C978CA9A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5832962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27" name="Imagen 26">
                <a:extLst>
                  <a:ext uri="{FF2B5EF4-FFF2-40B4-BE49-F238E27FC236}">
                    <a16:creationId xmlns:a16="http://schemas.microsoft.com/office/drawing/2014/main" id="{37931497-FEE1-F141-A79A-D3E9F01B9D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6987019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28" name="Imagen 27">
                <a:extLst>
                  <a:ext uri="{FF2B5EF4-FFF2-40B4-BE49-F238E27FC236}">
                    <a16:creationId xmlns:a16="http://schemas.microsoft.com/office/drawing/2014/main" id="{8ADE8817-598D-DB47-811A-EDCD3E554F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4678905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29" name="Imagen 28">
                <a:extLst>
                  <a:ext uri="{FF2B5EF4-FFF2-40B4-BE49-F238E27FC236}">
                    <a16:creationId xmlns:a16="http://schemas.microsoft.com/office/drawing/2014/main" id="{AEB8A89A-1FC6-344C-8251-A644E1505E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7591056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30" name="Imagen 29">
                <a:extLst>
                  <a:ext uri="{FF2B5EF4-FFF2-40B4-BE49-F238E27FC236}">
                    <a16:creationId xmlns:a16="http://schemas.microsoft.com/office/drawing/2014/main" id="{01CCF76A-1954-B64D-8D27-325212115D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8141076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31" name="Imagen 30">
                <a:extLst>
                  <a:ext uri="{FF2B5EF4-FFF2-40B4-BE49-F238E27FC236}">
                    <a16:creationId xmlns:a16="http://schemas.microsoft.com/office/drawing/2014/main" id="{79BE6D1D-A930-8345-9491-27575B0DDD8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1823"/>
              <a:stretch/>
            </p:blipFill>
            <p:spPr>
              <a:xfrm flipV="1">
                <a:off x="8740558" y="83898"/>
                <a:ext cx="479642" cy="675908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49222844-5BDD-7F47-BDD8-978A4B7E1CF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47599"/>
              <a:stretch/>
            </p:blipFill>
            <p:spPr>
              <a:xfrm>
                <a:off x="4616448" y="83898"/>
                <a:ext cx="521699" cy="675908"/>
              </a:xfrm>
              <a:prstGeom prst="rect">
                <a:avLst/>
              </a:prstGeom>
            </p:spPr>
          </p:pic>
        </p:grpSp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01E63BF2-19D7-1445-93D9-EA5F0A11E093}"/>
                </a:ext>
              </a:extLst>
            </p:cNvPr>
            <p:cNvGrpSpPr/>
            <p:nvPr/>
          </p:nvGrpSpPr>
          <p:grpSpPr>
            <a:xfrm>
              <a:off x="108106" y="121998"/>
              <a:ext cx="3038319" cy="906702"/>
              <a:chOff x="4616448" y="83898"/>
              <a:chExt cx="4603752" cy="1373862"/>
            </a:xfrm>
          </p:grpSpPr>
          <p:pic>
            <p:nvPicPr>
              <p:cNvPr id="15" name="Imagen 14">
                <a:extLst>
                  <a:ext uri="{FF2B5EF4-FFF2-40B4-BE49-F238E27FC236}">
                    <a16:creationId xmlns:a16="http://schemas.microsoft.com/office/drawing/2014/main" id="{919A3B99-A694-C045-946F-D7DB8CA2FF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92054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16" name="Imagen 15">
                <a:extLst>
                  <a:ext uri="{FF2B5EF4-FFF2-40B4-BE49-F238E27FC236}">
                    <a16:creationId xmlns:a16="http://schemas.microsoft.com/office/drawing/2014/main" id="{6F1CCCC6-43D6-2D47-8C11-D6BA86CCCF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6441555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17" name="Imagen 16">
                <a:extLst>
                  <a:ext uri="{FF2B5EF4-FFF2-40B4-BE49-F238E27FC236}">
                    <a16:creationId xmlns:a16="http://schemas.microsoft.com/office/drawing/2014/main" id="{EAD335C7-5253-AA43-A824-7DB83BD11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5832962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18" name="Imagen 17">
                <a:extLst>
                  <a:ext uri="{FF2B5EF4-FFF2-40B4-BE49-F238E27FC236}">
                    <a16:creationId xmlns:a16="http://schemas.microsoft.com/office/drawing/2014/main" id="{C1BD3B1D-5391-F242-AC0C-508988AEA9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6987019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19" name="Imagen 18">
                <a:extLst>
                  <a:ext uri="{FF2B5EF4-FFF2-40B4-BE49-F238E27FC236}">
                    <a16:creationId xmlns:a16="http://schemas.microsoft.com/office/drawing/2014/main" id="{F9AC5DFF-4AF2-6C46-A011-E40AAEC745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4678905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20" name="Imagen 19">
                <a:extLst>
                  <a:ext uri="{FF2B5EF4-FFF2-40B4-BE49-F238E27FC236}">
                    <a16:creationId xmlns:a16="http://schemas.microsoft.com/office/drawing/2014/main" id="{52A5AEE1-C572-EE4F-8AB7-7237A99713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7591056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21" name="Imagen 20">
                <a:extLst>
                  <a:ext uri="{FF2B5EF4-FFF2-40B4-BE49-F238E27FC236}">
                    <a16:creationId xmlns:a16="http://schemas.microsoft.com/office/drawing/2014/main" id="{94443C13-732E-A149-9180-76470053E3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8141076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22" name="Imagen 21">
                <a:extLst>
                  <a:ext uri="{FF2B5EF4-FFF2-40B4-BE49-F238E27FC236}">
                    <a16:creationId xmlns:a16="http://schemas.microsoft.com/office/drawing/2014/main" id="{2E353F68-A2E9-A24C-9233-E5EA29EB0B8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1823"/>
              <a:stretch/>
            </p:blipFill>
            <p:spPr>
              <a:xfrm flipV="1">
                <a:off x="8740558" y="83898"/>
                <a:ext cx="479642" cy="675908"/>
              </a:xfrm>
              <a:prstGeom prst="rect">
                <a:avLst/>
              </a:prstGeom>
            </p:spPr>
          </p:pic>
          <p:pic>
            <p:nvPicPr>
              <p:cNvPr id="23" name="Imagen 22">
                <a:extLst>
                  <a:ext uri="{FF2B5EF4-FFF2-40B4-BE49-F238E27FC236}">
                    <a16:creationId xmlns:a16="http://schemas.microsoft.com/office/drawing/2014/main" id="{FF4BFA71-5786-534F-B028-89CC3E2928B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47599"/>
              <a:stretch/>
            </p:blipFill>
            <p:spPr>
              <a:xfrm>
                <a:off x="4616448" y="83898"/>
                <a:ext cx="521699" cy="675908"/>
              </a:xfrm>
              <a:prstGeom prst="rect">
                <a:avLst/>
              </a:prstGeom>
            </p:spPr>
          </p:pic>
        </p:grpSp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AC0A32ED-2ED1-D242-9BF2-FAA70D24419E}"/>
                </a:ext>
              </a:extLst>
            </p:cNvPr>
            <p:cNvGrpSpPr/>
            <p:nvPr/>
          </p:nvGrpSpPr>
          <p:grpSpPr>
            <a:xfrm>
              <a:off x="6235856" y="121998"/>
              <a:ext cx="3038319" cy="906702"/>
              <a:chOff x="4616448" y="83898"/>
              <a:chExt cx="4603752" cy="1373862"/>
            </a:xfrm>
          </p:grpSpPr>
          <p:pic>
            <p:nvPicPr>
              <p:cNvPr id="6" name="Imagen 5">
                <a:extLst>
                  <a:ext uri="{FF2B5EF4-FFF2-40B4-BE49-F238E27FC236}">
                    <a16:creationId xmlns:a16="http://schemas.microsoft.com/office/drawing/2014/main" id="{F72AC7FC-40FA-2D47-B36D-5BB50916D2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92054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7" name="Imagen 6">
                <a:extLst>
                  <a:ext uri="{FF2B5EF4-FFF2-40B4-BE49-F238E27FC236}">
                    <a16:creationId xmlns:a16="http://schemas.microsoft.com/office/drawing/2014/main" id="{C7F44F20-FEF8-2346-8C7B-919F18089D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6441555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8" name="Imagen 7">
                <a:extLst>
                  <a:ext uri="{FF2B5EF4-FFF2-40B4-BE49-F238E27FC236}">
                    <a16:creationId xmlns:a16="http://schemas.microsoft.com/office/drawing/2014/main" id="{D5C871E6-9711-1845-A17C-00EBE42CF2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5832962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9" name="Imagen 8">
                <a:extLst>
                  <a:ext uri="{FF2B5EF4-FFF2-40B4-BE49-F238E27FC236}">
                    <a16:creationId xmlns:a16="http://schemas.microsoft.com/office/drawing/2014/main" id="{EFA46BBA-ED4D-F947-8FD4-9F43EF4A02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6987019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03B67D47-81A6-DA41-9DB8-778C1F006C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4678905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D4EC11F9-B51B-DC4A-8545-DB6CA06567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7591056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12" name="Imagen 11">
                <a:extLst>
                  <a:ext uri="{FF2B5EF4-FFF2-40B4-BE49-F238E27FC236}">
                    <a16:creationId xmlns:a16="http://schemas.microsoft.com/office/drawing/2014/main" id="{CAD316B2-2A81-C840-A45F-E5382B8691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8141076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13" name="Imagen 12">
                <a:extLst>
                  <a:ext uri="{FF2B5EF4-FFF2-40B4-BE49-F238E27FC236}">
                    <a16:creationId xmlns:a16="http://schemas.microsoft.com/office/drawing/2014/main" id="{1775C40D-3FE1-4049-B0E5-7614A48DCA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1823"/>
              <a:stretch/>
            </p:blipFill>
            <p:spPr>
              <a:xfrm flipV="1">
                <a:off x="8740558" y="83898"/>
                <a:ext cx="479642" cy="675908"/>
              </a:xfrm>
              <a:prstGeom prst="rect">
                <a:avLst/>
              </a:prstGeom>
            </p:spPr>
          </p:pic>
          <p:pic>
            <p:nvPicPr>
              <p:cNvPr id="14" name="Imagen 13">
                <a:extLst>
                  <a:ext uri="{FF2B5EF4-FFF2-40B4-BE49-F238E27FC236}">
                    <a16:creationId xmlns:a16="http://schemas.microsoft.com/office/drawing/2014/main" id="{3BA5A9C9-1264-A74B-96E7-34E020B239A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47599"/>
              <a:stretch/>
            </p:blipFill>
            <p:spPr>
              <a:xfrm>
                <a:off x="4616448" y="83898"/>
                <a:ext cx="521699" cy="675908"/>
              </a:xfrm>
              <a:prstGeom prst="rect">
                <a:avLst/>
              </a:prstGeom>
            </p:spPr>
          </p:pic>
        </p:grp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87449FE3-A9D4-C74D-8E06-6C9081710E63}"/>
              </a:ext>
            </a:extLst>
          </p:cNvPr>
          <p:cNvGrpSpPr/>
          <p:nvPr/>
        </p:nvGrpSpPr>
        <p:grpSpPr>
          <a:xfrm>
            <a:off x="245440" y="6122117"/>
            <a:ext cx="11474334" cy="564434"/>
            <a:chOff x="108106" y="121998"/>
            <a:chExt cx="9166069" cy="906702"/>
          </a:xfrm>
        </p:grpSpPr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99AD5E19-F027-3246-99CC-6AE05C0DB674}"/>
                </a:ext>
              </a:extLst>
            </p:cNvPr>
            <p:cNvGrpSpPr/>
            <p:nvPr/>
          </p:nvGrpSpPr>
          <p:grpSpPr>
            <a:xfrm>
              <a:off x="3192872" y="121998"/>
              <a:ext cx="3038319" cy="906702"/>
              <a:chOff x="4616448" y="83898"/>
              <a:chExt cx="4603752" cy="1373862"/>
            </a:xfrm>
          </p:grpSpPr>
          <p:pic>
            <p:nvPicPr>
              <p:cNvPr id="55" name="Imagen 54">
                <a:extLst>
                  <a:ext uri="{FF2B5EF4-FFF2-40B4-BE49-F238E27FC236}">
                    <a16:creationId xmlns:a16="http://schemas.microsoft.com/office/drawing/2014/main" id="{85859B4B-6DAD-C747-9424-81E88A1BDE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92054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56" name="Imagen 55">
                <a:extLst>
                  <a:ext uri="{FF2B5EF4-FFF2-40B4-BE49-F238E27FC236}">
                    <a16:creationId xmlns:a16="http://schemas.microsoft.com/office/drawing/2014/main" id="{AE8D840C-3D28-3E40-9F86-6558F82691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6441555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57" name="Imagen 56">
                <a:extLst>
                  <a:ext uri="{FF2B5EF4-FFF2-40B4-BE49-F238E27FC236}">
                    <a16:creationId xmlns:a16="http://schemas.microsoft.com/office/drawing/2014/main" id="{0F35EB85-16F4-E840-8CC3-A91A7A47AA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5832962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58" name="Imagen 57">
                <a:extLst>
                  <a:ext uri="{FF2B5EF4-FFF2-40B4-BE49-F238E27FC236}">
                    <a16:creationId xmlns:a16="http://schemas.microsoft.com/office/drawing/2014/main" id="{8DD02F49-ED9B-5C45-89BF-25E4ABF4C1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6987019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59" name="Imagen 58">
                <a:extLst>
                  <a:ext uri="{FF2B5EF4-FFF2-40B4-BE49-F238E27FC236}">
                    <a16:creationId xmlns:a16="http://schemas.microsoft.com/office/drawing/2014/main" id="{7E1406E0-52A8-6C4A-9E3A-3E2A10B7C0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4678905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60" name="Imagen 59">
                <a:extLst>
                  <a:ext uri="{FF2B5EF4-FFF2-40B4-BE49-F238E27FC236}">
                    <a16:creationId xmlns:a16="http://schemas.microsoft.com/office/drawing/2014/main" id="{6D551EBC-0FED-CC48-A47D-3CFDD76156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7591056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61" name="Imagen 60">
                <a:extLst>
                  <a:ext uri="{FF2B5EF4-FFF2-40B4-BE49-F238E27FC236}">
                    <a16:creationId xmlns:a16="http://schemas.microsoft.com/office/drawing/2014/main" id="{A299AC48-E42B-FB48-9A62-843C5F37C8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8141076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62" name="Imagen 61">
                <a:extLst>
                  <a:ext uri="{FF2B5EF4-FFF2-40B4-BE49-F238E27FC236}">
                    <a16:creationId xmlns:a16="http://schemas.microsoft.com/office/drawing/2014/main" id="{4EDADA56-408F-F046-9941-A757134F72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1823"/>
              <a:stretch/>
            </p:blipFill>
            <p:spPr>
              <a:xfrm flipV="1">
                <a:off x="8740558" y="83898"/>
                <a:ext cx="479642" cy="675908"/>
              </a:xfrm>
              <a:prstGeom prst="rect">
                <a:avLst/>
              </a:prstGeom>
            </p:spPr>
          </p:pic>
          <p:pic>
            <p:nvPicPr>
              <p:cNvPr id="63" name="Imagen 62">
                <a:extLst>
                  <a:ext uri="{FF2B5EF4-FFF2-40B4-BE49-F238E27FC236}">
                    <a16:creationId xmlns:a16="http://schemas.microsoft.com/office/drawing/2014/main" id="{90EB4AFE-F0D4-F044-AE87-F528EA6E55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47599"/>
              <a:stretch/>
            </p:blipFill>
            <p:spPr>
              <a:xfrm>
                <a:off x="4616448" y="83898"/>
                <a:ext cx="521699" cy="675908"/>
              </a:xfrm>
              <a:prstGeom prst="rect">
                <a:avLst/>
              </a:prstGeom>
            </p:spPr>
          </p:pic>
        </p:grpSp>
        <p:grpSp>
          <p:nvGrpSpPr>
            <p:cNvPr id="35" name="Grupo 34">
              <a:extLst>
                <a:ext uri="{FF2B5EF4-FFF2-40B4-BE49-F238E27FC236}">
                  <a16:creationId xmlns:a16="http://schemas.microsoft.com/office/drawing/2014/main" id="{C35B8477-2DA6-364E-813E-DCA7794E9798}"/>
                </a:ext>
              </a:extLst>
            </p:cNvPr>
            <p:cNvGrpSpPr/>
            <p:nvPr/>
          </p:nvGrpSpPr>
          <p:grpSpPr>
            <a:xfrm>
              <a:off x="108106" y="121998"/>
              <a:ext cx="3038319" cy="906702"/>
              <a:chOff x="4616448" y="83898"/>
              <a:chExt cx="4603752" cy="1373862"/>
            </a:xfrm>
          </p:grpSpPr>
          <p:pic>
            <p:nvPicPr>
              <p:cNvPr id="46" name="Imagen 45">
                <a:extLst>
                  <a:ext uri="{FF2B5EF4-FFF2-40B4-BE49-F238E27FC236}">
                    <a16:creationId xmlns:a16="http://schemas.microsoft.com/office/drawing/2014/main" id="{72C081ED-2792-9E4C-82D1-80EF7168D5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92054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47" name="Imagen 46">
                <a:extLst>
                  <a:ext uri="{FF2B5EF4-FFF2-40B4-BE49-F238E27FC236}">
                    <a16:creationId xmlns:a16="http://schemas.microsoft.com/office/drawing/2014/main" id="{9DCE0DE7-FD76-0E41-9A6B-4F21BB70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6441555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48" name="Imagen 47">
                <a:extLst>
                  <a:ext uri="{FF2B5EF4-FFF2-40B4-BE49-F238E27FC236}">
                    <a16:creationId xmlns:a16="http://schemas.microsoft.com/office/drawing/2014/main" id="{9530A31B-3F1E-4747-9AB0-05D5A406F6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5832962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49" name="Imagen 48">
                <a:extLst>
                  <a:ext uri="{FF2B5EF4-FFF2-40B4-BE49-F238E27FC236}">
                    <a16:creationId xmlns:a16="http://schemas.microsoft.com/office/drawing/2014/main" id="{D9B565D0-206C-D547-B55B-B6C96F424B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6987019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50" name="Imagen 49">
                <a:extLst>
                  <a:ext uri="{FF2B5EF4-FFF2-40B4-BE49-F238E27FC236}">
                    <a16:creationId xmlns:a16="http://schemas.microsoft.com/office/drawing/2014/main" id="{2DB0C19B-5DC7-2B4B-92D8-AE1321D488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4678905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51" name="Imagen 50">
                <a:extLst>
                  <a:ext uri="{FF2B5EF4-FFF2-40B4-BE49-F238E27FC236}">
                    <a16:creationId xmlns:a16="http://schemas.microsoft.com/office/drawing/2014/main" id="{E8CD0DD3-86AA-D440-A680-51562A221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7591056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52" name="Imagen 51">
                <a:extLst>
                  <a:ext uri="{FF2B5EF4-FFF2-40B4-BE49-F238E27FC236}">
                    <a16:creationId xmlns:a16="http://schemas.microsoft.com/office/drawing/2014/main" id="{95E4D66F-D86A-6C43-896C-7C0D93BE26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8141076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53" name="Imagen 52">
                <a:extLst>
                  <a:ext uri="{FF2B5EF4-FFF2-40B4-BE49-F238E27FC236}">
                    <a16:creationId xmlns:a16="http://schemas.microsoft.com/office/drawing/2014/main" id="{8F6CFE0A-03AC-5045-9B65-79B43F24D24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1823"/>
              <a:stretch/>
            </p:blipFill>
            <p:spPr>
              <a:xfrm flipV="1">
                <a:off x="8740558" y="83898"/>
                <a:ext cx="479642" cy="675908"/>
              </a:xfrm>
              <a:prstGeom prst="rect">
                <a:avLst/>
              </a:prstGeom>
            </p:spPr>
          </p:pic>
          <p:pic>
            <p:nvPicPr>
              <p:cNvPr id="54" name="Imagen 53">
                <a:extLst>
                  <a:ext uri="{FF2B5EF4-FFF2-40B4-BE49-F238E27FC236}">
                    <a16:creationId xmlns:a16="http://schemas.microsoft.com/office/drawing/2014/main" id="{1A0C456C-4C30-0142-A5F5-29341F838D1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47599"/>
              <a:stretch/>
            </p:blipFill>
            <p:spPr>
              <a:xfrm>
                <a:off x="4616448" y="83898"/>
                <a:ext cx="521699" cy="675908"/>
              </a:xfrm>
              <a:prstGeom prst="rect">
                <a:avLst/>
              </a:prstGeom>
            </p:spPr>
          </p:pic>
        </p:grpSp>
        <p:grpSp>
          <p:nvGrpSpPr>
            <p:cNvPr id="36" name="Grupo 35">
              <a:extLst>
                <a:ext uri="{FF2B5EF4-FFF2-40B4-BE49-F238E27FC236}">
                  <a16:creationId xmlns:a16="http://schemas.microsoft.com/office/drawing/2014/main" id="{57896DD9-0DF2-E640-B606-780984D74120}"/>
                </a:ext>
              </a:extLst>
            </p:cNvPr>
            <p:cNvGrpSpPr/>
            <p:nvPr/>
          </p:nvGrpSpPr>
          <p:grpSpPr>
            <a:xfrm>
              <a:off x="6235856" y="121998"/>
              <a:ext cx="3038319" cy="906702"/>
              <a:chOff x="4616448" y="83898"/>
              <a:chExt cx="4603752" cy="1373862"/>
            </a:xfrm>
          </p:grpSpPr>
          <p:pic>
            <p:nvPicPr>
              <p:cNvPr id="37" name="Imagen 36">
                <a:extLst>
                  <a:ext uri="{FF2B5EF4-FFF2-40B4-BE49-F238E27FC236}">
                    <a16:creationId xmlns:a16="http://schemas.microsoft.com/office/drawing/2014/main" id="{78EC4C19-5190-694C-B219-934F5E8E22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92054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38" name="Imagen 37">
                <a:extLst>
                  <a:ext uri="{FF2B5EF4-FFF2-40B4-BE49-F238E27FC236}">
                    <a16:creationId xmlns:a16="http://schemas.microsoft.com/office/drawing/2014/main" id="{507ACAA1-39DB-144C-9AE9-A97C403C2E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6441555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39" name="Imagen 38">
                <a:extLst>
                  <a:ext uri="{FF2B5EF4-FFF2-40B4-BE49-F238E27FC236}">
                    <a16:creationId xmlns:a16="http://schemas.microsoft.com/office/drawing/2014/main" id="{FFED269D-F96B-6D42-B320-B99EF0DC15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5832962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40" name="Imagen 39">
                <a:extLst>
                  <a:ext uri="{FF2B5EF4-FFF2-40B4-BE49-F238E27FC236}">
                    <a16:creationId xmlns:a16="http://schemas.microsoft.com/office/drawing/2014/main" id="{87F1FD7D-7281-2D42-B0AC-2A95602E58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6987019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41" name="Imagen 40">
                <a:extLst>
                  <a:ext uri="{FF2B5EF4-FFF2-40B4-BE49-F238E27FC236}">
                    <a16:creationId xmlns:a16="http://schemas.microsoft.com/office/drawing/2014/main" id="{1ED2D1BA-D325-844E-AADC-BF5AE5ECAD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 flipV="1">
                <a:off x="4678905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42" name="Imagen 41">
                <a:extLst>
                  <a:ext uri="{FF2B5EF4-FFF2-40B4-BE49-F238E27FC236}">
                    <a16:creationId xmlns:a16="http://schemas.microsoft.com/office/drawing/2014/main" id="{A8C68DE0-E340-D949-8C91-F213A30A8B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7591056" y="83898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43" name="Imagen 42">
                <a:extLst>
                  <a:ext uri="{FF2B5EF4-FFF2-40B4-BE49-F238E27FC236}">
                    <a16:creationId xmlns:a16="http://schemas.microsoft.com/office/drawing/2014/main" id="{C19451F9-38E1-2D4F-BCC2-8D7B4C24CD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H="1">
                <a:off x="8141076" y="781852"/>
                <a:ext cx="995594" cy="675908"/>
              </a:xfrm>
              <a:prstGeom prst="rect">
                <a:avLst/>
              </a:prstGeom>
            </p:spPr>
          </p:pic>
          <p:pic>
            <p:nvPicPr>
              <p:cNvPr id="44" name="Imagen 43">
                <a:extLst>
                  <a:ext uri="{FF2B5EF4-FFF2-40B4-BE49-F238E27FC236}">
                    <a16:creationId xmlns:a16="http://schemas.microsoft.com/office/drawing/2014/main" id="{8D9743D7-5673-CE4D-A463-DA13C489B5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1823"/>
              <a:stretch/>
            </p:blipFill>
            <p:spPr>
              <a:xfrm flipV="1">
                <a:off x="8740558" y="83898"/>
                <a:ext cx="479642" cy="675908"/>
              </a:xfrm>
              <a:prstGeom prst="rect">
                <a:avLst/>
              </a:prstGeom>
            </p:spPr>
          </p:pic>
          <p:pic>
            <p:nvPicPr>
              <p:cNvPr id="45" name="Imagen 44">
                <a:extLst>
                  <a:ext uri="{FF2B5EF4-FFF2-40B4-BE49-F238E27FC236}">
                    <a16:creationId xmlns:a16="http://schemas.microsoft.com/office/drawing/2014/main" id="{0599A9A5-F5B7-494B-83BE-EFF95541B0E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47599"/>
              <a:stretch/>
            </p:blipFill>
            <p:spPr>
              <a:xfrm>
                <a:off x="4616448" y="83898"/>
                <a:ext cx="521699" cy="675908"/>
              </a:xfrm>
              <a:prstGeom prst="rect">
                <a:avLst/>
              </a:prstGeom>
            </p:spPr>
          </p:pic>
        </p:grpSp>
      </p:grpSp>
      <p:pic>
        <p:nvPicPr>
          <p:cNvPr id="64" name="Imagen 63">
            <a:extLst>
              <a:ext uri="{FF2B5EF4-FFF2-40B4-BE49-F238E27FC236}">
                <a16:creationId xmlns:a16="http://schemas.microsoft.com/office/drawing/2014/main" id="{521A640C-76AB-084C-B7B7-B09C2F989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10" y="714759"/>
            <a:ext cx="11060084" cy="1662681"/>
          </a:xfrm>
          <a:prstGeom prst="rect">
            <a:avLst/>
          </a:prstGeom>
        </p:spPr>
      </p:pic>
      <p:sp>
        <p:nvSpPr>
          <p:cNvPr id="65" name="Rectángulo 64"/>
          <p:cNvSpPr/>
          <p:nvPr/>
        </p:nvSpPr>
        <p:spPr>
          <a:xfrm>
            <a:off x="5163212" y="3244334"/>
            <a:ext cx="1865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“LA DIVERPROVA”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66" name="Rectángulo 65"/>
          <p:cNvSpPr/>
          <p:nvPr/>
        </p:nvSpPr>
        <p:spPr>
          <a:xfrm>
            <a:off x="5163212" y="3244334"/>
            <a:ext cx="1865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“LA DIVERPROVA”</a:t>
            </a:r>
            <a:endParaRPr lang="ca-ES" dirty="0">
              <a:solidFill>
                <a:schemeClr val="bg1"/>
              </a:solidFill>
            </a:endParaRPr>
          </a:p>
        </p:txBody>
      </p:sp>
      <p:sp>
        <p:nvSpPr>
          <p:cNvPr id="67" name="Título 1">
            <a:extLst>
              <a:ext uri="{FF2B5EF4-FFF2-40B4-BE49-F238E27FC236}">
                <a16:creationId xmlns:a16="http://schemas.microsoft.com/office/drawing/2014/main" id="{309B1C4E-83B6-9242-84C3-E054C2D9DE84}"/>
              </a:ext>
            </a:extLst>
          </p:cNvPr>
          <p:cNvSpPr txBox="1">
            <a:spLocks/>
          </p:cNvSpPr>
          <p:nvPr/>
        </p:nvSpPr>
        <p:spPr>
          <a:xfrm>
            <a:off x="824475" y="735884"/>
            <a:ext cx="10378899" cy="1519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a-E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CONVIDEM ALS </a:t>
            </a:r>
            <a:r>
              <a:rPr lang="ca-ES" sz="4000" dirty="0">
                <a:solidFill>
                  <a:schemeClr val="bg1"/>
                </a:solidFill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ALUMNES</a:t>
            </a:r>
            <a:endParaRPr lang="ca-E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ca-E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 PROVAR LES ACTIVITATS EXTRAESCOLARS DE</a:t>
            </a:r>
          </a:p>
          <a:p>
            <a:pPr algn="ctr"/>
            <a:r>
              <a:rPr lang="ca-E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L’ESCOLA JOAN MARAGALL</a:t>
            </a:r>
            <a:endParaRPr lang="ca-ES" sz="4000" dirty="0">
              <a:solidFill>
                <a:schemeClr val="bg1"/>
              </a:solidFill>
            </a:endParaRPr>
          </a:p>
        </p:txBody>
      </p:sp>
      <p:sp>
        <p:nvSpPr>
          <p:cNvPr id="68" name="Rectángulo 67"/>
          <p:cNvSpPr/>
          <p:nvPr/>
        </p:nvSpPr>
        <p:spPr>
          <a:xfrm>
            <a:off x="708324" y="4840400"/>
            <a:ext cx="107246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s-ES" altLang="ca-ES" dirty="0"/>
              <a:t> </a:t>
            </a:r>
            <a:r>
              <a:rPr lang="es-ES" altLang="ca-ES" sz="2000" b="1" dirty="0"/>
              <a:t>Cal CONFIRMAR </a:t>
            </a:r>
            <a:r>
              <a:rPr lang="es-ES" altLang="ca-ES" sz="2000" b="1" dirty="0" err="1"/>
              <a:t>L’ASSISTÈNCIA</a:t>
            </a:r>
            <a:r>
              <a:rPr lang="es-ES" altLang="ca-ES" sz="2000" b="1" dirty="0"/>
              <a:t> a </a:t>
            </a:r>
            <a:r>
              <a:rPr lang="es-ES" altLang="ca-ES" sz="2000" b="1" dirty="0">
                <a:hlinkClick r:id="rId4"/>
              </a:rPr>
              <a:t>activitats@diverjoc.net</a:t>
            </a:r>
            <a:r>
              <a:rPr lang="es-ES" altLang="ca-ES" sz="2000" b="1" dirty="0"/>
              <a:t> </a:t>
            </a:r>
            <a:r>
              <a:rPr lang="es-ES" altLang="ca-ES" sz="2000" b="1" dirty="0" err="1"/>
              <a:t>abans</a:t>
            </a:r>
            <a:r>
              <a:rPr lang="es-ES" altLang="ca-ES" sz="2000" b="1" dirty="0"/>
              <a:t> del 18 de </a:t>
            </a:r>
            <a:r>
              <a:rPr lang="es-ES" altLang="ca-ES" sz="2000" b="1" dirty="0" err="1"/>
              <a:t>febrer</a:t>
            </a:r>
            <a:r>
              <a:rPr lang="es-ES" altLang="ca-ES" sz="2000" b="1" dirty="0"/>
              <a:t> </a:t>
            </a:r>
            <a:r>
              <a:rPr lang="es-ES" altLang="ca-ES" sz="2000" b="1" dirty="0" err="1"/>
              <a:t>indicant</a:t>
            </a:r>
            <a:r>
              <a:rPr lang="es-ES" altLang="ca-ES" sz="2000" b="1" dirty="0"/>
              <a:t>:</a:t>
            </a:r>
          </a:p>
          <a:p>
            <a:pPr marL="342900" lvl="0" indent="-342900" algn="ctr">
              <a:spcBef>
                <a:spcPct val="0"/>
              </a:spcBef>
              <a:buFontTx/>
              <a:buChar char="-"/>
            </a:pPr>
            <a:r>
              <a:rPr lang="es-ES" altLang="ca-ES" sz="2000" b="1" dirty="0" err="1"/>
              <a:t>Nom</a:t>
            </a:r>
            <a:r>
              <a:rPr lang="es-ES" altLang="ca-ES" sz="2000" b="1" dirty="0"/>
              <a:t> de </a:t>
            </a:r>
            <a:r>
              <a:rPr lang="es-ES" altLang="ca-ES" sz="2000" b="1" dirty="0" err="1"/>
              <a:t>l’alumne</a:t>
            </a:r>
            <a:endParaRPr lang="es-ES" altLang="ca-ES" sz="2000" b="1" dirty="0"/>
          </a:p>
          <a:p>
            <a:pPr marL="342900" lvl="0" indent="-342900" algn="ctr">
              <a:spcBef>
                <a:spcPct val="0"/>
              </a:spcBef>
              <a:buFontTx/>
              <a:buChar char="-"/>
            </a:pPr>
            <a:r>
              <a:rPr lang="es-ES" altLang="ca-ES" sz="2000" b="1" dirty="0" err="1"/>
              <a:t>Telèfon</a:t>
            </a:r>
            <a:r>
              <a:rPr lang="es-ES" altLang="ca-ES" sz="2000" b="1" dirty="0"/>
              <a:t> de contacte</a:t>
            </a:r>
          </a:p>
          <a:p>
            <a:pPr marL="342900" lvl="0" indent="-342900" algn="ctr">
              <a:spcBef>
                <a:spcPct val="0"/>
              </a:spcBef>
              <a:buFontTx/>
              <a:buChar char="-"/>
            </a:pPr>
            <a:r>
              <a:rPr lang="es-ES" altLang="ca-ES" sz="2000" b="1" dirty="0" err="1"/>
              <a:t>Curs</a:t>
            </a:r>
            <a:r>
              <a:rPr lang="es-ES" altLang="ca-ES" sz="2000" b="1" dirty="0"/>
              <a:t> de </a:t>
            </a:r>
            <a:r>
              <a:rPr lang="es-ES" altLang="ca-ES" sz="2000" b="1" dirty="0" err="1"/>
              <a:t>l’alumne</a:t>
            </a:r>
            <a:endParaRPr lang="es-ES" altLang="ca-ES" sz="2000" dirty="0">
              <a:solidFill>
                <a:srgbClr val="000000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71" name="Imagen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0005" y="5705827"/>
            <a:ext cx="3066555" cy="914478"/>
          </a:xfrm>
          <a:prstGeom prst="rect">
            <a:avLst/>
          </a:prstGeom>
        </p:spPr>
      </p:pic>
      <p:graphicFrame>
        <p:nvGraphicFramePr>
          <p:cNvPr id="69" name="Tabla 68">
            <a:extLst>
              <a:ext uri="{FF2B5EF4-FFF2-40B4-BE49-F238E27FC236}">
                <a16:creationId xmlns:a16="http://schemas.microsoft.com/office/drawing/2014/main" id="{6D3891CB-F465-44F3-B4DD-2A834D7F8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398671"/>
              </p:ext>
            </p:extLst>
          </p:nvPr>
        </p:nvGraphicFramePr>
        <p:xfrm>
          <a:off x="1481021" y="2961190"/>
          <a:ext cx="9274089" cy="1381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9798">
                  <a:extLst>
                    <a:ext uri="{9D8B030D-6E8A-4147-A177-3AD203B41FA5}">
                      <a16:colId xmlns:a16="http://schemas.microsoft.com/office/drawing/2014/main" val="2387607645"/>
                    </a:ext>
                  </a:extLst>
                </a:gridCol>
                <a:gridCol w="942535">
                  <a:extLst>
                    <a:ext uri="{9D8B030D-6E8A-4147-A177-3AD203B41FA5}">
                      <a16:colId xmlns:a16="http://schemas.microsoft.com/office/drawing/2014/main" val="1026485755"/>
                    </a:ext>
                  </a:extLst>
                </a:gridCol>
                <a:gridCol w="2518117">
                  <a:extLst>
                    <a:ext uri="{9D8B030D-6E8A-4147-A177-3AD203B41FA5}">
                      <a16:colId xmlns:a16="http://schemas.microsoft.com/office/drawing/2014/main" val="101481958"/>
                    </a:ext>
                  </a:extLst>
                </a:gridCol>
                <a:gridCol w="3383639">
                  <a:extLst>
                    <a:ext uri="{9D8B030D-6E8A-4147-A177-3AD203B41FA5}">
                      <a16:colId xmlns:a16="http://schemas.microsoft.com/office/drawing/2014/main" val="340662034"/>
                    </a:ext>
                  </a:extLst>
                </a:gridCol>
              </a:tblGrid>
              <a:tr h="345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JUDO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P4-6è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Dimarts 22febrer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16:30-17:30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82514"/>
                  </a:ext>
                </a:extLst>
              </a:tr>
              <a:tr h="345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DANSES MODERNES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P3 - P5</a:t>
                      </a:r>
                      <a:endParaRPr lang="ca-ES" sz="2000" b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Dimecres 23febrer 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16:30 - 17:30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695613"/>
                  </a:ext>
                </a:extLst>
              </a:tr>
              <a:tr h="345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INICIACIÓ ESPORTIVA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P3 - P5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Dijous 24febrer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16:30 - 17:30</a:t>
                      </a:r>
                      <a:endParaRPr lang="ca-ES" sz="2000" b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236550"/>
                  </a:ext>
                </a:extLst>
              </a:tr>
              <a:tr h="345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PATINATGE</a:t>
                      </a:r>
                      <a:endParaRPr lang="ca-ES" sz="2000" b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1R – 6è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Dijous 24febrer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a-ES" sz="20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16:30 - 17:30 (cal portar patins)</a:t>
                      </a:r>
                      <a:endParaRPr lang="ca-ES" sz="2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6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70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85</Words>
  <Application>Microsoft Office PowerPoint</Application>
  <PresentationFormat>Panorámica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37</cp:revision>
  <dcterms:created xsi:type="dcterms:W3CDTF">2019-09-10T10:23:31Z</dcterms:created>
  <dcterms:modified xsi:type="dcterms:W3CDTF">2022-02-09T15:35:00Z</dcterms:modified>
</cp:coreProperties>
</file>