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10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96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23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89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28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1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97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35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46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8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04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77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www.edu365.cat/primaria/contes/contesweb/index.html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hyperlink" Target="http://serbal.pntic.mec.es/ealg0027/preescritura.html" TargetMode="Externa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tic.educacion.es/w3/eos/MaterialesEducativos/mem2008/fiodor/actividades/archivos/mayusculas.html" TargetMode="External"/><Relationship Id="rId11" Type="http://schemas.openxmlformats.org/officeDocument/2006/relationships/hyperlink" Target="http://www.edu365.cat/infantil/llegir/llegir/portada.html" TargetMode="External"/><Relationship Id="rId5" Type="http://schemas.openxmlformats.org/officeDocument/2006/relationships/image" Target="../media/image2.png"/><Relationship Id="rId15" Type="http://schemas.openxmlformats.org/officeDocument/2006/relationships/hyperlink" Target="http://www.edu365.cat/infantil/llegir/poesia/menu_nat.htm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cercifaf.org.pt/mosaico.edu/ca/magnetes_letras.html" TargetMode="External"/><Relationship Id="rId9" Type="http://schemas.openxmlformats.org/officeDocument/2006/relationships/hyperlink" Target="http://www.petitaxarxa.cat/games_swf/vocals/index.html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7" r="50984" b="29640"/>
          <a:stretch/>
        </p:blipFill>
        <p:spPr bwMode="auto">
          <a:xfrm>
            <a:off x="487846" y="1252865"/>
            <a:ext cx="2259411" cy="1849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426257" y="3115360"/>
            <a:ext cx="238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PRACTICAR LA GRAFIA LLIGADA. </a:t>
            </a:r>
            <a:endParaRPr lang="es-ES" dirty="0"/>
          </a:p>
        </p:txBody>
      </p:sp>
      <p:pic>
        <p:nvPicPr>
          <p:cNvPr id="10" name="Imagen 9">
            <a:hlinkClick r:id="rId4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t="9942" r="20457" b="13070"/>
          <a:stretch/>
        </p:blipFill>
        <p:spPr bwMode="auto">
          <a:xfrm>
            <a:off x="2939577" y="1279816"/>
            <a:ext cx="2297713" cy="1795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3094193" y="3115360"/>
            <a:ext cx="238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PER ESCRIURE PARAULES. </a:t>
            </a:r>
            <a:endParaRPr lang="es-ES" dirty="0"/>
          </a:p>
        </p:txBody>
      </p:sp>
      <p:pic>
        <p:nvPicPr>
          <p:cNvPr id="12" name="Imagen 11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8873" t="8994" r="8627" b="6270"/>
          <a:stretch/>
        </p:blipFill>
        <p:spPr>
          <a:xfrm>
            <a:off x="5455799" y="1276234"/>
            <a:ext cx="3070445" cy="177307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956708" y="3075529"/>
            <a:ext cx="238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ESCRIPTURA DE PARAULES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326753" y="6273410"/>
            <a:ext cx="925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RECORDEU ACTIVAR EL FLASH!</a:t>
            </a:r>
            <a:endParaRPr lang="es-E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/>
          <a:srcRect l="22605" t="9182" r="17606" b="23179"/>
          <a:stretch/>
        </p:blipFill>
        <p:spPr>
          <a:xfrm>
            <a:off x="8744752" y="1297973"/>
            <a:ext cx="2794715" cy="177755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8950815" y="3379480"/>
            <a:ext cx="23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JOC VOCALS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366163" y="5802333"/>
            <a:ext cx="23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COMPLETA LES VOCALS</a:t>
            </a:r>
            <a:endParaRPr lang="es-ES" dirty="0"/>
          </a:p>
        </p:txBody>
      </p:sp>
      <p:pic>
        <p:nvPicPr>
          <p:cNvPr id="19" name="Imagen 18">
            <a:hlinkClick r:id="rId9"/>
          </p:cNvPr>
          <p:cNvPicPr>
            <a:picLocks noChangeAspect="1"/>
          </p:cNvPicPr>
          <p:nvPr/>
        </p:nvPicPr>
        <p:blipFill rotWithShape="1">
          <a:blip r:embed="rId10"/>
          <a:srcRect l="2747" t="9558" r="44541" b="21301"/>
          <a:stretch/>
        </p:blipFill>
        <p:spPr>
          <a:xfrm>
            <a:off x="3245571" y="3896422"/>
            <a:ext cx="2583380" cy="1905178"/>
          </a:xfrm>
          <a:prstGeom prst="rect">
            <a:avLst/>
          </a:prstGeom>
        </p:spPr>
      </p:pic>
      <p:pic>
        <p:nvPicPr>
          <p:cNvPr id="20" name="Imagen 19">
            <a:hlinkClick r:id="rId11"/>
          </p:cNvPr>
          <p:cNvPicPr>
            <a:picLocks noChangeAspect="1"/>
          </p:cNvPicPr>
          <p:nvPr/>
        </p:nvPicPr>
        <p:blipFill rotWithShape="1">
          <a:blip r:embed="rId12"/>
          <a:srcRect l="23134" t="13691" r="22781" b="18483"/>
          <a:stretch/>
        </p:blipFill>
        <p:spPr>
          <a:xfrm>
            <a:off x="5956708" y="3897155"/>
            <a:ext cx="2702081" cy="1905178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004269" y="5802333"/>
            <a:ext cx="23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CONFEGIR PARAULES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910675" y="243726"/>
            <a:ext cx="972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000" dirty="0" smtClean="0">
                <a:latin typeface="Budmo Jiggler" panose="02000400000000000000" pitchFamily="2" charset="0"/>
              </a:rPr>
              <a:t>ACTIVITATS DIGITALS DE LLENGUA</a:t>
            </a:r>
            <a:endParaRPr lang="es-ES" sz="4000" dirty="0">
              <a:latin typeface="Budmo Jiggler" panose="02000400000000000000" pitchFamily="2" charset="0"/>
            </a:endParaRPr>
          </a:p>
        </p:txBody>
      </p:sp>
      <p:pic>
        <p:nvPicPr>
          <p:cNvPr id="17" name="Imagen 16">
            <a:hlinkClick r:id="rId13"/>
          </p:cNvPr>
          <p:cNvPicPr>
            <a:picLocks noChangeAspect="1"/>
          </p:cNvPicPr>
          <p:nvPr/>
        </p:nvPicPr>
        <p:blipFill rotWithShape="1">
          <a:blip r:embed="rId14"/>
          <a:srcRect l="15845" t="18576" r="16550" b="9276"/>
          <a:stretch/>
        </p:blipFill>
        <p:spPr>
          <a:xfrm>
            <a:off x="363871" y="3896422"/>
            <a:ext cx="2730322" cy="1638193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487846" y="5740773"/>
            <a:ext cx="23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CONTES I COMPRENSIÓ</a:t>
            </a:r>
            <a:endParaRPr lang="es-ES" dirty="0"/>
          </a:p>
        </p:txBody>
      </p:sp>
      <p:pic>
        <p:nvPicPr>
          <p:cNvPr id="24" name="Imagen 23">
            <a:hlinkClick r:id="rId15"/>
          </p:cNvPr>
          <p:cNvPicPr>
            <a:picLocks noChangeAspect="1"/>
          </p:cNvPicPr>
          <p:nvPr/>
        </p:nvPicPr>
        <p:blipFill rotWithShape="1">
          <a:blip r:embed="rId16"/>
          <a:srcRect l="15000" t="8807" r="16867" b="18482"/>
          <a:stretch/>
        </p:blipFill>
        <p:spPr>
          <a:xfrm>
            <a:off x="8786546" y="4049826"/>
            <a:ext cx="2790424" cy="1674255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9138101" y="5740773"/>
            <a:ext cx="23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POEMES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65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32</Words>
  <Application>Microsoft Office PowerPoint</Application>
  <PresentationFormat>Panorámica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Budmo Jiggler</vt:lpstr>
      <vt:lpstr>Calibri</vt:lpstr>
      <vt:lpstr>Calibri Light</vt:lpstr>
      <vt:lpstr>Comic Sans MS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Windows User</cp:lastModifiedBy>
  <cp:revision>4</cp:revision>
  <dcterms:created xsi:type="dcterms:W3CDTF">2020-03-24T10:03:14Z</dcterms:created>
  <dcterms:modified xsi:type="dcterms:W3CDTF">2020-03-24T11:07:36Z</dcterms:modified>
</cp:coreProperties>
</file>