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10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96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23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8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28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1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97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35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46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8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04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668A-DD04-465B-8F78-13EE64A3DF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8ACF4-8851-4509-A1AE-1173290C5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77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tematicasonline.es/pequemates/anaya/primaria/primaria1/01_t/actividades/numeros/04.htm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chiscos.net/xestor/chs/laclasedemiren/nuba/nuba.html" TargetMode="External"/><Relationship Id="rId17" Type="http://schemas.openxmlformats.org/officeDocument/2006/relationships/image" Target="../media/image8.png"/><Relationship Id="rId2" Type="http://schemas.openxmlformats.org/officeDocument/2006/relationships/hyperlink" Target="http://www.petitaxarxa.cat/games_swf/numeros/index.html" TargetMode="External"/><Relationship Id="rId16" Type="http://schemas.openxmlformats.org/officeDocument/2006/relationships/hyperlink" Target="https://www.matematicasonline.es/pequemates/anaya/primaria/primaria1/01_t/actividades/geometria/02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tematicasonline.es/pequemates/anaya/primaria/primaria1/01_t/actividades/numeros/01.htm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s://www.matematicasonline.es/pequemates/anaya/primaria/primaria1/01_t/actividades/numeros/05.htm" TargetMode="External"/><Relationship Id="rId4" Type="http://schemas.openxmlformats.org/officeDocument/2006/relationships/hyperlink" Target="http://www.unirpuntos.com/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petitaxarxa.cat/games_swf/baba/babaFormes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tematicasonline.es/pequemates/anaya/primaria/primaria1/01_t/actividades/geometria/03.htm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://toytheater.com/tic-tac-toe/" TargetMode="External"/><Relationship Id="rId17" Type="http://schemas.openxmlformats.org/officeDocument/2006/relationships/image" Target="../media/image16.png"/><Relationship Id="rId2" Type="http://schemas.openxmlformats.org/officeDocument/2006/relationships/hyperlink" Target="http://www.jugarjuntos.com/revolumedia/act_flash/4/actividad_start2.html" TargetMode="External"/><Relationship Id="rId16" Type="http://schemas.openxmlformats.org/officeDocument/2006/relationships/hyperlink" Target="http://www.dibujosparapintar.com/juegos_ed_4_raya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du365.cat/infantil/domino/domino.htm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hyperlink" Target="http://www.freegames.ws/games/kidsgames/simon/mysimon.htm" TargetMode="External"/><Relationship Id="rId4" Type="http://schemas.openxmlformats.org/officeDocument/2006/relationships/hyperlink" Target="http://www.jverdaguer.org/jsmedia/rompe/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s://apps.mathlearningcenter.org/geoboard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://genmagic.net/repositorio/displayimage.php?album=random&amp;cat=17&amp;pos=-19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xtec.cat/~dvert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jeux.lulu.pagesperso-orange.fr/html/algorith/algoriA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26257" y="3115360"/>
            <a:ext cx="238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ASSOCIAR GRAFIA I QUANTITAT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094193" y="3115360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UNIR PER PUNTS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956708" y="3075529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SÈRIES NUMÈRIQUES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74314" y="6279382"/>
            <a:ext cx="925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RECORDEU ACTIVAR EL FLASH!</a:t>
            </a:r>
            <a:endParaRPr lang="es-E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948438" y="3115359"/>
            <a:ext cx="238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RECONÈIXER NÚMEROS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366163" y="5588958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ACTIVITATS DE LÒGICA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271556" y="5588958"/>
            <a:ext cx="238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FIGURES GEOMÈTRIQUES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872038" y="243726"/>
            <a:ext cx="1061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dirty="0" smtClean="0">
                <a:latin typeface="Budmo Jiggler" panose="02000400000000000000" pitchFamily="2" charset="0"/>
              </a:rPr>
              <a:t>ACTIVITATS DIGITALS LLENGUATGE MATEMÀTIC</a:t>
            </a:r>
            <a:endParaRPr lang="es-ES" sz="4000" dirty="0">
              <a:latin typeface="Budmo Jiggler" panose="02000400000000000000" pitchFamily="2" charset="0"/>
            </a:endParaRPr>
          </a:p>
        </p:txBody>
      </p:sp>
      <p:pic>
        <p:nvPicPr>
          <p:cNvPr id="23" name="Imagen 2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16" t="11061" r="45494" b="21864"/>
          <a:stretch/>
        </p:blipFill>
        <p:spPr>
          <a:xfrm>
            <a:off x="162403" y="1219824"/>
            <a:ext cx="2646445" cy="1841678"/>
          </a:xfrm>
          <a:prstGeom prst="rect">
            <a:avLst/>
          </a:prstGeom>
        </p:spPr>
      </p:pic>
      <p:pic>
        <p:nvPicPr>
          <p:cNvPr id="24" name="Imagen 2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2042" t="8242" r="13592" b="8337"/>
          <a:stretch/>
        </p:blipFill>
        <p:spPr>
          <a:xfrm>
            <a:off x="2849035" y="1226263"/>
            <a:ext cx="2899719" cy="1828800"/>
          </a:xfrm>
          <a:prstGeom prst="rect">
            <a:avLst/>
          </a:prstGeom>
        </p:spPr>
      </p:pic>
      <p:pic>
        <p:nvPicPr>
          <p:cNvPr id="25" name="Imagen 24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19648" t="8430" r="18768" b="16040"/>
          <a:stretch/>
        </p:blipFill>
        <p:spPr>
          <a:xfrm>
            <a:off x="5840457" y="1148115"/>
            <a:ext cx="2951056" cy="2034862"/>
          </a:xfrm>
          <a:prstGeom prst="rect">
            <a:avLst/>
          </a:prstGeom>
        </p:spPr>
      </p:pic>
      <p:pic>
        <p:nvPicPr>
          <p:cNvPr id="26" name="Imagen 25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20281" t="8994" r="22360" b="16040"/>
          <a:stretch/>
        </p:blipFill>
        <p:spPr>
          <a:xfrm>
            <a:off x="8760709" y="1148115"/>
            <a:ext cx="2727246" cy="2003998"/>
          </a:xfrm>
          <a:prstGeom prst="rect">
            <a:avLst/>
          </a:prstGeom>
        </p:spPr>
      </p:pic>
      <p:pic>
        <p:nvPicPr>
          <p:cNvPr id="27" name="Imagen 26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l="21127" t="9181" r="20880" b="23556"/>
          <a:stretch/>
        </p:blipFill>
        <p:spPr>
          <a:xfrm>
            <a:off x="162403" y="3771703"/>
            <a:ext cx="2942752" cy="1918953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294329" y="5702508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NUMERACIÓ FINS EL 20</a:t>
            </a:r>
            <a:endParaRPr lang="es-ES" dirty="0"/>
          </a:p>
        </p:txBody>
      </p:sp>
      <p:pic>
        <p:nvPicPr>
          <p:cNvPr id="29" name="Imagen 28">
            <a:hlinkClick r:id="rId12"/>
          </p:cNvPr>
          <p:cNvPicPr>
            <a:picLocks noChangeAspect="1"/>
          </p:cNvPicPr>
          <p:nvPr/>
        </p:nvPicPr>
        <p:blipFill rotWithShape="1">
          <a:blip r:embed="rId13"/>
          <a:srcRect l="10248" t="24777" r="11901" b="7209"/>
          <a:stretch/>
        </p:blipFill>
        <p:spPr>
          <a:xfrm>
            <a:off x="3366163" y="4061931"/>
            <a:ext cx="2662225" cy="1307633"/>
          </a:xfrm>
          <a:prstGeom prst="rect">
            <a:avLst/>
          </a:prstGeom>
        </p:spPr>
      </p:pic>
      <p:pic>
        <p:nvPicPr>
          <p:cNvPr id="30" name="Imagen 29">
            <a:hlinkClick r:id="rId14"/>
          </p:cNvPr>
          <p:cNvPicPr>
            <a:picLocks noChangeAspect="1"/>
          </p:cNvPicPr>
          <p:nvPr/>
        </p:nvPicPr>
        <p:blipFill rotWithShape="1">
          <a:blip r:embed="rId15"/>
          <a:srcRect t="9746" r="45071" b="20361"/>
          <a:stretch/>
        </p:blipFill>
        <p:spPr>
          <a:xfrm>
            <a:off x="6164996" y="3683516"/>
            <a:ext cx="2595713" cy="1856933"/>
          </a:xfrm>
          <a:prstGeom prst="rect">
            <a:avLst/>
          </a:prstGeom>
        </p:spPr>
      </p:pic>
      <p:pic>
        <p:nvPicPr>
          <p:cNvPr id="31" name="Imagen 30">
            <a:hlinkClick r:id="rId16"/>
          </p:cNvPr>
          <p:cNvPicPr>
            <a:picLocks noChangeAspect="1"/>
          </p:cNvPicPr>
          <p:nvPr/>
        </p:nvPicPr>
        <p:blipFill rotWithShape="1">
          <a:blip r:embed="rId17"/>
          <a:srcRect l="20916" t="10121" r="24471" b="18670"/>
          <a:stretch/>
        </p:blipFill>
        <p:spPr>
          <a:xfrm>
            <a:off x="9104902" y="3808641"/>
            <a:ext cx="2437013" cy="1786515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9176949" y="5540449"/>
            <a:ext cx="238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FIGURES GEOMÈTRIQUES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65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26257" y="3115360"/>
            <a:ext cx="238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FIGURES GEOMÈTRIQUES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203770" y="3115359"/>
            <a:ext cx="238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ASSOCIACIÓ OMBRES: FIGURA-FONS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320542" y="3081664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JOC DEL DÒMINO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74314" y="6279382"/>
            <a:ext cx="925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RECORDEU ACTIVAR EL FLASH!</a:t>
            </a:r>
            <a:endParaRPr lang="es-E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981129" y="3011588"/>
            <a:ext cx="311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PRODUCTE CARTESIÀ: QUADRES DE DOBLE ENTRADA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366163" y="5588958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JOC 3 EN RATLLA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271556" y="5588958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GEOPLÀ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872038" y="243726"/>
            <a:ext cx="1061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dirty="0" smtClean="0">
                <a:latin typeface="Budmo Jiggler" panose="02000400000000000000" pitchFamily="2" charset="0"/>
              </a:rPr>
              <a:t>ACTIVITATS DIGITALS LLENGUATGE MATEMÀTIC</a:t>
            </a:r>
            <a:endParaRPr lang="es-ES" sz="4000" dirty="0">
              <a:latin typeface="Budmo Jiggler" panose="02000400000000000000" pitchFamily="2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94329" y="5702508"/>
            <a:ext cx="238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SIMON: JOC D’ATENCIÓ I MEMÒRIA</a:t>
            </a:r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9176949" y="5540449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JOC 4 EN RATLLA</a:t>
            </a:r>
            <a:endParaRPr lang="es-ES" dirty="0"/>
          </a:p>
        </p:txBody>
      </p:sp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3662" t="17073" r="23521" b="12470"/>
          <a:stretch/>
        </p:blipFill>
        <p:spPr>
          <a:xfrm>
            <a:off x="294329" y="951709"/>
            <a:ext cx="2884866" cy="2163650"/>
          </a:xfrm>
          <a:prstGeom prst="rect">
            <a:avLst/>
          </a:prstGeom>
        </p:spPr>
      </p:pic>
      <p:pic>
        <p:nvPicPr>
          <p:cNvPr id="3" name="Imagen 2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267" t="10873" r="40528" b="12658"/>
          <a:stretch/>
        </p:blipFill>
        <p:spPr>
          <a:xfrm>
            <a:off x="3179195" y="971263"/>
            <a:ext cx="2863351" cy="2115034"/>
          </a:xfrm>
          <a:prstGeom prst="rect">
            <a:avLst/>
          </a:prstGeom>
        </p:spPr>
      </p:pic>
      <p:pic>
        <p:nvPicPr>
          <p:cNvPr id="4" name="Imagen 3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16162" t="9558" r="17288" b="13409"/>
          <a:stretch/>
        </p:blipFill>
        <p:spPr>
          <a:xfrm>
            <a:off x="6064061" y="1127180"/>
            <a:ext cx="2895554" cy="1884408"/>
          </a:xfrm>
          <a:prstGeom prst="rect">
            <a:avLst/>
          </a:prstGeom>
        </p:spPr>
      </p:pic>
      <p:pic>
        <p:nvPicPr>
          <p:cNvPr id="5" name="Imagen 4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20598" t="9182" r="20458" b="13785"/>
          <a:stretch/>
        </p:blipFill>
        <p:spPr>
          <a:xfrm>
            <a:off x="9001072" y="1028933"/>
            <a:ext cx="2734343" cy="2009105"/>
          </a:xfrm>
          <a:prstGeom prst="rect">
            <a:avLst/>
          </a:prstGeom>
        </p:spPr>
      </p:pic>
      <p:pic>
        <p:nvPicPr>
          <p:cNvPr id="6" name="Imagen 5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l="24190" t="14255" r="25106" b="11907"/>
          <a:stretch/>
        </p:blipFill>
        <p:spPr>
          <a:xfrm>
            <a:off x="514630" y="3757695"/>
            <a:ext cx="2318793" cy="1898512"/>
          </a:xfrm>
          <a:prstGeom prst="rect">
            <a:avLst/>
          </a:prstGeom>
        </p:spPr>
      </p:pic>
      <p:pic>
        <p:nvPicPr>
          <p:cNvPr id="7" name="Imagen 6">
            <a:hlinkClick r:id="rId12"/>
          </p:cNvPr>
          <p:cNvPicPr>
            <a:picLocks noChangeAspect="1"/>
          </p:cNvPicPr>
          <p:nvPr/>
        </p:nvPicPr>
        <p:blipFill rotWithShape="1">
          <a:blip r:embed="rId13"/>
          <a:srcRect l="950" t="17636" r="44754" b="11343"/>
          <a:stretch/>
        </p:blipFill>
        <p:spPr>
          <a:xfrm>
            <a:off x="3271214" y="3813364"/>
            <a:ext cx="2406049" cy="1769429"/>
          </a:xfrm>
          <a:prstGeom prst="rect">
            <a:avLst/>
          </a:prstGeom>
        </p:spPr>
      </p:pic>
      <p:pic>
        <p:nvPicPr>
          <p:cNvPr id="8" name="Imagen 7">
            <a:hlinkClick r:id="rId14"/>
          </p:cNvPr>
          <p:cNvPicPr>
            <a:picLocks noChangeAspect="1"/>
          </p:cNvPicPr>
          <p:nvPr/>
        </p:nvPicPr>
        <p:blipFill rotWithShape="1">
          <a:blip r:embed="rId15"/>
          <a:srcRect l="31169" t="9558" r="28606" b="11906"/>
          <a:stretch/>
        </p:blipFill>
        <p:spPr>
          <a:xfrm>
            <a:off x="6614129" y="3634763"/>
            <a:ext cx="1795417" cy="1964619"/>
          </a:xfrm>
          <a:prstGeom prst="rect">
            <a:avLst/>
          </a:prstGeom>
        </p:spPr>
      </p:pic>
      <p:pic>
        <p:nvPicPr>
          <p:cNvPr id="10" name="Imagen 9">
            <a:hlinkClick r:id="rId16"/>
          </p:cNvPr>
          <p:cNvPicPr>
            <a:picLocks noChangeAspect="1"/>
          </p:cNvPicPr>
          <p:nvPr/>
        </p:nvPicPr>
        <p:blipFill rotWithShape="1">
          <a:blip r:embed="rId17"/>
          <a:srcRect l="25669" t="8242" r="18556" b="8900"/>
          <a:stretch/>
        </p:blipFill>
        <p:spPr>
          <a:xfrm>
            <a:off x="9367067" y="3723420"/>
            <a:ext cx="2097066" cy="17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436058" y="3061499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SUDOKU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179996" y="2922999"/>
            <a:ext cx="238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SÈRIES FIGURES GEOMÈTRIQUES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74314" y="6279382"/>
            <a:ext cx="925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RECORDEU ACTIVAR EL FLASH!</a:t>
            </a:r>
            <a:endParaRPr lang="es-E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72038" y="243726"/>
            <a:ext cx="1061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dirty="0" smtClean="0">
                <a:latin typeface="Budmo Jiggler" panose="02000400000000000000" pitchFamily="2" charset="0"/>
              </a:rPr>
              <a:t>ACTIVITATS DIGITALS LLENGUATGE MATEMÀTIC</a:t>
            </a:r>
            <a:endParaRPr lang="es-ES" sz="4000" dirty="0">
              <a:latin typeface="Budmo Jiggler" panose="02000400000000000000" pitchFamily="2" charset="0"/>
            </a:endParaRPr>
          </a:p>
        </p:txBody>
      </p:sp>
      <p:pic>
        <p:nvPicPr>
          <p:cNvPr id="12" name="Imagen 1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5810" t="11812" r="22571" b="26561"/>
          <a:stretch/>
        </p:blipFill>
        <p:spPr>
          <a:xfrm>
            <a:off x="3436058" y="1217672"/>
            <a:ext cx="2227732" cy="1854559"/>
          </a:xfrm>
          <a:prstGeom prst="rect">
            <a:avLst/>
          </a:prstGeom>
        </p:spPr>
      </p:pic>
      <p:pic>
        <p:nvPicPr>
          <p:cNvPr id="15" name="Imagen 1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2923" t="9558" r="22887" b="34453"/>
          <a:stretch/>
        </p:blipFill>
        <p:spPr>
          <a:xfrm>
            <a:off x="6004269" y="1217672"/>
            <a:ext cx="2882188" cy="1674254"/>
          </a:xfrm>
          <a:prstGeom prst="rect">
            <a:avLst/>
          </a:prstGeom>
        </p:spPr>
      </p:pic>
      <p:pic>
        <p:nvPicPr>
          <p:cNvPr id="2" name="Imagen 1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4014" t="13692" r="50775" b="26937"/>
          <a:stretch/>
        </p:blipFill>
        <p:spPr>
          <a:xfrm>
            <a:off x="496470" y="1168417"/>
            <a:ext cx="2575775" cy="19017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19041" y="3070157"/>
            <a:ext cx="265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JOCS VARIATS SEQÜENCIATS PER EDATS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/>
          <a:srcRect l="12465" t="28722" r="54683" b="35016"/>
          <a:stretch/>
        </p:blipFill>
        <p:spPr>
          <a:xfrm>
            <a:off x="9226936" y="1160957"/>
            <a:ext cx="2725192" cy="169119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247804" y="2739097"/>
            <a:ext cx="2382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PER MÒBILS I TAULETES: APLICACIÓ BEE BOT. </a:t>
            </a:r>
          </a:p>
          <a:p>
            <a:pPr algn="ctr"/>
            <a:r>
              <a:rPr lang="ca-ES" dirty="0" smtClean="0"/>
              <a:t>INICI A LA PROGRAMACIÓ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7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102</Words>
  <Application>Microsoft Office PowerPoint</Application>
  <PresentationFormat>Panorámica</PresentationFormat>
  <Paragraphs>27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Budmo Jiggler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9</cp:revision>
  <dcterms:created xsi:type="dcterms:W3CDTF">2020-03-24T10:03:14Z</dcterms:created>
  <dcterms:modified xsi:type="dcterms:W3CDTF">2020-03-24T11:15:27Z</dcterms:modified>
</cp:coreProperties>
</file>