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65EB-BBF4-4BCF-B350-070272C71E3B}" type="datetimeFigureOut">
              <a:rPr lang="ca-ES" smtClean="0"/>
              <a:t>20/10/2020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FE3E-4481-4FC1-910B-9DEC48ED8B12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53351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65EB-BBF4-4BCF-B350-070272C71E3B}" type="datetimeFigureOut">
              <a:rPr lang="ca-ES" smtClean="0"/>
              <a:t>20/10/2020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FE3E-4481-4FC1-910B-9DEC48ED8B12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2906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65EB-BBF4-4BCF-B350-070272C71E3B}" type="datetimeFigureOut">
              <a:rPr lang="ca-ES" smtClean="0"/>
              <a:t>20/10/2020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FE3E-4481-4FC1-910B-9DEC48ED8B12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38107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65EB-BBF4-4BCF-B350-070272C71E3B}" type="datetimeFigureOut">
              <a:rPr lang="ca-ES" smtClean="0"/>
              <a:t>20/10/2020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FE3E-4481-4FC1-910B-9DEC48ED8B12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55041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65EB-BBF4-4BCF-B350-070272C71E3B}" type="datetimeFigureOut">
              <a:rPr lang="ca-ES" smtClean="0"/>
              <a:t>20/10/2020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FE3E-4481-4FC1-910B-9DEC48ED8B12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7483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65EB-BBF4-4BCF-B350-070272C71E3B}" type="datetimeFigureOut">
              <a:rPr lang="ca-ES" smtClean="0"/>
              <a:t>20/10/2020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FE3E-4481-4FC1-910B-9DEC48ED8B12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63442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65EB-BBF4-4BCF-B350-070272C71E3B}" type="datetimeFigureOut">
              <a:rPr lang="ca-ES" smtClean="0"/>
              <a:t>20/10/2020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FE3E-4481-4FC1-910B-9DEC48ED8B12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675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65EB-BBF4-4BCF-B350-070272C71E3B}" type="datetimeFigureOut">
              <a:rPr lang="ca-ES" smtClean="0"/>
              <a:t>20/10/2020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FE3E-4481-4FC1-910B-9DEC48ED8B12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74476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65EB-BBF4-4BCF-B350-070272C71E3B}" type="datetimeFigureOut">
              <a:rPr lang="ca-ES" smtClean="0"/>
              <a:t>20/10/2020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FE3E-4481-4FC1-910B-9DEC48ED8B12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85979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65EB-BBF4-4BCF-B350-070272C71E3B}" type="datetimeFigureOut">
              <a:rPr lang="ca-ES" smtClean="0"/>
              <a:t>20/10/2020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FE3E-4481-4FC1-910B-9DEC48ED8B12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6197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65EB-BBF4-4BCF-B350-070272C71E3B}" type="datetimeFigureOut">
              <a:rPr lang="ca-ES" smtClean="0"/>
              <a:t>20/10/2020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FE3E-4481-4FC1-910B-9DEC48ED8B12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8260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765EB-BBF4-4BCF-B350-070272C71E3B}" type="datetimeFigureOut">
              <a:rPr lang="ca-ES" smtClean="0"/>
              <a:t>20/10/2020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9FE3E-4481-4FC1-910B-9DEC48ED8B12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48257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 vegades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Hivern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Vegada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Després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Allí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Intel·ligència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Meu / meva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Guerra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Així </a:t>
            </a:r>
            <a:endParaRPr lang="ca-ES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91508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 fontScale="90000"/>
          </a:bodyPr>
          <a:lstStyle/>
          <a:p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Això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Bonic / a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Hora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Home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Bé (correctament)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Allà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Història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Seu / seva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Habitació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ca-ES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23769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 fontScale="90000"/>
          </a:bodyPr>
          <a:lstStyle/>
          <a:p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 ha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Demà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Avui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Hospital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Jo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Feliç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Ahir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Verd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Nou / nova</a:t>
            </a:r>
            <a:br>
              <a:rPr lang="ca-E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ca-ES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753248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</Words>
  <Application>Microsoft Office PowerPoint</Application>
  <PresentationFormat>Presentació en pantalla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3</vt:i4>
      </vt:variant>
    </vt:vector>
  </HeadingPairs>
  <TitlesOfParts>
    <vt:vector size="4" baseType="lpstr">
      <vt:lpstr>Tema de l'Office</vt:lpstr>
      <vt:lpstr>A vegades Hivern Vegada Després Allí Intel·ligència Meu / meva Guerra Així </vt:lpstr>
      <vt:lpstr> Això Bonic / a Hora Home Bé (correctament) Allà Història Seu / seva Habitació </vt:lpstr>
      <vt:lpstr> Hi ha Demà Avui Hospital Jo Feliç Ahir Verd Nou / nova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vegades Hivern Vegada Després Allí Intel·ligència Meu / meva Guerra Així </dc:title>
  <dc:creator>prof</dc:creator>
  <cp:lastModifiedBy>prof</cp:lastModifiedBy>
  <cp:revision>1</cp:revision>
  <dcterms:created xsi:type="dcterms:W3CDTF">2020-10-20T11:45:17Z</dcterms:created>
  <dcterms:modified xsi:type="dcterms:W3CDTF">2020-10-20T11:49:00Z</dcterms:modified>
</cp:coreProperties>
</file>