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9"/>
  </p:notesMasterIdLst>
  <p:sldIdLst>
    <p:sldId id="256" r:id="rId2"/>
    <p:sldId id="258" r:id="rId3"/>
    <p:sldId id="262" r:id="rId4"/>
    <p:sldId id="313" r:id="rId5"/>
    <p:sldId id="314" r:id="rId6"/>
    <p:sldId id="315" r:id="rId7"/>
    <p:sldId id="283" r:id="rId8"/>
  </p:sldIdLst>
  <p:sldSz cx="9144000" cy="5143500" type="screen16x9"/>
  <p:notesSz cx="6858000" cy="9144000"/>
  <p:embeddedFontLst>
    <p:embeddedFont>
      <p:font typeface="Bodoni MT Black" panose="02070A03080606020203" pitchFamily="18" charset="0"/>
      <p:bold r:id="rId10"/>
      <p:boldItalic r:id="rId11"/>
    </p:embeddedFont>
    <p:embeddedFont>
      <p:font typeface="Bebas Neue" panose="020B0604020202020204" charset="0"/>
      <p:regular r:id="rId12"/>
    </p:embeddedFont>
    <p:embeddedFont>
      <p:font typeface="Cormorant Unicase" panose="020B0604020202020204" charset="0"/>
      <p:regular r:id="rId13"/>
      <p:bold r:id="rId14"/>
    </p:embeddedFont>
    <p:embeddedFont>
      <p:font typeface="Montserrat ExtraBold" panose="020B0604020202020204" charset="0"/>
      <p:bold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C234C-CD3F-45D0-B9A4-3C6BC4E099F3}">
  <a:tblStyle styleId="{9C8C234C-CD3F-45D0-B9A4-3C6BC4E099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587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31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e42ff1474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e42ff1474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60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e42ff1474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e42ff1474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e42ff1474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e42ff1474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8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e42ff1474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e42ff1474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e42ff1474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e42ff1474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5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ge3eec7d69b_0_1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1" name="Google Shape;2861;ge3eec7d69b_0_1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56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" y="3842948"/>
            <a:ext cx="1316027" cy="1300495"/>
            <a:chOff x="3912050" y="1551700"/>
            <a:chExt cx="1042150" cy="1029850"/>
          </a:xfrm>
        </p:grpSpPr>
        <p:sp>
          <p:nvSpPr>
            <p:cNvPr id="10" name="Google Shape;10;p2"/>
            <p:cNvSpPr/>
            <p:nvPr/>
          </p:nvSpPr>
          <p:spPr>
            <a:xfrm>
              <a:off x="3912050" y="1551700"/>
              <a:ext cx="1042150" cy="1029850"/>
            </a:xfrm>
            <a:custGeom>
              <a:avLst/>
              <a:gdLst/>
              <a:ahLst/>
              <a:cxnLst/>
              <a:rect l="l" t="t" r="r" b="b"/>
              <a:pathLst>
                <a:path w="41686" h="41194" extrusionOk="0">
                  <a:moveTo>
                    <a:pt x="4577" y="1"/>
                  </a:moveTo>
                  <a:cubicBezTo>
                    <a:pt x="4105" y="1"/>
                    <a:pt x="3634" y="21"/>
                    <a:pt x="3163" y="42"/>
                  </a:cubicBezTo>
                  <a:cubicBezTo>
                    <a:pt x="2702" y="74"/>
                    <a:pt x="2241" y="116"/>
                    <a:pt x="1791" y="179"/>
                  </a:cubicBezTo>
                  <a:cubicBezTo>
                    <a:pt x="1331" y="231"/>
                    <a:pt x="880" y="315"/>
                    <a:pt x="430" y="409"/>
                  </a:cubicBezTo>
                  <a:cubicBezTo>
                    <a:pt x="283" y="440"/>
                    <a:pt x="137" y="472"/>
                    <a:pt x="0" y="503"/>
                  </a:cubicBezTo>
                  <a:lnTo>
                    <a:pt x="0" y="27707"/>
                  </a:lnTo>
                  <a:cubicBezTo>
                    <a:pt x="21" y="27718"/>
                    <a:pt x="53" y="27718"/>
                    <a:pt x="74" y="27728"/>
                  </a:cubicBezTo>
                  <a:lnTo>
                    <a:pt x="200" y="27760"/>
                  </a:lnTo>
                  <a:cubicBezTo>
                    <a:pt x="325" y="27801"/>
                    <a:pt x="440" y="27853"/>
                    <a:pt x="566" y="27906"/>
                  </a:cubicBezTo>
                  <a:cubicBezTo>
                    <a:pt x="681" y="27958"/>
                    <a:pt x="796" y="28021"/>
                    <a:pt x="912" y="28074"/>
                  </a:cubicBezTo>
                  <a:cubicBezTo>
                    <a:pt x="1142" y="28199"/>
                    <a:pt x="1362" y="28325"/>
                    <a:pt x="1582" y="28461"/>
                  </a:cubicBezTo>
                  <a:cubicBezTo>
                    <a:pt x="1634" y="28503"/>
                    <a:pt x="1697" y="28534"/>
                    <a:pt x="1749" y="28576"/>
                  </a:cubicBezTo>
                  <a:cubicBezTo>
                    <a:pt x="1801" y="28607"/>
                    <a:pt x="1854" y="28649"/>
                    <a:pt x="1906" y="28691"/>
                  </a:cubicBezTo>
                  <a:cubicBezTo>
                    <a:pt x="2011" y="28775"/>
                    <a:pt x="2105" y="28859"/>
                    <a:pt x="2210" y="28953"/>
                  </a:cubicBezTo>
                  <a:cubicBezTo>
                    <a:pt x="2252" y="28995"/>
                    <a:pt x="2294" y="29037"/>
                    <a:pt x="2346" y="29079"/>
                  </a:cubicBezTo>
                  <a:cubicBezTo>
                    <a:pt x="2388" y="29131"/>
                    <a:pt x="2430" y="29173"/>
                    <a:pt x="2482" y="29226"/>
                  </a:cubicBezTo>
                  <a:cubicBezTo>
                    <a:pt x="2566" y="29319"/>
                    <a:pt x="2660" y="29414"/>
                    <a:pt x="2744" y="29508"/>
                  </a:cubicBezTo>
                  <a:cubicBezTo>
                    <a:pt x="2911" y="29696"/>
                    <a:pt x="3079" y="29896"/>
                    <a:pt x="3225" y="30094"/>
                  </a:cubicBezTo>
                  <a:cubicBezTo>
                    <a:pt x="3372" y="30294"/>
                    <a:pt x="3509" y="30492"/>
                    <a:pt x="3644" y="30691"/>
                  </a:cubicBezTo>
                  <a:cubicBezTo>
                    <a:pt x="3781" y="30890"/>
                    <a:pt x="3906" y="31099"/>
                    <a:pt x="4042" y="31309"/>
                  </a:cubicBezTo>
                  <a:cubicBezTo>
                    <a:pt x="4293" y="31707"/>
                    <a:pt x="4556" y="32105"/>
                    <a:pt x="4838" y="32492"/>
                  </a:cubicBezTo>
                  <a:cubicBezTo>
                    <a:pt x="4943" y="32639"/>
                    <a:pt x="5047" y="32775"/>
                    <a:pt x="5152" y="32911"/>
                  </a:cubicBezTo>
                  <a:lnTo>
                    <a:pt x="5341" y="33131"/>
                  </a:lnTo>
                  <a:cubicBezTo>
                    <a:pt x="5393" y="33194"/>
                    <a:pt x="5456" y="33256"/>
                    <a:pt x="5508" y="33319"/>
                  </a:cubicBezTo>
                  <a:cubicBezTo>
                    <a:pt x="5550" y="33361"/>
                    <a:pt x="5592" y="33393"/>
                    <a:pt x="5624" y="33435"/>
                  </a:cubicBezTo>
                  <a:cubicBezTo>
                    <a:pt x="5666" y="33466"/>
                    <a:pt x="5697" y="33498"/>
                    <a:pt x="5738" y="33529"/>
                  </a:cubicBezTo>
                  <a:cubicBezTo>
                    <a:pt x="5770" y="33561"/>
                    <a:pt x="5801" y="33592"/>
                    <a:pt x="5843" y="33623"/>
                  </a:cubicBezTo>
                  <a:cubicBezTo>
                    <a:pt x="5885" y="33654"/>
                    <a:pt x="5938" y="33696"/>
                    <a:pt x="5980" y="33728"/>
                  </a:cubicBezTo>
                  <a:cubicBezTo>
                    <a:pt x="6032" y="33770"/>
                    <a:pt x="6094" y="33812"/>
                    <a:pt x="6147" y="33854"/>
                  </a:cubicBezTo>
                  <a:cubicBezTo>
                    <a:pt x="6199" y="33885"/>
                    <a:pt x="6262" y="33927"/>
                    <a:pt x="6325" y="33958"/>
                  </a:cubicBezTo>
                  <a:cubicBezTo>
                    <a:pt x="6409" y="34010"/>
                    <a:pt x="6482" y="34052"/>
                    <a:pt x="6566" y="34094"/>
                  </a:cubicBezTo>
                  <a:cubicBezTo>
                    <a:pt x="6608" y="34126"/>
                    <a:pt x="6650" y="34147"/>
                    <a:pt x="6702" y="34168"/>
                  </a:cubicBezTo>
                  <a:cubicBezTo>
                    <a:pt x="6755" y="34189"/>
                    <a:pt x="6796" y="34210"/>
                    <a:pt x="6848" y="34231"/>
                  </a:cubicBezTo>
                  <a:cubicBezTo>
                    <a:pt x="6943" y="34273"/>
                    <a:pt x="7027" y="34304"/>
                    <a:pt x="7111" y="34335"/>
                  </a:cubicBezTo>
                  <a:cubicBezTo>
                    <a:pt x="7152" y="34345"/>
                    <a:pt x="7194" y="34366"/>
                    <a:pt x="7246" y="34377"/>
                  </a:cubicBezTo>
                  <a:cubicBezTo>
                    <a:pt x="7288" y="34387"/>
                    <a:pt x="7341" y="34408"/>
                    <a:pt x="7393" y="34419"/>
                  </a:cubicBezTo>
                  <a:cubicBezTo>
                    <a:pt x="7456" y="34429"/>
                    <a:pt x="7529" y="34450"/>
                    <a:pt x="7592" y="34461"/>
                  </a:cubicBezTo>
                  <a:cubicBezTo>
                    <a:pt x="7623" y="34471"/>
                    <a:pt x="7655" y="34471"/>
                    <a:pt x="7686" y="34482"/>
                  </a:cubicBezTo>
                  <a:cubicBezTo>
                    <a:pt x="7718" y="34482"/>
                    <a:pt x="7749" y="34492"/>
                    <a:pt x="7781" y="34492"/>
                  </a:cubicBezTo>
                  <a:cubicBezTo>
                    <a:pt x="7885" y="34513"/>
                    <a:pt x="7990" y="34524"/>
                    <a:pt x="8095" y="34524"/>
                  </a:cubicBezTo>
                  <a:cubicBezTo>
                    <a:pt x="8200" y="34534"/>
                    <a:pt x="8314" y="34534"/>
                    <a:pt x="8419" y="34534"/>
                  </a:cubicBezTo>
                  <a:cubicBezTo>
                    <a:pt x="8482" y="34534"/>
                    <a:pt x="8540" y="34539"/>
                    <a:pt x="8600" y="34539"/>
                  </a:cubicBezTo>
                  <a:cubicBezTo>
                    <a:pt x="8630" y="34539"/>
                    <a:pt x="8660" y="34538"/>
                    <a:pt x="8691" y="34534"/>
                  </a:cubicBezTo>
                  <a:cubicBezTo>
                    <a:pt x="8807" y="34534"/>
                    <a:pt x="8922" y="34524"/>
                    <a:pt x="9037" y="34524"/>
                  </a:cubicBezTo>
                  <a:cubicBezTo>
                    <a:pt x="9236" y="34503"/>
                    <a:pt x="9445" y="34482"/>
                    <a:pt x="9645" y="34461"/>
                  </a:cubicBezTo>
                  <a:cubicBezTo>
                    <a:pt x="9770" y="34440"/>
                    <a:pt x="9896" y="34429"/>
                    <a:pt x="10022" y="34408"/>
                  </a:cubicBezTo>
                  <a:cubicBezTo>
                    <a:pt x="10157" y="34387"/>
                    <a:pt x="10283" y="34366"/>
                    <a:pt x="10419" y="34335"/>
                  </a:cubicBezTo>
                  <a:lnTo>
                    <a:pt x="11204" y="34210"/>
                  </a:lnTo>
                  <a:cubicBezTo>
                    <a:pt x="11718" y="34136"/>
                    <a:pt x="12230" y="34063"/>
                    <a:pt x="12754" y="34010"/>
                  </a:cubicBezTo>
                  <a:cubicBezTo>
                    <a:pt x="12932" y="33989"/>
                    <a:pt x="13121" y="33979"/>
                    <a:pt x="13309" y="33968"/>
                  </a:cubicBezTo>
                  <a:cubicBezTo>
                    <a:pt x="13508" y="33958"/>
                    <a:pt x="13707" y="33958"/>
                    <a:pt x="13906" y="33958"/>
                  </a:cubicBezTo>
                  <a:lnTo>
                    <a:pt x="14001" y="33958"/>
                  </a:lnTo>
                  <a:cubicBezTo>
                    <a:pt x="14262" y="33958"/>
                    <a:pt x="14524" y="33979"/>
                    <a:pt x="14775" y="34010"/>
                  </a:cubicBezTo>
                  <a:cubicBezTo>
                    <a:pt x="15048" y="34031"/>
                    <a:pt x="15309" y="34063"/>
                    <a:pt x="15571" y="34105"/>
                  </a:cubicBezTo>
                  <a:cubicBezTo>
                    <a:pt x="15833" y="34147"/>
                    <a:pt x="16095" y="34199"/>
                    <a:pt x="16346" y="34252"/>
                  </a:cubicBezTo>
                  <a:cubicBezTo>
                    <a:pt x="16607" y="34314"/>
                    <a:pt x="16859" y="34377"/>
                    <a:pt x="17110" y="34461"/>
                  </a:cubicBezTo>
                  <a:cubicBezTo>
                    <a:pt x="17257" y="34503"/>
                    <a:pt x="17393" y="34545"/>
                    <a:pt x="17540" y="34597"/>
                  </a:cubicBezTo>
                  <a:lnTo>
                    <a:pt x="17885" y="34722"/>
                  </a:lnTo>
                  <a:lnTo>
                    <a:pt x="18105" y="34817"/>
                  </a:lnTo>
                  <a:cubicBezTo>
                    <a:pt x="18157" y="34838"/>
                    <a:pt x="18220" y="34869"/>
                    <a:pt x="18283" y="34901"/>
                  </a:cubicBezTo>
                  <a:cubicBezTo>
                    <a:pt x="18387" y="34953"/>
                    <a:pt x="18503" y="35006"/>
                    <a:pt x="18608" y="35057"/>
                  </a:cubicBezTo>
                  <a:cubicBezTo>
                    <a:pt x="18838" y="35194"/>
                    <a:pt x="19079" y="35320"/>
                    <a:pt x="19299" y="35466"/>
                  </a:cubicBezTo>
                  <a:cubicBezTo>
                    <a:pt x="19529" y="35613"/>
                    <a:pt x="19749" y="35769"/>
                    <a:pt x="19958" y="35927"/>
                  </a:cubicBezTo>
                  <a:cubicBezTo>
                    <a:pt x="20178" y="36095"/>
                    <a:pt x="20388" y="36262"/>
                    <a:pt x="20586" y="36451"/>
                  </a:cubicBezTo>
                  <a:cubicBezTo>
                    <a:pt x="20786" y="36639"/>
                    <a:pt x="20974" y="36838"/>
                    <a:pt x="21163" y="37047"/>
                  </a:cubicBezTo>
                  <a:cubicBezTo>
                    <a:pt x="21340" y="37246"/>
                    <a:pt x="21498" y="37456"/>
                    <a:pt x="21644" y="37675"/>
                  </a:cubicBezTo>
                  <a:cubicBezTo>
                    <a:pt x="21717" y="37770"/>
                    <a:pt x="21780" y="37864"/>
                    <a:pt x="21843" y="37968"/>
                  </a:cubicBezTo>
                  <a:cubicBezTo>
                    <a:pt x="21875" y="38021"/>
                    <a:pt x="21917" y="38084"/>
                    <a:pt x="21948" y="38147"/>
                  </a:cubicBezTo>
                  <a:cubicBezTo>
                    <a:pt x="21989" y="38210"/>
                    <a:pt x="22021" y="38283"/>
                    <a:pt x="22063" y="38345"/>
                  </a:cubicBezTo>
                  <a:cubicBezTo>
                    <a:pt x="22126" y="38471"/>
                    <a:pt x="22189" y="38587"/>
                    <a:pt x="22241" y="38712"/>
                  </a:cubicBezTo>
                  <a:cubicBezTo>
                    <a:pt x="22262" y="38754"/>
                    <a:pt x="22283" y="38806"/>
                    <a:pt x="22304" y="38859"/>
                  </a:cubicBezTo>
                  <a:lnTo>
                    <a:pt x="22398" y="39078"/>
                  </a:lnTo>
                  <a:cubicBezTo>
                    <a:pt x="22440" y="39204"/>
                    <a:pt x="22492" y="39330"/>
                    <a:pt x="22534" y="39455"/>
                  </a:cubicBezTo>
                  <a:cubicBezTo>
                    <a:pt x="22566" y="39581"/>
                    <a:pt x="22608" y="39707"/>
                    <a:pt x="22639" y="39832"/>
                  </a:cubicBezTo>
                  <a:cubicBezTo>
                    <a:pt x="22660" y="39895"/>
                    <a:pt x="22681" y="39969"/>
                    <a:pt x="22702" y="40042"/>
                  </a:cubicBezTo>
                  <a:cubicBezTo>
                    <a:pt x="22712" y="40094"/>
                    <a:pt x="22733" y="40157"/>
                    <a:pt x="22743" y="40220"/>
                  </a:cubicBezTo>
                  <a:cubicBezTo>
                    <a:pt x="22775" y="40356"/>
                    <a:pt x="22806" y="40502"/>
                    <a:pt x="22838" y="40639"/>
                  </a:cubicBezTo>
                  <a:cubicBezTo>
                    <a:pt x="22848" y="40691"/>
                    <a:pt x="22848" y="40744"/>
                    <a:pt x="22859" y="40796"/>
                  </a:cubicBezTo>
                  <a:cubicBezTo>
                    <a:pt x="22869" y="40858"/>
                    <a:pt x="22880" y="40921"/>
                    <a:pt x="22890" y="40974"/>
                  </a:cubicBezTo>
                  <a:lnTo>
                    <a:pt x="22922" y="41193"/>
                  </a:lnTo>
                  <a:lnTo>
                    <a:pt x="41686" y="41193"/>
                  </a:lnTo>
                  <a:lnTo>
                    <a:pt x="41654" y="40565"/>
                  </a:lnTo>
                  <a:lnTo>
                    <a:pt x="41654" y="40042"/>
                  </a:lnTo>
                  <a:cubicBezTo>
                    <a:pt x="41644" y="39853"/>
                    <a:pt x="41633" y="39665"/>
                    <a:pt x="41612" y="39476"/>
                  </a:cubicBezTo>
                  <a:cubicBezTo>
                    <a:pt x="41581" y="39089"/>
                    <a:pt x="41549" y="38691"/>
                    <a:pt x="41497" y="38303"/>
                  </a:cubicBezTo>
                  <a:cubicBezTo>
                    <a:pt x="41455" y="37875"/>
                    <a:pt x="41414" y="37456"/>
                    <a:pt x="41351" y="37037"/>
                  </a:cubicBezTo>
                  <a:cubicBezTo>
                    <a:pt x="41288" y="36618"/>
                    <a:pt x="41214" y="36199"/>
                    <a:pt x="41151" y="35780"/>
                  </a:cubicBezTo>
                  <a:cubicBezTo>
                    <a:pt x="41079" y="35288"/>
                    <a:pt x="41005" y="34796"/>
                    <a:pt x="40932" y="34314"/>
                  </a:cubicBezTo>
                  <a:cubicBezTo>
                    <a:pt x="40869" y="33864"/>
                    <a:pt x="40785" y="33424"/>
                    <a:pt x="40681" y="32995"/>
                  </a:cubicBezTo>
                  <a:cubicBezTo>
                    <a:pt x="40576" y="32534"/>
                    <a:pt x="40460" y="32084"/>
                    <a:pt x="40304" y="31644"/>
                  </a:cubicBezTo>
                  <a:cubicBezTo>
                    <a:pt x="40146" y="31194"/>
                    <a:pt x="39979" y="30743"/>
                    <a:pt x="39790" y="30304"/>
                  </a:cubicBezTo>
                  <a:cubicBezTo>
                    <a:pt x="39613" y="29864"/>
                    <a:pt x="39413" y="29424"/>
                    <a:pt x="39194" y="28995"/>
                  </a:cubicBezTo>
                  <a:cubicBezTo>
                    <a:pt x="38994" y="28586"/>
                    <a:pt x="38764" y="28188"/>
                    <a:pt x="38524" y="27812"/>
                  </a:cubicBezTo>
                  <a:cubicBezTo>
                    <a:pt x="38261" y="27404"/>
                    <a:pt x="37989" y="27016"/>
                    <a:pt x="37707" y="26629"/>
                  </a:cubicBezTo>
                  <a:cubicBezTo>
                    <a:pt x="37435" y="26241"/>
                    <a:pt x="37141" y="25885"/>
                    <a:pt x="36837" y="25529"/>
                  </a:cubicBezTo>
                  <a:cubicBezTo>
                    <a:pt x="36681" y="25351"/>
                    <a:pt x="36523" y="25184"/>
                    <a:pt x="36356" y="25016"/>
                  </a:cubicBezTo>
                  <a:cubicBezTo>
                    <a:pt x="36199" y="24849"/>
                    <a:pt x="36042" y="24691"/>
                    <a:pt x="35864" y="24555"/>
                  </a:cubicBezTo>
                  <a:cubicBezTo>
                    <a:pt x="35508" y="24251"/>
                    <a:pt x="35131" y="23969"/>
                    <a:pt x="34743" y="23707"/>
                  </a:cubicBezTo>
                  <a:cubicBezTo>
                    <a:pt x="34377" y="23456"/>
                    <a:pt x="33989" y="23215"/>
                    <a:pt x="33581" y="23016"/>
                  </a:cubicBezTo>
                  <a:cubicBezTo>
                    <a:pt x="33382" y="22901"/>
                    <a:pt x="33162" y="22796"/>
                    <a:pt x="32953" y="22702"/>
                  </a:cubicBezTo>
                  <a:cubicBezTo>
                    <a:pt x="32744" y="22608"/>
                    <a:pt x="32523" y="22524"/>
                    <a:pt x="32314" y="22440"/>
                  </a:cubicBezTo>
                  <a:lnTo>
                    <a:pt x="31057" y="21969"/>
                  </a:lnTo>
                  <a:cubicBezTo>
                    <a:pt x="30859" y="21896"/>
                    <a:pt x="30649" y="21822"/>
                    <a:pt x="30440" y="21749"/>
                  </a:cubicBezTo>
                  <a:cubicBezTo>
                    <a:pt x="30231" y="21676"/>
                    <a:pt x="30031" y="21603"/>
                    <a:pt x="29822" y="21529"/>
                  </a:cubicBezTo>
                  <a:cubicBezTo>
                    <a:pt x="29414" y="21393"/>
                    <a:pt x="28995" y="21268"/>
                    <a:pt x="28576" y="21152"/>
                  </a:cubicBezTo>
                  <a:cubicBezTo>
                    <a:pt x="28136" y="21016"/>
                    <a:pt x="27686" y="20891"/>
                    <a:pt x="27236" y="20796"/>
                  </a:cubicBezTo>
                  <a:cubicBezTo>
                    <a:pt x="26764" y="20691"/>
                    <a:pt x="26304" y="20607"/>
                    <a:pt x="25833" y="20493"/>
                  </a:cubicBezTo>
                  <a:cubicBezTo>
                    <a:pt x="25540" y="20419"/>
                    <a:pt x="25246" y="20335"/>
                    <a:pt x="24953" y="20241"/>
                  </a:cubicBezTo>
                  <a:cubicBezTo>
                    <a:pt x="24681" y="20147"/>
                    <a:pt x="24398" y="20042"/>
                    <a:pt x="24126" y="19937"/>
                  </a:cubicBezTo>
                  <a:cubicBezTo>
                    <a:pt x="23885" y="19844"/>
                    <a:pt x="23655" y="19739"/>
                    <a:pt x="23414" y="19644"/>
                  </a:cubicBezTo>
                  <a:cubicBezTo>
                    <a:pt x="23288" y="19581"/>
                    <a:pt x="23162" y="19518"/>
                    <a:pt x="23037" y="19467"/>
                  </a:cubicBezTo>
                  <a:cubicBezTo>
                    <a:pt x="22943" y="19414"/>
                    <a:pt x="22848" y="19362"/>
                    <a:pt x="22743" y="19309"/>
                  </a:cubicBezTo>
                  <a:cubicBezTo>
                    <a:pt x="22660" y="19267"/>
                    <a:pt x="22576" y="19215"/>
                    <a:pt x="22492" y="19173"/>
                  </a:cubicBezTo>
                  <a:cubicBezTo>
                    <a:pt x="22398" y="19111"/>
                    <a:pt x="22304" y="19058"/>
                    <a:pt x="22210" y="18995"/>
                  </a:cubicBezTo>
                  <a:cubicBezTo>
                    <a:pt x="22115" y="18943"/>
                    <a:pt x="22021" y="18880"/>
                    <a:pt x="21938" y="18817"/>
                  </a:cubicBezTo>
                  <a:cubicBezTo>
                    <a:pt x="21854" y="18765"/>
                    <a:pt x="21770" y="18702"/>
                    <a:pt x="21686" y="18639"/>
                  </a:cubicBezTo>
                  <a:cubicBezTo>
                    <a:pt x="21613" y="18587"/>
                    <a:pt x="21540" y="18534"/>
                    <a:pt x="21466" y="18471"/>
                  </a:cubicBezTo>
                  <a:cubicBezTo>
                    <a:pt x="21414" y="18429"/>
                    <a:pt x="21351" y="18378"/>
                    <a:pt x="21298" y="18336"/>
                  </a:cubicBezTo>
                  <a:cubicBezTo>
                    <a:pt x="21173" y="18231"/>
                    <a:pt x="21058" y="18115"/>
                    <a:pt x="20942" y="18011"/>
                  </a:cubicBezTo>
                  <a:cubicBezTo>
                    <a:pt x="20786" y="17854"/>
                    <a:pt x="20628" y="17707"/>
                    <a:pt x="20482" y="17540"/>
                  </a:cubicBezTo>
                  <a:cubicBezTo>
                    <a:pt x="20409" y="17456"/>
                    <a:pt x="20325" y="17372"/>
                    <a:pt x="20251" y="17289"/>
                  </a:cubicBezTo>
                  <a:cubicBezTo>
                    <a:pt x="20188" y="17215"/>
                    <a:pt x="20116" y="17131"/>
                    <a:pt x="20053" y="17058"/>
                  </a:cubicBezTo>
                  <a:cubicBezTo>
                    <a:pt x="19927" y="16901"/>
                    <a:pt x="19801" y="16744"/>
                    <a:pt x="19676" y="16577"/>
                  </a:cubicBezTo>
                  <a:cubicBezTo>
                    <a:pt x="19550" y="16409"/>
                    <a:pt x="19435" y="16231"/>
                    <a:pt x="19320" y="16042"/>
                  </a:cubicBezTo>
                  <a:cubicBezTo>
                    <a:pt x="19120" y="15707"/>
                    <a:pt x="18932" y="15372"/>
                    <a:pt x="18754" y="15027"/>
                  </a:cubicBezTo>
                  <a:cubicBezTo>
                    <a:pt x="18576" y="14681"/>
                    <a:pt x="18408" y="14325"/>
                    <a:pt x="18241" y="13980"/>
                  </a:cubicBezTo>
                  <a:cubicBezTo>
                    <a:pt x="18031" y="13561"/>
                    <a:pt x="17843" y="13142"/>
                    <a:pt x="17634" y="12723"/>
                  </a:cubicBezTo>
                  <a:cubicBezTo>
                    <a:pt x="17445" y="12314"/>
                    <a:pt x="17236" y="11896"/>
                    <a:pt x="17047" y="11488"/>
                  </a:cubicBezTo>
                  <a:lnTo>
                    <a:pt x="16451" y="10231"/>
                  </a:lnTo>
                  <a:cubicBezTo>
                    <a:pt x="16262" y="9801"/>
                    <a:pt x="16074" y="9383"/>
                    <a:pt x="15885" y="8964"/>
                  </a:cubicBezTo>
                  <a:cubicBezTo>
                    <a:pt x="15707" y="8545"/>
                    <a:pt x="15518" y="8126"/>
                    <a:pt x="15320" y="7718"/>
                  </a:cubicBezTo>
                  <a:cubicBezTo>
                    <a:pt x="15215" y="7498"/>
                    <a:pt x="15110" y="7267"/>
                    <a:pt x="14995" y="7048"/>
                  </a:cubicBezTo>
                  <a:cubicBezTo>
                    <a:pt x="14901" y="6839"/>
                    <a:pt x="14796" y="6629"/>
                    <a:pt x="14681" y="6420"/>
                  </a:cubicBezTo>
                  <a:cubicBezTo>
                    <a:pt x="14576" y="6220"/>
                    <a:pt x="14461" y="6022"/>
                    <a:pt x="14346" y="5822"/>
                  </a:cubicBezTo>
                  <a:cubicBezTo>
                    <a:pt x="14220" y="5624"/>
                    <a:pt x="14094" y="5414"/>
                    <a:pt x="13969" y="5215"/>
                  </a:cubicBezTo>
                  <a:cubicBezTo>
                    <a:pt x="13707" y="4828"/>
                    <a:pt x="13435" y="4440"/>
                    <a:pt x="13131" y="4084"/>
                  </a:cubicBezTo>
                  <a:cubicBezTo>
                    <a:pt x="12828" y="3739"/>
                    <a:pt x="12514" y="3404"/>
                    <a:pt x="12189" y="3090"/>
                  </a:cubicBezTo>
                  <a:cubicBezTo>
                    <a:pt x="12095" y="3006"/>
                    <a:pt x="12011" y="2922"/>
                    <a:pt x="11916" y="2849"/>
                  </a:cubicBezTo>
                  <a:lnTo>
                    <a:pt x="11665" y="2629"/>
                  </a:lnTo>
                  <a:cubicBezTo>
                    <a:pt x="11477" y="2483"/>
                    <a:pt x="11288" y="2336"/>
                    <a:pt x="11090" y="2199"/>
                  </a:cubicBezTo>
                  <a:cubicBezTo>
                    <a:pt x="10890" y="2053"/>
                    <a:pt x="10681" y="1927"/>
                    <a:pt x="10471" y="1802"/>
                  </a:cubicBezTo>
                  <a:lnTo>
                    <a:pt x="10189" y="1645"/>
                  </a:lnTo>
                  <a:cubicBezTo>
                    <a:pt x="10094" y="1592"/>
                    <a:pt x="10001" y="1540"/>
                    <a:pt x="9896" y="1487"/>
                  </a:cubicBezTo>
                  <a:cubicBezTo>
                    <a:pt x="9686" y="1383"/>
                    <a:pt x="9487" y="1278"/>
                    <a:pt x="9268" y="1173"/>
                  </a:cubicBezTo>
                  <a:cubicBezTo>
                    <a:pt x="9037" y="1069"/>
                    <a:pt x="8807" y="964"/>
                    <a:pt x="8577" y="870"/>
                  </a:cubicBezTo>
                  <a:cubicBezTo>
                    <a:pt x="8377" y="786"/>
                    <a:pt x="8189" y="702"/>
                    <a:pt x="7990" y="629"/>
                  </a:cubicBezTo>
                  <a:cubicBezTo>
                    <a:pt x="7875" y="587"/>
                    <a:pt x="7760" y="545"/>
                    <a:pt x="7634" y="503"/>
                  </a:cubicBezTo>
                  <a:cubicBezTo>
                    <a:pt x="7529" y="461"/>
                    <a:pt x="7425" y="430"/>
                    <a:pt x="7309" y="398"/>
                  </a:cubicBezTo>
                  <a:cubicBezTo>
                    <a:pt x="7100" y="336"/>
                    <a:pt x="6890" y="273"/>
                    <a:pt x="6671" y="231"/>
                  </a:cubicBezTo>
                  <a:cubicBezTo>
                    <a:pt x="6440" y="179"/>
                    <a:pt x="6210" y="126"/>
                    <a:pt x="5980" y="95"/>
                  </a:cubicBezTo>
                  <a:cubicBezTo>
                    <a:pt x="5854" y="84"/>
                    <a:pt x="5738" y="63"/>
                    <a:pt x="5613" y="53"/>
                  </a:cubicBezTo>
                  <a:cubicBezTo>
                    <a:pt x="5487" y="42"/>
                    <a:pt x="5372" y="32"/>
                    <a:pt x="5247" y="21"/>
                  </a:cubicBezTo>
                  <a:cubicBezTo>
                    <a:pt x="5026" y="11"/>
                    <a:pt x="4796" y="1"/>
                    <a:pt x="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912050" y="2244350"/>
              <a:ext cx="573050" cy="337200"/>
            </a:xfrm>
            <a:custGeom>
              <a:avLst/>
              <a:gdLst/>
              <a:ahLst/>
              <a:cxnLst/>
              <a:rect l="l" t="t" r="r" b="b"/>
              <a:pathLst>
                <a:path w="22922" h="13488" extrusionOk="0">
                  <a:moveTo>
                    <a:pt x="0" y="1"/>
                  </a:moveTo>
                  <a:lnTo>
                    <a:pt x="0" y="640"/>
                  </a:lnTo>
                  <a:lnTo>
                    <a:pt x="0" y="13487"/>
                  </a:lnTo>
                  <a:lnTo>
                    <a:pt x="22922" y="13487"/>
                  </a:lnTo>
                  <a:lnTo>
                    <a:pt x="22890" y="13268"/>
                  </a:lnTo>
                  <a:cubicBezTo>
                    <a:pt x="22880" y="13215"/>
                    <a:pt x="22869" y="13152"/>
                    <a:pt x="22859" y="13090"/>
                  </a:cubicBezTo>
                  <a:cubicBezTo>
                    <a:pt x="22848" y="13038"/>
                    <a:pt x="22848" y="12985"/>
                    <a:pt x="22838" y="12933"/>
                  </a:cubicBezTo>
                  <a:cubicBezTo>
                    <a:pt x="22806" y="12796"/>
                    <a:pt x="22775" y="12650"/>
                    <a:pt x="22743" y="12514"/>
                  </a:cubicBezTo>
                  <a:cubicBezTo>
                    <a:pt x="22733" y="12451"/>
                    <a:pt x="22712" y="12388"/>
                    <a:pt x="22702" y="12336"/>
                  </a:cubicBezTo>
                  <a:cubicBezTo>
                    <a:pt x="22681" y="12263"/>
                    <a:pt x="22660" y="12189"/>
                    <a:pt x="22639" y="12126"/>
                  </a:cubicBezTo>
                  <a:cubicBezTo>
                    <a:pt x="22608" y="12001"/>
                    <a:pt x="22566" y="11875"/>
                    <a:pt x="22534" y="11749"/>
                  </a:cubicBezTo>
                  <a:cubicBezTo>
                    <a:pt x="22492" y="11624"/>
                    <a:pt x="22440" y="11498"/>
                    <a:pt x="22398" y="11372"/>
                  </a:cubicBezTo>
                  <a:lnTo>
                    <a:pt x="22304" y="11153"/>
                  </a:lnTo>
                  <a:cubicBezTo>
                    <a:pt x="22283" y="11100"/>
                    <a:pt x="22262" y="11048"/>
                    <a:pt x="22241" y="11006"/>
                  </a:cubicBezTo>
                  <a:cubicBezTo>
                    <a:pt x="22189" y="10881"/>
                    <a:pt x="22126" y="10765"/>
                    <a:pt x="22063" y="10639"/>
                  </a:cubicBezTo>
                  <a:cubicBezTo>
                    <a:pt x="22021" y="10577"/>
                    <a:pt x="21989" y="10504"/>
                    <a:pt x="21948" y="10441"/>
                  </a:cubicBezTo>
                  <a:cubicBezTo>
                    <a:pt x="21917" y="10378"/>
                    <a:pt x="21875" y="10315"/>
                    <a:pt x="21843" y="10262"/>
                  </a:cubicBezTo>
                  <a:cubicBezTo>
                    <a:pt x="21780" y="10158"/>
                    <a:pt x="21717" y="10064"/>
                    <a:pt x="21644" y="9969"/>
                  </a:cubicBezTo>
                  <a:cubicBezTo>
                    <a:pt x="21498" y="9750"/>
                    <a:pt x="21340" y="9540"/>
                    <a:pt x="21163" y="9341"/>
                  </a:cubicBezTo>
                  <a:cubicBezTo>
                    <a:pt x="20974" y="9132"/>
                    <a:pt x="20786" y="8933"/>
                    <a:pt x="20586" y="8745"/>
                  </a:cubicBezTo>
                  <a:cubicBezTo>
                    <a:pt x="20388" y="8556"/>
                    <a:pt x="20178" y="8389"/>
                    <a:pt x="19958" y="8221"/>
                  </a:cubicBezTo>
                  <a:cubicBezTo>
                    <a:pt x="19749" y="8063"/>
                    <a:pt x="19529" y="7907"/>
                    <a:pt x="19299" y="7760"/>
                  </a:cubicBezTo>
                  <a:cubicBezTo>
                    <a:pt x="19079" y="7614"/>
                    <a:pt x="18838" y="7488"/>
                    <a:pt x="18608" y="7351"/>
                  </a:cubicBezTo>
                  <a:cubicBezTo>
                    <a:pt x="18503" y="7300"/>
                    <a:pt x="18387" y="7247"/>
                    <a:pt x="18283" y="7195"/>
                  </a:cubicBezTo>
                  <a:cubicBezTo>
                    <a:pt x="18220" y="7163"/>
                    <a:pt x="18157" y="7132"/>
                    <a:pt x="18105" y="7111"/>
                  </a:cubicBezTo>
                  <a:lnTo>
                    <a:pt x="17885" y="7016"/>
                  </a:lnTo>
                  <a:lnTo>
                    <a:pt x="17540" y="6891"/>
                  </a:lnTo>
                  <a:cubicBezTo>
                    <a:pt x="17393" y="6839"/>
                    <a:pt x="17257" y="6797"/>
                    <a:pt x="17110" y="6755"/>
                  </a:cubicBezTo>
                  <a:cubicBezTo>
                    <a:pt x="16859" y="6671"/>
                    <a:pt x="16607" y="6608"/>
                    <a:pt x="16346" y="6546"/>
                  </a:cubicBezTo>
                  <a:cubicBezTo>
                    <a:pt x="16095" y="6493"/>
                    <a:pt x="15833" y="6441"/>
                    <a:pt x="15571" y="6399"/>
                  </a:cubicBezTo>
                  <a:cubicBezTo>
                    <a:pt x="15309" y="6357"/>
                    <a:pt x="15048" y="6325"/>
                    <a:pt x="14775" y="6304"/>
                  </a:cubicBezTo>
                  <a:cubicBezTo>
                    <a:pt x="14524" y="6273"/>
                    <a:pt x="14262" y="6252"/>
                    <a:pt x="14001" y="6252"/>
                  </a:cubicBezTo>
                  <a:lnTo>
                    <a:pt x="13906" y="6252"/>
                  </a:lnTo>
                  <a:cubicBezTo>
                    <a:pt x="13707" y="6252"/>
                    <a:pt x="13508" y="6252"/>
                    <a:pt x="13309" y="6262"/>
                  </a:cubicBezTo>
                  <a:cubicBezTo>
                    <a:pt x="13121" y="6273"/>
                    <a:pt x="12932" y="6283"/>
                    <a:pt x="12754" y="6304"/>
                  </a:cubicBezTo>
                  <a:cubicBezTo>
                    <a:pt x="12230" y="6357"/>
                    <a:pt x="11718" y="6430"/>
                    <a:pt x="11204" y="6504"/>
                  </a:cubicBezTo>
                  <a:lnTo>
                    <a:pt x="10419" y="6629"/>
                  </a:lnTo>
                  <a:cubicBezTo>
                    <a:pt x="10283" y="6660"/>
                    <a:pt x="10157" y="6681"/>
                    <a:pt x="10022" y="6702"/>
                  </a:cubicBezTo>
                  <a:cubicBezTo>
                    <a:pt x="9896" y="6723"/>
                    <a:pt x="9770" y="6734"/>
                    <a:pt x="9645" y="6755"/>
                  </a:cubicBezTo>
                  <a:cubicBezTo>
                    <a:pt x="9445" y="6776"/>
                    <a:pt x="9236" y="6797"/>
                    <a:pt x="9037" y="6818"/>
                  </a:cubicBezTo>
                  <a:cubicBezTo>
                    <a:pt x="8922" y="6818"/>
                    <a:pt x="8807" y="6828"/>
                    <a:pt x="8691" y="6828"/>
                  </a:cubicBezTo>
                  <a:cubicBezTo>
                    <a:pt x="8660" y="6832"/>
                    <a:pt x="8630" y="6833"/>
                    <a:pt x="8600" y="6833"/>
                  </a:cubicBezTo>
                  <a:cubicBezTo>
                    <a:pt x="8540" y="6833"/>
                    <a:pt x="8482" y="6828"/>
                    <a:pt x="8419" y="6828"/>
                  </a:cubicBezTo>
                  <a:cubicBezTo>
                    <a:pt x="8314" y="6828"/>
                    <a:pt x="8200" y="6828"/>
                    <a:pt x="8095" y="6818"/>
                  </a:cubicBezTo>
                  <a:cubicBezTo>
                    <a:pt x="7990" y="6818"/>
                    <a:pt x="7885" y="6807"/>
                    <a:pt x="7781" y="6786"/>
                  </a:cubicBezTo>
                  <a:cubicBezTo>
                    <a:pt x="7749" y="6786"/>
                    <a:pt x="7718" y="6776"/>
                    <a:pt x="7686" y="6776"/>
                  </a:cubicBezTo>
                  <a:cubicBezTo>
                    <a:pt x="7655" y="6765"/>
                    <a:pt x="7623" y="6765"/>
                    <a:pt x="7592" y="6755"/>
                  </a:cubicBezTo>
                  <a:cubicBezTo>
                    <a:pt x="7529" y="6744"/>
                    <a:pt x="7456" y="6723"/>
                    <a:pt x="7393" y="6713"/>
                  </a:cubicBezTo>
                  <a:cubicBezTo>
                    <a:pt x="7341" y="6702"/>
                    <a:pt x="7288" y="6681"/>
                    <a:pt x="7246" y="6671"/>
                  </a:cubicBezTo>
                  <a:cubicBezTo>
                    <a:pt x="7194" y="6660"/>
                    <a:pt x="7152" y="6639"/>
                    <a:pt x="7111" y="6629"/>
                  </a:cubicBezTo>
                  <a:cubicBezTo>
                    <a:pt x="7027" y="6598"/>
                    <a:pt x="6943" y="6567"/>
                    <a:pt x="6848" y="6525"/>
                  </a:cubicBezTo>
                  <a:cubicBezTo>
                    <a:pt x="6796" y="6504"/>
                    <a:pt x="6755" y="6483"/>
                    <a:pt x="6702" y="6462"/>
                  </a:cubicBezTo>
                  <a:cubicBezTo>
                    <a:pt x="6650" y="6441"/>
                    <a:pt x="6608" y="6420"/>
                    <a:pt x="6566" y="6388"/>
                  </a:cubicBezTo>
                  <a:cubicBezTo>
                    <a:pt x="6482" y="6346"/>
                    <a:pt x="6409" y="6304"/>
                    <a:pt x="6325" y="6252"/>
                  </a:cubicBezTo>
                  <a:cubicBezTo>
                    <a:pt x="6262" y="6221"/>
                    <a:pt x="6199" y="6179"/>
                    <a:pt x="6147" y="6148"/>
                  </a:cubicBezTo>
                  <a:cubicBezTo>
                    <a:pt x="6094" y="6106"/>
                    <a:pt x="6032" y="6064"/>
                    <a:pt x="5980" y="6022"/>
                  </a:cubicBezTo>
                  <a:cubicBezTo>
                    <a:pt x="5938" y="5990"/>
                    <a:pt x="5885" y="5948"/>
                    <a:pt x="5843" y="5917"/>
                  </a:cubicBezTo>
                  <a:cubicBezTo>
                    <a:pt x="5801" y="5886"/>
                    <a:pt x="5770" y="5855"/>
                    <a:pt x="5738" y="5823"/>
                  </a:cubicBezTo>
                  <a:cubicBezTo>
                    <a:pt x="5697" y="5792"/>
                    <a:pt x="5666" y="5760"/>
                    <a:pt x="5624" y="5729"/>
                  </a:cubicBezTo>
                  <a:cubicBezTo>
                    <a:pt x="5592" y="5687"/>
                    <a:pt x="5550" y="5655"/>
                    <a:pt x="5508" y="5613"/>
                  </a:cubicBezTo>
                  <a:cubicBezTo>
                    <a:pt x="5456" y="5550"/>
                    <a:pt x="5393" y="5488"/>
                    <a:pt x="5341" y="5425"/>
                  </a:cubicBezTo>
                  <a:lnTo>
                    <a:pt x="5152" y="5205"/>
                  </a:lnTo>
                  <a:cubicBezTo>
                    <a:pt x="5047" y="5069"/>
                    <a:pt x="4943" y="4933"/>
                    <a:pt x="4838" y="4786"/>
                  </a:cubicBezTo>
                  <a:cubicBezTo>
                    <a:pt x="4556" y="4399"/>
                    <a:pt x="4293" y="4001"/>
                    <a:pt x="4042" y="3603"/>
                  </a:cubicBezTo>
                  <a:cubicBezTo>
                    <a:pt x="3906" y="3393"/>
                    <a:pt x="3781" y="3184"/>
                    <a:pt x="3644" y="2985"/>
                  </a:cubicBezTo>
                  <a:cubicBezTo>
                    <a:pt x="3509" y="2786"/>
                    <a:pt x="3372" y="2588"/>
                    <a:pt x="3225" y="2388"/>
                  </a:cubicBezTo>
                  <a:cubicBezTo>
                    <a:pt x="3079" y="2190"/>
                    <a:pt x="2911" y="1990"/>
                    <a:pt x="2744" y="1802"/>
                  </a:cubicBezTo>
                  <a:cubicBezTo>
                    <a:pt x="2660" y="1708"/>
                    <a:pt x="2566" y="1613"/>
                    <a:pt x="2482" y="1520"/>
                  </a:cubicBezTo>
                  <a:cubicBezTo>
                    <a:pt x="2430" y="1467"/>
                    <a:pt x="2388" y="1425"/>
                    <a:pt x="2346" y="1373"/>
                  </a:cubicBezTo>
                  <a:cubicBezTo>
                    <a:pt x="2294" y="1331"/>
                    <a:pt x="2252" y="1289"/>
                    <a:pt x="2210" y="1247"/>
                  </a:cubicBezTo>
                  <a:cubicBezTo>
                    <a:pt x="2105" y="1153"/>
                    <a:pt x="2011" y="1069"/>
                    <a:pt x="1906" y="985"/>
                  </a:cubicBezTo>
                  <a:cubicBezTo>
                    <a:pt x="1854" y="943"/>
                    <a:pt x="1801" y="901"/>
                    <a:pt x="1749" y="870"/>
                  </a:cubicBezTo>
                  <a:cubicBezTo>
                    <a:pt x="1697" y="828"/>
                    <a:pt x="1634" y="797"/>
                    <a:pt x="1582" y="755"/>
                  </a:cubicBezTo>
                  <a:cubicBezTo>
                    <a:pt x="1362" y="619"/>
                    <a:pt x="1142" y="493"/>
                    <a:pt x="912" y="368"/>
                  </a:cubicBezTo>
                  <a:cubicBezTo>
                    <a:pt x="796" y="315"/>
                    <a:pt x="681" y="252"/>
                    <a:pt x="566" y="200"/>
                  </a:cubicBezTo>
                  <a:cubicBezTo>
                    <a:pt x="440" y="147"/>
                    <a:pt x="325" y="95"/>
                    <a:pt x="200" y="54"/>
                  </a:cubicBezTo>
                  <a:lnTo>
                    <a:pt x="74" y="22"/>
                  </a:lnTo>
                  <a:cubicBezTo>
                    <a:pt x="53" y="12"/>
                    <a:pt x="21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8520319" y="3219136"/>
            <a:ext cx="623684" cy="1493179"/>
          </a:xfrm>
          <a:custGeom>
            <a:avLst/>
            <a:gdLst/>
            <a:ahLst/>
            <a:cxnLst/>
            <a:rect l="l" t="t" r="r" b="b"/>
            <a:pathLst>
              <a:path w="9299" h="22263" extrusionOk="0">
                <a:moveTo>
                  <a:pt x="9299" y="1"/>
                </a:moveTo>
                <a:cubicBezTo>
                  <a:pt x="9299" y="1"/>
                  <a:pt x="1" y="3645"/>
                  <a:pt x="1" y="11237"/>
                </a:cubicBezTo>
                <a:cubicBezTo>
                  <a:pt x="1" y="17729"/>
                  <a:pt x="9299" y="22262"/>
                  <a:pt x="9299" y="22262"/>
                </a:cubicBezTo>
                <a:lnTo>
                  <a:pt x="92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-544489" y="1217399"/>
            <a:ext cx="1593612" cy="504615"/>
          </a:xfrm>
          <a:custGeom>
            <a:avLst/>
            <a:gdLst/>
            <a:ahLst/>
            <a:cxnLst/>
            <a:rect l="l" t="t" r="r" b="b"/>
            <a:pathLst>
              <a:path w="32105" h="10166" extrusionOk="0">
                <a:moveTo>
                  <a:pt x="14903" y="1"/>
                </a:moveTo>
                <a:cubicBezTo>
                  <a:pt x="4026" y="1"/>
                  <a:pt x="1" y="10165"/>
                  <a:pt x="1" y="10165"/>
                </a:cubicBezTo>
                <a:lnTo>
                  <a:pt x="32105" y="10165"/>
                </a:lnTo>
                <a:cubicBezTo>
                  <a:pt x="32105" y="10165"/>
                  <a:pt x="28377" y="1025"/>
                  <a:pt x="16377" y="61"/>
                </a:cubicBezTo>
                <a:cubicBezTo>
                  <a:pt x="15872" y="20"/>
                  <a:pt x="15381" y="1"/>
                  <a:pt x="14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202114" y="-7049"/>
            <a:ext cx="2398042" cy="836653"/>
            <a:chOff x="4190575" y="238375"/>
            <a:chExt cx="1701825" cy="593750"/>
          </a:xfrm>
        </p:grpSpPr>
        <p:sp>
          <p:nvSpPr>
            <p:cNvPr id="15" name="Google Shape;15;p2"/>
            <p:cNvSpPr/>
            <p:nvPr/>
          </p:nvSpPr>
          <p:spPr>
            <a:xfrm>
              <a:off x="4523025" y="238375"/>
              <a:ext cx="1085350" cy="224375"/>
            </a:xfrm>
            <a:custGeom>
              <a:avLst/>
              <a:gdLst/>
              <a:ahLst/>
              <a:cxnLst/>
              <a:rect l="l" t="t" r="r" b="b"/>
              <a:pathLst>
                <a:path w="43414" h="8975" extrusionOk="0">
                  <a:moveTo>
                    <a:pt x="1" y="1"/>
                  </a:moveTo>
                  <a:cubicBezTo>
                    <a:pt x="33" y="43"/>
                    <a:pt x="64" y="95"/>
                    <a:pt x="95" y="137"/>
                  </a:cubicBezTo>
                  <a:cubicBezTo>
                    <a:pt x="158" y="252"/>
                    <a:pt x="231" y="357"/>
                    <a:pt x="294" y="472"/>
                  </a:cubicBezTo>
                  <a:cubicBezTo>
                    <a:pt x="409" y="660"/>
                    <a:pt x="524" y="860"/>
                    <a:pt x="640" y="1069"/>
                  </a:cubicBezTo>
                  <a:cubicBezTo>
                    <a:pt x="703" y="1195"/>
                    <a:pt x="776" y="1320"/>
                    <a:pt x="849" y="1446"/>
                  </a:cubicBezTo>
                  <a:cubicBezTo>
                    <a:pt x="912" y="1572"/>
                    <a:pt x="975" y="1686"/>
                    <a:pt x="1027" y="1802"/>
                  </a:cubicBezTo>
                  <a:cubicBezTo>
                    <a:pt x="1090" y="1948"/>
                    <a:pt x="1153" y="2084"/>
                    <a:pt x="1215" y="2221"/>
                  </a:cubicBezTo>
                  <a:lnTo>
                    <a:pt x="1373" y="2598"/>
                  </a:lnTo>
                  <a:cubicBezTo>
                    <a:pt x="1425" y="2723"/>
                    <a:pt x="1478" y="2849"/>
                    <a:pt x="1519" y="2985"/>
                  </a:cubicBezTo>
                  <a:cubicBezTo>
                    <a:pt x="1571" y="3121"/>
                    <a:pt x="1624" y="3268"/>
                    <a:pt x="1666" y="3414"/>
                  </a:cubicBezTo>
                  <a:cubicBezTo>
                    <a:pt x="1834" y="3896"/>
                    <a:pt x="1990" y="4388"/>
                    <a:pt x="2221" y="4849"/>
                  </a:cubicBezTo>
                  <a:cubicBezTo>
                    <a:pt x="2346" y="5090"/>
                    <a:pt x="2462" y="5320"/>
                    <a:pt x="2608" y="5540"/>
                  </a:cubicBezTo>
                  <a:cubicBezTo>
                    <a:pt x="2671" y="5655"/>
                    <a:pt x="2744" y="5770"/>
                    <a:pt x="2818" y="5875"/>
                  </a:cubicBezTo>
                  <a:cubicBezTo>
                    <a:pt x="2891" y="5990"/>
                    <a:pt x="2964" y="6105"/>
                    <a:pt x="3048" y="6221"/>
                  </a:cubicBezTo>
                  <a:cubicBezTo>
                    <a:pt x="3184" y="6419"/>
                    <a:pt x="3341" y="6608"/>
                    <a:pt x="3498" y="6796"/>
                  </a:cubicBezTo>
                  <a:cubicBezTo>
                    <a:pt x="3540" y="6849"/>
                    <a:pt x="3582" y="6901"/>
                    <a:pt x="3624" y="6943"/>
                  </a:cubicBezTo>
                  <a:cubicBezTo>
                    <a:pt x="3676" y="7006"/>
                    <a:pt x="3728" y="7058"/>
                    <a:pt x="3781" y="7121"/>
                  </a:cubicBezTo>
                  <a:cubicBezTo>
                    <a:pt x="3823" y="7163"/>
                    <a:pt x="3854" y="7194"/>
                    <a:pt x="3896" y="7226"/>
                  </a:cubicBezTo>
                  <a:lnTo>
                    <a:pt x="4022" y="7352"/>
                  </a:lnTo>
                  <a:cubicBezTo>
                    <a:pt x="4084" y="7414"/>
                    <a:pt x="4147" y="7466"/>
                    <a:pt x="4221" y="7529"/>
                  </a:cubicBezTo>
                  <a:cubicBezTo>
                    <a:pt x="4252" y="7561"/>
                    <a:pt x="4294" y="7592"/>
                    <a:pt x="4336" y="7624"/>
                  </a:cubicBezTo>
                  <a:cubicBezTo>
                    <a:pt x="4440" y="7708"/>
                    <a:pt x="4556" y="7791"/>
                    <a:pt x="4661" y="7864"/>
                  </a:cubicBezTo>
                  <a:cubicBezTo>
                    <a:pt x="4870" y="8022"/>
                    <a:pt x="5090" y="8157"/>
                    <a:pt x="5310" y="8273"/>
                  </a:cubicBezTo>
                  <a:cubicBezTo>
                    <a:pt x="5373" y="8315"/>
                    <a:pt x="5436" y="8346"/>
                    <a:pt x="5498" y="8378"/>
                  </a:cubicBezTo>
                  <a:cubicBezTo>
                    <a:pt x="5571" y="8420"/>
                    <a:pt x="5634" y="8451"/>
                    <a:pt x="5708" y="8482"/>
                  </a:cubicBezTo>
                  <a:cubicBezTo>
                    <a:pt x="5813" y="8534"/>
                    <a:pt x="5917" y="8576"/>
                    <a:pt x="6022" y="8618"/>
                  </a:cubicBezTo>
                  <a:cubicBezTo>
                    <a:pt x="6085" y="8639"/>
                    <a:pt x="6137" y="8660"/>
                    <a:pt x="6189" y="8681"/>
                  </a:cubicBezTo>
                  <a:cubicBezTo>
                    <a:pt x="6210" y="8692"/>
                    <a:pt x="6241" y="8702"/>
                    <a:pt x="6262" y="8702"/>
                  </a:cubicBezTo>
                  <a:cubicBezTo>
                    <a:pt x="6325" y="8723"/>
                    <a:pt x="6399" y="8744"/>
                    <a:pt x="6472" y="8765"/>
                  </a:cubicBezTo>
                  <a:cubicBezTo>
                    <a:pt x="6514" y="8776"/>
                    <a:pt x="6556" y="8797"/>
                    <a:pt x="6608" y="8807"/>
                  </a:cubicBezTo>
                  <a:cubicBezTo>
                    <a:pt x="6671" y="8817"/>
                    <a:pt x="6744" y="8838"/>
                    <a:pt x="6818" y="8859"/>
                  </a:cubicBezTo>
                  <a:cubicBezTo>
                    <a:pt x="6943" y="8880"/>
                    <a:pt x="7079" y="8911"/>
                    <a:pt x="7216" y="8922"/>
                  </a:cubicBezTo>
                  <a:cubicBezTo>
                    <a:pt x="7330" y="8943"/>
                    <a:pt x="7456" y="8953"/>
                    <a:pt x="7572" y="8964"/>
                  </a:cubicBezTo>
                  <a:cubicBezTo>
                    <a:pt x="7697" y="8974"/>
                    <a:pt x="7823" y="8974"/>
                    <a:pt x="7959" y="8974"/>
                  </a:cubicBezTo>
                  <a:lnTo>
                    <a:pt x="7970" y="8974"/>
                  </a:lnTo>
                  <a:cubicBezTo>
                    <a:pt x="8105" y="8974"/>
                    <a:pt x="8231" y="8964"/>
                    <a:pt x="8357" y="8953"/>
                  </a:cubicBezTo>
                  <a:cubicBezTo>
                    <a:pt x="8629" y="8943"/>
                    <a:pt x="8901" y="8911"/>
                    <a:pt x="9173" y="8869"/>
                  </a:cubicBezTo>
                  <a:lnTo>
                    <a:pt x="9362" y="8838"/>
                  </a:lnTo>
                  <a:cubicBezTo>
                    <a:pt x="9561" y="8807"/>
                    <a:pt x="9750" y="8765"/>
                    <a:pt x="9938" y="8723"/>
                  </a:cubicBezTo>
                  <a:cubicBezTo>
                    <a:pt x="10399" y="8618"/>
                    <a:pt x="10849" y="8472"/>
                    <a:pt x="11288" y="8304"/>
                  </a:cubicBezTo>
                  <a:lnTo>
                    <a:pt x="11949" y="8022"/>
                  </a:lnTo>
                  <a:cubicBezTo>
                    <a:pt x="12168" y="7917"/>
                    <a:pt x="12388" y="7812"/>
                    <a:pt x="12608" y="7687"/>
                  </a:cubicBezTo>
                  <a:cubicBezTo>
                    <a:pt x="12828" y="7571"/>
                    <a:pt x="13038" y="7445"/>
                    <a:pt x="13247" y="7310"/>
                  </a:cubicBezTo>
                  <a:cubicBezTo>
                    <a:pt x="13466" y="7173"/>
                    <a:pt x="13687" y="7027"/>
                    <a:pt x="13906" y="6880"/>
                  </a:cubicBezTo>
                  <a:cubicBezTo>
                    <a:pt x="14126" y="6723"/>
                    <a:pt x="14346" y="6577"/>
                    <a:pt x="14566" y="6419"/>
                  </a:cubicBezTo>
                  <a:cubicBezTo>
                    <a:pt x="14786" y="6252"/>
                    <a:pt x="15006" y="6095"/>
                    <a:pt x="15226" y="5938"/>
                  </a:cubicBezTo>
                  <a:cubicBezTo>
                    <a:pt x="15435" y="5791"/>
                    <a:pt x="15655" y="5655"/>
                    <a:pt x="15875" y="5519"/>
                  </a:cubicBezTo>
                  <a:lnTo>
                    <a:pt x="16566" y="5111"/>
                  </a:lnTo>
                  <a:cubicBezTo>
                    <a:pt x="16922" y="4922"/>
                    <a:pt x="17268" y="4734"/>
                    <a:pt x="17634" y="4566"/>
                  </a:cubicBezTo>
                  <a:cubicBezTo>
                    <a:pt x="17822" y="4472"/>
                    <a:pt x="18011" y="4388"/>
                    <a:pt x="18210" y="4304"/>
                  </a:cubicBezTo>
                  <a:cubicBezTo>
                    <a:pt x="18378" y="4231"/>
                    <a:pt x="18545" y="4157"/>
                    <a:pt x="18723" y="4095"/>
                  </a:cubicBezTo>
                  <a:cubicBezTo>
                    <a:pt x="18911" y="4022"/>
                    <a:pt x="19100" y="3948"/>
                    <a:pt x="19288" y="3885"/>
                  </a:cubicBezTo>
                  <a:cubicBezTo>
                    <a:pt x="19477" y="3822"/>
                    <a:pt x="19676" y="3770"/>
                    <a:pt x="19875" y="3718"/>
                  </a:cubicBezTo>
                  <a:cubicBezTo>
                    <a:pt x="20011" y="3687"/>
                    <a:pt x="20147" y="3655"/>
                    <a:pt x="20294" y="3634"/>
                  </a:cubicBezTo>
                  <a:cubicBezTo>
                    <a:pt x="20440" y="3603"/>
                    <a:pt x="20587" y="3582"/>
                    <a:pt x="20744" y="3561"/>
                  </a:cubicBezTo>
                  <a:cubicBezTo>
                    <a:pt x="20912" y="3540"/>
                    <a:pt x="21089" y="3519"/>
                    <a:pt x="21268" y="3508"/>
                  </a:cubicBezTo>
                  <a:cubicBezTo>
                    <a:pt x="21445" y="3498"/>
                    <a:pt x="21624" y="3487"/>
                    <a:pt x="21791" y="3487"/>
                  </a:cubicBezTo>
                  <a:cubicBezTo>
                    <a:pt x="21938" y="3498"/>
                    <a:pt x="22084" y="3498"/>
                    <a:pt x="22231" y="3508"/>
                  </a:cubicBezTo>
                  <a:cubicBezTo>
                    <a:pt x="22388" y="3529"/>
                    <a:pt x="22534" y="3540"/>
                    <a:pt x="22681" y="3561"/>
                  </a:cubicBezTo>
                  <a:cubicBezTo>
                    <a:pt x="22901" y="3603"/>
                    <a:pt x="23132" y="3634"/>
                    <a:pt x="23362" y="3687"/>
                  </a:cubicBezTo>
                  <a:cubicBezTo>
                    <a:pt x="23581" y="3739"/>
                    <a:pt x="23812" y="3791"/>
                    <a:pt x="24042" y="3854"/>
                  </a:cubicBezTo>
                  <a:cubicBezTo>
                    <a:pt x="24105" y="3875"/>
                    <a:pt x="24179" y="3896"/>
                    <a:pt x="24241" y="3906"/>
                  </a:cubicBezTo>
                  <a:cubicBezTo>
                    <a:pt x="25268" y="4210"/>
                    <a:pt x="26273" y="4555"/>
                    <a:pt x="27309" y="4797"/>
                  </a:cubicBezTo>
                  <a:cubicBezTo>
                    <a:pt x="27581" y="4859"/>
                    <a:pt x="27854" y="4911"/>
                    <a:pt x="28126" y="4964"/>
                  </a:cubicBezTo>
                  <a:cubicBezTo>
                    <a:pt x="28251" y="4985"/>
                    <a:pt x="28388" y="5006"/>
                    <a:pt x="28524" y="5027"/>
                  </a:cubicBezTo>
                  <a:cubicBezTo>
                    <a:pt x="28649" y="5048"/>
                    <a:pt x="28786" y="5069"/>
                    <a:pt x="28912" y="5079"/>
                  </a:cubicBezTo>
                  <a:cubicBezTo>
                    <a:pt x="29058" y="5090"/>
                    <a:pt x="29194" y="5100"/>
                    <a:pt x="29340" y="5111"/>
                  </a:cubicBezTo>
                  <a:cubicBezTo>
                    <a:pt x="29466" y="5121"/>
                    <a:pt x="29592" y="5121"/>
                    <a:pt x="29707" y="5121"/>
                  </a:cubicBezTo>
                  <a:cubicBezTo>
                    <a:pt x="29775" y="5126"/>
                    <a:pt x="29841" y="5129"/>
                    <a:pt x="29905" y="5129"/>
                  </a:cubicBezTo>
                  <a:cubicBezTo>
                    <a:pt x="29969" y="5129"/>
                    <a:pt x="30032" y="5126"/>
                    <a:pt x="30094" y="5121"/>
                  </a:cubicBezTo>
                  <a:cubicBezTo>
                    <a:pt x="30231" y="5111"/>
                    <a:pt x="30357" y="5111"/>
                    <a:pt x="30482" y="5100"/>
                  </a:cubicBezTo>
                  <a:cubicBezTo>
                    <a:pt x="30629" y="5079"/>
                    <a:pt x="30765" y="5069"/>
                    <a:pt x="30911" y="5048"/>
                  </a:cubicBezTo>
                  <a:cubicBezTo>
                    <a:pt x="30943" y="5037"/>
                    <a:pt x="30974" y="5037"/>
                    <a:pt x="31006" y="5027"/>
                  </a:cubicBezTo>
                  <a:cubicBezTo>
                    <a:pt x="31100" y="5016"/>
                    <a:pt x="31204" y="4995"/>
                    <a:pt x="31299" y="4974"/>
                  </a:cubicBezTo>
                  <a:cubicBezTo>
                    <a:pt x="31560" y="4922"/>
                    <a:pt x="31823" y="4849"/>
                    <a:pt x="32074" y="4765"/>
                  </a:cubicBezTo>
                  <a:cubicBezTo>
                    <a:pt x="32335" y="4671"/>
                    <a:pt x="32586" y="4555"/>
                    <a:pt x="32849" y="4441"/>
                  </a:cubicBezTo>
                  <a:cubicBezTo>
                    <a:pt x="33089" y="4336"/>
                    <a:pt x="33319" y="4210"/>
                    <a:pt x="33550" y="4085"/>
                  </a:cubicBezTo>
                  <a:cubicBezTo>
                    <a:pt x="34011" y="3833"/>
                    <a:pt x="34429" y="3519"/>
                    <a:pt x="34869" y="3236"/>
                  </a:cubicBezTo>
                  <a:cubicBezTo>
                    <a:pt x="35320" y="2943"/>
                    <a:pt x="35781" y="2650"/>
                    <a:pt x="36241" y="2377"/>
                  </a:cubicBezTo>
                  <a:cubicBezTo>
                    <a:pt x="36817" y="2063"/>
                    <a:pt x="37393" y="1781"/>
                    <a:pt x="37990" y="1530"/>
                  </a:cubicBezTo>
                  <a:cubicBezTo>
                    <a:pt x="38073" y="1498"/>
                    <a:pt x="38147" y="1467"/>
                    <a:pt x="38220" y="1446"/>
                  </a:cubicBezTo>
                  <a:cubicBezTo>
                    <a:pt x="38325" y="1404"/>
                    <a:pt x="38429" y="1372"/>
                    <a:pt x="38524" y="1341"/>
                  </a:cubicBezTo>
                  <a:cubicBezTo>
                    <a:pt x="38691" y="1288"/>
                    <a:pt x="38869" y="1247"/>
                    <a:pt x="39037" y="1195"/>
                  </a:cubicBezTo>
                  <a:cubicBezTo>
                    <a:pt x="39236" y="1153"/>
                    <a:pt x="39424" y="1100"/>
                    <a:pt x="39623" y="1058"/>
                  </a:cubicBezTo>
                  <a:cubicBezTo>
                    <a:pt x="39811" y="1027"/>
                    <a:pt x="40000" y="985"/>
                    <a:pt x="40188" y="953"/>
                  </a:cubicBezTo>
                  <a:cubicBezTo>
                    <a:pt x="40555" y="880"/>
                    <a:pt x="40921" y="807"/>
                    <a:pt x="41298" y="713"/>
                  </a:cubicBezTo>
                  <a:cubicBezTo>
                    <a:pt x="41654" y="629"/>
                    <a:pt x="42010" y="524"/>
                    <a:pt x="42366" y="409"/>
                  </a:cubicBezTo>
                  <a:cubicBezTo>
                    <a:pt x="42461" y="388"/>
                    <a:pt x="42545" y="357"/>
                    <a:pt x="42629" y="325"/>
                  </a:cubicBezTo>
                  <a:cubicBezTo>
                    <a:pt x="42722" y="294"/>
                    <a:pt x="42817" y="252"/>
                    <a:pt x="42911" y="220"/>
                  </a:cubicBezTo>
                  <a:cubicBezTo>
                    <a:pt x="42995" y="178"/>
                    <a:pt x="43089" y="147"/>
                    <a:pt x="43173" y="116"/>
                  </a:cubicBezTo>
                  <a:cubicBezTo>
                    <a:pt x="43257" y="74"/>
                    <a:pt x="43330" y="43"/>
                    <a:pt x="43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90575" y="238375"/>
              <a:ext cx="1701825" cy="593750"/>
            </a:xfrm>
            <a:custGeom>
              <a:avLst/>
              <a:gdLst/>
              <a:ahLst/>
              <a:cxnLst/>
              <a:rect l="l" t="t" r="r" b="b"/>
              <a:pathLst>
                <a:path w="68073" h="23750" extrusionOk="0">
                  <a:moveTo>
                    <a:pt x="1" y="1"/>
                  </a:moveTo>
                  <a:cubicBezTo>
                    <a:pt x="147" y="43"/>
                    <a:pt x="284" y="85"/>
                    <a:pt x="419" y="137"/>
                  </a:cubicBezTo>
                  <a:cubicBezTo>
                    <a:pt x="786" y="262"/>
                    <a:pt x="1142" y="399"/>
                    <a:pt x="1498" y="545"/>
                  </a:cubicBezTo>
                  <a:cubicBezTo>
                    <a:pt x="1687" y="629"/>
                    <a:pt x="1875" y="713"/>
                    <a:pt x="2053" y="807"/>
                  </a:cubicBezTo>
                  <a:cubicBezTo>
                    <a:pt x="2231" y="901"/>
                    <a:pt x="2409" y="995"/>
                    <a:pt x="2587" y="1079"/>
                  </a:cubicBezTo>
                  <a:cubicBezTo>
                    <a:pt x="2932" y="1267"/>
                    <a:pt x="3267" y="1456"/>
                    <a:pt x="3603" y="1644"/>
                  </a:cubicBezTo>
                  <a:cubicBezTo>
                    <a:pt x="3812" y="1781"/>
                    <a:pt x="4032" y="1917"/>
                    <a:pt x="4231" y="2063"/>
                  </a:cubicBezTo>
                  <a:cubicBezTo>
                    <a:pt x="4430" y="2200"/>
                    <a:pt x="4629" y="2346"/>
                    <a:pt x="4817" y="2493"/>
                  </a:cubicBezTo>
                  <a:cubicBezTo>
                    <a:pt x="5068" y="2702"/>
                    <a:pt x="5320" y="2912"/>
                    <a:pt x="5550" y="3131"/>
                  </a:cubicBezTo>
                  <a:cubicBezTo>
                    <a:pt x="5791" y="3352"/>
                    <a:pt x="6022" y="3571"/>
                    <a:pt x="6241" y="3801"/>
                  </a:cubicBezTo>
                  <a:cubicBezTo>
                    <a:pt x="6797" y="4399"/>
                    <a:pt x="7330" y="5027"/>
                    <a:pt x="7823" y="5676"/>
                  </a:cubicBezTo>
                  <a:cubicBezTo>
                    <a:pt x="8032" y="5969"/>
                    <a:pt x="8242" y="6263"/>
                    <a:pt x="8440" y="6556"/>
                  </a:cubicBezTo>
                  <a:cubicBezTo>
                    <a:pt x="8629" y="6849"/>
                    <a:pt x="8796" y="7152"/>
                    <a:pt x="8964" y="7445"/>
                  </a:cubicBezTo>
                  <a:cubicBezTo>
                    <a:pt x="9320" y="8095"/>
                    <a:pt x="9666" y="8734"/>
                    <a:pt x="9990" y="9393"/>
                  </a:cubicBezTo>
                  <a:cubicBezTo>
                    <a:pt x="10168" y="9739"/>
                    <a:pt x="10336" y="10095"/>
                    <a:pt x="10492" y="10451"/>
                  </a:cubicBezTo>
                  <a:cubicBezTo>
                    <a:pt x="10650" y="10807"/>
                    <a:pt x="10797" y="11163"/>
                    <a:pt x="10932" y="11519"/>
                  </a:cubicBezTo>
                  <a:cubicBezTo>
                    <a:pt x="11111" y="11948"/>
                    <a:pt x="11278" y="12388"/>
                    <a:pt x="11435" y="12827"/>
                  </a:cubicBezTo>
                  <a:cubicBezTo>
                    <a:pt x="11581" y="13267"/>
                    <a:pt x="11718" y="13718"/>
                    <a:pt x="11865" y="14158"/>
                  </a:cubicBezTo>
                  <a:cubicBezTo>
                    <a:pt x="11937" y="14377"/>
                    <a:pt x="12011" y="14597"/>
                    <a:pt x="12095" y="14817"/>
                  </a:cubicBezTo>
                  <a:cubicBezTo>
                    <a:pt x="12179" y="15037"/>
                    <a:pt x="12273" y="15257"/>
                    <a:pt x="12367" y="15477"/>
                  </a:cubicBezTo>
                  <a:cubicBezTo>
                    <a:pt x="12461" y="15676"/>
                    <a:pt x="12556" y="15875"/>
                    <a:pt x="12670" y="16063"/>
                  </a:cubicBezTo>
                  <a:cubicBezTo>
                    <a:pt x="12733" y="16178"/>
                    <a:pt x="12796" y="16294"/>
                    <a:pt x="12870" y="16409"/>
                  </a:cubicBezTo>
                  <a:cubicBezTo>
                    <a:pt x="12922" y="16513"/>
                    <a:pt x="12985" y="16608"/>
                    <a:pt x="13058" y="16713"/>
                  </a:cubicBezTo>
                  <a:cubicBezTo>
                    <a:pt x="13477" y="17362"/>
                    <a:pt x="13990" y="17937"/>
                    <a:pt x="14513" y="18514"/>
                  </a:cubicBezTo>
                  <a:cubicBezTo>
                    <a:pt x="14765" y="18796"/>
                    <a:pt x="15037" y="19068"/>
                    <a:pt x="15320" y="19330"/>
                  </a:cubicBezTo>
                  <a:cubicBezTo>
                    <a:pt x="15592" y="19592"/>
                    <a:pt x="15875" y="19854"/>
                    <a:pt x="16158" y="20115"/>
                  </a:cubicBezTo>
                  <a:cubicBezTo>
                    <a:pt x="16744" y="20639"/>
                    <a:pt x="17361" y="21141"/>
                    <a:pt x="18032" y="21550"/>
                  </a:cubicBezTo>
                  <a:cubicBezTo>
                    <a:pt x="18199" y="21655"/>
                    <a:pt x="18357" y="21749"/>
                    <a:pt x="18534" y="21843"/>
                  </a:cubicBezTo>
                  <a:cubicBezTo>
                    <a:pt x="18702" y="21937"/>
                    <a:pt x="18880" y="22021"/>
                    <a:pt x="19058" y="22116"/>
                  </a:cubicBezTo>
                  <a:cubicBezTo>
                    <a:pt x="19383" y="22272"/>
                    <a:pt x="19697" y="22419"/>
                    <a:pt x="20021" y="22565"/>
                  </a:cubicBezTo>
                  <a:cubicBezTo>
                    <a:pt x="20200" y="22649"/>
                    <a:pt x="20367" y="22723"/>
                    <a:pt x="20545" y="22796"/>
                  </a:cubicBezTo>
                  <a:cubicBezTo>
                    <a:pt x="20723" y="22870"/>
                    <a:pt x="20901" y="22942"/>
                    <a:pt x="21089" y="22995"/>
                  </a:cubicBezTo>
                  <a:cubicBezTo>
                    <a:pt x="21435" y="23121"/>
                    <a:pt x="21780" y="23226"/>
                    <a:pt x="22136" y="23319"/>
                  </a:cubicBezTo>
                  <a:cubicBezTo>
                    <a:pt x="22890" y="23519"/>
                    <a:pt x="23655" y="23654"/>
                    <a:pt x="24440" y="23717"/>
                  </a:cubicBezTo>
                  <a:cubicBezTo>
                    <a:pt x="24744" y="23738"/>
                    <a:pt x="25047" y="23749"/>
                    <a:pt x="25361" y="23749"/>
                  </a:cubicBezTo>
                  <a:lnTo>
                    <a:pt x="25582" y="23749"/>
                  </a:lnTo>
                  <a:cubicBezTo>
                    <a:pt x="25948" y="23749"/>
                    <a:pt x="26315" y="23717"/>
                    <a:pt x="26681" y="23675"/>
                  </a:cubicBezTo>
                  <a:cubicBezTo>
                    <a:pt x="27058" y="23634"/>
                    <a:pt x="27424" y="23571"/>
                    <a:pt x="27791" y="23477"/>
                  </a:cubicBezTo>
                  <a:cubicBezTo>
                    <a:pt x="27990" y="23424"/>
                    <a:pt x="28178" y="23372"/>
                    <a:pt x="28367" y="23309"/>
                  </a:cubicBezTo>
                  <a:cubicBezTo>
                    <a:pt x="28544" y="23257"/>
                    <a:pt x="28712" y="23184"/>
                    <a:pt x="28880" y="23121"/>
                  </a:cubicBezTo>
                  <a:cubicBezTo>
                    <a:pt x="29236" y="22984"/>
                    <a:pt x="29571" y="22807"/>
                    <a:pt x="29906" y="22628"/>
                  </a:cubicBezTo>
                  <a:cubicBezTo>
                    <a:pt x="30241" y="22440"/>
                    <a:pt x="30576" y="22230"/>
                    <a:pt x="30890" y="22000"/>
                  </a:cubicBezTo>
                  <a:cubicBezTo>
                    <a:pt x="31204" y="21781"/>
                    <a:pt x="31497" y="21529"/>
                    <a:pt x="31780" y="21267"/>
                  </a:cubicBezTo>
                  <a:cubicBezTo>
                    <a:pt x="32063" y="20995"/>
                    <a:pt x="32335" y="20723"/>
                    <a:pt x="32586" y="20429"/>
                  </a:cubicBezTo>
                  <a:cubicBezTo>
                    <a:pt x="33581" y="19268"/>
                    <a:pt x="34408" y="17969"/>
                    <a:pt x="35351" y="16765"/>
                  </a:cubicBezTo>
                  <a:cubicBezTo>
                    <a:pt x="35550" y="16524"/>
                    <a:pt x="35749" y="16283"/>
                    <a:pt x="35969" y="16053"/>
                  </a:cubicBezTo>
                  <a:cubicBezTo>
                    <a:pt x="36178" y="15822"/>
                    <a:pt x="36409" y="15603"/>
                    <a:pt x="36628" y="15382"/>
                  </a:cubicBezTo>
                  <a:cubicBezTo>
                    <a:pt x="36775" y="15257"/>
                    <a:pt x="36911" y="15121"/>
                    <a:pt x="37058" y="15005"/>
                  </a:cubicBezTo>
                  <a:cubicBezTo>
                    <a:pt x="37131" y="14943"/>
                    <a:pt x="37204" y="14880"/>
                    <a:pt x="37277" y="14828"/>
                  </a:cubicBezTo>
                  <a:cubicBezTo>
                    <a:pt x="37340" y="14786"/>
                    <a:pt x="37403" y="14733"/>
                    <a:pt x="37466" y="14691"/>
                  </a:cubicBezTo>
                  <a:cubicBezTo>
                    <a:pt x="37550" y="14639"/>
                    <a:pt x="37623" y="14577"/>
                    <a:pt x="37707" y="14535"/>
                  </a:cubicBezTo>
                  <a:cubicBezTo>
                    <a:pt x="37780" y="14482"/>
                    <a:pt x="37864" y="14440"/>
                    <a:pt x="37937" y="14388"/>
                  </a:cubicBezTo>
                  <a:cubicBezTo>
                    <a:pt x="38052" y="14325"/>
                    <a:pt x="38178" y="14262"/>
                    <a:pt x="38293" y="14210"/>
                  </a:cubicBezTo>
                  <a:cubicBezTo>
                    <a:pt x="38419" y="14147"/>
                    <a:pt x="38545" y="14095"/>
                    <a:pt x="38670" y="14042"/>
                  </a:cubicBezTo>
                  <a:cubicBezTo>
                    <a:pt x="38754" y="14011"/>
                    <a:pt x="38848" y="13979"/>
                    <a:pt x="38932" y="13948"/>
                  </a:cubicBezTo>
                  <a:cubicBezTo>
                    <a:pt x="39026" y="13916"/>
                    <a:pt x="39120" y="13895"/>
                    <a:pt x="39215" y="13865"/>
                  </a:cubicBezTo>
                  <a:lnTo>
                    <a:pt x="39466" y="13802"/>
                  </a:lnTo>
                  <a:cubicBezTo>
                    <a:pt x="39560" y="13781"/>
                    <a:pt x="39665" y="13760"/>
                    <a:pt x="39759" y="13749"/>
                  </a:cubicBezTo>
                  <a:cubicBezTo>
                    <a:pt x="39853" y="13728"/>
                    <a:pt x="39958" y="13707"/>
                    <a:pt x="40053" y="13697"/>
                  </a:cubicBezTo>
                  <a:cubicBezTo>
                    <a:pt x="40146" y="13686"/>
                    <a:pt x="40230" y="13676"/>
                    <a:pt x="40314" y="13665"/>
                  </a:cubicBezTo>
                  <a:cubicBezTo>
                    <a:pt x="40419" y="13655"/>
                    <a:pt x="40513" y="13644"/>
                    <a:pt x="40607" y="13644"/>
                  </a:cubicBezTo>
                  <a:cubicBezTo>
                    <a:pt x="40681" y="13634"/>
                    <a:pt x="40754" y="13634"/>
                    <a:pt x="40816" y="13634"/>
                  </a:cubicBezTo>
                  <a:cubicBezTo>
                    <a:pt x="40953" y="13623"/>
                    <a:pt x="41089" y="13623"/>
                    <a:pt x="41225" y="13623"/>
                  </a:cubicBezTo>
                  <a:cubicBezTo>
                    <a:pt x="41445" y="13634"/>
                    <a:pt x="41665" y="13644"/>
                    <a:pt x="41874" y="13665"/>
                  </a:cubicBezTo>
                  <a:cubicBezTo>
                    <a:pt x="42084" y="13686"/>
                    <a:pt x="42303" y="13707"/>
                    <a:pt x="42513" y="13739"/>
                  </a:cubicBezTo>
                  <a:cubicBezTo>
                    <a:pt x="42827" y="13781"/>
                    <a:pt x="43141" y="13833"/>
                    <a:pt x="43455" y="13895"/>
                  </a:cubicBezTo>
                  <a:cubicBezTo>
                    <a:pt x="43769" y="13948"/>
                    <a:pt x="44083" y="14011"/>
                    <a:pt x="44398" y="14063"/>
                  </a:cubicBezTo>
                  <a:cubicBezTo>
                    <a:pt x="44670" y="14105"/>
                    <a:pt x="44953" y="14158"/>
                    <a:pt x="45225" y="14189"/>
                  </a:cubicBezTo>
                  <a:cubicBezTo>
                    <a:pt x="45549" y="14221"/>
                    <a:pt x="45884" y="14252"/>
                    <a:pt x="46220" y="14283"/>
                  </a:cubicBezTo>
                  <a:cubicBezTo>
                    <a:pt x="46534" y="14304"/>
                    <a:pt x="46848" y="14314"/>
                    <a:pt x="47173" y="14325"/>
                  </a:cubicBezTo>
                  <a:cubicBezTo>
                    <a:pt x="47455" y="14325"/>
                    <a:pt x="47748" y="14314"/>
                    <a:pt x="48031" y="14283"/>
                  </a:cubicBezTo>
                  <a:cubicBezTo>
                    <a:pt x="48325" y="14252"/>
                    <a:pt x="48607" y="14210"/>
                    <a:pt x="48890" y="14137"/>
                  </a:cubicBezTo>
                  <a:cubicBezTo>
                    <a:pt x="49183" y="14063"/>
                    <a:pt x="49466" y="13990"/>
                    <a:pt x="49738" y="13885"/>
                  </a:cubicBezTo>
                  <a:cubicBezTo>
                    <a:pt x="49926" y="13823"/>
                    <a:pt x="50115" y="13749"/>
                    <a:pt x="50293" y="13665"/>
                  </a:cubicBezTo>
                  <a:cubicBezTo>
                    <a:pt x="50450" y="13592"/>
                    <a:pt x="50617" y="13508"/>
                    <a:pt x="50775" y="13425"/>
                  </a:cubicBezTo>
                  <a:cubicBezTo>
                    <a:pt x="51078" y="13257"/>
                    <a:pt x="51382" y="13069"/>
                    <a:pt x="51675" y="12869"/>
                  </a:cubicBezTo>
                  <a:cubicBezTo>
                    <a:pt x="51979" y="12650"/>
                    <a:pt x="52283" y="12430"/>
                    <a:pt x="52565" y="12189"/>
                  </a:cubicBezTo>
                  <a:cubicBezTo>
                    <a:pt x="52848" y="11948"/>
                    <a:pt x="53120" y="11697"/>
                    <a:pt x="53382" y="11424"/>
                  </a:cubicBezTo>
                  <a:cubicBezTo>
                    <a:pt x="53528" y="11278"/>
                    <a:pt x="53665" y="11110"/>
                    <a:pt x="53811" y="10943"/>
                  </a:cubicBezTo>
                  <a:cubicBezTo>
                    <a:pt x="53863" y="10870"/>
                    <a:pt x="53926" y="10796"/>
                    <a:pt x="53989" y="10723"/>
                  </a:cubicBezTo>
                  <a:cubicBezTo>
                    <a:pt x="54042" y="10649"/>
                    <a:pt x="54094" y="10587"/>
                    <a:pt x="54136" y="10514"/>
                  </a:cubicBezTo>
                  <a:cubicBezTo>
                    <a:pt x="54198" y="10419"/>
                    <a:pt x="54272" y="10325"/>
                    <a:pt x="54324" y="10231"/>
                  </a:cubicBezTo>
                  <a:cubicBezTo>
                    <a:pt x="54377" y="10158"/>
                    <a:pt x="54419" y="10074"/>
                    <a:pt x="54471" y="10000"/>
                  </a:cubicBezTo>
                  <a:cubicBezTo>
                    <a:pt x="54554" y="9854"/>
                    <a:pt x="54628" y="9697"/>
                    <a:pt x="54712" y="9550"/>
                  </a:cubicBezTo>
                  <a:cubicBezTo>
                    <a:pt x="55057" y="8880"/>
                    <a:pt x="55403" y="8199"/>
                    <a:pt x="55780" y="7540"/>
                  </a:cubicBezTo>
                  <a:cubicBezTo>
                    <a:pt x="55885" y="7372"/>
                    <a:pt x="55999" y="7194"/>
                    <a:pt x="56115" y="7027"/>
                  </a:cubicBezTo>
                  <a:cubicBezTo>
                    <a:pt x="56178" y="6922"/>
                    <a:pt x="56251" y="6817"/>
                    <a:pt x="56335" y="6712"/>
                  </a:cubicBezTo>
                  <a:cubicBezTo>
                    <a:pt x="56376" y="6650"/>
                    <a:pt x="56439" y="6577"/>
                    <a:pt x="56492" y="6514"/>
                  </a:cubicBezTo>
                  <a:cubicBezTo>
                    <a:pt x="56586" y="6409"/>
                    <a:pt x="56670" y="6294"/>
                    <a:pt x="56764" y="6189"/>
                  </a:cubicBezTo>
                  <a:cubicBezTo>
                    <a:pt x="56869" y="6084"/>
                    <a:pt x="56963" y="5979"/>
                    <a:pt x="57068" y="5886"/>
                  </a:cubicBezTo>
                  <a:cubicBezTo>
                    <a:pt x="57193" y="5760"/>
                    <a:pt x="57319" y="5634"/>
                    <a:pt x="57465" y="5519"/>
                  </a:cubicBezTo>
                  <a:cubicBezTo>
                    <a:pt x="57539" y="5456"/>
                    <a:pt x="57602" y="5393"/>
                    <a:pt x="57686" y="5330"/>
                  </a:cubicBezTo>
                  <a:cubicBezTo>
                    <a:pt x="57759" y="5278"/>
                    <a:pt x="57832" y="5215"/>
                    <a:pt x="57905" y="5163"/>
                  </a:cubicBezTo>
                  <a:cubicBezTo>
                    <a:pt x="58146" y="4995"/>
                    <a:pt x="58387" y="4828"/>
                    <a:pt x="58628" y="4671"/>
                  </a:cubicBezTo>
                  <a:cubicBezTo>
                    <a:pt x="58775" y="4587"/>
                    <a:pt x="58921" y="4493"/>
                    <a:pt x="59068" y="4409"/>
                  </a:cubicBezTo>
                  <a:cubicBezTo>
                    <a:pt x="59183" y="4346"/>
                    <a:pt x="59308" y="4273"/>
                    <a:pt x="59434" y="4199"/>
                  </a:cubicBezTo>
                  <a:cubicBezTo>
                    <a:pt x="59727" y="4053"/>
                    <a:pt x="60020" y="3885"/>
                    <a:pt x="60324" y="3750"/>
                  </a:cubicBezTo>
                  <a:cubicBezTo>
                    <a:pt x="60481" y="3676"/>
                    <a:pt x="60639" y="3603"/>
                    <a:pt x="60785" y="3540"/>
                  </a:cubicBezTo>
                  <a:cubicBezTo>
                    <a:pt x="60911" y="3487"/>
                    <a:pt x="61026" y="3435"/>
                    <a:pt x="61151" y="3393"/>
                  </a:cubicBezTo>
                  <a:cubicBezTo>
                    <a:pt x="62010" y="3068"/>
                    <a:pt x="62879" y="2817"/>
                    <a:pt x="63748" y="2524"/>
                  </a:cubicBezTo>
                  <a:cubicBezTo>
                    <a:pt x="64104" y="2409"/>
                    <a:pt x="64460" y="2294"/>
                    <a:pt x="64806" y="2158"/>
                  </a:cubicBezTo>
                  <a:cubicBezTo>
                    <a:pt x="65162" y="2011"/>
                    <a:pt x="65518" y="1854"/>
                    <a:pt x="65863" y="1676"/>
                  </a:cubicBezTo>
                  <a:cubicBezTo>
                    <a:pt x="66021" y="1603"/>
                    <a:pt x="66177" y="1519"/>
                    <a:pt x="66335" y="1435"/>
                  </a:cubicBezTo>
                  <a:cubicBezTo>
                    <a:pt x="66408" y="1383"/>
                    <a:pt x="66491" y="1351"/>
                    <a:pt x="66565" y="1299"/>
                  </a:cubicBezTo>
                  <a:cubicBezTo>
                    <a:pt x="66638" y="1247"/>
                    <a:pt x="66722" y="1205"/>
                    <a:pt x="66806" y="1153"/>
                  </a:cubicBezTo>
                  <a:cubicBezTo>
                    <a:pt x="66889" y="1090"/>
                    <a:pt x="66984" y="1037"/>
                    <a:pt x="67068" y="964"/>
                  </a:cubicBezTo>
                  <a:cubicBezTo>
                    <a:pt x="67141" y="911"/>
                    <a:pt x="67214" y="860"/>
                    <a:pt x="67287" y="797"/>
                  </a:cubicBezTo>
                  <a:cubicBezTo>
                    <a:pt x="67350" y="734"/>
                    <a:pt x="67424" y="681"/>
                    <a:pt x="67487" y="618"/>
                  </a:cubicBezTo>
                  <a:cubicBezTo>
                    <a:pt x="67549" y="566"/>
                    <a:pt x="67612" y="503"/>
                    <a:pt x="67675" y="441"/>
                  </a:cubicBezTo>
                  <a:cubicBezTo>
                    <a:pt x="67706" y="409"/>
                    <a:pt x="67738" y="367"/>
                    <a:pt x="67780" y="336"/>
                  </a:cubicBezTo>
                  <a:cubicBezTo>
                    <a:pt x="67801" y="304"/>
                    <a:pt x="67832" y="273"/>
                    <a:pt x="67864" y="241"/>
                  </a:cubicBezTo>
                  <a:cubicBezTo>
                    <a:pt x="67926" y="178"/>
                    <a:pt x="67978" y="106"/>
                    <a:pt x="68041" y="43"/>
                  </a:cubicBezTo>
                  <a:cubicBezTo>
                    <a:pt x="68052" y="32"/>
                    <a:pt x="68062" y="11"/>
                    <a:pt x="68073" y="1"/>
                  </a:cubicBezTo>
                  <a:lnTo>
                    <a:pt x="56711" y="1"/>
                  </a:lnTo>
                  <a:cubicBezTo>
                    <a:pt x="56639" y="43"/>
                    <a:pt x="56555" y="74"/>
                    <a:pt x="56471" y="116"/>
                  </a:cubicBezTo>
                  <a:cubicBezTo>
                    <a:pt x="56387" y="147"/>
                    <a:pt x="56293" y="178"/>
                    <a:pt x="56209" y="220"/>
                  </a:cubicBezTo>
                  <a:cubicBezTo>
                    <a:pt x="56115" y="252"/>
                    <a:pt x="56020" y="294"/>
                    <a:pt x="55927" y="325"/>
                  </a:cubicBezTo>
                  <a:cubicBezTo>
                    <a:pt x="55843" y="357"/>
                    <a:pt x="55759" y="388"/>
                    <a:pt x="55664" y="409"/>
                  </a:cubicBezTo>
                  <a:cubicBezTo>
                    <a:pt x="55308" y="524"/>
                    <a:pt x="54952" y="629"/>
                    <a:pt x="54596" y="713"/>
                  </a:cubicBezTo>
                  <a:cubicBezTo>
                    <a:pt x="54219" y="807"/>
                    <a:pt x="53853" y="880"/>
                    <a:pt x="53486" y="953"/>
                  </a:cubicBezTo>
                  <a:cubicBezTo>
                    <a:pt x="53298" y="985"/>
                    <a:pt x="53109" y="1027"/>
                    <a:pt x="52921" y="1058"/>
                  </a:cubicBezTo>
                  <a:cubicBezTo>
                    <a:pt x="52722" y="1100"/>
                    <a:pt x="52534" y="1153"/>
                    <a:pt x="52335" y="1195"/>
                  </a:cubicBezTo>
                  <a:cubicBezTo>
                    <a:pt x="52167" y="1247"/>
                    <a:pt x="51989" y="1288"/>
                    <a:pt x="51822" y="1341"/>
                  </a:cubicBezTo>
                  <a:cubicBezTo>
                    <a:pt x="51727" y="1372"/>
                    <a:pt x="51623" y="1404"/>
                    <a:pt x="51518" y="1446"/>
                  </a:cubicBezTo>
                  <a:cubicBezTo>
                    <a:pt x="51445" y="1467"/>
                    <a:pt x="51371" y="1498"/>
                    <a:pt x="51288" y="1530"/>
                  </a:cubicBezTo>
                  <a:cubicBezTo>
                    <a:pt x="50691" y="1781"/>
                    <a:pt x="50115" y="2063"/>
                    <a:pt x="49539" y="2377"/>
                  </a:cubicBezTo>
                  <a:cubicBezTo>
                    <a:pt x="49079" y="2650"/>
                    <a:pt x="48618" y="2943"/>
                    <a:pt x="48167" y="3236"/>
                  </a:cubicBezTo>
                  <a:cubicBezTo>
                    <a:pt x="47727" y="3519"/>
                    <a:pt x="47309" y="3833"/>
                    <a:pt x="46848" y="4085"/>
                  </a:cubicBezTo>
                  <a:cubicBezTo>
                    <a:pt x="46617" y="4210"/>
                    <a:pt x="46387" y="4336"/>
                    <a:pt x="46147" y="4441"/>
                  </a:cubicBezTo>
                  <a:cubicBezTo>
                    <a:pt x="45884" y="4555"/>
                    <a:pt x="45633" y="4671"/>
                    <a:pt x="45372" y="4765"/>
                  </a:cubicBezTo>
                  <a:cubicBezTo>
                    <a:pt x="45121" y="4849"/>
                    <a:pt x="44858" y="4922"/>
                    <a:pt x="44597" y="4974"/>
                  </a:cubicBezTo>
                  <a:cubicBezTo>
                    <a:pt x="44502" y="4995"/>
                    <a:pt x="44398" y="5016"/>
                    <a:pt x="44304" y="5027"/>
                  </a:cubicBezTo>
                  <a:cubicBezTo>
                    <a:pt x="44272" y="5037"/>
                    <a:pt x="44241" y="5037"/>
                    <a:pt x="44209" y="5048"/>
                  </a:cubicBezTo>
                  <a:cubicBezTo>
                    <a:pt x="44063" y="5069"/>
                    <a:pt x="43927" y="5079"/>
                    <a:pt x="43780" y="5100"/>
                  </a:cubicBezTo>
                  <a:cubicBezTo>
                    <a:pt x="43655" y="5111"/>
                    <a:pt x="43529" y="5111"/>
                    <a:pt x="43392" y="5121"/>
                  </a:cubicBezTo>
                  <a:cubicBezTo>
                    <a:pt x="43330" y="5126"/>
                    <a:pt x="43267" y="5129"/>
                    <a:pt x="43203" y="5129"/>
                  </a:cubicBezTo>
                  <a:cubicBezTo>
                    <a:pt x="43139" y="5129"/>
                    <a:pt x="43073" y="5126"/>
                    <a:pt x="43005" y="5121"/>
                  </a:cubicBezTo>
                  <a:cubicBezTo>
                    <a:pt x="42880" y="5121"/>
                    <a:pt x="42764" y="5121"/>
                    <a:pt x="42638" y="5111"/>
                  </a:cubicBezTo>
                  <a:cubicBezTo>
                    <a:pt x="42492" y="5100"/>
                    <a:pt x="42356" y="5090"/>
                    <a:pt x="42210" y="5079"/>
                  </a:cubicBezTo>
                  <a:cubicBezTo>
                    <a:pt x="42084" y="5069"/>
                    <a:pt x="41947" y="5048"/>
                    <a:pt x="41822" y="5027"/>
                  </a:cubicBezTo>
                  <a:cubicBezTo>
                    <a:pt x="41686" y="5006"/>
                    <a:pt x="41549" y="4985"/>
                    <a:pt x="41424" y="4964"/>
                  </a:cubicBezTo>
                  <a:cubicBezTo>
                    <a:pt x="41152" y="4911"/>
                    <a:pt x="40879" y="4859"/>
                    <a:pt x="40607" y="4797"/>
                  </a:cubicBezTo>
                  <a:cubicBezTo>
                    <a:pt x="39571" y="4555"/>
                    <a:pt x="38566" y="4210"/>
                    <a:pt x="37539" y="3906"/>
                  </a:cubicBezTo>
                  <a:cubicBezTo>
                    <a:pt x="37477" y="3896"/>
                    <a:pt x="37403" y="3875"/>
                    <a:pt x="37340" y="3854"/>
                  </a:cubicBezTo>
                  <a:cubicBezTo>
                    <a:pt x="37110" y="3791"/>
                    <a:pt x="36879" y="3739"/>
                    <a:pt x="36660" y="3687"/>
                  </a:cubicBezTo>
                  <a:cubicBezTo>
                    <a:pt x="36430" y="3634"/>
                    <a:pt x="36199" y="3603"/>
                    <a:pt x="35979" y="3561"/>
                  </a:cubicBezTo>
                  <a:cubicBezTo>
                    <a:pt x="35832" y="3540"/>
                    <a:pt x="35686" y="3529"/>
                    <a:pt x="35529" y="3508"/>
                  </a:cubicBezTo>
                  <a:cubicBezTo>
                    <a:pt x="35382" y="3498"/>
                    <a:pt x="35236" y="3498"/>
                    <a:pt x="35089" y="3487"/>
                  </a:cubicBezTo>
                  <a:cubicBezTo>
                    <a:pt x="34922" y="3487"/>
                    <a:pt x="34743" y="3498"/>
                    <a:pt x="34566" y="3508"/>
                  </a:cubicBezTo>
                  <a:cubicBezTo>
                    <a:pt x="34387" y="3519"/>
                    <a:pt x="34210" y="3540"/>
                    <a:pt x="34042" y="3561"/>
                  </a:cubicBezTo>
                  <a:cubicBezTo>
                    <a:pt x="33885" y="3582"/>
                    <a:pt x="33738" y="3603"/>
                    <a:pt x="33592" y="3634"/>
                  </a:cubicBezTo>
                  <a:cubicBezTo>
                    <a:pt x="33445" y="3655"/>
                    <a:pt x="33309" y="3687"/>
                    <a:pt x="33173" y="3718"/>
                  </a:cubicBezTo>
                  <a:cubicBezTo>
                    <a:pt x="32974" y="3770"/>
                    <a:pt x="32775" y="3822"/>
                    <a:pt x="32586" y="3885"/>
                  </a:cubicBezTo>
                  <a:cubicBezTo>
                    <a:pt x="32398" y="3948"/>
                    <a:pt x="32209" y="4022"/>
                    <a:pt x="32021" y="4095"/>
                  </a:cubicBezTo>
                  <a:cubicBezTo>
                    <a:pt x="31843" y="4157"/>
                    <a:pt x="31676" y="4231"/>
                    <a:pt x="31508" y="4304"/>
                  </a:cubicBezTo>
                  <a:cubicBezTo>
                    <a:pt x="31309" y="4388"/>
                    <a:pt x="31120" y="4472"/>
                    <a:pt x="30932" y="4566"/>
                  </a:cubicBezTo>
                  <a:cubicBezTo>
                    <a:pt x="30566" y="4734"/>
                    <a:pt x="30220" y="4922"/>
                    <a:pt x="29864" y="5111"/>
                  </a:cubicBezTo>
                  <a:lnTo>
                    <a:pt x="29173" y="5519"/>
                  </a:lnTo>
                  <a:cubicBezTo>
                    <a:pt x="28953" y="5655"/>
                    <a:pt x="28733" y="5791"/>
                    <a:pt x="28524" y="5938"/>
                  </a:cubicBezTo>
                  <a:cubicBezTo>
                    <a:pt x="28304" y="6095"/>
                    <a:pt x="28084" y="6252"/>
                    <a:pt x="27864" y="6419"/>
                  </a:cubicBezTo>
                  <a:cubicBezTo>
                    <a:pt x="27644" y="6577"/>
                    <a:pt x="27424" y="6723"/>
                    <a:pt x="27204" y="6880"/>
                  </a:cubicBezTo>
                  <a:cubicBezTo>
                    <a:pt x="26985" y="7027"/>
                    <a:pt x="26764" y="7173"/>
                    <a:pt x="26545" y="7310"/>
                  </a:cubicBezTo>
                  <a:cubicBezTo>
                    <a:pt x="26336" y="7445"/>
                    <a:pt x="26126" y="7571"/>
                    <a:pt x="25906" y="7687"/>
                  </a:cubicBezTo>
                  <a:cubicBezTo>
                    <a:pt x="25686" y="7812"/>
                    <a:pt x="25466" y="7917"/>
                    <a:pt x="25247" y="8022"/>
                  </a:cubicBezTo>
                  <a:lnTo>
                    <a:pt x="24586" y="8304"/>
                  </a:lnTo>
                  <a:cubicBezTo>
                    <a:pt x="24147" y="8472"/>
                    <a:pt x="23697" y="8618"/>
                    <a:pt x="23236" y="8723"/>
                  </a:cubicBezTo>
                  <a:cubicBezTo>
                    <a:pt x="23048" y="8765"/>
                    <a:pt x="22859" y="8807"/>
                    <a:pt x="22660" y="8838"/>
                  </a:cubicBezTo>
                  <a:lnTo>
                    <a:pt x="22471" y="8869"/>
                  </a:lnTo>
                  <a:cubicBezTo>
                    <a:pt x="22199" y="8911"/>
                    <a:pt x="21927" y="8943"/>
                    <a:pt x="21655" y="8953"/>
                  </a:cubicBezTo>
                  <a:cubicBezTo>
                    <a:pt x="21529" y="8964"/>
                    <a:pt x="21403" y="8974"/>
                    <a:pt x="21268" y="8974"/>
                  </a:cubicBezTo>
                  <a:lnTo>
                    <a:pt x="21257" y="8974"/>
                  </a:lnTo>
                  <a:cubicBezTo>
                    <a:pt x="21121" y="8974"/>
                    <a:pt x="20995" y="8974"/>
                    <a:pt x="20870" y="8964"/>
                  </a:cubicBezTo>
                  <a:cubicBezTo>
                    <a:pt x="20754" y="8953"/>
                    <a:pt x="20628" y="8943"/>
                    <a:pt x="20514" y="8922"/>
                  </a:cubicBezTo>
                  <a:cubicBezTo>
                    <a:pt x="20377" y="8911"/>
                    <a:pt x="20241" y="8880"/>
                    <a:pt x="20116" y="8859"/>
                  </a:cubicBezTo>
                  <a:cubicBezTo>
                    <a:pt x="20042" y="8838"/>
                    <a:pt x="19969" y="8817"/>
                    <a:pt x="19906" y="8807"/>
                  </a:cubicBezTo>
                  <a:cubicBezTo>
                    <a:pt x="19854" y="8797"/>
                    <a:pt x="19812" y="8776"/>
                    <a:pt x="19770" y="8765"/>
                  </a:cubicBezTo>
                  <a:cubicBezTo>
                    <a:pt x="19697" y="8744"/>
                    <a:pt x="19623" y="8723"/>
                    <a:pt x="19560" y="8702"/>
                  </a:cubicBezTo>
                  <a:cubicBezTo>
                    <a:pt x="19539" y="8702"/>
                    <a:pt x="19508" y="8692"/>
                    <a:pt x="19487" y="8681"/>
                  </a:cubicBezTo>
                  <a:cubicBezTo>
                    <a:pt x="19435" y="8660"/>
                    <a:pt x="19383" y="8639"/>
                    <a:pt x="19320" y="8618"/>
                  </a:cubicBezTo>
                  <a:cubicBezTo>
                    <a:pt x="19215" y="8576"/>
                    <a:pt x="19111" y="8534"/>
                    <a:pt x="19006" y="8482"/>
                  </a:cubicBezTo>
                  <a:cubicBezTo>
                    <a:pt x="18932" y="8451"/>
                    <a:pt x="18869" y="8420"/>
                    <a:pt x="18796" y="8378"/>
                  </a:cubicBezTo>
                  <a:cubicBezTo>
                    <a:pt x="18734" y="8346"/>
                    <a:pt x="18671" y="8315"/>
                    <a:pt x="18608" y="8273"/>
                  </a:cubicBezTo>
                  <a:cubicBezTo>
                    <a:pt x="18388" y="8157"/>
                    <a:pt x="18168" y="8022"/>
                    <a:pt x="17959" y="7864"/>
                  </a:cubicBezTo>
                  <a:cubicBezTo>
                    <a:pt x="17854" y="7791"/>
                    <a:pt x="17738" y="7708"/>
                    <a:pt x="17634" y="7624"/>
                  </a:cubicBezTo>
                  <a:cubicBezTo>
                    <a:pt x="17592" y="7592"/>
                    <a:pt x="17550" y="7561"/>
                    <a:pt x="17519" y="7529"/>
                  </a:cubicBezTo>
                  <a:cubicBezTo>
                    <a:pt x="17445" y="7466"/>
                    <a:pt x="17382" y="7414"/>
                    <a:pt x="17320" y="7352"/>
                  </a:cubicBezTo>
                  <a:lnTo>
                    <a:pt x="17194" y="7226"/>
                  </a:lnTo>
                  <a:cubicBezTo>
                    <a:pt x="17152" y="7194"/>
                    <a:pt x="17121" y="7163"/>
                    <a:pt x="17079" y="7121"/>
                  </a:cubicBezTo>
                  <a:cubicBezTo>
                    <a:pt x="17026" y="7058"/>
                    <a:pt x="16974" y="7006"/>
                    <a:pt x="16922" y="6943"/>
                  </a:cubicBezTo>
                  <a:cubicBezTo>
                    <a:pt x="16880" y="6901"/>
                    <a:pt x="16838" y="6849"/>
                    <a:pt x="16796" y="6796"/>
                  </a:cubicBezTo>
                  <a:cubicBezTo>
                    <a:pt x="16639" y="6608"/>
                    <a:pt x="16482" y="6419"/>
                    <a:pt x="16346" y="6221"/>
                  </a:cubicBezTo>
                  <a:cubicBezTo>
                    <a:pt x="16262" y="6105"/>
                    <a:pt x="16189" y="5990"/>
                    <a:pt x="16116" y="5875"/>
                  </a:cubicBezTo>
                  <a:cubicBezTo>
                    <a:pt x="16042" y="5770"/>
                    <a:pt x="15969" y="5655"/>
                    <a:pt x="15906" y="5540"/>
                  </a:cubicBezTo>
                  <a:cubicBezTo>
                    <a:pt x="15760" y="5320"/>
                    <a:pt x="15644" y="5090"/>
                    <a:pt x="15519" y="4849"/>
                  </a:cubicBezTo>
                  <a:cubicBezTo>
                    <a:pt x="15288" y="4388"/>
                    <a:pt x="15132" y="3896"/>
                    <a:pt x="14964" y="3414"/>
                  </a:cubicBezTo>
                  <a:cubicBezTo>
                    <a:pt x="14922" y="3268"/>
                    <a:pt x="14869" y="3121"/>
                    <a:pt x="14817" y="2985"/>
                  </a:cubicBezTo>
                  <a:cubicBezTo>
                    <a:pt x="14776" y="2849"/>
                    <a:pt x="14723" y="2723"/>
                    <a:pt x="14671" y="2598"/>
                  </a:cubicBezTo>
                  <a:lnTo>
                    <a:pt x="14513" y="2221"/>
                  </a:lnTo>
                  <a:cubicBezTo>
                    <a:pt x="14451" y="2084"/>
                    <a:pt x="14388" y="1948"/>
                    <a:pt x="14325" y="1802"/>
                  </a:cubicBezTo>
                  <a:cubicBezTo>
                    <a:pt x="14273" y="1686"/>
                    <a:pt x="14210" y="1572"/>
                    <a:pt x="14147" y="1446"/>
                  </a:cubicBezTo>
                  <a:cubicBezTo>
                    <a:pt x="14074" y="1320"/>
                    <a:pt x="14001" y="1195"/>
                    <a:pt x="13938" y="1069"/>
                  </a:cubicBezTo>
                  <a:cubicBezTo>
                    <a:pt x="13822" y="860"/>
                    <a:pt x="13707" y="660"/>
                    <a:pt x="13592" y="472"/>
                  </a:cubicBezTo>
                  <a:cubicBezTo>
                    <a:pt x="13529" y="357"/>
                    <a:pt x="13456" y="252"/>
                    <a:pt x="13393" y="137"/>
                  </a:cubicBezTo>
                  <a:cubicBezTo>
                    <a:pt x="13362" y="95"/>
                    <a:pt x="13331" y="43"/>
                    <a:pt x="13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33250" y="153875"/>
            <a:ext cx="8877600" cy="4835700"/>
            <a:chOff x="133250" y="153875"/>
            <a:chExt cx="8877600" cy="4835700"/>
          </a:xfrm>
        </p:grpSpPr>
        <p:sp>
          <p:nvSpPr>
            <p:cNvPr id="18" name="Google Shape;18;p2"/>
            <p:cNvSpPr/>
            <p:nvPr/>
          </p:nvSpPr>
          <p:spPr>
            <a:xfrm>
              <a:off x="133250" y="153875"/>
              <a:ext cx="8877600" cy="483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7750" y="248375"/>
              <a:ext cx="8686500" cy="464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2250" y="342875"/>
              <a:ext cx="8497500" cy="4457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669800" y="1512963"/>
            <a:ext cx="58044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0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91738" y="4091613"/>
            <a:ext cx="3734100" cy="2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 idx="2"/>
          </p:nvPr>
        </p:nvSpPr>
        <p:spPr>
          <a:xfrm>
            <a:off x="1669800" y="966588"/>
            <a:ext cx="58044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218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None/>
              <a:defRPr sz="3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15200" y="484375"/>
            <a:ext cx="8286802" cy="4115900"/>
            <a:chOff x="415200" y="484375"/>
            <a:chExt cx="8286802" cy="4115900"/>
          </a:xfrm>
        </p:grpSpPr>
        <p:sp>
          <p:nvSpPr>
            <p:cNvPr id="25" name="Google Shape;25;p2"/>
            <p:cNvSpPr/>
            <p:nvPr/>
          </p:nvSpPr>
          <p:spPr>
            <a:xfrm>
              <a:off x="675225" y="1297550"/>
              <a:ext cx="40100" cy="41825"/>
            </a:xfrm>
            <a:custGeom>
              <a:avLst/>
              <a:gdLst/>
              <a:ahLst/>
              <a:cxnLst/>
              <a:rect l="l" t="t" r="r" b="b"/>
              <a:pathLst>
                <a:path w="1604" h="1673" extrusionOk="0">
                  <a:moveTo>
                    <a:pt x="957" y="0"/>
                  </a:moveTo>
                  <a:cubicBezTo>
                    <a:pt x="815" y="0"/>
                    <a:pt x="669" y="58"/>
                    <a:pt x="566" y="144"/>
                  </a:cubicBezTo>
                  <a:cubicBezTo>
                    <a:pt x="514" y="186"/>
                    <a:pt x="472" y="239"/>
                    <a:pt x="451" y="291"/>
                  </a:cubicBezTo>
                  <a:cubicBezTo>
                    <a:pt x="378" y="323"/>
                    <a:pt x="315" y="375"/>
                    <a:pt x="263" y="427"/>
                  </a:cubicBezTo>
                  <a:cubicBezTo>
                    <a:pt x="189" y="500"/>
                    <a:pt x="126" y="584"/>
                    <a:pt x="84" y="679"/>
                  </a:cubicBezTo>
                  <a:cubicBezTo>
                    <a:pt x="42" y="752"/>
                    <a:pt x="22" y="835"/>
                    <a:pt x="11" y="919"/>
                  </a:cubicBezTo>
                  <a:cubicBezTo>
                    <a:pt x="1" y="1003"/>
                    <a:pt x="1" y="1097"/>
                    <a:pt x="32" y="1181"/>
                  </a:cubicBezTo>
                  <a:cubicBezTo>
                    <a:pt x="42" y="1223"/>
                    <a:pt x="53" y="1265"/>
                    <a:pt x="74" y="1296"/>
                  </a:cubicBezTo>
                  <a:cubicBezTo>
                    <a:pt x="95" y="1349"/>
                    <a:pt x="116" y="1380"/>
                    <a:pt x="147" y="1422"/>
                  </a:cubicBezTo>
                  <a:cubicBezTo>
                    <a:pt x="189" y="1485"/>
                    <a:pt x="252" y="1526"/>
                    <a:pt x="305" y="1568"/>
                  </a:cubicBezTo>
                  <a:cubicBezTo>
                    <a:pt x="347" y="1589"/>
                    <a:pt x="388" y="1610"/>
                    <a:pt x="430" y="1621"/>
                  </a:cubicBezTo>
                  <a:cubicBezTo>
                    <a:pt x="482" y="1642"/>
                    <a:pt x="535" y="1652"/>
                    <a:pt x="587" y="1663"/>
                  </a:cubicBezTo>
                  <a:cubicBezTo>
                    <a:pt x="608" y="1663"/>
                    <a:pt x="629" y="1673"/>
                    <a:pt x="661" y="1673"/>
                  </a:cubicBezTo>
                  <a:cubicBezTo>
                    <a:pt x="692" y="1673"/>
                    <a:pt x="723" y="1663"/>
                    <a:pt x="754" y="1663"/>
                  </a:cubicBezTo>
                  <a:cubicBezTo>
                    <a:pt x="817" y="1652"/>
                    <a:pt x="880" y="1631"/>
                    <a:pt x="933" y="1610"/>
                  </a:cubicBezTo>
                  <a:cubicBezTo>
                    <a:pt x="1163" y="1579"/>
                    <a:pt x="1383" y="1433"/>
                    <a:pt x="1487" y="1223"/>
                  </a:cubicBezTo>
                  <a:cubicBezTo>
                    <a:pt x="1550" y="1097"/>
                    <a:pt x="1582" y="961"/>
                    <a:pt x="1571" y="814"/>
                  </a:cubicBezTo>
                  <a:cubicBezTo>
                    <a:pt x="1603" y="658"/>
                    <a:pt x="1592" y="479"/>
                    <a:pt x="1508" y="333"/>
                  </a:cubicBezTo>
                  <a:cubicBezTo>
                    <a:pt x="1456" y="249"/>
                    <a:pt x="1394" y="176"/>
                    <a:pt x="1320" y="123"/>
                  </a:cubicBezTo>
                  <a:cubicBezTo>
                    <a:pt x="1236" y="60"/>
                    <a:pt x="1152" y="29"/>
                    <a:pt x="1048" y="9"/>
                  </a:cubicBezTo>
                  <a:cubicBezTo>
                    <a:pt x="1018" y="3"/>
                    <a:pt x="988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59450" y="2558600"/>
              <a:ext cx="35900" cy="37025"/>
            </a:xfrm>
            <a:custGeom>
              <a:avLst/>
              <a:gdLst/>
              <a:ahLst/>
              <a:cxnLst/>
              <a:rect l="l" t="t" r="r" b="b"/>
              <a:pathLst>
                <a:path w="1436" h="1481" extrusionOk="0">
                  <a:moveTo>
                    <a:pt x="775" y="1"/>
                  </a:moveTo>
                  <a:cubicBezTo>
                    <a:pt x="757" y="1"/>
                    <a:pt x="740" y="2"/>
                    <a:pt x="723" y="3"/>
                  </a:cubicBezTo>
                  <a:cubicBezTo>
                    <a:pt x="710" y="2"/>
                    <a:pt x="697" y="2"/>
                    <a:pt x="684" y="2"/>
                  </a:cubicBezTo>
                  <a:cubicBezTo>
                    <a:pt x="539" y="2"/>
                    <a:pt x="389" y="53"/>
                    <a:pt x="283" y="140"/>
                  </a:cubicBezTo>
                  <a:cubicBezTo>
                    <a:pt x="242" y="161"/>
                    <a:pt x="210" y="192"/>
                    <a:pt x="179" y="224"/>
                  </a:cubicBezTo>
                  <a:cubicBezTo>
                    <a:pt x="147" y="265"/>
                    <a:pt x="116" y="307"/>
                    <a:pt x="95" y="349"/>
                  </a:cubicBezTo>
                  <a:cubicBezTo>
                    <a:pt x="42" y="412"/>
                    <a:pt x="32" y="506"/>
                    <a:pt x="21" y="590"/>
                  </a:cubicBezTo>
                  <a:cubicBezTo>
                    <a:pt x="0" y="684"/>
                    <a:pt x="21" y="789"/>
                    <a:pt x="42" y="883"/>
                  </a:cubicBezTo>
                  <a:cubicBezTo>
                    <a:pt x="63" y="967"/>
                    <a:pt x="105" y="1040"/>
                    <a:pt x="147" y="1103"/>
                  </a:cubicBezTo>
                  <a:cubicBezTo>
                    <a:pt x="242" y="1250"/>
                    <a:pt x="377" y="1364"/>
                    <a:pt x="535" y="1427"/>
                  </a:cubicBezTo>
                  <a:cubicBezTo>
                    <a:pt x="619" y="1469"/>
                    <a:pt x="712" y="1480"/>
                    <a:pt x="807" y="1480"/>
                  </a:cubicBezTo>
                  <a:cubicBezTo>
                    <a:pt x="891" y="1480"/>
                    <a:pt x="964" y="1448"/>
                    <a:pt x="1037" y="1427"/>
                  </a:cubicBezTo>
                  <a:cubicBezTo>
                    <a:pt x="1121" y="1396"/>
                    <a:pt x="1205" y="1323"/>
                    <a:pt x="1268" y="1250"/>
                  </a:cubicBezTo>
                  <a:cubicBezTo>
                    <a:pt x="1299" y="1208"/>
                    <a:pt x="1320" y="1176"/>
                    <a:pt x="1341" y="1134"/>
                  </a:cubicBezTo>
                  <a:cubicBezTo>
                    <a:pt x="1362" y="1082"/>
                    <a:pt x="1393" y="1029"/>
                    <a:pt x="1403" y="977"/>
                  </a:cubicBezTo>
                  <a:cubicBezTo>
                    <a:pt x="1424" y="873"/>
                    <a:pt x="1435" y="778"/>
                    <a:pt x="1424" y="673"/>
                  </a:cubicBezTo>
                  <a:cubicBezTo>
                    <a:pt x="1414" y="590"/>
                    <a:pt x="1403" y="506"/>
                    <a:pt x="1362" y="443"/>
                  </a:cubicBezTo>
                  <a:cubicBezTo>
                    <a:pt x="1320" y="349"/>
                    <a:pt x="1278" y="276"/>
                    <a:pt x="1205" y="203"/>
                  </a:cubicBezTo>
                  <a:cubicBezTo>
                    <a:pt x="1163" y="150"/>
                    <a:pt x="1100" y="108"/>
                    <a:pt x="1037" y="66"/>
                  </a:cubicBezTo>
                  <a:cubicBezTo>
                    <a:pt x="958" y="23"/>
                    <a:pt x="865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7875" y="3875588"/>
              <a:ext cx="39050" cy="35575"/>
            </a:xfrm>
            <a:custGeom>
              <a:avLst/>
              <a:gdLst/>
              <a:ahLst/>
              <a:cxnLst/>
              <a:rect l="l" t="t" r="r" b="b"/>
              <a:pathLst>
                <a:path w="1562" h="1423" extrusionOk="0">
                  <a:moveTo>
                    <a:pt x="663" y="1"/>
                  </a:moveTo>
                  <a:cubicBezTo>
                    <a:pt x="612" y="1"/>
                    <a:pt x="562" y="6"/>
                    <a:pt x="514" y="19"/>
                  </a:cubicBezTo>
                  <a:cubicBezTo>
                    <a:pt x="336" y="72"/>
                    <a:pt x="200" y="187"/>
                    <a:pt x="106" y="344"/>
                  </a:cubicBezTo>
                  <a:cubicBezTo>
                    <a:pt x="12" y="533"/>
                    <a:pt x="1" y="763"/>
                    <a:pt x="85" y="952"/>
                  </a:cubicBezTo>
                  <a:cubicBezTo>
                    <a:pt x="168" y="1129"/>
                    <a:pt x="294" y="1297"/>
                    <a:pt x="483" y="1371"/>
                  </a:cubicBezTo>
                  <a:lnTo>
                    <a:pt x="577" y="1402"/>
                  </a:lnTo>
                  <a:cubicBezTo>
                    <a:pt x="608" y="1402"/>
                    <a:pt x="640" y="1412"/>
                    <a:pt x="682" y="1422"/>
                  </a:cubicBezTo>
                  <a:lnTo>
                    <a:pt x="755" y="1422"/>
                  </a:lnTo>
                  <a:cubicBezTo>
                    <a:pt x="787" y="1422"/>
                    <a:pt x="818" y="1422"/>
                    <a:pt x="849" y="1412"/>
                  </a:cubicBezTo>
                  <a:cubicBezTo>
                    <a:pt x="891" y="1412"/>
                    <a:pt x="943" y="1402"/>
                    <a:pt x="985" y="1381"/>
                  </a:cubicBezTo>
                  <a:cubicBezTo>
                    <a:pt x="1038" y="1371"/>
                    <a:pt x="1090" y="1339"/>
                    <a:pt x="1132" y="1318"/>
                  </a:cubicBezTo>
                  <a:cubicBezTo>
                    <a:pt x="1164" y="1308"/>
                    <a:pt x="1195" y="1287"/>
                    <a:pt x="1215" y="1266"/>
                  </a:cubicBezTo>
                  <a:cubicBezTo>
                    <a:pt x="1257" y="1234"/>
                    <a:pt x="1289" y="1203"/>
                    <a:pt x="1320" y="1161"/>
                  </a:cubicBezTo>
                  <a:cubicBezTo>
                    <a:pt x="1341" y="1150"/>
                    <a:pt x="1352" y="1129"/>
                    <a:pt x="1362" y="1108"/>
                  </a:cubicBezTo>
                  <a:cubicBezTo>
                    <a:pt x="1425" y="1035"/>
                    <a:pt x="1478" y="952"/>
                    <a:pt x="1509" y="868"/>
                  </a:cubicBezTo>
                  <a:cubicBezTo>
                    <a:pt x="1551" y="752"/>
                    <a:pt x="1561" y="638"/>
                    <a:pt x="1551" y="512"/>
                  </a:cubicBezTo>
                  <a:cubicBezTo>
                    <a:pt x="1541" y="480"/>
                    <a:pt x="1541" y="438"/>
                    <a:pt x="1530" y="396"/>
                  </a:cubicBezTo>
                  <a:cubicBezTo>
                    <a:pt x="1509" y="354"/>
                    <a:pt x="1488" y="313"/>
                    <a:pt x="1467" y="261"/>
                  </a:cubicBezTo>
                  <a:cubicBezTo>
                    <a:pt x="1425" y="187"/>
                    <a:pt x="1341" y="114"/>
                    <a:pt x="1257" y="72"/>
                  </a:cubicBezTo>
                  <a:cubicBezTo>
                    <a:pt x="1178" y="29"/>
                    <a:pt x="1098" y="5"/>
                    <a:pt x="1015" y="5"/>
                  </a:cubicBezTo>
                  <a:cubicBezTo>
                    <a:pt x="978" y="5"/>
                    <a:pt x="940" y="10"/>
                    <a:pt x="901" y="19"/>
                  </a:cubicBezTo>
                  <a:cubicBezTo>
                    <a:pt x="891" y="30"/>
                    <a:pt x="880" y="30"/>
                    <a:pt x="880" y="30"/>
                  </a:cubicBezTo>
                  <a:cubicBezTo>
                    <a:pt x="807" y="12"/>
                    <a:pt x="73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415200" y="484375"/>
              <a:ext cx="8286802" cy="4115900"/>
              <a:chOff x="415200" y="484375"/>
              <a:chExt cx="8286802" cy="41159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130238" y="566000"/>
                <a:ext cx="28197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1511" extrusionOk="0">
                    <a:moveTo>
                      <a:pt x="8346" y="4641"/>
                    </a:moveTo>
                    <a:lnTo>
                      <a:pt x="8346" y="4641"/>
                    </a:lnTo>
                    <a:cubicBezTo>
                      <a:pt x="8350" y="4642"/>
                      <a:pt x="8353" y="4643"/>
                      <a:pt x="8356" y="4644"/>
                    </a:cubicBezTo>
                    <a:lnTo>
                      <a:pt x="8356" y="4644"/>
                    </a:lnTo>
                    <a:cubicBezTo>
                      <a:pt x="8351" y="4641"/>
                      <a:pt x="8346" y="4641"/>
                      <a:pt x="8346" y="4641"/>
                    </a:cubicBezTo>
                    <a:close/>
                    <a:moveTo>
                      <a:pt x="8775" y="5688"/>
                    </a:moveTo>
                    <a:cubicBezTo>
                      <a:pt x="8772" y="5688"/>
                      <a:pt x="8769" y="5689"/>
                      <a:pt x="8765" y="5691"/>
                    </a:cubicBezTo>
                    <a:lnTo>
                      <a:pt x="8765" y="5691"/>
                    </a:lnTo>
                    <a:cubicBezTo>
                      <a:pt x="8769" y="5690"/>
                      <a:pt x="8772" y="5689"/>
                      <a:pt x="8775" y="5688"/>
                    </a:cubicBezTo>
                    <a:close/>
                    <a:moveTo>
                      <a:pt x="9286" y="6047"/>
                    </a:moveTo>
                    <a:lnTo>
                      <a:pt x="9257" y="6054"/>
                    </a:lnTo>
                    <a:cubicBezTo>
                      <a:pt x="9267" y="6054"/>
                      <a:pt x="9276" y="6054"/>
                      <a:pt x="9286" y="6047"/>
                    </a:cubicBezTo>
                    <a:close/>
                    <a:moveTo>
                      <a:pt x="5634" y="1908"/>
                    </a:moveTo>
                    <a:lnTo>
                      <a:pt x="5666" y="2159"/>
                    </a:lnTo>
                    <a:cubicBezTo>
                      <a:pt x="5687" y="2243"/>
                      <a:pt x="5708" y="2317"/>
                      <a:pt x="5729" y="2400"/>
                    </a:cubicBezTo>
                    <a:cubicBezTo>
                      <a:pt x="5750" y="2484"/>
                      <a:pt x="5771" y="2578"/>
                      <a:pt x="5791" y="2662"/>
                    </a:cubicBezTo>
                    <a:cubicBezTo>
                      <a:pt x="5843" y="2819"/>
                      <a:pt x="5896" y="2987"/>
                      <a:pt x="5969" y="3143"/>
                    </a:cubicBezTo>
                    <a:cubicBezTo>
                      <a:pt x="6032" y="3311"/>
                      <a:pt x="6116" y="3478"/>
                      <a:pt x="6210" y="3636"/>
                    </a:cubicBezTo>
                    <a:cubicBezTo>
                      <a:pt x="6304" y="3783"/>
                      <a:pt x="6420" y="3918"/>
                      <a:pt x="6534" y="4044"/>
                    </a:cubicBezTo>
                    <a:cubicBezTo>
                      <a:pt x="6660" y="4180"/>
                      <a:pt x="6786" y="4306"/>
                      <a:pt x="6932" y="4411"/>
                    </a:cubicBezTo>
                    <a:cubicBezTo>
                      <a:pt x="7142" y="4578"/>
                      <a:pt x="7383" y="4714"/>
                      <a:pt x="7623" y="4830"/>
                    </a:cubicBezTo>
                    <a:cubicBezTo>
                      <a:pt x="7875" y="4934"/>
                      <a:pt x="8137" y="5007"/>
                      <a:pt x="8398" y="5081"/>
                    </a:cubicBezTo>
                    <a:lnTo>
                      <a:pt x="8388" y="5081"/>
                    </a:lnTo>
                    <a:lnTo>
                      <a:pt x="8640" y="5144"/>
                    </a:lnTo>
                    <a:lnTo>
                      <a:pt x="8629" y="5144"/>
                    </a:lnTo>
                    <a:lnTo>
                      <a:pt x="8723" y="5175"/>
                    </a:lnTo>
                    <a:lnTo>
                      <a:pt x="8723" y="5165"/>
                    </a:lnTo>
                    <a:cubicBezTo>
                      <a:pt x="8817" y="5196"/>
                      <a:pt x="8922" y="5228"/>
                      <a:pt x="9027" y="5248"/>
                    </a:cubicBezTo>
                    <a:cubicBezTo>
                      <a:pt x="9289" y="5311"/>
                      <a:pt x="9561" y="5374"/>
                      <a:pt x="9833" y="5416"/>
                    </a:cubicBezTo>
                    <a:cubicBezTo>
                      <a:pt x="9471" y="5509"/>
                      <a:pt x="9109" y="5592"/>
                      <a:pt x="8757" y="5695"/>
                    </a:cubicBezTo>
                    <a:lnTo>
                      <a:pt x="8757" y="5695"/>
                    </a:lnTo>
                    <a:cubicBezTo>
                      <a:pt x="8760" y="5693"/>
                      <a:pt x="8763" y="5692"/>
                      <a:pt x="8765" y="5691"/>
                    </a:cubicBezTo>
                    <a:lnTo>
                      <a:pt x="8765" y="5691"/>
                    </a:lnTo>
                    <a:cubicBezTo>
                      <a:pt x="8560" y="5742"/>
                      <a:pt x="8364" y="5804"/>
                      <a:pt x="8168" y="5877"/>
                    </a:cubicBezTo>
                    <a:cubicBezTo>
                      <a:pt x="7969" y="5950"/>
                      <a:pt x="7770" y="6044"/>
                      <a:pt x="7582" y="6149"/>
                    </a:cubicBezTo>
                    <a:cubicBezTo>
                      <a:pt x="7425" y="6233"/>
                      <a:pt x="7278" y="6327"/>
                      <a:pt x="7132" y="6442"/>
                    </a:cubicBezTo>
                    <a:cubicBezTo>
                      <a:pt x="7006" y="6547"/>
                      <a:pt x="6870" y="6652"/>
                      <a:pt x="6755" y="6766"/>
                    </a:cubicBezTo>
                    <a:cubicBezTo>
                      <a:pt x="6618" y="6882"/>
                      <a:pt x="6493" y="7008"/>
                      <a:pt x="6378" y="7133"/>
                    </a:cubicBezTo>
                    <a:cubicBezTo>
                      <a:pt x="6262" y="7259"/>
                      <a:pt x="6147" y="7374"/>
                      <a:pt x="6043" y="7510"/>
                    </a:cubicBezTo>
                    <a:cubicBezTo>
                      <a:pt x="5812" y="7803"/>
                      <a:pt x="5634" y="8118"/>
                      <a:pt x="5487" y="8453"/>
                    </a:cubicBezTo>
                    <a:lnTo>
                      <a:pt x="5487" y="8463"/>
                    </a:lnTo>
                    <a:cubicBezTo>
                      <a:pt x="5487" y="8463"/>
                      <a:pt x="5487" y="8463"/>
                      <a:pt x="5487" y="8463"/>
                    </a:cubicBezTo>
                    <a:lnTo>
                      <a:pt x="5487" y="8463"/>
                    </a:lnTo>
                    <a:cubicBezTo>
                      <a:pt x="5487" y="8463"/>
                      <a:pt x="5477" y="8463"/>
                      <a:pt x="5477" y="8474"/>
                    </a:cubicBezTo>
                    <a:lnTo>
                      <a:pt x="5487" y="8463"/>
                    </a:lnTo>
                    <a:lnTo>
                      <a:pt x="5487" y="8463"/>
                    </a:lnTo>
                    <a:cubicBezTo>
                      <a:pt x="5445" y="8557"/>
                      <a:pt x="5404" y="8662"/>
                      <a:pt x="5373" y="8767"/>
                    </a:cubicBezTo>
                    <a:cubicBezTo>
                      <a:pt x="5362" y="8746"/>
                      <a:pt x="5362" y="8735"/>
                      <a:pt x="5362" y="8725"/>
                    </a:cubicBezTo>
                    <a:cubicBezTo>
                      <a:pt x="5341" y="8525"/>
                      <a:pt x="5310" y="8327"/>
                      <a:pt x="5257" y="8138"/>
                    </a:cubicBezTo>
                    <a:cubicBezTo>
                      <a:pt x="5215" y="7939"/>
                      <a:pt x="5152" y="7741"/>
                      <a:pt x="5069" y="7552"/>
                    </a:cubicBezTo>
                    <a:cubicBezTo>
                      <a:pt x="4985" y="7364"/>
                      <a:pt x="4901" y="7185"/>
                      <a:pt x="4786" y="7029"/>
                    </a:cubicBezTo>
                    <a:cubicBezTo>
                      <a:pt x="4671" y="6861"/>
                      <a:pt x="4545" y="6704"/>
                      <a:pt x="4388" y="6578"/>
                    </a:cubicBezTo>
                    <a:cubicBezTo>
                      <a:pt x="4231" y="6442"/>
                      <a:pt x="4074" y="6327"/>
                      <a:pt x="3896" y="6233"/>
                    </a:cubicBezTo>
                    <a:cubicBezTo>
                      <a:pt x="3718" y="6138"/>
                      <a:pt x="3530" y="6054"/>
                      <a:pt x="3341" y="5991"/>
                    </a:cubicBezTo>
                    <a:cubicBezTo>
                      <a:pt x="3247" y="5960"/>
                      <a:pt x="3142" y="5929"/>
                      <a:pt x="3048" y="5898"/>
                    </a:cubicBezTo>
                    <a:cubicBezTo>
                      <a:pt x="2943" y="5866"/>
                      <a:pt x="2849" y="5835"/>
                      <a:pt x="2744" y="5814"/>
                    </a:cubicBezTo>
                    <a:cubicBezTo>
                      <a:pt x="2545" y="5782"/>
                      <a:pt x="2346" y="5751"/>
                      <a:pt x="2158" y="5719"/>
                    </a:cubicBezTo>
                    <a:cubicBezTo>
                      <a:pt x="1990" y="5698"/>
                      <a:pt x="1833" y="5667"/>
                      <a:pt x="1666" y="5635"/>
                    </a:cubicBezTo>
                    <a:cubicBezTo>
                      <a:pt x="1823" y="5594"/>
                      <a:pt x="1969" y="5563"/>
                      <a:pt x="2127" y="5521"/>
                    </a:cubicBezTo>
                    <a:cubicBezTo>
                      <a:pt x="2525" y="5416"/>
                      <a:pt x="2932" y="5332"/>
                      <a:pt x="3330" y="5186"/>
                    </a:cubicBezTo>
                    <a:cubicBezTo>
                      <a:pt x="3530" y="5112"/>
                      <a:pt x="3718" y="5018"/>
                      <a:pt x="3907" y="4923"/>
                    </a:cubicBezTo>
                    <a:cubicBezTo>
                      <a:pt x="4095" y="4830"/>
                      <a:pt x="4284" y="4714"/>
                      <a:pt x="4451" y="4578"/>
                    </a:cubicBezTo>
                    <a:cubicBezTo>
                      <a:pt x="4765" y="4327"/>
                      <a:pt x="5017" y="3981"/>
                      <a:pt x="5184" y="3615"/>
                    </a:cubicBezTo>
                    <a:cubicBezTo>
                      <a:pt x="5268" y="3416"/>
                      <a:pt x="5341" y="3227"/>
                      <a:pt x="5404" y="3029"/>
                    </a:cubicBezTo>
                    <a:cubicBezTo>
                      <a:pt x="5435" y="2924"/>
                      <a:pt x="5466" y="2829"/>
                      <a:pt x="5498" y="2725"/>
                    </a:cubicBezTo>
                    <a:cubicBezTo>
                      <a:pt x="5519" y="2620"/>
                      <a:pt x="5550" y="2526"/>
                      <a:pt x="5571" y="2410"/>
                    </a:cubicBezTo>
                    <a:cubicBezTo>
                      <a:pt x="5603" y="2243"/>
                      <a:pt x="5624" y="2075"/>
                      <a:pt x="5634" y="1908"/>
                    </a:cubicBezTo>
                    <a:close/>
                    <a:moveTo>
                      <a:pt x="5704" y="1"/>
                    </a:moveTo>
                    <a:cubicBezTo>
                      <a:pt x="5640" y="1"/>
                      <a:pt x="5576" y="33"/>
                      <a:pt x="5529" y="86"/>
                    </a:cubicBezTo>
                    <a:cubicBezTo>
                      <a:pt x="5498" y="128"/>
                      <a:pt x="5498" y="180"/>
                      <a:pt x="5487" y="232"/>
                    </a:cubicBezTo>
                    <a:cubicBezTo>
                      <a:pt x="5477" y="274"/>
                      <a:pt x="5477" y="316"/>
                      <a:pt x="5466" y="358"/>
                    </a:cubicBezTo>
                    <a:cubicBezTo>
                      <a:pt x="5456" y="453"/>
                      <a:pt x="5435" y="547"/>
                      <a:pt x="5425" y="641"/>
                    </a:cubicBezTo>
                    <a:cubicBezTo>
                      <a:pt x="5394" y="819"/>
                      <a:pt x="5373" y="997"/>
                      <a:pt x="5352" y="1175"/>
                    </a:cubicBezTo>
                    <a:cubicBezTo>
                      <a:pt x="5331" y="1300"/>
                      <a:pt x="5310" y="1437"/>
                      <a:pt x="5299" y="1563"/>
                    </a:cubicBezTo>
                    <a:cubicBezTo>
                      <a:pt x="5299" y="1605"/>
                      <a:pt x="5289" y="1656"/>
                      <a:pt x="5289" y="1709"/>
                    </a:cubicBezTo>
                    <a:cubicBezTo>
                      <a:pt x="5278" y="1761"/>
                      <a:pt x="5268" y="1814"/>
                      <a:pt x="5257" y="1877"/>
                    </a:cubicBezTo>
                    <a:cubicBezTo>
                      <a:pt x="5226" y="2023"/>
                      <a:pt x="5194" y="2159"/>
                      <a:pt x="5152" y="2306"/>
                    </a:cubicBezTo>
                    <a:cubicBezTo>
                      <a:pt x="5079" y="2557"/>
                      <a:pt x="4996" y="2798"/>
                      <a:pt x="4901" y="3039"/>
                    </a:cubicBezTo>
                    <a:cubicBezTo>
                      <a:pt x="4828" y="3196"/>
                      <a:pt x="4754" y="3353"/>
                      <a:pt x="4671" y="3510"/>
                    </a:cubicBezTo>
                    <a:cubicBezTo>
                      <a:pt x="4619" y="3604"/>
                      <a:pt x="4556" y="3688"/>
                      <a:pt x="4493" y="3783"/>
                    </a:cubicBezTo>
                    <a:cubicBezTo>
                      <a:pt x="4430" y="3855"/>
                      <a:pt x="4367" y="3929"/>
                      <a:pt x="4305" y="3992"/>
                    </a:cubicBezTo>
                    <a:cubicBezTo>
                      <a:pt x="4238" y="4049"/>
                      <a:pt x="4180" y="4106"/>
                      <a:pt x="4115" y="4155"/>
                    </a:cubicBezTo>
                    <a:lnTo>
                      <a:pt x="4115" y="4155"/>
                    </a:lnTo>
                    <a:cubicBezTo>
                      <a:pt x="4108" y="4159"/>
                      <a:pt x="4102" y="4164"/>
                      <a:pt x="4097" y="4168"/>
                    </a:cubicBezTo>
                    <a:lnTo>
                      <a:pt x="4097" y="4168"/>
                    </a:lnTo>
                    <a:cubicBezTo>
                      <a:pt x="4097" y="4169"/>
                      <a:pt x="4096" y="4169"/>
                      <a:pt x="4095" y="4170"/>
                    </a:cubicBezTo>
                    <a:cubicBezTo>
                      <a:pt x="4095" y="4170"/>
                      <a:pt x="4095" y="4170"/>
                      <a:pt x="4096" y="4170"/>
                    </a:cubicBezTo>
                    <a:lnTo>
                      <a:pt x="4096" y="4170"/>
                    </a:lnTo>
                    <a:cubicBezTo>
                      <a:pt x="4092" y="4173"/>
                      <a:pt x="4088" y="4177"/>
                      <a:pt x="4084" y="4180"/>
                    </a:cubicBezTo>
                    <a:cubicBezTo>
                      <a:pt x="4000" y="4243"/>
                      <a:pt x="3917" y="4306"/>
                      <a:pt x="3823" y="4358"/>
                    </a:cubicBezTo>
                    <a:cubicBezTo>
                      <a:pt x="3634" y="4463"/>
                      <a:pt x="3435" y="4557"/>
                      <a:pt x="3226" y="4651"/>
                    </a:cubicBezTo>
                    <a:cubicBezTo>
                      <a:pt x="2995" y="4746"/>
                      <a:pt x="2755" y="4819"/>
                      <a:pt x="2514" y="4882"/>
                    </a:cubicBezTo>
                    <a:cubicBezTo>
                      <a:pt x="2472" y="4892"/>
                      <a:pt x="2441" y="4902"/>
                      <a:pt x="2409" y="4913"/>
                    </a:cubicBezTo>
                    <a:cubicBezTo>
                      <a:pt x="2273" y="4955"/>
                      <a:pt x="2148" y="4986"/>
                      <a:pt x="2011" y="5018"/>
                    </a:cubicBezTo>
                    <a:lnTo>
                      <a:pt x="2043" y="5018"/>
                    </a:lnTo>
                    <a:cubicBezTo>
                      <a:pt x="2022" y="5018"/>
                      <a:pt x="1990" y="5028"/>
                      <a:pt x="1969" y="5028"/>
                    </a:cubicBezTo>
                    <a:lnTo>
                      <a:pt x="2001" y="5028"/>
                    </a:lnTo>
                    <a:cubicBezTo>
                      <a:pt x="1969" y="5028"/>
                      <a:pt x="1938" y="5039"/>
                      <a:pt x="1917" y="5049"/>
                    </a:cubicBezTo>
                    <a:lnTo>
                      <a:pt x="1896" y="5049"/>
                    </a:lnTo>
                    <a:cubicBezTo>
                      <a:pt x="1864" y="5060"/>
                      <a:pt x="1833" y="5070"/>
                      <a:pt x="1812" y="5081"/>
                    </a:cubicBezTo>
                    <a:lnTo>
                      <a:pt x="1823" y="5070"/>
                    </a:lnTo>
                    <a:lnTo>
                      <a:pt x="1823" y="5070"/>
                    </a:lnTo>
                    <a:cubicBezTo>
                      <a:pt x="1550" y="5154"/>
                      <a:pt x="1278" y="5217"/>
                      <a:pt x="1006" y="5279"/>
                    </a:cubicBezTo>
                    <a:cubicBezTo>
                      <a:pt x="880" y="5300"/>
                      <a:pt x="744" y="5332"/>
                      <a:pt x="619" y="5353"/>
                    </a:cubicBezTo>
                    <a:cubicBezTo>
                      <a:pt x="503" y="5374"/>
                      <a:pt x="388" y="5405"/>
                      <a:pt x="273" y="5426"/>
                    </a:cubicBezTo>
                    <a:cubicBezTo>
                      <a:pt x="242" y="5426"/>
                      <a:pt x="221" y="5426"/>
                      <a:pt x="189" y="5437"/>
                    </a:cubicBezTo>
                    <a:cubicBezTo>
                      <a:pt x="126" y="5458"/>
                      <a:pt x="84" y="5500"/>
                      <a:pt x="53" y="5563"/>
                    </a:cubicBezTo>
                    <a:cubicBezTo>
                      <a:pt x="1" y="5656"/>
                      <a:pt x="32" y="5772"/>
                      <a:pt x="105" y="5835"/>
                    </a:cubicBezTo>
                    <a:cubicBezTo>
                      <a:pt x="116" y="5845"/>
                      <a:pt x="137" y="5856"/>
                      <a:pt x="158" y="5866"/>
                    </a:cubicBezTo>
                    <a:cubicBezTo>
                      <a:pt x="191" y="5886"/>
                      <a:pt x="224" y="5893"/>
                      <a:pt x="260" y="5893"/>
                    </a:cubicBezTo>
                    <a:cubicBezTo>
                      <a:pt x="281" y="5893"/>
                      <a:pt x="302" y="5891"/>
                      <a:pt x="326" y="5887"/>
                    </a:cubicBezTo>
                    <a:lnTo>
                      <a:pt x="692" y="5887"/>
                    </a:lnTo>
                    <a:cubicBezTo>
                      <a:pt x="828" y="5898"/>
                      <a:pt x="954" y="5908"/>
                      <a:pt x="1090" y="5929"/>
                    </a:cubicBezTo>
                    <a:cubicBezTo>
                      <a:pt x="1373" y="5971"/>
                      <a:pt x="1645" y="6033"/>
                      <a:pt x="1917" y="6086"/>
                    </a:cubicBezTo>
                    <a:cubicBezTo>
                      <a:pt x="2189" y="6138"/>
                      <a:pt x="2472" y="6180"/>
                      <a:pt x="2744" y="6243"/>
                    </a:cubicBezTo>
                    <a:cubicBezTo>
                      <a:pt x="2953" y="6306"/>
                      <a:pt x="3153" y="6368"/>
                      <a:pt x="3362" y="6452"/>
                    </a:cubicBezTo>
                    <a:cubicBezTo>
                      <a:pt x="3446" y="6484"/>
                      <a:pt x="3530" y="6526"/>
                      <a:pt x="3613" y="6578"/>
                    </a:cubicBezTo>
                    <a:cubicBezTo>
                      <a:pt x="3728" y="6652"/>
                      <a:pt x="3844" y="6724"/>
                      <a:pt x="3949" y="6808"/>
                    </a:cubicBezTo>
                    <a:lnTo>
                      <a:pt x="4137" y="6966"/>
                    </a:lnTo>
                    <a:cubicBezTo>
                      <a:pt x="4179" y="7018"/>
                      <a:pt x="4231" y="7070"/>
                      <a:pt x="4273" y="7122"/>
                    </a:cubicBezTo>
                    <a:cubicBezTo>
                      <a:pt x="4336" y="7206"/>
                      <a:pt x="4388" y="7301"/>
                      <a:pt x="4440" y="7385"/>
                    </a:cubicBezTo>
                    <a:cubicBezTo>
                      <a:pt x="4482" y="7457"/>
                      <a:pt x="4514" y="7520"/>
                      <a:pt x="4545" y="7594"/>
                    </a:cubicBezTo>
                    <a:cubicBezTo>
                      <a:pt x="4587" y="7699"/>
                      <a:pt x="4629" y="7803"/>
                      <a:pt x="4661" y="7918"/>
                    </a:cubicBezTo>
                    <a:cubicBezTo>
                      <a:pt x="4713" y="8097"/>
                      <a:pt x="4744" y="8285"/>
                      <a:pt x="4775" y="8463"/>
                    </a:cubicBezTo>
                    <a:cubicBezTo>
                      <a:pt x="4828" y="8819"/>
                      <a:pt x="4849" y="9165"/>
                      <a:pt x="4849" y="9510"/>
                    </a:cubicBezTo>
                    <a:cubicBezTo>
                      <a:pt x="4849" y="9814"/>
                      <a:pt x="4838" y="10107"/>
                      <a:pt x="4838" y="10410"/>
                    </a:cubicBezTo>
                    <a:cubicBezTo>
                      <a:pt x="4828" y="10568"/>
                      <a:pt x="4828" y="10724"/>
                      <a:pt x="4828" y="10882"/>
                    </a:cubicBezTo>
                    <a:cubicBezTo>
                      <a:pt x="4838" y="10966"/>
                      <a:pt x="4838" y="11049"/>
                      <a:pt x="4849" y="11133"/>
                    </a:cubicBezTo>
                    <a:cubicBezTo>
                      <a:pt x="4859" y="11164"/>
                      <a:pt x="4870" y="11206"/>
                      <a:pt x="4891" y="11248"/>
                    </a:cubicBezTo>
                    <a:lnTo>
                      <a:pt x="4891" y="11269"/>
                    </a:lnTo>
                    <a:cubicBezTo>
                      <a:pt x="4901" y="11343"/>
                      <a:pt x="4933" y="11395"/>
                      <a:pt x="4985" y="11436"/>
                    </a:cubicBezTo>
                    <a:cubicBezTo>
                      <a:pt x="5027" y="11478"/>
                      <a:pt x="5089" y="11510"/>
                      <a:pt x="5163" y="11510"/>
                    </a:cubicBezTo>
                    <a:cubicBezTo>
                      <a:pt x="5215" y="11510"/>
                      <a:pt x="5257" y="11489"/>
                      <a:pt x="5310" y="11457"/>
                    </a:cubicBezTo>
                    <a:cubicBezTo>
                      <a:pt x="5352" y="11426"/>
                      <a:pt x="5394" y="11384"/>
                      <a:pt x="5414" y="11322"/>
                    </a:cubicBezTo>
                    <a:cubicBezTo>
                      <a:pt x="5414" y="11311"/>
                      <a:pt x="5425" y="11301"/>
                      <a:pt x="5435" y="11290"/>
                    </a:cubicBezTo>
                    <a:cubicBezTo>
                      <a:pt x="5487" y="11196"/>
                      <a:pt x="5477" y="11080"/>
                      <a:pt x="5477" y="10987"/>
                    </a:cubicBezTo>
                    <a:lnTo>
                      <a:pt x="5477" y="10924"/>
                    </a:lnTo>
                    <a:lnTo>
                      <a:pt x="5477" y="10871"/>
                    </a:lnTo>
                    <a:cubicBezTo>
                      <a:pt x="5508" y="10631"/>
                      <a:pt x="5571" y="10389"/>
                      <a:pt x="5624" y="10149"/>
                    </a:cubicBezTo>
                    <a:cubicBezTo>
                      <a:pt x="5666" y="9919"/>
                      <a:pt x="5718" y="9677"/>
                      <a:pt x="5771" y="9447"/>
                    </a:cubicBezTo>
                    <a:cubicBezTo>
                      <a:pt x="5843" y="9175"/>
                      <a:pt x="5938" y="8902"/>
                      <a:pt x="6043" y="8641"/>
                    </a:cubicBezTo>
                    <a:cubicBezTo>
                      <a:pt x="6106" y="8505"/>
                      <a:pt x="6168" y="8358"/>
                      <a:pt x="6252" y="8232"/>
                    </a:cubicBezTo>
                    <a:cubicBezTo>
                      <a:pt x="6325" y="8097"/>
                      <a:pt x="6409" y="7981"/>
                      <a:pt x="6493" y="7855"/>
                    </a:cubicBezTo>
                    <a:cubicBezTo>
                      <a:pt x="6618" y="7709"/>
                      <a:pt x="6755" y="7562"/>
                      <a:pt x="6890" y="7426"/>
                    </a:cubicBezTo>
                    <a:cubicBezTo>
                      <a:pt x="7006" y="7311"/>
                      <a:pt x="7121" y="7196"/>
                      <a:pt x="7247" y="7091"/>
                    </a:cubicBezTo>
                    <a:cubicBezTo>
                      <a:pt x="7362" y="6987"/>
                      <a:pt x="7488" y="6882"/>
                      <a:pt x="7613" y="6787"/>
                    </a:cubicBezTo>
                    <a:cubicBezTo>
                      <a:pt x="7739" y="6693"/>
                      <a:pt x="7865" y="6610"/>
                      <a:pt x="8000" y="6526"/>
                    </a:cubicBezTo>
                    <a:lnTo>
                      <a:pt x="8377" y="6337"/>
                    </a:lnTo>
                    <a:cubicBezTo>
                      <a:pt x="8631" y="6236"/>
                      <a:pt x="8903" y="6155"/>
                      <a:pt x="9167" y="6083"/>
                    </a:cubicBezTo>
                    <a:lnTo>
                      <a:pt x="9167" y="6083"/>
                    </a:lnTo>
                    <a:cubicBezTo>
                      <a:pt x="9166" y="6084"/>
                      <a:pt x="9164" y="6085"/>
                      <a:pt x="9163" y="6086"/>
                    </a:cubicBezTo>
                    <a:cubicBezTo>
                      <a:pt x="9205" y="6075"/>
                      <a:pt x="9247" y="6054"/>
                      <a:pt x="9289" y="6044"/>
                    </a:cubicBezTo>
                    <a:lnTo>
                      <a:pt x="9289" y="6044"/>
                    </a:lnTo>
                    <a:cubicBezTo>
                      <a:pt x="9288" y="6045"/>
                      <a:pt x="9287" y="6046"/>
                      <a:pt x="9286" y="6047"/>
                    </a:cubicBezTo>
                    <a:lnTo>
                      <a:pt x="9286" y="6047"/>
                    </a:lnTo>
                    <a:lnTo>
                      <a:pt x="10106" y="5835"/>
                    </a:lnTo>
                    <a:cubicBezTo>
                      <a:pt x="10252" y="5803"/>
                      <a:pt x="10399" y="5772"/>
                      <a:pt x="10534" y="5730"/>
                    </a:cubicBezTo>
                    <a:cubicBezTo>
                      <a:pt x="10681" y="5698"/>
                      <a:pt x="10818" y="5656"/>
                      <a:pt x="10964" y="5635"/>
                    </a:cubicBezTo>
                    <a:cubicBezTo>
                      <a:pt x="11027" y="5625"/>
                      <a:pt x="11100" y="5635"/>
                      <a:pt x="11163" y="5584"/>
                    </a:cubicBezTo>
                    <a:cubicBezTo>
                      <a:pt x="11236" y="5531"/>
                      <a:pt x="11278" y="5458"/>
                      <a:pt x="11267" y="5374"/>
                    </a:cubicBezTo>
                    <a:cubicBezTo>
                      <a:pt x="11267" y="5321"/>
                      <a:pt x="11246" y="5269"/>
                      <a:pt x="11215" y="5228"/>
                    </a:cubicBezTo>
                    <a:cubicBezTo>
                      <a:pt x="11194" y="5217"/>
                      <a:pt x="11184" y="5207"/>
                      <a:pt x="11163" y="5186"/>
                    </a:cubicBezTo>
                    <a:cubicBezTo>
                      <a:pt x="11153" y="5175"/>
                      <a:pt x="11132" y="5165"/>
                      <a:pt x="11111" y="5165"/>
                    </a:cubicBezTo>
                    <a:cubicBezTo>
                      <a:pt x="11058" y="5144"/>
                      <a:pt x="11006" y="5144"/>
                      <a:pt x="10953" y="5144"/>
                    </a:cubicBezTo>
                    <a:lnTo>
                      <a:pt x="10880" y="5144"/>
                    </a:lnTo>
                    <a:cubicBezTo>
                      <a:pt x="10828" y="5133"/>
                      <a:pt x="10776" y="5133"/>
                      <a:pt x="10723" y="5123"/>
                    </a:cubicBezTo>
                    <a:cubicBezTo>
                      <a:pt x="10587" y="5091"/>
                      <a:pt x="10451" y="5070"/>
                      <a:pt x="10315" y="5049"/>
                    </a:cubicBezTo>
                    <a:cubicBezTo>
                      <a:pt x="10137" y="5028"/>
                      <a:pt x="9969" y="5007"/>
                      <a:pt x="9801" y="4976"/>
                    </a:cubicBezTo>
                    <a:cubicBezTo>
                      <a:pt x="9634" y="4955"/>
                      <a:pt x="9477" y="4923"/>
                      <a:pt x="9320" y="4882"/>
                    </a:cubicBezTo>
                    <a:cubicBezTo>
                      <a:pt x="8988" y="4819"/>
                      <a:pt x="8667" y="4727"/>
                      <a:pt x="8356" y="4644"/>
                    </a:cubicBezTo>
                    <a:lnTo>
                      <a:pt x="8356" y="4644"/>
                    </a:lnTo>
                    <a:cubicBezTo>
                      <a:pt x="8360" y="4645"/>
                      <a:pt x="8363" y="4648"/>
                      <a:pt x="8367" y="4651"/>
                    </a:cubicBezTo>
                    <a:cubicBezTo>
                      <a:pt x="8189" y="4599"/>
                      <a:pt x="8011" y="4546"/>
                      <a:pt x="7833" y="4474"/>
                    </a:cubicBezTo>
                    <a:cubicBezTo>
                      <a:pt x="7707" y="4411"/>
                      <a:pt x="7582" y="4348"/>
                      <a:pt x="7467" y="4285"/>
                    </a:cubicBezTo>
                    <a:cubicBezTo>
                      <a:pt x="7372" y="4232"/>
                      <a:pt x="7288" y="4170"/>
                      <a:pt x="7205" y="4107"/>
                    </a:cubicBezTo>
                    <a:cubicBezTo>
                      <a:pt x="7132" y="4044"/>
                      <a:pt x="7048" y="3981"/>
                      <a:pt x="6985" y="3908"/>
                    </a:cubicBezTo>
                    <a:cubicBezTo>
                      <a:pt x="6974" y="3908"/>
                      <a:pt x="6974" y="3897"/>
                      <a:pt x="6964" y="3897"/>
                    </a:cubicBezTo>
                    <a:lnTo>
                      <a:pt x="6964" y="3887"/>
                    </a:lnTo>
                    <a:cubicBezTo>
                      <a:pt x="6859" y="3783"/>
                      <a:pt x="6765" y="3678"/>
                      <a:pt x="6671" y="3562"/>
                    </a:cubicBezTo>
                    <a:cubicBezTo>
                      <a:pt x="6629" y="3510"/>
                      <a:pt x="6587" y="3447"/>
                      <a:pt x="6555" y="3385"/>
                    </a:cubicBezTo>
                    <a:cubicBezTo>
                      <a:pt x="6493" y="3280"/>
                      <a:pt x="6430" y="3154"/>
                      <a:pt x="6378" y="3039"/>
                    </a:cubicBezTo>
                    <a:cubicBezTo>
                      <a:pt x="6315" y="2871"/>
                      <a:pt x="6262" y="2714"/>
                      <a:pt x="6210" y="2536"/>
                    </a:cubicBezTo>
                    <a:cubicBezTo>
                      <a:pt x="6158" y="2358"/>
                      <a:pt x="6116" y="2170"/>
                      <a:pt x="6085" y="1971"/>
                    </a:cubicBezTo>
                    <a:lnTo>
                      <a:pt x="5990" y="1405"/>
                    </a:lnTo>
                    <a:cubicBezTo>
                      <a:pt x="5980" y="1311"/>
                      <a:pt x="5969" y="1217"/>
                      <a:pt x="5959" y="1112"/>
                    </a:cubicBezTo>
                    <a:cubicBezTo>
                      <a:pt x="5948" y="1018"/>
                      <a:pt x="5948" y="924"/>
                      <a:pt x="5938" y="819"/>
                    </a:cubicBezTo>
                    <a:cubicBezTo>
                      <a:pt x="5927" y="641"/>
                      <a:pt x="5896" y="453"/>
                      <a:pt x="5896" y="274"/>
                    </a:cubicBezTo>
                    <a:lnTo>
                      <a:pt x="5896" y="222"/>
                    </a:lnTo>
                    <a:cubicBezTo>
                      <a:pt x="5896" y="191"/>
                      <a:pt x="5896" y="160"/>
                      <a:pt x="5885" y="128"/>
                    </a:cubicBezTo>
                    <a:cubicBezTo>
                      <a:pt x="5875" y="97"/>
                      <a:pt x="5843" y="55"/>
                      <a:pt x="5812" y="34"/>
                    </a:cubicBezTo>
                    <a:cubicBezTo>
                      <a:pt x="5778" y="11"/>
                      <a:pt x="5741" y="1"/>
                      <a:pt x="5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86750" y="1516925"/>
                <a:ext cx="36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52" extrusionOk="0">
                    <a:moveTo>
                      <a:pt x="765" y="1"/>
                    </a:moveTo>
                    <a:cubicBezTo>
                      <a:pt x="607" y="1"/>
                      <a:pt x="461" y="53"/>
                      <a:pt x="325" y="127"/>
                    </a:cubicBezTo>
                    <a:cubicBezTo>
                      <a:pt x="283" y="148"/>
                      <a:pt x="241" y="189"/>
                      <a:pt x="199" y="220"/>
                    </a:cubicBezTo>
                    <a:cubicBezTo>
                      <a:pt x="168" y="252"/>
                      <a:pt x="126" y="304"/>
                      <a:pt x="105" y="346"/>
                    </a:cubicBezTo>
                    <a:cubicBezTo>
                      <a:pt x="84" y="388"/>
                      <a:pt x="63" y="420"/>
                      <a:pt x="53" y="472"/>
                    </a:cubicBezTo>
                    <a:cubicBezTo>
                      <a:pt x="32" y="524"/>
                      <a:pt x="21" y="566"/>
                      <a:pt x="11" y="618"/>
                    </a:cubicBezTo>
                    <a:cubicBezTo>
                      <a:pt x="0" y="681"/>
                      <a:pt x="11" y="755"/>
                      <a:pt x="21" y="818"/>
                    </a:cubicBezTo>
                    <a:cubicBezTo>
                      <a:pt x="32" y="870"/>
                      <a:pt x="42" y="922"/>
                      <a:pt x="63" y="964"/>
                    </a:cubicBezTo>
                    <a:cubicBezTo>
                      <a:pt x="105" y="1058"/>
                      <a:pt x="157" y="1142"/>
                      <a:pt x="241" y="1205"/>
                    </a:cubicBezTo>
                    <a:cubicBezTo>
                      <a:pt x="314" y="1257"/>
                      <a:pt x="388" y="1309"/>
                      <a:pt x="482" y="1330"/>
                    </a:cubicBezTo>
                    <a:cubicBezTo>
                      <a:pt x="514" y="1341"/>
                      <a:pt x="544" y="1341"/>
                      <a:pt x="586" y="1351"/>
                    </a:cubicBezTo>
                    <a:lnTo>
                      <a:pt x="628" y="1351"/>
                    </a:lnTo>
                    <a:cubicBezTo>
                      <a:pt x="670" y="1351"/>
                      <a:pt x="712" y="1351"/>
                      <a:pt x="754" y="1341"/>
                    </a:cubicBezTo>
                    <a:cubicBezTo>
                      <a:pt x="796" y="1341"/>
                      <a:pt x="849" y="1320"/>
                      <a:pt x="890" y="1299"/>
                    </a:cubicBezTo>
                    <a:cubicBezTo>
                      <a:pt x="1037" y="1299"/>
                      <a:pt x="1173" y="1226"/>
                      <a:pt x="1277" y="1121"/>
                    </a:cubicBezTo>
                    <a:cubicBezTo>
                      <a:pt x="1340" y="1069"/>
                      <a:pt x="1382" y="995"/>
                      <a:pt x="1414" y="911"/>
                    </a:cubicBezTo>
                    <a:cubicBezTo>
                      <a:pt x="1445" y="818"/>
                      <a:pt x="1466" y="713"/>
                      <a:pt x="1445" y="608"/>
                    </a:cubicBezTo>
                    <a:cubicBezTo>
                      <a:pt x="1424" y="524"/>
                      <a:pt x="1403" y="430"/>
                      <a:pt x="1361" y="357"/>
                    </a:cubicBezTo>
                    <a:cubicBezTo>
                      <a:pt x="1319" y="294"/>
                      <a:pt x="1277" y="241"/>
                      <a:pt x="1236" y="189"/>
                    </a:cubicBezTo>
                    <a:cubicBezTo>
                      <a:pt x="1110" y="74"/>
                      <a:pt x="932" y="1"/>
                      <a:pt x="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98025" y="1687000"/>
                <a:ext cx="222025" cy="224775"/>
              </a:xfrm>
              <a:custGeom>
                <a:avLst/>
                <a:gdLst/>
                <a:ahLst/>
                <a:cxnLst/>
                <a:rect l="l" t="t" r="r" b="b"/>
                <a:pathLst>
                  <a:path w="8881" h="8991" extrusionOk="0">
                    <a:moveTo>
                      <a:pt x="4199" y="0"/>
                    </a:moveTo>
                    <a:cubicBezTo>
                      <a:pt x="4184" y="0"/>
                      <a:pt x="4168" y="6"/>
                      <a:pt x="4158" y="16"/>
                    </a:cubicBezTo>
                    <a:cubicBezTo>
                      <a:pt x="4127" y="37"/>
                      <a:pt x="4116" y="79"/>
                      <a:pt x="4106" y="121"/>
                    </a:cubicBezTo>
                    <a:cubicBezTo>
                      <a:pt x="4095" y="163"/>
                      <a:pt x="4095" y="204"/>
                      <a:pt x="4085" y="246"/>
                    </a:cubicBezTo>
                    <a:cubicBezTo>
                      <a:pt x="4074" y="320"/>
                      <a:pt x="4064" y="393"/>
                      <a:pt x="4064" y="477"/>
                    </a:cubicBezTo>
                    <a:cubicBezTo>
                      <a:pt x="4043" y="781"/>
                      <a:pt x="4022" y="1084"/>
                      <a:pt x="4011" y="1388"/>
                    </a:cubicBezTo>
                    <a:cubicBezTo>
                      <a:pt x="4011" y="1702"/>
                      <a:pt x="4001" y="2006"/>
                      <a:pt x="3990" y="2320"/>
                    </a:cubicBezTo>
                    <a:lnTo>
                      <a:pt x="3990" y="2780"/>
                    </a:lnTo>
                    <a:cubicBezTo>
                      <a:pt x="3990" y="2938"/>
                      <a:pt x="4001" y="3094"/>
                      <a:pt x="4001" y="3252"/>
                    </a:cubicBezTo>
                    <a:cubicBezTo>
                      <a:pt x="4011" y="3503"/>
                      <a:pt x="4011" y="3755"/>
                      <a:pt x="4011" y="4016"/>
                    </a:cubicBezTo>
                    <a:cubicBezTo>
                      <a:pt x="3980" y="3995"/>
                      <a:pt x="3959" y="3974"/>
                      <a:pt x="3927" y="3953"/>
                    </a:cubicBezTo>
                    <a:cubicBezTo>
                      <a:pt x="3854" y="3901"/>
                      <a:pt x="3791" y="3848"/>
                      <a:pt x="3718" y="3786"/>
                    </a:cubicBezTo>
                    <a:cubicBezTo>
                      <a:pt x="3613" y="3713"/>
                      <a:pt x="3508" y="3629"/>
                      <a:pt x="3394" y="3555"/>
                    </a:cubicBezTo>
                    <a:cubicBezTo>
                      <a:pt x="3299" y="3482"/>
                      <a:pt x="3194" y="3409"/>
                      <a:pt x="3089" y="3325"/>
                    </a:cubicBezTo>
                    <a:cubicBezTo>
                      <a:pt x="2996" y="3262"/>
                      <a:pt x="2901" y="3189"/>
                      <a:pt x="2796" y="3126"/>
                    </a:cubicBezTo>
                    <a:cubicBezTo>
                      <a:pt x="2754" y="3084"/>
                      <a:pt x="2702" y="3053"/>
                      <a:pt x="2650" y="3022"/>
                    </a:cubicBezTo>
                    <a:cubicBezTo>
                      <a:pt x="2612" y="2993"/>
                      <a:pt x="2567" y="2957"/>
                      <a:pt x="2521" y="2957"/>
                    </a:cubicBezTo>
                    <a:cubicBezTo>
                      <a:pt x="2515" y="2957"/>
                      <a:pt x="2509" y="2958"/>
                      <a:pt x="2503" y="2959"/>
                    </a:cubicBezTo>
                    <a:cubicBezTo>
                      <a:pt x="2461" y="2969"/>
                      <a:pt x="2430" y="3001"/>
                      <a:pt x="2430" y="3043"/>
                    </a:cubicBezTo>
                    <a:cubicBezTo>
                      <a:pt x="2430" y="3094"/>
                      <a:pt x="2451" y="3136"/>
                      <a:pt x="2482" y="3168"/>
                    </a:cubicBezTo>
                    <a:cubicBezTo>
                      <a:pt x="2514" y="3210"/>
                      <a:pt x="2545" y="3252"/>
                      <a:pt x="2587" y="3283"/>
                    </a:cubicBezTo>
                    <a:lnTo>
                      <a:pt x="2807" y="3471"/>
                    </a:lnTo>
                    <a:cubicBezTo>
                      <a:pt x="3006" y="3639"/>
                      <a:pt x="3205" y="3786"/>
                      <a:pt x="3404" y="3953"/>
                    </a:cubicBezTo>
                    <a:cubicBezTo>
                      <a:pt x="3498" y="4027"/>
                      <a:pt x="3592" y="4111"/>
                      <a:pt x="3687" y="4194"/>
                    </a:cubicBezTo>
                    <a:cubicBezTo>
                      <a:pt x="3708" y="4204"/>
                      <a:pt x="3718" y="4204"/>
                      <a:pt x="3729" y="4215"/>
                    </a:cubicBezTo>
                    <a:cubicBezTo>
                      <a:pt x="3519" y="4246"/>
                      <a:pt x="3310" y="4278"/>
                      <a:pt x="3089" y="4299"/>
                    </a:cubicBezTo>
                    <a:cubicBezTo>
                      <a:pt x="2838" y="4330"/>
                      <a:pt x="2587" y="4341"/>
                      <a:pt x="2336" y="4351"/>
                    </a:cubicBezTo>
                    <a:cubicBezTo>
                      <a:pt x="2084" y="4372"/>
                      <a:pt x="1833" y="4404"/>
                      <a:pt x="1593" y="4435"/>
                    </a:cubicBezTo>
                    <a:cubicBezTo>
                      <a:pt x="1341" y="4456"/>
                      <a:pt x="1090" y="4477"/>
                      <a:pt x="839" y="4508"/>
                    </a:cubicBezTo>
                    <a:cubicBezTo>
                      <a:pt x="713" y="4529"/>
                      <a:pt x="597" y="4539"/>
                      <a:pt x="472" y="4550"/>
                    </a:cubicBezTo>
                    <a:lnTo>
                      <a:pt x="283" y="4581"/>
                    </a:lnTo>
                    <a:cubicBezTo>
                      <a:pt x="220" y="4581"/>
                      <a:pt x="148" y="4592"/>
                      <a:pt x="85" y="4613"/>
                    </a:cubicBezTo>
                    <a:cubicBezTo>
                      <a:pt x="74" y="4613"/>
                      <a:pt x="53" y="4623"/>
                      <a:pt x="43" y="4634"/>
                    </a:cubicBezTo>
                    <a:cubicBezTo>
                      <a:pt x="1" y="4686"/>
                      <a:pt x="22" y="4770"/>
                      <a:pt x="85" y="4791"/>
                    </a:cubicBezTo>
                    <a:cubicBezTo>
                      <a:pt x="127" y="4802"/>
                      <a:pt x="158" y="4802"/>
                      <a:pt x="199" y="4802"/>
                    </a:cubicBezTo>
                    <a:lnTo>
                      <a:pt x="378" y="4802"/>
                    </a:lnTo>
                    <a:cubicBezTo>
                      <a:pt x="462" y="4802"/>
                      <a:pt x="555" y="4791"/>
                      <a:pt x="639" y="4781"/>
                    </a:cubicBezTo>
                    <a:cubicBezTo>
                      <a:pt x="818" y="4770"/>
                      <a:pt x="995" y="4749"/>
                      <a:pt x="1163" y="4739"/>
                    </a:cubicBezTo>
                    <a:lnTo>
                      <a:pt x="1949" y="4676"/>
                    </a:lnTo>
                    <a:cubicBezTo>
                      <a:pt x="2200" y="4665"/>
                      <a:pt x="2440" y="4644"/>
                      <a:pt x="2692" y="4634"/>
                    </a:cubicBezTo>
                    <a:cubicBezTo>
                      <a:pt x="2943" y="4634"/>
                      <a:pt x="3194" y="4613"/>
                      <a:pt x="3445" y="4592"/>
                    </a:cubicBezTo>
                    <a:cubicBezTo>
                      <a:pt x="3603" y="4571"/>
                      <a:pt x="3760" y="4560"/>
                      <a:pt x="3917" y="4550"/>
                    </a:cubicBezTo>
                    <a:lnTo>
                      <a:pt x="3917" y="4550"/>
                    </a:lnTo>
                    <a:cubicBezTo>
                      <a:pt x="3854" y="4634"/>
                      <a:pt x="3802" y="4718"/>
                      <a:pt x="3739" y="4802"/>
                    </a:cubicBezTo>
                    <a:cubicBezTo>
                      <a:pt x="3655" y="4916"/>
                      <a:pt x="3561" y="5032"/>
                      <a:pt x="3477" y="5158"/>
                    </a:cubicBezTo>
                    <a:cubicBezTo>
                      <a:pt x="3299" y="5398"/>
                      <a:pt x="3121" y="5639"/>
                      <a:pt x="2954" y="5891"/>
                    </a:cubicBezTo>
                    <a:cubicBezTo>
                      <a:pt x="2880" y="6005"/>
                      <a:pt x="2796" y="6121"/>
                      <a:pt x="2713" y="6236"/>
                    </a:cubicBezTo>
                    <a:cubicBezTo>
                      <a:pt x="2671" y="6299"/>
                      <a:pt x="2629" y="6361"/>
                      <a:pt x="2587" y="6435"/>
                    </a:cubicBezTo>
                    <a:cubicBezTo>
                      <a:pt x="2545" y="6498"/>
                      <a:pt x="2493" y="6571"/>
                      <a:pt x="2472" y="6655"/>
                    </a:cubicBezTo>
                    <a:cubicBezTo>
                      <a:pt x="2451" y="6738"/>
                      <a:pt x="2503" y="6833"/>
                      <a:pt x="2587" y="6875"/>
                    </a:cubicBezTo>
                    <a:cubicBezTo>
                      <a:pt x="2608" y="6885"/>
                      <a:pt x="2640" y="6896"/>
                      <a:pt x="2671" y="6896"/>
                    </a:cubicBezTo>
                    <a:cubicBezTo>
                      <a:pt x="2723" y="6896"/>
                      <a:pt x="2775" y="6875"/>
                      <a:pt x="2807" y="6843"/>
                    </a:cubicBezTo>
                    <a:cubicBezTo>
                      <a:pt x="2870" y="6780"/>
                      <a:pt x="2912" y="6707"/>
                      <a:pt x="2964" y="6634"/>
                    </a:cubicBezTo>
                    <a:cubicBezTo>
                      <a:pt x="3006" y="6561"/>
                      <a:pt x="3048" y="6498"/>
                      <a:pt x="3100" y="6424"/>
                    </a:cubicBezTo>
                    <a:cubicBezTo>
                      <a:pt x="3184" y="6299"/>
                      <a:pt x="3278" y="6163"/>
                      <a:pt x="3362" y="6026"/>
                    </a:cubicBezTo>
                    <a:cubicBezTo>
                      <a:pt x="3540" y="5775"/>
                      <a:pt x="3718" y="5535"/>
                      <a:pt x="3896" y="5293"/>
                    </a:cubicBezTo>
                    <a:cubicBezTo>
                      <a:pt x="3938" y="5241"/>
                      <a:pt x="3980" y="5179"/>
                      <a:pt x="4022" y="5126"/>
                    </a:cubicBezTo>
                    <a:cubicBezTo>
                      <a:pt x="4022" y="5430"/>
                      <a:pt x="4032" y="5723"/>
                      <a:pt x="4043" y="6026"/>
                    </a:cubicBezTo>
                    <a:cubicBezTo>
                      <a:pt x="4053" y="6341"/>
                      <a:pt x="4064" y="6655"/>
                      <a:pt x="4074" y="6959"/>
                    </a:cubicBezTo>
                    <a:cubicBezTo>
                      <a:pt x="4085" y="7273"/>
                      <a:pt x="4116" y="7576"/>
                      <a:pt x="4137" y="7880"/>
                    </a:cubicBezTo>
                    <a:cubicBezTo>
                      <a:pt x="4147" y="7995"/>
                      <a:pt x="4147" y="8100"/>
                      <a:pt x="4158" y="8215"/>
                    </a:cubicBezTo>
                    <a:cubicBezTo>
                      <a:pt x="4158" y="8278"/>
                      <a:pt x="4168" y="8341"/>
                      <a:pt x="4168" y="8414"/>
                    </a:cubicBezTo>
                    <a:lnTo>
                      <a:pt x="4168" y="8446"/>
                    </a:lnTo>
                    <a:cubicBezTo>
                      <a:pt x="4168" y="8456"/>
                      <a:pt x="4178" y="8477"/>
                      <a:pt x="4178" y="8487"/>
                    </a:cubicBezTo>
                    <a:cubicBezTo>
                      <a:pt x="4178" y="8550"/>
                      <a:pt x="4189" y="8602"/>
                      <a:pt x="4189" y="8665"/>
                    </a:cubicBezTo>
                    <a:cubicBezTo>
                      <a:pt x="4199" y="8718"/>
                      <a:pt x="4210" y="8781"/>
                      <a:pt x="4220" y="8833"/>
                    </a:cubicBezTo>
                    <a:cubicBezTo>
                      <a:pt x="4252" y="8927"/>
                      <a:pt x="4336" y="8990"/>
                      <a:pt x="4430" y="8990"/>
                    </a:cubicBezTo>
                    <a:lnTo>
                      <a:pt x="4451" y="8990"/>
                    </a:lnTo>
                    <a:cubicBezTo>
                      <a:pt x="4545" y="8969"/>
                      <a:pt x="4629" y="8895"/>
                      <a:pt x="4629" y="8812"/>
                    </a:cubicBezTo>
                    <a:cubicBezTo>
                      <a:pt x="4639" y="8707"/>
                      <a:pt x="4639" y="8613"/>
                      <a:pt x="4629" y="8518"/>
                    </a:cubicBezTo>
                    <a:lnTo>
                      <a:pt x="4629" y="8425"/>
                    </a:lnTo>
                    <a:lnTo>
                      <a:pt x="4629" y="8404"/>
                    </a:lnTo>
                    <a:cubicBezTo>
                      <a:pt x="4618" y="8351"/>
                      <a:pt x="4618" y="8288"/>
                      <a:pt x="4618" y="8236"/>
                    </a:cubicBezTo>
                    <a:lnTo>
                      <a:pt x="4587" y="7671"/>
                    </a:lnTo>
                    <a:lnTo>
                      <a:pt x="4587" y="7681"/>
                    </a:lnTo>
                    <a:cubicBezTo>
                      <a:pt x="4576" y="7503"/>
                      <a:pt x="4566" y="7336"/>
                      <a:pt x="4555" y="7157"/>
                    </a:cubicBezTo>
                    <a:cubicBezTo>
                      <a:pt x="4555" y="6990"/>
                      <a:pt x="4545" y="6833"/>
                      <a:pt x="4545" y="6666"/>
                    </a:cubicBezTo>
                    <a:lnTo>
                      <a:pt x="4514" y="5723"/>
                    </a:lnTo>
                    <a:lnTo>
                      <a:pt x="4483" y="4844"/>
                    </a:lnTo>
                    <a:lnTo>
                      <a:pt x="4483" y="4844"/>
                    </a:lnTo>
                    <a:cubicBezTo>
                      <a:pt x="4514" y="4865"/>
                      <a:pt x="4545" y="4885"/>
                      <a:pt x="4566" y="4906"/>
                    </a:cubicBezTo>
                    <a:cubicBezTo>
                      <a:pt x="4671" y="4990"/>
                      <a:pt x="4765" y="5074"/>
                      <a:pt x="4870" y="5158"/>
                    </a:cubicBezTo>
                    <a:cubicBezTo>
                      <a:pt x="4964" y="5241"/>
                      <a:pt x="5058" y="5325"/>
                      <a:pt x="5142" y="5409"/>
                    </a:cubicBezTo>
                    <a:cubicBezTo>
                      <a:pt x="5236" y="5493"/>
                      <a:pt x="5330" y="5566"/>
                      <a:pt x="5425" y="5649"/>
                    </a:cubicBezTo>
                    <a:cubicBezTo>
                      <a:pt x="5519" y="5733"/>
                      <a:pt x="5603" y="5817"/>
                      <a:pt x="5686" y="5891"/>
                    </a:cubicBezTo>
                    <a:cubicBezTo>
                      <a:pt x="5770" y="5974"/>
                      <a:pt x="5854" y="6047"/>
                      <a:pt x="5938" y="6110"/>
                    </a:cubicBezTo>
                    <a:cubicBezTo>
                      <a:pt x="5990" y="6152"/>
                      <a:pt x="6042" y="6184"/>
                      <a:pt x="6095" y="6215"/>
                    </a:cubicBezTo>
                    <a:cubicBezTo>
                      <a:pt x="6126" y="6226"/>
                      <a:pt x="6168" y="6236"/>
                      <a:pt x="6200" y="6236"/>
                    </a:cubicBezTo>
                    <a:cubicBezTo>
                      <a:pt x="6231" y="6236"/>
                      <a:pt x="6252" y="6226"/>
                      <a:pt x="6273" y="6226"/>
                    </a:cubicBezTo>
                    <a:cubicBezTo>
                      <a:pt x="6335" y="6205"/>
                      <a:pt x="6377" y="6131"/>
                      <a:pt x="6377" y="6068"/>
                    </a:cubicBezTo>
                    <a:cubicBezTo>
                      <a:pt x="6367" y="6016"/>
                      <a:pt x="6356" y="5974"/>
                      <a:pt x="6325" y="5943"/>
                    </a:cubicBezTo>
                    <a:cubicBezTo>
                      <a:pt x="6304" y="5912"/>
                      <a:pt x="6273" y="5880"/>
                      <a:pt x="6242" y="5849"/>
                    </a:cubicBezTo>
                    <a:cubicBezTo>
                      <a:pt x="6147" y="5765"/>
                      <a:pt x="6063" y="5691"/>
                      <a:pt x="5969" y="5608"/>
                    </a:cubicBezTo>
                    <a:cubicBezTo>
                      <a:pt x="5886" y="5524"/>
                      <a:pt x="5791" y="5440"/>
                      <a:pt x="5707" y="5367"/>
                    </a:cubicBezTo>
                    <a:cubicBezTo>
                      <a:pt x="5613" y="5283"/>
                      <a:pt x="5519" y="5210"/>
                      <a:pt x="5425" y="5137"/>
                    </a:cubicBezTo>
                    <a:lnTo>
                      <a:pt x="5142" y="4885"/>
                    </a:lnTo>
                    <a:cubicBezTo>
                      <a:pt x="5037" y="4812"/>
                      <a:pt x="4943" y="4739"/>
                      <a:pt x="4839" y="4655"/>
                    </a:cubicBezTo>
                    <a:cubicBezTo>
                      <a:pt x="4765" y="4602"/>
                      <a:pt x="4692" y="4539"/>
                      <a:pt x="4629" y="4488"/>
                    </a:cubicBezTo>
                    <a:cubicBezTo>
                      <a:pt x="4734" y="4477"/>
                      <a:pt x="4849" y="4467"/>
                      <a:pt x="4953" y="4446"/>
                    </a:cubicBezTo>
                    <a:cubicBezTo>
                      <a:pt x="5216" y="4414"/>
                      <a:pt x="5467" y="4383"/>
                      <a:pt x="5718" y="4362"/>
                    </a:cubicBezTo>
                    <a:cubicBezTo>
                      <a:pt x="6210" y="4320"/>
                      <a:pt x="6712" y="4299"/>
                      <a:pt x="7205" y="4246"/>
                    </a:cubicBezTo>
                    <a:cubicBezTo>
                      <a:pt x="7456" y="4215"/>
                      <a:pt x="7708" y="4194"/>
                      <a:pt x="7959" y="4173"/>
                    </a:cubicBezTo>
                    <a:lnTo>
                      <a:pt x="8336" y="4142"/>
                    </a:lnTo>
                    <a:cubicBezTo>
                      <a:pt x="8399" y="4132"/>
                      <a:pt x="8462" y="4132"/>
                      <a:pt x="8513" y="4121"/>
                    </a:cubicBezTo>
                    <a:cubicBezTo>
                      <a:pt x="8587" y="4121"/>
                      <a:pt x="8650" y="4121"/>
                      <a:pt x="8713" y="4100"/>
                    </a:cubicBezTo>
                    <a:cubicBezTo>
                      <a:pt x="8765" y="4090"/>
                      <a:pt x="8807" y="4058"/>
                      <a:pt x="8838" y="4016"/>
                    </a:cubicBezTo>
                    <a:cubicBezTo>
                      <a:pt x="8869" y="3974"/>
                      <a:pt x="8880" y="3922"/>
                      <a:pt x="8869" y="3880"/>
                    </a:cubicBezTo>
                    <a:cubicBezTo>
                      <a:pt x="8859" y="3776"/>
                      <a:pt x="8776" y="3692"/>
                      <a:pt x="8671" y="3692"/>
                    </a:cubicBezTo>
                    <a:cubicBezTo>
                      <a:pt x="8629" y="3692"/>
                      <a:pt x="8576" y="3692"/>
                      <a:pt x="8534" y="3702"/>
                    </a:cubicBezTo>
                    <a:cubicBezTo>
                      <a:pt x="8493" y="3702"/>
                      <a:pt x="8451" y="3713"/>
                      <a:pt x="8409" y="3713"/>
                    </a:cubicBezTo>
                    <a:cubicBezTo>
                      <a:pt x="8325" y="3723"/>
                      <a:pt x="8241" y="3734"/>
                      <a:pt x="8147" y="3744"/>
                    </a:cubicBezTo>
                    <a:cubicBezTo>
                      <a:pt x="7969" y="3755"/>
                      <a:pt x="7791" y="3776"/>
                      <a:pt x="7613" y="3796"/>
                    </a:cubicBezTo>
                    <a:cubicBezTo>
                      <a:pt x="7362" y="3817"/>
                      <a:pt x="7121" y="3848"/>
                      <a:pt x="6870" y="3880"/>
                    </a:cubicBezTo>
                    <a:lnTo>
                      <a:pt x="6116" y="3943"/>
                    </a:lnTo>
                    <a:cubicBezTo>
                      <a:pt x="5865" y="3964"/>
                      <a:pt x="5613" y="3985"/>
                      <a:pt x="5362" y="4016"/>
                    </a:cubicBezTo>
                    <a:cubicBezTo>
                      <a:pt x="5142" y="4048"/>
                      <a:pt x="4922" y="4079"/>
                      <a:pt x="4713" y="4111"/>
                    </a:cubicBezTo>
                    <a:cubicBezTo>
                      <a:pt x="4765" y="4016"/>
                      <a:pt x="4828" y="3922"/>
                      <a:pt x="4890" y="3827"/>
                    </a:cubicBezTo>
                    <a:cubicBezTo>
                      <a:pt x="4964" y="3702"/>
                      <a:pt x="5048" y="3587"/>
                      <a:pt x="5121" y="3461"/>
                    </a:cubicBezTo>
                    <a:cubicBezTo>
                      <a:pt x="5205" y="3336"/>
                      <a:pt x="5288" y="3220"/>
                      <a:pt x="5351" y="3094"/>
                    </a:cubicBezTo>
                    <a:cubicBezTo>
                      <a:pt x="5425" y="2969"/>
                      <a:pt x="5488" y="2843"/>
                      <a:pt x="5561" y="2718"/>
                    </a:cubicBezTo>
                    <a:cubicBezTo>
                      <a:pt x="5582" y="2676"/>
                      <a:pt x="5613" y="2634"/>
                      <a:pt x="5634" y="2592"/>
                    </a:cubicBezTo>
                    <a:cubicBezTo>
                      <a:pt x="5655" y="2571"/>
                      <a:pt x="5665" y="2550"/>
                      <a:pt x="5676" y="2529"/>
                    </a:cubicBezTo>
                    <a:cubicBezTo>
                      <a:pt x="5686" y="2529"/>
                      <a:pt x="5686" y="2519"/>
                      <a:pt x="5697" y="2508"/>
                    </a:cubicBezTo>
                    <a:cubicBezTo>
                      <a:pt x="5707" y="2498"/>
                      <a:pt x="5718" y="2487"/>
                      <a:pt x="5718" y="2466"/>
                    </a:cubicBezTo>
                    <a:cubicBezTo>
                      <a:pt x="5749" y="2424"/>
                      <a:pt x="5728" y="2372"/>
                      <a:pt x="5676" y="2362"/>
                    </a:cubicBezTo>
                    <a:cubicBezTo>
                      <a:pt x="5667" y="2357"/>
                      <a:pt x="5657" y="2355"/>
                      <a:pt x="5648" y="2355"/>
                    </a:cubicBezTo>
                    <a:cubicBezTo>
                      <a:pt x="5616" y="2355"/>
                      <a:pt x="5583" y="2379"/>
                      <a:pt x="5551" y="2403"/>
                    </a:cubicBezTo>
                    <a:cubicBezTo>
                      <a:pt x="5530" y="2424"/>
                      <a:pt x="5498" y="2445"/>
                      <a:pt x="5477" y="2477"/>
                    </a:cubicBezTo>
                    <a:cubicBezTo>
                      <a:pt x="5425" y="2529"/>
                      <a:pt x="5383" y="2582"/>
                      <a:pt x="5341" y="2634"/>
                    </a:cubicBezTo>
                    <a:lnTo>
                      <a:pt x="5058" y="3011"/>
                    </a:lnTo>
                    <a:lnTo>
                      <a:pt x="5069" y="3001"/>
                    </a:lnTo>
                    <a:lnTo>
                      <a:pt x="5069" y="3001"/>
                    </a:lnTo>
                    <a:cubicBezTo>
                      <a:pt x="4890" y="3231"/>
                      <a:pt x="4702" y="3461"/>
                      <a:pt x="4524" y="3702"/>
                    </a:cubicBezTo>
                    <a:cubicBezTo>
                      <a:pt x="4503" y="3723"/>
                      <a:pt x="4483" y="3744"/>
                      <a:pt x="4462" y="3776"/>
                    </a:cubicBezTo>
                    <a:cubicBezTo>
                      <a:pt x="4462" y="3492"/>
                      <a:pt x="4441" y="3210"/>
                      <a:pt x="4420" y="2927"/>
                    </a:cubicBezTo>
                    <a:lnTo>
                      <a:pt x="4420" y="2938"/>
                    </a:lnTo>
                    <a:cubicBezTo>
                      <a:pt x="4420" y="2896"/>
                      <a:pt x="4420" y="2854"/>
                      <a:pt x="4409" y="2801"/>
                    </a:cubicBezTo>
                    <a:cubicBezTo>
                      <a:pt x="4399" y="2498"/>
                      <a:pt x="4399" y="2184"/>
                      <a:pt x="4378" y="1880"/>
                    </a:cubicBezTo>
                    <a:cubicBezTo>
                      <a:pt x="4367" y="1566"/>
                      <a:pt x="4336" y="1262"/>
                      <a:pt x="4315" y="948"/>
                    </a:cubicBezTo>
                    <a:cubicBezTo>
                      <a:pt x="4304" y="802"/>
                      <a:pt x="4294" y="644"/>
                      <a:pt x="4283" y="498"/>
                    </a:cubicBezTo>
                    <a:cubicBezTo>
                      <a:pt x="4283" y="425"/>
                      <a:pt x="4283" y="351"/>
                      <a:pt x="4273" y="278"/>
                    </a:cubicBezTo>
                    <a:lnTo>
                      <a:pt x="4273" y="163"/>
                    </a:lnTo>
                    <a:cubicBezTo>
                      <a:pt x="4262" y="121"/>
                      <a:pt x="4273" y="90"/>
                      <a:pt x="4262" y="48"/>
                    </a:cubicBezTo>
                    <a:cubicBezTo>
                      <a:pt x="4252" y="37"/>
                      <a:pt x="4252" y="27"/>
                      <a:pt x="4241" y="16"/>
                    </a:cubicBezTo>
                    <a:cubicBezTo>
                      <a:pt x="4231" y="6"/>
                      <a:pt x="4215" y="0"/>
                      <a:pt x="4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12344" y="2786832"/>
                <a:ext cx="365622" cy="354649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1570" extrusionOk="0">
                    <a:moveTo>
                      <a:pt x="5384" y="1"/>
                    </a:moveTo>
                    <a:cubicBezTo>
                      <a:pt x="5369" y="1"/>
                      <a:pt x="5354" y="7"/>
                      <a:pt x="5341" y="20"/>
                    </a:cubicBezTo>
                    <a:cubicBezTo>
                      <a:pt x="5267" y="72"/>
                      <a:pt x="5267" y="167"/>
                      <a:pt x="5257" y="250"/>
                    </a:cubicBezTo>
                    <a:lnTo>
                      <a:pt x="5257" y="491"/>
                    </a:lnTo>
                    <a:cubicBezTo>
                      <a:pt x="5267" y="658"/>
                      <a:pt x="5267" y="826"/>
                      <a:pt x="5267" y="993"/>
                    </a:cubicBezTo>
                    <a:lnTo>
                      <a:pt x="5267" y="1256"/>
                    </a:lnTo>
                    <a:cubicBezTo>
                      <a:pt x="5267" y="1580"/>
                      <a:pt x="5288" y="1915"/>
                      <a:pt x="5299" y="2240"/>
                    </a:cubicBezTo>
                    <a:lnTo>
                      <a:pt x="5330" y="2742"/>
                    </a:lnTo>
                    <a:cubicBezTo>
                      <a:pt x="5341" y="2899"/>
                      <a:pt x="5341" y="3067"/>
                      <a:pt x="5351" y="3224"/>
                    </a:cubicBezTo>
                    <a:cubicBezTo>
                      <a:pt x="5372" y="3559"/>
                      <a:pt x="5393" y="3883"/>
                      <a:pt x="5414" y="4218"/>
                    </a:cubicBezTo>
                    <a:cubicBezTo>
                      <a:pt x="5435" y="4449"/>
                      <a:pt x="5446" y="4690"/>
                      <a:pt x="5456" y="4920"/>
                    </a:cubicBezTo>
                    <a:cubicBezTo>
                      <a:pt x="5267" y="4763"/>
                      <a:pt x="5090" y="4606"/>
                      <a:pt x="4901" y="4449"/>
                    </a:cubicBezTo>
                    <a:cubicBezTo>
                      <a:pt x="4650" y="4239"/>
                      <a:pt x="4388" y="4051"/>
                      <a:pt x="4137" y="3852"/>
                    </a:cubicBezTo>
                    <a:cubicBezTo>
                      <a:pt x="4137" y="3852"/>
                      <a:pt x="4127" y="3852"/>
                      <a:pt x="4127" y="3842"/>
                    </a:cubicBezTo>
                    <a:cubicBezTo>
                      <a:pt x="4116" y="3842"/>
                      <a:pt x="4106" y="3832"/>
                      <a:pt x="4095" y="3821"/>
                    </a:cubicBezTo>
                    <a:lnTo>
                      <a:pt x="4095" y="3821"/>
                    </a:lnTo>
                    <a:lnTo>
                      <a:pt x="4106" y="3831"/>
                    </a:lnTo>
                    <a:cubicBezTo>
                      <a:pt x="3885" y="3664"/>
                      <a:pt x="3687" y="3496"/>
                      <a:pt x="3456" y="3371"/>
                    </a:cubicBezTo>
                    <a:cubicBezTo>
                      <a:pt x="3341" y="3308"/>
                      <a:pt x="3226" y="3245"/>
                      <a:pt x="3121" y="3182"/>
                    </a:cubicBezTo>
                    <a:cubicBezTo>
                      <a:pt x="3069" y="3161"/>
                      <a:pt x="3017" y="3129"/>
                      <a:pt x="2964" y="3109"/>
                    </a:cubicBezTo>
                    <a:cubicBezTo>
                      <a:pt x="2943" y="3109"/>
                      <a:pt x="2922" y="3098"/>
                      <a:pt x="2901" y="3088"/>
                    </a:cubicBezTo>
                    <a:lnTo>
                      <a:pt x="2891" y="3088"/>
                    </a:lnTo>
                    <a:cubicBezTo>
                      <a:pt x="2882" y="3082"/>
                      <a:pt x="2872" y="3079"/>
                      <a:pt x="2863" y="3079"/>
                    </a:cubicBezTo>
                    <a:cubicBezTo>
                      <a:pt x="2838" y="3079"/>
                      <a:pt x="2814" y="3096"/>
                      <a:pt x="2807" y="3119"/>
                    </a:cubicBezTo>
                    <a:cubicBezTo>
                      <a:pt x="2786" y="3171"/>
                      <a:pt x="2828" y="3234"/>
                      <a:pt x="2859" y="3276"/>
                    </a:cubicBezTo>
                    <a:cubicBezTo>
                      <a:pt x="2922" y="3339"/>
                      <a:pt x="2996" y="3392"/>
                      <a:pt x="3058" y="3455"/>
                    </a:cubicBezTo>
                    <a:cubicBezTo>
                      <a:pt x="3205" y="3569"/>
                      <a:pt x="3341" y="3685"/>
                      <a:pt x="3477" y="3800"/>
                    </a:cubicBezTo>
                    <a:cubicBezTo>
                      <a:pt x="3603" y="3915"/>
                      <a:pt x="3718" y="4020"/>
                      <a:pt x="3843" y="4125"/>
                    </a:cubicBezTo>
                    <a:lnTo>
                      <a:pt x="4189" y="4439"/>
                    </a:lnTo>
                    <a:cubicBezTo>
                      <a:pt x="4315" y="4543"/>
                      <a:pt x="4430" y="4648"/>
                      <a:pt x="4545" y="4763"/>
                    </a:cubicBezTo>
                    <a:cubicBezTo>
                      <a:pt x="4671" y="4868"/>
                      <a:pt x="4797" y="4983"/>
                      <a:pt x="4922" y="5088"/>
                    </a:cubicBezTo>
                    <a:lnTo>
                      <a:pt x="4922" y="5098"/>
                    </a:lnTo>
                    <a:cubicBezTo>
                      <a:pt x="4797" y="5109"/>
                      <a:pt x="4671" y="5119"/>
                      <a:pt x="4545" y="5119"/>
                    </a:cubicBezTo>
                    <a:cubicBezTo>
                      <a:pt x="4367" y="5130"/>
                      <a:pt x="4189" y="5140"/>
                      <a:pt x="4022" y="5140"/>
                    </a:cubicBezTo>
                    <a:cubicBezTo>
                      <a:pt x="3843" y="5151"/>
                      <a:pt x="3666" y="5151"/>
                      <a:pt x="3498" y="5161"/>
                    </a:cubicBezTo>
                    <a:cubicBezTo>
                      <a:pt x="3310" y="5172"/>
                      <a:pt x="3131" y="5193"/>
                      <a:pt x="2954" y="5203"/>
                    </a:cubicBezTo>
                    <a:cubicBezTo>
                      <a:pt x="2775" y="5214"/>
                      <a:pt x="2598" y="5224"/>
                      <a:pt x="2409" y="5224"/>
                    </a:cubicBezTo>
                    <a:cubicBezTo>
                      <a:pt x="2074" y="5235"/>
                      <a:pt x="1728" y="5256"/>
                      <a:pt x="1383" y="5276"/>
                    </a:cubicBezTo>
                    <a:cubicBezTo>
                      <a:pt x="1205" y="5287"/>
                      <a:pt x="1027" y="5307"/>
                      <a:pt x="849" y="5328"/>
                    </a:cubicBezTo>
                    <a:cubicBezTo>
                      <a:pt x="681" y="5339"/>
                      <a:pt x="514" y="5391"/>
                      <a:pt x="346" y="5412"/>
                    </a:cubicBezTo>
                    <a:cubicBezTo>
                      <a:pt x="315" y="5423"/>
                      <a:pt x="283" y="5423"/>
                      <a:pt x="252" y="5423"/>
                    </a:cubicBezTo>
                    <a:cubicBezTo>
                      <a:pt x="210" y="5423"/>
                      <a:pt x="179" y="5423"/>
                      <a:pt x="137" y="5412"/>
                    </a:cubicBezTo>
                    <a:cubicBezTo>
                      <a:pt x="106" y="5412"/>
                      <a:pt x="85" y="5412"/>
                      <a:pt x="53" y="5423"/>
                    </a:cubicBezTo>
                    <a:lnTo>
                      <a:pt x="64" y="5423"/>
                    </a:lnTo>
                    <a:cubicBezTo>
                      <a:pt x="32" y="5433"/>
                      <a:pt x="1" y="5454"/>
                      <a:pt x="1" y="5496"/>
                    </a:cubicBezTo>
                    <a:cubicBezTo>
                      <a:pt x="1" y="5559"/>
                      <a:pt x="74" y="5612"/>
                      <a:pt x="127" y="5632"/>
                    </a:cubicBezTo>
                    <a:cubicBezTo>
                      <a:pt x="210" y="5653"/>
                      <a:pt x="294" y="5674"/>
                      <a:pt x="388" y="5674"/>
                    </a:cubicBezTo>
                    <a:lnTo>
                      <a:pt x="409" y="5674"/>
                    </a:lnTo>
                    <a:cubicBezTo>
                      <a:pt x="493" y="5674"/>
                      <a:pt x="576" y="5663"/>
                      <a:pt x="660" y="5663"/>
                    </a:cubicBezTo>
                    <a:cubicBezTo>
                      <a:pt x="744" y="5653"/>
                      <a:pt x="818" y="5653"/>
                      <a:pt x="901" y="5653"/>
                    </a:cubicBezTo>
                    <a:lnTo>
                      <a:pt x="2053" y="5653"/>
                    </a:lnTo>
                    <a:cubicBezTo>
                      <a:pt x="2231" y="5653"/>
                      <a:pt x="2409" y="5663"/>
                      <a:pt x="2587" y="5663"/>
                    </a:cubicBezTo>
                    <a:cubicBezTo>
                      <a:pt x="2639" y="5665"/>
                      <a:pt x="2691" y="5666"/>
                      <a:pt x="2744" y="5666"/>
                    </a:cubicBezTo>
                    <a:cubicBezTo>
                      <a:pt x="3050" y="5666"/>
                      <a:pt x="3362" y="5643"/>
                      <a:pt x="3666" y="5643"/>
                    </a:cubicBezTo>
                    <a:lnTo>
                      <a:pt x="3959" y="5643"/>
                    </a:lnTo>
                    <a:cubicBezTo>
                      <a:pt x="4189" y="5643"/>
                      <a:pt x="4409" y="5643"/>
                      <a:pt x="4639" y="5632"/>
                    </a:cubicBezTo>
                    <a:cubicBezTo>
                      <a:pt x="4839" y="5632"/>
                      <a:pt x="5037" y="5622"/>
                      <a:pt x="5236" y="5612"/>
                    </a:cubicBezTo>
                    <a:lnTo>
                      <a:pt x="5236" y="5612"/>
                    </a:lnTo>
                    <a:cubicBezTo>
                      <a:pt x="5226" y="5632"/>
                      <a:pt x="5216" y="5643"/>
                      <a:pt x="5205" y="5653"/>
                    </a:cubicBezTo>
                    <a:cubicBezTo>
                      <a:pt x="5090" y="5789"/>
                      <a:pt x="4974" y="5905"/>
                      <a:pt x="4859" y="6040"/>
                    </a:cubicBezTo>
                    <a:cubicBezTo>
                      <a:pt x="4755" y="6156"/>
                      <a:pt x="4639" y="6282"/>
                      <a:pt x="4534" y="6417"/>
                    </a:cubicBezTo>
                    <a:cubicBezTo>
                      <a:pt x="4304" y="6669"/>
                      <a:pt x="4074" y="6931"/>
                      <a:pt x="3854" y="7192"/>
                    </a:cubicBezTo>
                    <a:cubicBezTo>
                      <a:pt x="3750" y="7329"/>
                      <a:pt x="3634" y="7464"/>
                      <a:pt x="3529" y="7601"/>
                    </a:cubicBezTo>
                    <a:cubicBezTo>
                      <a:pt x="3477" y="7664"/>
                      <a:pt x="3414" y="7727"/>
                      <a:pt x="3373" y="7800"/>
                    </a:cubicBezTo>
                    <a:cubicBezTo>
                      <a:pt x="3341" y="7831"/>
                      <a:pt x="3331" y="7862"/>
                      <a:pt x="3310" y="7894"/>
                    </a:cubicBezTo>
                    <a:cubicBezTo>
                      <a:pt x="3289" y="7915"/>
                      <a:pt x="3278" y="7946"/>
                      <a:pt x="3268" y="7978"/>
                    </a:cubicBezTo>
                    <a:cubicBezTo>
                      <a:pt x="3257" y="8030"/>
                      <a:pt x="3299" y="8093"/>
                      <a:pt x="3352" y="8093"/>
                    </a:cubicBezTo>
                    <a:cubicBezTo>
                      <a:pt x="3362" y="8104"/>
                      <a:pt x="3373" y="8104"/>
                      <a:pt x="3373" y="8104"/>
                    </a:cubicBezTo>
                    <a:cubicBezTo>
                      <a:pt x="3425" y="8104"/>
                      <a:pt x="3477" y="8072"/>
                      <a:pt x="3519" y="8041"/>
                    </a:cubicBezTo>
                    <a:cubicBezTo>
                      <a:pt x="3655" y="7925"/>
                      <a:pt x="3781" y="7810"/>
                      <a:pt x="3906" y="7674"/>
                    </a:cubicBezTo>
                    <a:cubicBezTo>
                      <a:pt x="3927" y="7664"/>
                      <a:pt x="3938" y="7653"/>
                      <a:pt x="3948" y="7643"/>
                    </a:cubicBezTo>
                    <a:cubicBezTo>
                      <a:pt x="4022" y="7559"/>
                      <a:pt x="4106" y="7485"/>
                      <a:pt x="4178" y="7402"/>
                    </a:cubicBezTo>
                    <a:cubicBezTo>
                      <a:pt x="4241" y="7339"/>
                      <a:pt x="4304" y="7287"/>
                      <a:pt x="4367" y="7224"/>
                    </a:cubicBezTo>
                    <a:lnTo>
                      <a:pt x="4357" y="7224"/>
                    </a:lnTo>
                    <a:cubicBezTo>
                      <a:pt x="4378" y="7213"/>
                      <a:pt x="4388" y="7192"/>
                      <a:pt x="4409" y="7182"/>
                    </a:cubicBezTo>
                    <a:cubicBezTo>
                      <a:pt x="4692" y="6899"/>
                      <a:pt x="4964" y="6596"/>
                      <a:pt x="5247" y="6303"/>
                    </a:cubicBezTo>
                    <a:cubicBezTo>
                      <a:pt x="5330" y="6219"/>
                      <a:pt x="5414" y="6135"/>
                      <a:pt x="5488" y="6051"/>
                    </a:cubicBezTo>
                    <a:cubicBezTo>
                      <a:pt x="5498" y="6114"/>
                      <a:pt x="5498" y="6177"/>
                      <a:pt x="5498" y="6240"/>
                    </a:cubicBezTo>
                    <a:cubicBezTo>
                      <a:pt x="5509" y="6564"/>
                      <a:pt x="5530" y="6899"/>
                      <a:pt x="5540" y="7224"/>
                    </a:cubicBezTo>
                    <a:cubicBezTo>
                      <a:pt x="5551" y="7559"/>
                      <a:pt x="5561" y="7883"/>
                      <a:pt x="5572" y="8218"/>
                    </a:cubicBezTo>
                    <a:cubicBezTo>
                      <a:pt x="5592" y="8543"/>
                      <a:pt x="5613" y="8868"/>
                      <a:pt x="5623" y="9193"/>
                    </a:cubicBezTo>
                    <a:cubicBezTo>
                      <a:pt x="5644" y="9528"/>
                      <a:pt x="5665" y="9863"/>
                      <a:pt x="5697" y="10208"/>
                    </a:cubicBezTo>
                    <a:cubicBezTo>
                      <a:pt x="5718" y="10375"/>
                      <a:pt x="5728" y="10543"/>
                      <a:pt x="5749" y="10710"/>
                    </a:cubicBezTo>
                    <a:cubicBezTo>
                      <a:pt x="5770" y="10868"/>
                      <a:pt x="5791" y="11036"/>
                      <a:pt x="5812" y="11203"/>
                    </a:cubicBezTo>
                    <a:cubicBezTo>
                      <a:pt x="5823" y="11276"/>
                      <a:pt x="5833" y="11360"/>
                      <a:pt x="5875" y="11433"/>
                    </a:cubicBezTo>
                    <a:cubicBezTo>
                      <a:pt x="5907" y="11485"/>
                      <a:pt x="5938" y="11517"/>
                      <a:pt x="5990" y="11548"/>
                    </a:cubicBezTo>
                    <a:cubicBezTo>
                      <a:pt x="6021" y="11569"/>
                      <a:pt x="6063" y="11569"/>
                      <a:pt x="6105" y="11569"/>
                    </a:cubicBezTo>
                    <a:lnTo>
                      <a:pt x="6126" y="11569"/>
                    </a:lnTo>
                    <a:cubicBezTo>
                      <a:pt x="6221" y="11569"/>
                      <a:pt x="6315" y="11496"/>
                      <a:pt x="6346" y="11402"/>
                    </a:cubicBezTo>
                    <a:cubicBezTo>
                      <a:pt x="6377" y="11297"/>
                      <a:pt x="6367" y="11182"/>
                      <a:pt x="6356" y="11077"/>
                    </a:cubicBezTo>
                    <a:cubicBezTo>
                      <a:pt x="6346" y="10994"/>
                      <a:pt x="6335" y="10910"/>
                      <a:pt x="6335" y="10815"/>
                    </a:cubicBezTo>
                    <a:cubicBezTo>
                      <a:pt x="6315" y="10638"/>
                      <a:pt x="6294" y="10470"/>
                      <a:pt x="6273" y="10292"/>
                    </a:cubicBezTo>
                    <a:cubicBezTo>
                      <a:pt x="6252" y="10124"/>
                      <a:pt x="6231" y="9957"/>
                      <a:pt x="6210" y="9800"/>
                    </a:cubicBezTo>
                    <a:cubicBezTo>
                      <a:pt x="6200" y="9622"/>
                      <a:pt x="6179" y="9454"/>
                      <a:pt x="6168" y="9276"/>
                    </a:cubicBezTo>
                    <a:cubicBezTo>
                      <a:pt x="6147" y="8962"/>
                      <a:pt x="6126" y="8637"/>
                      <a:pt x="6105" y="8313"/>
                    </a:cubicBezTo>
                    <a:cubicBezTo>
                      <a:pt x="6074" y="7988"/>
                      <a:pt x="6063" y="7664"/>
                      <a:pt x="6053" y="7329"/>
                    </a:cubicBezTo>
                    <a:cubicBezTo>
                      <a:pt x="6042" y="6994"/>
                      <a:pt x="6032" y="6659"/>
                      <a:pt x="6011" y="6324"/>
                    </a:cubicBezTo>
                    <a:cubicBezTo>
                      <a:pt x="6011" y="6240"/>
                      <a:pt x="6000" y="6156"/>
                      <a:pt x="6000" y="6072"/>
                    </a:cubicBezTo>
                    <a:lnTo>
                      <a:pt x="6000" y="6072"/>
                    </a:lnTo>
                    <a:cubicBezTo>
                      <a:pt x="6084" y="6145"/>
                      <a:pt x="6179" y="6229"/>
                      <a:pt x="6263" y="6313"/>
                    </a:cubicBezTo>
                    <a:cubicBezTo>
                      <a:pt x="6430" y="6480"/>
                      <a:pt x="6587" y="6648"/>
                      <a:pt x="6744" y="6826"/>
                    </a:cubicBezTo>
                    <a:cubicBezTo>
                      <a:pt x="6954" y="7057"/>
                      <a:pt x="7163" y="7287"/>
                      <a:pt x="7362" y="7527"/>
                    </a:cubicBezTo>
                    <a:cubicBezTo>
                      <a:pt x="7456" y="7632"/>
                      <a:pt x="7550" y="7748"/>
                      <a:pt x="7655" y="7852"/>
                    </a:cubicBezTo>
                    <a:cubicBezTo>
                      <a:pt x="7749" y="7957"/>
                      <a:pt x="7864" y="8072"/>
                      <a:pt x="8011" y="8083"/>
                    </a:cubicBezTo>
                    <a:lnTo>
                      <a:pt x="8022" y="8083"/>
                    </a:lnTo>
                    <a:cubicBezTo>
                      <a:pt x="8095" y="8083"/>
                      <a:pt x="8168" y="8051"/>
                      <a:pt x="8199" y="7988"/>
                    </a:cubicBezTo>
                    <a:cubicBezTo>
                      <a:pt x="8241" y="7936"/>
                      <a:pt x="8252" y="7862"/>
                      <a:pt x="8231" y="7800"/>
                    </a:cubicBezTo>
                    <a:lnTo>
                      <a:pt x="8168" y="7674"/>
                    </a:lnTo>
                    <a:cubicBezTo>
                      <a:pt x="8095" y="7569"/>
                      <a:pt x="8001" y="7475"/>
                      <a:pt x="7906" y="7381"/>
                    </a:cubicBezTo>
                    <a:cubicBezTo>
                      <a:pt x="7801" y="7266"/>
                      <a:pt x="7708" y="7150"/>
                      <a:pt x="7603" y="7036"/>
                    </a:cubicBezTo>
                    <a:cubicBezTo>
                      <a:pt x="7393" y="6805"/>
                      <a:pt x="7184" y="6564"/>
                      <a:pt x="6975" y="6345"/>
                    </a:cubicBezTo>
                    <a:cubicBezTo>
                      <a:pt x="6754" y="6114"/>
                      <a:pt x="6535" y="5884"/>
                      <a:pt x="6304" y="5674"/>
                    </a:cubicBezTo>
                    <a:cubicBezTo>
                      <a:pt x="6284" y="5653"/>
                      <a:pt x="6252" y="5632"/>
                      <a:pt x="6231" y="5612"/>
                    </a:cubicBezTo>
                    <a:lnTo>
                      <a:pt x="6294" y="5612"/>
                    </a:lnTo>
                    <a:cubicBezTo>
                      <a:pt x="6461" y="5612"/>
                      <a:pt x="6629" y="5601"/>
                      <a:pt x="6796" y="5591"/>
                    </a:cubicBezTo>
                    <a:cubicBezTo>
                      <a:pt x="7131" y="5580"/>
                      <a:pt x="7466" y="5570"/>
                      <a:pt x="7801" y="5549"/>
                    </a:cubicBezTo>
                    <a:cubicBezTo>
                      <a:pt x="8147" y="5538"/>
                      <a:pt x="8482" y="5496"/>
                      <a:pt x="8818" y="5465"/>
                    </a:cubicBezTo>
                    <a:cubicBezTo>
                      <a:pt x="9142" y="5433"/>
                      <a:pt x="9477" y="5402"/>
                      <a:pt x="9812" y="5370"/>
                    </a:cubicBezTo>
                    <a:cubicBezTo>
                      <a:pt x="10137" y="5339"/>
                      <a:pt x="10461" y="5307"/>
                      <a:pt x="10775" y="5287"/>
                    </a:cubicBezTo>
                    <a:cubicBezTo>
                      <a:pt x="10943" y="5276"/>
                      <a:pt x="11100" y="5256"/>
                      <a:pt x="11268" y="5245"/>
                    </a:cubicBezTo>
                    <a:cubicBezTo>
                      <a:pt x="11341" y="5245"/>
                      <a:pt x="11424" y="5235"/>
                      <a:pt x="11508" y="5224"/>
                    </a:cubicBezTo>
                    <a:cubicBezTo>
                      <a:pt x="11613" y="5214"/>
                      <a:pt x="11718" y="5193"/>
                      <a:pt x="11801" y="5130"/>
                    </a:cubicBezTo>
                    <a:cubicBezTo>
                      <a:pt x="11885" y="5077"/>
                      <a:pt x="11927" y="4993"/>
                      <a:pt x="11917" y="4900"/>
                    </a:cubicBezTo>
                    <a:cubicBezTo>
                      <a:pt x="11917" y="4805"/>
                      <a:pt x="11854" y="4721"/>
                      <a:pt x="11770" y="4679"/>
                    </a:cubicBezTo>
                    <a:cubicBezTo>
                      <a:pt x="11698" y="4643"/>
                      <a:pt x="11615" y="4632"/>
                      <a:pt x="11532" y="4632"/>
                    </a:cubicBezTo>
                    <a:cubicBezTo>
                      <a:pt x="11496" y="4632"/>
                      <a:pt x="11460" y="4634"/>
                      <a:pt x="11424" y="4637"/>
                    </a:cubicBezTo>
                    <a:cubicBezTo>
                      <a:pt x="11341" y="4637"/>
                      <a:pt x="11247" y="4648"/>
                      <a:pt x="11163" y="4658"/>
                    </a:cubicBezTo>
                    <a:cubicBezTo>
                      <a:pt x="10975" y="4669"/>
                      <a:pt x="10786" y="4690"/>
                      <a:pt x="10598" y="4700"/>
                    </a:cubicBezTo>
                    <a:cubicBezTo>
                      <a:pt x="10283" y="4732"/>
                      <a:pt x="9958" y="4763"/>
                      <a:pt x="9644" y="4795"/>
                    </a:cubicBezTo>
                    <a:cubicBezTo>
                      <a:pt x="9309" y="4826"/>
                      <a:pt x="8974" y="4847"/>
                      <a:pt x="8629" y="4889"/>
                    </a:cubicBezTo>
                    <a:cubicBezTo>
                      <a:pt x="8304" y="4920"/>
                      <a:pt x="7969" y="4951"/>
                      <a:pt x="7634" y="4962"/>
                    </a:cubicBezTo>
                    <a:cubicBezTo>
                      <a:pt x="7456" y="4972"/>
                      <a:pt x="7289" y="4983"/>
                      <a:pt x="7121" y="4993"/>
                    </a:cubicBezTo>
                    <a:lnTo>
                      <a:pt x="6619" y="5025"/>
                    </a:lnTo>
                    <a:cubicBezTo>
                      <a:pt x="6556" y="5025"/>
                      <a:pt x="6503" y="5035"/>
                      <a:pt x="6451" y="5035"/>
                    </a:cubicBezTo>
                    <a:cubicBezTo>
                      <a:pt x="6514" y="4972"/>
                      <a:pt x="6577" y="4900"/>
                      <a:pt x="6640" y="4837"/>
                    </a:cubicBezTo>
                    <a:cubicBezTo>
                      <a:pt x="6754" y="4711"/>
                      <a:pt x="6870" y="4595"/>
                      <a:pt x="6985" y="4470"/>
                    </a:cubicBezTo>
                    <a:cubicBezTo>
                      <a:pt x="7215" y="4239"/>
                      <a:pt x="7435" y="3999"/>
                      <a:pt x="7666" y="3758"/>
                    </a:cubicBezTo>
                    <a:cubicBezTo>
                      <a:pt x="7833" y="3590"/>
                      <a:pt x="8001" y="3423"/>
                      <a:pt x="8157" y="3245"/>
                    </a:cubicBezTo>
                    <a:cubicBezTo>
                      <a:pt x="8241" y="3150"/>
                      <a:pt x="8325" y="3067"/>
                      <a:pt x="8399" y="2973"/>
                    </a:cubicBezTo>
                    <a:cubicBezTo>
                      <a:pt x="8441" y="2920"/>
                      <a:pt x="8482" y="2857"/>
                      <a:pt x="8513" y="2794"/>
                    </a:cubicBezTo>
                    <a:cubicBezTo>
                      <a:pt x="8545" y="2742"/>
                      <a:pt x="8566" y="2680"/>
                      <a:pt x="8566" y="2617"/>
                    </a:cubicBezTo>
                    <a:cubicBezTo>
                      <a:pt x="8555" y="2501"/>
                      <a:pt x="8472" y="2428"/>
                      <a:pt x="8378" y="2397"/>
                    </a:cubicBezTo>
                    <a:cubicBezTo>
                      <a:pt x="8360" y="2393"/>
                      <a:pt x="8342" y="2391"/>
                      <a:pt x="8325" y="2391"/>
                    </a:cubicBezTo>
                    <a:cubicBezTo>
                      <a:pt x="8190" y="2391"/>
                      <a:pt x="8073" y="2491"/>
                      <a:pt x="7980" y="2575"/>
                    </a:cubicBezTo>
                    <a:cubicBezTo>
                      <a:pt x="7896" y="2669"/>
                      <a:pt x="7801" y="2763"/>
                      <a:pt x="7718" y="2857"/>
                    </a:cubicBezTo>
                    <a:cubicBezTo>
                      <a:pt x="7561" y="3036"/>
                      <a:pt x="7393" y="3203"/>
                      <a:pt x="7236" y="3371"/>
                    </a:cubicBezTo>
                    <a:cubicBezTo>
                      <a:pt x="6996" y="3622"/>
                      <a:pt x="6775" y="3873"/>
                      <a:pt x="6545" y="4125"/>
                    </a:cubicBezTo>
                    <a:cubicBezTo>
                      <a:pt x="6440" y="4250"/>
                      <a:pt x="6325" y="4365"/>
                      <a:pt x="6221" y="4491"/>
                    </a:cubicBezTo>
                    <a:cubicBezTo>
                      <a:pt x="6126" y="4595"/>
                      <a:pt x="6042" y="4700"/>
                      <a:pt x="5948" y="4805"/>
                    </a:cubicBezTo>
                    <a:lnTo>
                      <a:pt x="5917" y="4334"/>
                    </a:lnTo>
                    <a:lnTo>
                      <a:pt x="5823" y="3329"/>
                    </a:lnTo>
                    <a:cubicBezTo>
                      <a:pt x="5812" y="3161"/>
                      <a:pt x="5802" y="2994"/>
                      <a:pt x="5791" y="2836"/>
                    </a:cubicBezTo>
                    <a:cubicBezTo>
                      <a:pt x="5770" y="2669"/>
                      <a:pt x="5749" y="2512"/>
                      <a:pt x="5739" y="2355"/>
                    </a:cubicBezTo>
                    <a:lnTo>
                      <a:pt x="5676" y="1852"/>
                    </a:lnTo>
                    <a:cubicBezTo>
                      <a:pt x="5665" y="1684"/>
                      <a:pt x="5644" y="1528"/>
                      <a:pt x="5623" y="1370"/>
                    </a:cubicBezTo>
                    <a:cubicBezTo>
                      <a:pt x="5613" y="1203"/>
                      <a:pt x="5592" y="1046"/>
                      <a:pt x="5572" y="879"/>
                    </a:cubicBezTo>
                    <a:cubicBezTo>
                      <a:pt x="5551" y="711"/>
                      <a:pt x="5519" y="533"/>
                      <a:pt x="5498" y="365"/>
                    </a:cubicBezTo>
                    <a:cubicBezTo>
                      <a:pt x="5488" y="313"/>
                      <a:pt x="5477" y="250"/>
                      <a:pt x="5477" y="198"/>
                    </a:cubicBezTo>
                    <a:cubicBezTo>
                      <a:pt x="5467" y="146"/>
                      <a:pt x="5467" y="104"/>
                      <a:pt x="5446" y="51"/>
                    </a:cubicBezTo>
                    <a:lnTo>
                      <a:pt x="5446" y="41"/>
                    </a:lnTo>
                    <a:cubicBezTo>
                      <a:pt x="5446" y="41"/>
                      <a:pt x="5435" y="41"/>
                      <a:pt x="5435" y="30"/>
                    </a:cubicBezTo>
                    <a:cubicBezTo>
                      <a:pt x="5423" y="12"/>
                      <a:pt x="5404" y="1"/>
                      <a:pt x="5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272114" y="1763609"/>
                <a:ext cx="428526" cy="419204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3676" extrusionOk="0">
                    <a:moveTo>
                      <a:pt x="9946" y="7854"/>
                    </a:moveTo>
                    <a:lnTo>
                      <a:pt x="9946" y="7854"/>
                    </a:lnTo>
                    <a:cubicBezTo>
                      <a:pt x="9941" y="7859"/>
                      <a:pt x="9936" y="7862"/>
                      <a:pt x="9932" y="7864"/>
                    </a:cubicBezTo>
                    <a:lnTo>
                      <a:pt x="9932" y="7864"/>
                    </a:lnTo>
                    <a:cubicBezTo>
                      <a:pt x="9937" y="7860"/>
                      <a:pt x="9941" y="7857"/>
                      <a:pt x="9946" y="7854"/>
                    </a:cubicBezTo>
                    <a:close/>
                    <a:moveTo>
                      <a:pt x="7309" y="2838"/>
                    </a:moveTo>
                    <a:cubicBezTo>
                      <a:pt x="7319" y="2901"/>
                      <a:pt x="7330" y="2953"/>
                      <a:pt x="7340" y="3016"/>
                    </a:cubicBezTo>
                    <a:cubicBezTo>
                      <a:pt x="7424" y="3425"/>
                      <a:pt x="7550" y="3833"/>
                      <a:pt x="7728" y="4209"/>
                    </a:cubicBezTo>
                    <a:cubicBezTo>
                      <a:pt x="7812" y="4409"/>
                      <a:pt x="7916" y="4597"/>
                      <a:pt x="8031" y="4775"/>
                    </a:cubicBezTo>
                    <a:cubicBezTo>
                      <a:pt x="8147" y="4953"/>
                      <a:pt x="8282" y="5131"/>
                      <a:pt x="8419" y="5288"/>
                    </a:cubicBezTo>
                    <a:cubicBezTo>
                      <a:pt x="8492" y="5361"/>
                      <a:pt x="8555" y="5435"/>
                      <a:pt x="8618" y="5508"/>
                    </a:cubicBezTo>
                    <a:cubicBezTo>
                      <a:pt x="8701" y="5592"/>
                      <a:pt x="8775" y="5675"/>
                      <a:pt x="8859" y="5749"/>
                    </a:cubicBezTo>
                    <a:cubicBezTo>
                      <a:pt x="9026" y="5896"/>
                      <a:pt x="9194" y="6021"/>
                      <a:pt x="9382" y="6136"/>
                    </a:cubicBezTo>
                    <a:cubicBezTo>
                      <a:pt x="9571" y="6262"/>
                      <a:pt x="9769" y="6356"/>
                      <a:pt x="9969" y="6429"/>
                    </a:cubicBezTo>
                    <a:cubicBezTo>
                      <a:pt x="10073" y="6471"/>
                      <a:pt x="10167" y="6513"/>
                      <a:pt x="10272" y="6545"/>
                    </a:cubicBezTo>
                    <a:cubicBezTo>
                      <a:pt x="10377" y="6576"/>
                      <a:pt x="10481" y="6608"/>
                      <a:pt x="10586" y="6629"/>
                    </a:cubicBezTo>
                    <a:cubicBezTo>
                      <a:pt x="10796" y="6671"/>
                      <a:pt x="10995" y="6712"/>
                      <a:pt x="11204" y="6733"/>
                    </a:cubicBezTo>
                    <a:lnTo>
                      <a:pt x="11235" y="6733"/>
                    </a:lnTo>
                    <a:cubicBezTo>
                      <a:pt x="11026" y="6785"/>
                      <a:pt x="10816" y="6838"/>
                      <a:pt x="10607" y="6901"/>
                    </a:cubicBezTo>
                    <a:cubicBezTo>
                      <a:pt x="10209" y="7027"/>
                      <a:pt x="9832" y="7204"/>
                      <a:pt x="9466" y="7404"/>
                    </a:cubicBezTo>
                    <a:cubicBezTo>
                      <a:pt x="9089" y="7623"/>
                      <a:pt x="8743" y="7916"/>
                      <a:pt x="8440" y="8230"/>
                    </a:cubicBezTo>
                    <a:cubicBezTo>
                      <a:pt x="8293" y="8388"/>
                      <a:pt x="8168" y="8555"/>
                      <a:pt x="8042" y="8733"/>
                    </a:cubicBezTo>
                    <a:cubicBezTo>
                      <a:pt x="7916" y="8900"/>
                      <a:pt x="7801" y="9068"/>
                      <a:pt x="7696" y="9257"/>
                    </a:cubicBezTo>
                    <a:cubicBezTo>
                      <a:pt x="7591" y="9445"/>
                      <a:pt x="7498" y="9633"/>
                      <a:pt x="7414" y="9843"/>
                    </a:cubicBezTo>
                    <a:lnTo>
                      <a:pt x="7414" y="9822"/>
                    </a:lnTo>
                    <a:cubicBezTo>
                      <a:pt x="7414" y="9833"/>
                      <a:pt x="7414" y="9833"/>
                      <a:pt x="7403" y="9843"/>
                    </a:cubicBezTo>
                    <a:cubicBezTo>
                      <a:pt x="7319" y="10063"/>
                      <a:pt x="7246" y="10283"/>
                      <a:pt x="7173" y="10513"/>
                    </a:cubicBezTo>
                    <a:cubicBezTo>
                      <a:pt x="7110" y="10722"/>
                      <a:pt x="7058" y="10943"/>
                      <a:pt x="7005" y="11162"/>
                    </a:cubicBezTo>
                    <a:cubicBezTo>
                      <a:pt x="6984" y="11278"/>
                      <a:pt x="6963" y="11403"/>
                      <a:pt x="6942" y="11518"/>
                    </a:cubicBezTo>
                    <a:cubicBezTo>
                      <a:pt x="6932" y="11434"/>
                      <a:pt x="6921" y="11362"/>
                      <a:pt x="6911" y="11278"/>
                    </a:cubicBezTo>
                    <a:lnTo>
                      <a:pt x="6911" y="11288"/>
                    </a:lnTo>
                    <a:cubicBezTo>
                      <a:pt x="6911" y="11267"/>
                      <a:pt x="6900" y="11257"/>
                      <a:pt x="6900" y="11236"/>
                    </a:cubicBezTo>
                    <a:cubicBezTo>
                      <a:pt x="6879" y="11078"/>
                      <a:pt x="6858" y="10922"/>
                      <a:pt x="6827" y="10775"/>
                    </a:cubicBezTo>
                    <a:cubicBezTo>
                      <a:pt x="6796" y="10587"/>
                      <a:pt x="6754" y="10408"/>
                      <a:pt x="6712" y="10231"/>
                    </a:cubicBezTo>
                    <a:cubicBezTo>
                      <a:pt x="6670" y="10031"/>
                      <a:pt x="6618" y="9833"/>
                      <a:pt x="6555" y="9644"/>
                    </a:cubicBezTo>
                    <a:cubicBezTo>
                      <a:pt x="6502" y="9456"/>
                      <a:pt x="6430" y="9277"/>
                      <a:pt x="6346" y="9100"/>
                    </a:cubicBezTo>
                    <a:cubicBezTo>
                      <a:pt x="6272" y="8932"/>
                      <a:pt x="6199" y="8765"/>
                      <a:pt x="6105" y="8607"/>
                    </a:cubicBezTo>
                    <a:cubicBezTo>
                      <a:pt x="6000" y="8440"/>
                      <a:pt x="5885" y="8272"/>
                      <a:pt x="5749" y="8116"/>
                    </a:cubicBezTo>
                    <a:cubicBezTo>
                      <a:pt x="5613" y="7969"/>
                      <a:pt x="5455" y="7832"/>
                      <a:pt x="5299" y="7718"/>
                    </a:cubicBezTo>
                    <a:cubicBezTo>
                      <a:pt x="5131" y="7602"/>
                      <a:pt x="4974" y="7508"/>
                      <a:pt x="4796" y="7414"/>
                    </a:cubicBezTo>
                    <a:cubicBezTo>
                      <a:pt x="4618" y="7320"/>
                      <a:pt x="4429" y="7246"/>
                      <a:pt x="4241" y="7183"/>
                    </a:cubicBezTo>
                    <a:cubicBezTo>
                      <a:pt x="4052" y="7120"/>
                      <a:pt x="3875" y="7068"/>
                      <a:pt x="3686" y="7027"/>
                    </a:cubicBezTo>
                    <a:cubicBezTo>
                      <a:pt x="3498" y="6995"/>
                      <a:pt x="3309" y="6964"/>
                      <a:pt x="3110" y="6943"/>
                    </a:cubicBezTo>
                    <a:lnTo>
                      <a:pt x="3131" y="6943"/>
                    </a:lnTo>
                    <a:cubicBezTo>
                      <a:pt x="2932" y="6922"/>
                      <a:pt x="2733" y="6890"/>
                      <a:pt x="2534" y="6880"/>
                    </a:cubicBezTo>
                    <a:lnTo>
                      <a:pt x="2409" y="6880"/>
                    </a:lnTo>
                    <a:cubicBezTo>
                      <a:pt x="2430" y="6869"/>
                      <a:pt x="2451" y="6869"/>
                      <a:pt x="2472" y="6859"/>
                    </a:cubicBezTo>
                    <a:cubicBezTo>
                      <a:pt x="2890" y="6754"/>
                      <a:pt x="3288" y="6629"/>
                      <a:pt x="3696" y="6503"/>
                    </a:cubicBezTo>
                    <a:cubicBezTo>
                      <a:pt x="3885" y="6440"/>
                      <a:pt x="4084" y="6356"/>
                      <a:pt x="4273" y="6273"/>
                    </a:cubicBezTo>
                    <a:cubicBezTo>
                      <a:pt x="4450" y="6199"/>
                      <a:pt x="4629" y="6115"/>
                      <a:pt x="4806" y="6031"/>
                    </a:cubicBezTo>
                    <a:cubicBezTo>
                      <a:pt x="4985" y="5938"/>
                      <a:pt x="5162" y="5843"/>
                      <a:pt x="5330" y="5738"/>
                    </a:cubicBezTo>
                    <a:cubicBezTo>
                      <a:pt x="5497" y="5623"/>
                      <a:pt x="5665" y="5508"/>
                      <a:pt x="5811" y="5372"/>
                    </a:cubicBezTo>
                    <a:cubicBezTo>
                      <a:pt x="5969" y="5247"/>
                      <a:pt x="6125" y="5110"/>
                      <a:pt x="6251" y="4963"/>
                    </a:cubicBezTo>
                    <a:cubicBezTo>
                      <a:pt x="6388" y="4807"/>
                      <a:pt x="6513" y="4649"/>
                      <a:pt x="6628" y="4482"/>
                    </a:cubicBezTo>
                    <a:cubicBezTo>
                      <a:pt x="6744" y="4304"/>
                      <a:pt x="6858" y="4126"/>
                      <a:pt x="6963" y="3937"/>
                    </a:cubicBezTo>
                    <a:cubicBezTo>
                      <a:pt x="7058" y="3770"/>
                      <a:pt x="7131" y="3581"/>
                      <a:pt x="7183" y="3393"/>
                    </a:cubicBezTo>
                    <a:cubicBezTo>
                      <a:pt x="7235" y="3215"/>
                      <a:pt x="7277" y="3027"/>
                      <a:pt x="7309" y="2838"/>
                    </a:cubicBezTo>
                    <a:close/>
                    <a:moveTo>
                      <a:pt x="7307" y="1"/>
                    </a:moveTo>
                    <a:cubicBezTo>
                      <a:pt x="7250" y="1"/>
                      <a:pt x="7193" y="22"/>
                      <a:pt x="7152" y="63"/>
                    </a:cubicBezTo>
                    <a:cubicBezTo>
                      <a:pt x="7089" y="105"/>
                      <a:pt x="7068" y="168"/>
                      <a:pt x="7058" y="231"/>
                    </a:cubicBezTo>
                    <a:cubicBezTo>
                      <a:pt x="7058" y="293"/>
                      <a:pt x="7047" y="346"/>
                      <a:pt x="7037" y="398"/>
                    </a:cubicBezTo>
                    <a:cubicBezTo>
                      <a:pt x="7040" y="395"/>
                      <a:pt x="7042" y="391"/>
                      <a:pt x="7044" y="388"/>
                    </a:cubicBezTo>
                    <a:lnTo>
                      <a:pt x="7044" y="388"/>
                    </a:lnTo>
                    <a:cubicBezTo>
                      <a:pt x="7024" y="527"/>
                      <a:pt x="7005" y="667"/>
                      <a:pt x="6995" y="807"/>
                    </a:cubicBezTo>
                    <a:lnTo>
                      <a:pt x="6995" y="796"/>
                    </a:lnTo>
                    <a:cubicBezTo>
                      <a:pt x="6963" y="1005"/>
                      <a:pt x="6942" y="1215"/>
                      <a:pt x="6911" y="1435"/>
                    </a:cubicBezTo>
                    <a:cubicBezTo>
                      <a:pt x="6890" y="1634"/>
                      <a:pt x="6869" y="1822"/>
                      <a:pt x="6848" y="2021"/>
                    </a:cubicBezTo>
                    <a:cubicBezTo>
                      <a:pt x="6807" y="2336"/>
                      <a:pt x="6765" y="2660"/>
                      <a:pt x="6702" y="2974"/>
                    </a:cubicBezTo>
                    <a:cubicBezTo>
                      <a:pt x="6681" y="3079"/>
                      <a:pt x="6660" y="3194"/>
                      <a:pt x="6639" y="3299"/>
                    </a:cubicBezTo>
                    <a:cubicBezTo>
                      <a:pt x="6628" y="3341"/>
                      <a:pt x="6618" y="3383"/>
                      <a:pt x="6597" y="3414"/>
                    </a:cubicBezTo>
                    <a:cubicBezTo>
                      <a:pt x="6565" y="3497"/>
                      <a:pt x="6523" y="3581"/>
                      <a:pt x="6471" y="3665"/>
                    </a:cubicBezTo>
                    <a:cubicBezTo>
                      <a:pt x="6346" y="3885"/>
                      <a:pt x="6199" y="4105"/>
                      <a:pt x="6042" y="4314"/>
                    </a:cubicBezTo>
                    <a:cubicBezTo>
                      <a:pt x="5958" y="4430"/>
                      <a:pt x="5864" y="4535"/>
                      <a:pt x="5759" y="4639"/>
                    </a:cubicBezTo>
                    <a:cubicBezTo>
                      <a:pt x="5634" y="4765"/>
                      <a:pt x="5497" y="4880"/>
                      <a:pt x="5362" y="4995"/>
                    </a:cubicBezTo>
                    <a:cubicBezTo>
                      <a:pt x="5204" y="5110"/>
                      <a:pt x="5047" y="5215"/>
                      <a:pt x="4890" y="5319"/>
                    </a:cubicBezTo>
                    <a:cubicBezTo>
                      <a:pt x="4608" y="5477"/>
                      <a:pt x="4324" y="5603"/>
                      <a:pt x="4031" y="5728"/>
                    </a:cubicBezTo>
                    <a:cubicBezTo>
                      <a:pt x="3791" y="5833"/>
                      <a:pt x="3560" y="5917"/>
                      <a:pt x="3309" y="5990"/>
                    </a:cubicBezTo>
                    <a:cubicBezTo>
                      <a:pt x="3079" y="6063"/>
                      <a:pt x="2838" y="6136"/>
                      <a:pt x="2597" y="6210"/>
                    </a:cubicBezTo>
                    <a:cubicBezTo>
                      <a:pt x="2409" y="6262"/>
                      <a:pt x="2220" y="6315"/>
                      <a:pt x="2032" y="6356"/>
                    </a:cubicBezTo>
                    <a:lnTo>
                      <a:pt x="1497" y="6482"/>
                    </a:lnTo>
                    <a:cubicBezTo>
                      <a:pt x="1152" y="6566"/>
                      <a:pt x="806" y="6671"/>
                      <a:pt x="450" y="6733"/>
                    </a:cubicBezTo>
                    <a:lnTo>
                      <a:pt x="387" y="6733"/>
                    </a:lnTo>
                    <a:cubicBezTo>
                      <a:pt x="345" y="6743"/>
                      <a:pt x="314" y="6743"/>
                      <a:pt x="283" y="6743"/>
                    </a:cubicBezTo>
                    <a:cubicBezTo>
                      <a:pt x="157" y="6775"/>
                      <a:pt x="42" y="6880"/>
                      <a:pt x="21" y="7006"/>
                    </a:cubicBezTo>
                    <a:cubicBezTo>
                      <a:pt x="0" y="7110"/>
                      <a:pt x="31" y="7204"/>
                      <a:pt x="94" y="7278"/>
                    </a:cubicBezTo>
                    <a:cubicBezTo>
                      <a:pt x="159" y="7352"/>
                      <a:pt x="248" y="7384"/>
                      <a:pt x="340" y="7384"/>
                    </a:cubicBezTo>
                    <a:cubicBezTo>
                      <a:pt x="352" y="7384"/>
                      <a:pt x="365" y="7384"/>
                      <a:pt x="377" y="7383"/>
                    </a:cubicBezTo>
                    <a:cubicBezTo>
                      <a:pt x="419" y="7383"/>
                      <a:pt x="450" y="7372"/>
                      <a:pt x="492" y="7362"/>
                    </a:cubicBezTo>
                    <a:lnTo>
                      <a:pt x="629" y="7362"/>
                    </a:lnTo>
                    <a:cubicBezTo>
                      <a:pt x="722" y="7362"/>
                      <a:pt x="806" y="7351"/>
                      <a:pt x="901" y="7351"/>
                    </a:cubicBezTo>
                    <a:cubicBezTo>
                      <a:pt x="1225" y="7351"/>
                      <a:pt x="1550" y="7372"/>
                      <a:pt x="1874" y="7383"/>
                    </a:cubicBezTo>
                    <a:cubicBezTo>
                      <a:pt x="2209" y="7404"/>
                      <a:pt x="2534" y="7414"/>
                      <a:pt x="2869" y="7455"/>
                    </a:cubicBezTo>
                    <a:lnTo>
                      <a:pt x="2890" y="7455"/>
                    </a:lnTo>
                    <a:cubicBezTo>
                      <a:pt x="3173" y="7497"/>
                      <a:pt x="3456" y="7539"/>
                      <a:pt x="3728" y="7613"/>
                    </a:cubicBezTo>
                    <a:cubicBezTo>
                      <a:pt x="3927" y="7665"/>
                      <a:pt x="4115" y="7728"/>
                      <a:pt x="4304" y="7801"/>
                    </a:cubicBezTo>
                    <a:cubicBezTo>
                      <a:pt x="4440" y="7864"/>
                      <a:pt x="4587" y="7937"/>
                      <a:pt x="4722" y="8011"/>
                    </a:cubicBezTo>
                    <a:cubicBezTo>
                      <a:pt x="4838" y="8084"/>
                      <a:pt x="4964" y="8168"/>
                      <a:pt x="5078" y="8251"/>
                    </a:cubicBezTo>
                    <a:cubicBezTo>
                      <a:pt x="5152" y="8304"/>
                      <a:pt x="5215" y="8367"/>
                      <a:pt x="5278" y="8419"/>
                    </a:cubicBezTo>
                    <a:cubicBezTo>
                      <a:pt x="5330" y="8482"/>
                      <a:pt x="5382" y="8534"/>
                      <a:pt x="5424" y="8597"/>
                    </a:cubicBezTo>
                    <a:cubicBezTo>
                      <a:pt x="5487" y="8670"/>
                      <a:pt x="5529" y="8744"/>
                      <a:pt x="5581" y="8817"/>
                    </a:cubicBezTo>
                    <a:cubicBezTo>
                      <a:pt x="5644" y="8932"/>
                      <a:pt x="5707" y="9047"/>
                      <a:pt x="5759" y="9173"/>
                    </a:cubicBezTo>
                    <a:cubicBezTo>
                      <a:pt x="5811" y="9298"/>
                      <a:pt x="5864" y="9424"/>
                      <a:pt x="5906" y="9550"/>
                    </a:cubicBezTo>
                    <a:cubicBezTo>
                      <a:pt x="5948" y="9686"/>
                      <a:pt x="5990" y="9812"/>
                      <a:pt x="6032" y="9948"/>
                    </a:cubicBezTo>
                    <a:cubicBezTo>
                      <a:pt x="6084" y="10136"/>
                      <a:pt x="6125" y="10315"/>
                      <a:pt x="6157" y="10503"/>
                    </a:cubicBezTo>
                    <a:cubicBezTo>
                      <a:pt x="6199" y="10691"/>
                      <a:pt x="6230" y="10880"/>
                      <a:pt x="6262" y="11068"/>
                    </a:cubicBezTo>
                    <a:cubicBezTo>
                      <a:pt x="6283" y="11257"/>
                      <a:pt x="6314" y="11445"/>
                      <a:pt x="6335" y="11634"/>
                    </a:cubicBezTo>
                    <a:lnTo>
                      <a:pt x="6335" y="11623"/>
                    </a:lnTo>
                    <a:cubicBezTo>
                      <a:pt x="6346" y="11697"/>
                      <a:pt x="6356" y="11780"/>
                      <a:pt x="6367" y="11853"/>
                    </a:cubicBezTo>
                    <a:cubicBezTo>
                      <a:pt x="6398" y="12084"/>
                      <a:pt x="6430" y="12314"/>
                      <a:pt x="6450" y="12544"/>
                    </a:cubicBezTo>
                    <a:cubicBezTo>
                      <a:pt x="6471" y="12670"/>
                      <a:pt x="6481" y="12786"/>
                      <a:pt x="6492" y="12911"/>
                    </a:cubicBezTo>
                    <a:cubicBezTo>
                      <a:pt x="6502" y="13026"/>
                      <a:pt x="6502" y="13131"/>
                      <a:pt x="6523" y="13246"/>
                    </a:cubicBezTo>
                    <a:cubicBezTo>
                      <a:pt x="6544" y="13372"/>
                      <a:pt x="6576" y="13487"/>
                      <a:pt x="6681" y="13561"/>
                    </a:cubicBezTo>
                    <a:cubicBezTo>
                      <a:pt x="6723" y="13581"/>
                      <a:pt x="6765" y="13602"/>
                      <a:pt x="6807" y="13602"/>
                    </a:cubicBezTo>
                    <a:cubicBezTo>
                      <a:pt x="6837" y="13633"/>
                      <a:pt x="6869" y="13644"/>
                      <a:pt x="6911" y="13665"/>
                    </a:cubicBezTo>
                    <a:cubicBezTo>
                      <a:pt x="6942" y="13675"/>
                      <a:pt x="6974" y="13675"/>
                      <a:pt x="7016" y="13675"/>
                    </a:cubicBezTo>
                    <a:cubicBezTo>
                      <a:pt x="7152" y="13675"/>
                      <a:pt x="7288" y="13592"/>
                      <a:pt x="7330" y="13456"/>
                    </a:cubicBezTo>
                    <a:cubicBezTo>
                      <a:pt x="7351" y="13403"/>
                      <a:pt x="7361" y="13351"/>
                      <a:pt x="7372" y="13298"/>
                    </a:cubicBezTo>
                    <a:cubicBezTo>
                      <a:pt x="7382" y="13256"/>
                      <a:pt x="7382" y="13215"/>
                      <a:pt x="7393" y="13173"/>
                    </a:cubicBezTo>
                    <a:cubicBezTo>
                      <a:pt x="7403" y="13110"/>
                      <a:pt x="7414" y="13037"/>
                      <a:pt x="7424" y="12974"/>
                    </a:cubicBezTo>
                    <a:cubicBezTo>
                      <a:pt x="7435" y="12879"/>
                      <a:pt x="7445" y="12775"/>
                      <a:pt x="7456" y="12681"/>
                    </a:cubicBezTo>
                    <a:cubicBezTo>
                      <a:pt x="7477" y="12523"/>
                      <a:pt x="7508" y="12367"/>
                      <a:pt x="7529" y="12209"/>
                    </a:cubicBezTo>
                    <a:cubicBezTo>
                      <a:pt x="7550" y="12063"/>
                      <a:pt x="7581" y="11906"/>
                      <a:pt x="7602" y="11760"/>
                    </a:cubicBezTo>
                    <a:cubicBezTo>
                      <a:pt x="7654" y="11424"/>
                      <a:pt x="7717" y="11099"/>
                      <a:pt x="7801" y="10775"/>
                    </a:cubicBezTo>
                    <a:cubicBezTo>
                      <a:pt x="7864" y="10534"/>
                      <a:pt x="7937" y="10294"/>
                      <a:pt x="8031" y="10063"/>
                    </a:cubicBezTo>
                    <a:lnTo>
                      <a:pt x="8031" y="10073"/>
                    </a:lnTo>
                    <a:cubicBezTo>
                      <a:pt x="8031" y="10063"/>
                      <a:pt x="8031" y="10063"/>
                      <a:pt x="8042" y="10052"/>
                    </a:cubicBezTo>
                    <a:cubicBezTo>
                      <a:pt x="8115" y="9885"/>
                      <a:pt x="8199" y="9707"/>
                      <a:pt x="8293" y="9550"/>
                    </a:cubicBezTo>
                    <a:cubicBezTo>
                      <a:pt x="8408" y="9340"/>
                      <a:pt x="8545" y="9142"/>
                      <a:pt x="8691" y="8953"/>
                    </a:cubicBezTo>
                    <a:lnTo>
                      <a:pt x="8691" y="8942"/>
                    </a:lnTo>
                    <a:lnTo>
                      <a:pt x="8701" y="8932"/>
                    </a:lnTo>
                    <a:cubicBezTo>
                      <a:pt x="8712" y="8921"/>
                      <a:pt x="8712" y="8921"/>
                      <a:pt x="8712" y="8911"/>
                    </a:cubicBezTo>
                    <a:cubicBezTo>
                      <a:pt x="8817" y="8775"/>
                      <a:pt x="8932" y="8649"/>
                      <a:pt x="9047" y="8524"/>
                    </a:cubicBezTo>
                    <a:cubicBezTo>
                      <a:pt x="9162" y="8419"/>
                      <a:pt x="9288" y="8314"/>
                      <a:pt x="9413" y="8209"/>
                    </a:cubicBezTo>
                    <a:cubicBezTo>
                      <a:pt x="9497" y="8147"/>
                      <a:pt x="9592" y="8074"/>
                      <a:pt x="9686" y="8011"/>
                    </a:cubicBezTo>
                    <a:cubicBezTo>
                      <a:pt x="9764" y="7962"/>
                      <a:pt x="9852" y="7913"/>
                      <a:pt x="9931" y="7864"/>
                    </a:cubicBezTo>
                    <a:lnTo>
                      <a:pt x="9931" y="7864"/>
                    </a:lnTo>
                    <a:cubicBezTo>
                      <a:pt x="9930" y="7864"/>
                      <a:pt x="9928" y="7864"/>
                      <a:pt x="9927" y="7864"/>
                    </a:cubicBezTo>
                    <a:lnTo>
                      <a:pt x="9927" y="7864"/>
                    </a:lnTo>
                    <a:cubicBezTo>
                      <a:pt x="9928" y="7864"/>
                      <a:pt x="9930" y="7864"/>
                      <a:pt x="9932" y="7864"/>
                    </a:cubicBezTo>
                    <a:lnTo>
                      <a:pt x="9932" y="7864"/>
                    </a:lnTo>
                    <a:cubicBezTo>
                      <a:pt x="9931" y="7864"/>
                      <a:pt x="9931" y="7864"/>
                      <a:pt x="9931" y="7864"/>
                    </a:cubicBezTo>
                    <a:lnTo>
                      <a:pt x="9931" y="7864"/>
                    </a:lnTo>
                    <a:cubicBezTo>
                      <a:pt x="9940" y="7861"/>
                      <a:pt x="9948" y="7853"/>
                      <a:pt x="9948" y="7853"/>
                    </a:cubicBezTo>
                    <a:lnTo>
                      <a:pt x="9948" y="7853"/>
                    </a:lnTo>
                    <a:cubicBezTo>
                      <a:pt x="9947" y="7854"/>
                      <a:pt x="9947" y="7854"/>
                      <a:pt x="9946" y="7854"/>
                    </a:cubicBezTo>
                    <a:lnTo>
                      <a:pt x="9946" y="7854"/>
                    </a:lnTo>
                    <a:cubicBezTo>
                      <a:pt x="9950" y="7851"/>
                      <a:pt x="9954" y="7847"/>
                      <a:pt x="9958" y="7843"/>
                    </a:cubicBezTo>
                    <a:cubicBezTo>
                      <a:pt x="10167" y="7728"/>
                      <a:pt x="10388" y="7613"/>
                      <a:pt x="10607" y="7508"/>
                    </a:cubicBezTo>
                    <a:cubicBezTo>
                      <a:pt x="10858" y="7404"/>
                      <a:pt x="11110" y="7320"/>
                      <a:pt x="11372" y="7246"/>
                    </a:cubicBezTo>
                    <a:cubicBezTo>
                      <a:pt x="11717" y="7152"/>
                      <a:pt x="12073" y="7089"/>
                      <a:pt x="12429" y="7037"/>
                    </a:cubicBezTo>
                    <a:lnTo>
                      <a:pt x="12398" y="7037"/>
                    </a:lnTo>
                    <a:cubicBezTo>
                      <a:pt x="12450" y="7037"/>
                      <a:pt x="12492" y="7027"/>
                      <a:pt x="12534" y="7027"/>
                    </a:cubicBezTo>
                    <a:lnTo>
                      <a:pt x="12503" y="7027"/>
                    </a:lnTo>
                    <a:cubicBezTo>
                      <a:pt x="12827" y="6985"/>
                      <a:pt x="13162" y="6953"/>
                      <a:pt x="13487" y="6922"/>
                    </a:cubicBezTo>
                    <a:cubicBezTo>
                      <a:pt x="13508" y="6932"/>
                      <a:pt x="13539" y="6932"/>
                      <a:pt x="13560" y="6932"/>
                    </a:cubicBezTo>
                    <a:cubicBezTo>
                      <a:pt x="13675" y="6932"/>
                      <a:pt x="13811" y="6922"/>
                      <a:pt x="13885" y="6817"/>
                    </a:cubicBezTo>
                    <a:cubicBezTo>
                      <a:pt x="13958" y="6733"/>
                      <a:pt x="13979" y="6618"/>
                      <a:pt x="13948" y="6503"/>
                    </a:cubicBezTo>
                    <a:cubicBezTo>
                      <a:pt x="13916" y="6398"/>
                      <a:pt x="13822" y="6336"/>
                      <a:pt x="13717" y="6294"/>
                    </a:cubicBezTo>
                    <a:cubicBezTo>
                      <a:pt x="13706" y="6294"/>
                      <a:pt x="13686" y="6283"/>
                      <a:pt x="13675" y="6283"/>
                    </a:cubicBezTo>
                    <a:cubicBezTo>
                      <a:pt x="13613" y="6262"/>
                      <a:pt x="13560" y="6241"/>
                      <a:pt x="13508" y="6231"/>
                    </a:cubicBezTo>
                    <a:cubicBezTo>
                      <a:pt x="13340" y="6189"/>
                      <a:pt x="13162" y="6189"/>
                      <a:pt x="12994" y="6178"/>
                    </a:cubicBezTo>
                    <a:cubicBezTo>
                      <a:pt x="12796" y="6168"/>
                      <a:pt x="12607" y="6147"/>
                      <a:pt x="12408" y="6136"/>
                    </a:cubicBezTo>
                    <a:cubicBezTo>
                      <a:pt x="12199" y="6115"/>
                      <a:pt x="12000" y="6105"/>
                      <a:pt x="11791" y="6094"/>
                    </a:cubicBezTo>
                    <a:cubicBezTo>
                      <a:pt x="11602" y="6073"/>
                      <a:pt x="11403" y="6063"/>
                      <a:pt x="11214" y="6042"/>
                    </a:cubicBezTo>
                    <a:lnTo>
                      <a:pt x="11204" y="6042"/>
                    </a:lnTo>
                    <a:cubicBezTo>
                      <a:pt x="10995" y="6010"/>
                      <a:pt x="10785" y="5980"/>
                      <a:pt x="10586" y="5927"/>
                    </a:cubicBezTo>
                    <a:cubicBezTo>
                      <a:pt x="10398" y="5875"/>
                      <a:pt x="10220" y="5812"/>
                      <a:pt x="10042" y="5738"/>
                    </a:cubicBezTo>
                    <a:cubicBezTo>
                      <a:pt x="9927" y="5686"/>
                      <a:pt x="9822" y="5634"/>
                      <a:pt x="9717" y="5582"/>
                    </a:cubicBezTo>
                    <a:cubicBezTo>
                      <a:pt x="9602" y="5508"/>
                      <a:pt x="9497" y="5435"/>
                      <a:pt x="9382" y="5361"/>
                    </a:cubicBezTo>
                    <a:cubicBezTo>
                      <a:pt x="9236" y="5236"/>
                      <a:pt x="9089" y="5110"/>
                      <a:pt x="8943" y="4963"/>
                    </a:cubicBezTo>
                    <a:cubicBezTo>
                      <a:pt x="8806" y="4828"/>
                      <a:pt x="8670" y="4670"/>
                      <a:pt x="8534" y="4514"/>
                    </a:cubicBezTo>
                    <a:cubicBezTo>
                      <a:pt x="8471" y="4419"/>
                      <a:pt x="8408" y="4335"/>
                      <a:pt x="8356" y="4241"/>
                    </a:cubicBezTo>
                    <a:cubicBezTo>
                      <a:pt x="8262" y="4084"/>
                      <a:pt x="8178" y="3927"/>
                      <a:pt x="8105" y="3760"/>
                    </a:cubicBezTo>
                    <a:cubicBezTo>
                      <a:pt x="8021" y="3550"/>
                      <a:pt x="7947" y="3341"/>
                      <a:pt x="7885" y="3131"/>
                    </a:cubicBezTo>
                    <a:cubicBezTo>
                      <a:pt x="7833" y="2943"/>
                      <a:pt x="7791" y="2744"/>
                      <a:pt x="7759" y="2545"/>
                    </a:cubicBezTo>
                    <a:cubicBezTo>
                      <a:pt x="7738" y="2346"/>
                      <a:pt x="7717" y="2157"/>
                      <a:pt x="7707" y="1948"/>
                    </a:cubicBezTo>
                    <a:cubicBezTo>
                      <a:pt x="7696" y="1759"/>
                      <a:pt x="7686" y="1561"/>
                      <a:pt x="7665" y="1372"/>
                    </a:cubicBezTo>
                    <a:cubicBezTo>
                      <a:pt x="7633" y="1005"/>
                      <a:pt x="7602" y="649"/>
                      <a:pt x="7539" y="304"/>
                    </a:cubicBezTo>
                    <a:cubicBezTo>
                      <a:pt x="7550" y="231"/>
                      <a:pt x="7539" y="168"/>
                      <a:pt x="7498" y="105"/>
                    </a:cubicBezTo>
                    <a:cubicBezTo>
                      <a:pt x="7487" y="84"/>
                      <a:pt x="7466" y="53"/>
                      <a:pt x="7435" y="42"/>
                    </a:cubicBezTo>
                    <a:cubicBezTo>
                      <a:pt x="7398" y="14"/>
                      <a:pt x="7353" y="1"/>
                      <a:pt x="7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407438" y="1720290"/>
                <a:ext cx="244627" cy="259412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8463" extrusionOk="0">
                    <a:moveTo>
                      <a:pt x="3760" y="0"/>
                    </a:moveTo>
                    <a:cubicBezTo>
                      <a:pt x="3750" y="0"/>
                      <a:pt x="3739" y="1"/>
                      <a:pt x="3728" y="2"/>
                    </a:cubicBezTo>
                    <a:cubicBezTo>
                      <a:pt x="3645" y="23"/>
                      <a:pt x="3582" y="86"/>
                      <a:pt x="3561" y="169"/>
                    </a:cubicBezTo>
                    <a:cubicBezTo>
                      <a:pt x="3551" y="232"/>
                      <a:pt x="3551" y="284"/>
                      <a:pt x="3561" y="337"/>
                    </a:cubicBezTo>
                    <a:cubicBezTo>
                      <a:pt x="3561" y="368"/>
                      <a:pt x="3561" y="400"/>
                      <a:pt x="3572" y="431"/>
                    </a:cubicBezTo>
                    <a:cubicBezTo>
                      <a:pt x="3561" y="577"/>
                      <a:pt x="3561" y="724"/>
                      <a:pt x="3561" y="871"/>
                    </a:cubicBezTo>
                    <a:cubicBezTo>
                      <a:pt x="3572" y="1038"/>
                      <a:pt x="3572" y="1206"/>
                      <a:pt x="3582" y="1373"/>
                    </a:cubicBezTo>
                    <a:lnTo>
                      <a:pt x="3614" y="2378"/>
                    </a:lnTo>
                    <a:cubicBezTo>
                      <a:pt x="3635" y="2713"/>
                      <a:pt x="3645" y="3048"/>
                      <a:pt x="3655" y="3384"/>
                    </a:cubicBezTo>
                    <a:cubicBezTo>
                      <a:pt x="3655" y="3520"/>
                      <a:pt x="3666" y="3656"/>
                      <a:pt x="3676" y="3792"/>
                    </a:cubicBezTo>
                    <a:lnTo>
                      <a:pt x="3551" y="3698"/>
                    </a:lnTo>
                    <a:cubicBezTo>
                      <a:pt x="3509" y="3646"/>
                      <a:pt x="3477" y="3604"/>
                      <a:pt x="3435" y="3562"/>
                    </a:cubicBezTo>
                    <a:cubicBezTo>
                      <a:pt x="3393" y="3509"/>
                      <a:pt x="3351" y="3467"/>
                      <a:pt x="3310" y="3415"/>
                    </a:cubicBezTo>
                    <a:cubicBezTo>
                      <a:pt x="3279" y="3374"/>
                      <a:pt x="3237" y="3332"/>
                      <a:pt x="3205" y="3290"/>
                    </a:cubicBezTo>
                    <a:cubicBezTo>
                      <a:pt x="3174" y="3258"/>
                      <a:pt x="3153" y="3227"/>
                      <a:pt x="3121" y="3195"/>
                    </a:cubicBezTo>
                    <a:lnTo>
                      <a:pt x="3027" y="3101"/>
                    </a:lnTo>
                    <a:cubicBezTo>
                      <a:pt x="2985" y="3069"/>
                      <a:pt x="2943" y="3028"/>
                      <a:pt x="2902" y="2986"/>
                    </a:cubicBezTo>
                    <a:cubicBezTo>
                      <a:pt x="2860" y="2944"/>
                      <a:pt x="2818" y="2913"/>
                      <a:pt x="2776" y="2871"/>
                    </a:cubicBezTo>
                    <a:cubicBezTo>
                      <a:pt x="2742" y="2850"/>
                      <a:pt x="2702" y="2839"/>
                      <a:pt x="2661" y="2839"/>
                    </a:cubicBezTo>
                    <a:cubicBezTo>
                      <a:pt x="2601" y="2839"/>
                      <a:pt x="2541" y="2863"/>
                      <a:pt x="2504" y="2913"/>
                    </a:cubicBezTo>
                    <a:cubicBezTo>
                      <a:pt x="2441" y="2986"/>
                      <a:pt x="2430" y="3111"/>
                      <a:pt x="2504" y="3174"/>
                    </a:cubicBezTo>
                    <a:lnTo>
                      <a:pt x="2598" y="3269"/>
                    </a:lnTo>
                    <a:cubicBezTo>
                      <a:pt x="2618" y="3300"/>
                      <a:pt x="2650" y="3321"/>
                      <a:pt x="2681" y="3353"/>
                    </a:cubicBezTo>
                    <a:lnTo>
                      <a:pt x="2671" y="3342"/>
                    </a:lnTo>
                    <a:lnTo>
                      <a:pt x="2734" y="3404"/>
                    </a:lnTo>
                    <a:cubicBezTo>
                      <a:pt x="2744" y="3425"/>
                      <a:pt x="2765" y="3436"/>
                      <a:pt x="2776" y="3457"/>
                    </a:cubicBezTo>
                    <a:cubicBezTo>
                      <a:pt x="2807" y="3499"/>
                      <a:pt x="2849" y="3530"/>
                      <a:pt x="2891" y="3562"/>
                    </a:cubicBezTo>
                    <a:lnTo>
                      <a:pt x="3090" y="3761"/>
                    </a:lnTo>
                    <a:cubicBezTo>
                      <a:pt x="3163" y="3823"/>
                      <a:pt x="3237" y="3886"/>
                      <a:pt x="3299" y="3949"/>
                    </a:cubicBezTo>
                    <a:cubicBezTo>
                      <a:pt x="3090" y="3960"/>
                      <a:pt x="2870" y="3981"/>
                      <a:pt x="2650" y="3991"/>
                    </a:cubicBezTo>
                    <a:cubicBezTo>
                      <a:pt x="2493" y="4002"/>
                      <a:pt x="2325" y="4012"/>
                      <a:pt x="2169" y="4012"/>
                    </a:cubicBezTo>
                    <a:cubicBezTo>
                      <a:pt x="2011" y="4023"/>
                      <a:pt x="1854" y="4033"/>
                      <a:pt x="1708" y="4044"/>
                    </a:cubicBezTo>
                    <a:cubicBezTo>
                      <a:pt x="1425" y="4054"/>
                      <a:pt x="1142" y="4075"/>
                      <a:pt x="859" y="4096"/>
                    </a:cubicBezTo>
                    <a:cubicBezTo>
                      <a:pt x="724" y="4106"/>
                      <a:pt x="598" y="4117"/>
                      <a:pt x="461" y="4127"/>
                    </a:cubicBezTo>
                    <a:cubicBezTo>
                      <a:pt x="409" y="4137"/>
                      <a:pt x="357" y="4137"/>
                      <a:pt x="305" y="4148"/>
                    </a:cubicBezTo>
                    <a:cubicBezTo>
                      <a:pt x="252" y="4158"/>
                      <a:pt x="200" y="4169"/>
                      <a:pt x="158" y="4190"/>
                    </a:cubicBezTo>
                    <a:cubicBezTo>
                      <a:pt x="53" y="4242"/>
                      <a:pt x="1" y="4358"/>
                      <a:pt x="22" y="4483"/>
                    </a:cubicBezTo>
                    <a:cubicBezTo>
                      <a:pt x="43" y="4588"/>
                      <a:pt x="126" y="4661"/>
                      <a:pt x="231" y="4682"/>
                    </a:cubicBezTo>
                    <a:cubicBezTo>
                      <a:pt x="252" y="4693"/>
                      <a:pt x="273" y="4693"/>
                      <a:pt x="294" y="4693"/>
                    </a:cubicBezTo>
                    <a:lnTo>
                      <a:pt x="357" y="4693"/>
                    </a:lnTo>
                    <a:cubicBezTo>
                      <a:pt x="389" y="4693"/>
                      <a:pt x="420" y="4682"/>
                      <a:pt x="451" y="4682"/>
                    </a:cubicBezTo>
                    <a:cubicBezTo>
                      <a:pt x="535" y="4682"/>
                      <a:pt x="629" y="4672"/>
                      <a:pt x="713" y="4661"/>
                    </a:cubicBezTo>
                    <a:cubicBezTo>
                      <a:pt x="901" y="4640"/>
                      <a:pt x="1090" y="4609"/>
                      <a:pt x="1278" y="4588"/>
                    </a:cubicBezTo>
                    <a:cubicBezTo>
                      <a:pt x="1352" y="4577"/>
                      <a:pt x="1436" y="4577"/>
                      <a:pt x="1509" y="4577"/>
                    </a:cubicBezTo>
                    <a:lnTo>
                      <a:pt x="2262" y="4546"/>
                    </a:lnTo>
                    <a:cubicBezTo>
                      <a:pt x="2567" y="4525"/>
                      <a:pt x="2881" y="4514"/>
                      <a:pt x="3184" y="4504"/>
                    </a:cubicBezTo>
                    <a:cubicBezTo>
                      <a:pt x="3289" y="4493"/>
                      <a:pt x="3393" y="4493"/>
                      <a:pt x="3498" y="4483"/>
                    </a:cubicBezTo>
                    <a:lnTo>
                      <a:pt x="3498" y="4483"/>
                    </a:lnTo>
                    <a:cubicBezTo>
                      <a:pt x="3456" y="4546"/>
                      <a:pt x="3414" y="4598"/>
                      <a:pt x="3362" y="4661"/>
                    </a:cubicBezTo>
                    <a:cubicBezTo>
                      <a:pt x="3163" y="4902"/>
                      <a:pt x="2964" y="5154"/>
                      <a:pt x="2755" y="5394"/>
                    </a:cubicBezTo>
                    <a:cubicBezTo>
                      <a:pt x="2650" y="5520"/>
                      <a:pt x="2546" y="5645"/>
                      <a:pt x="2430" y="5761"/>
                    </a:cubicBezTo>
                    <a:cubicBezTo>
                      <a:pt x="2388" y="5813"/>
                      <a:pt x="2336" y="5866"/>
                      <a:pt x="2283" y="5918"/>
                    </a:cubicBezTo>
                    <a:cubicBezTo>
                      <a:pt x="2273" y="5938"/>
                      <a:pt x="2262" y="5949"/>
                      <a:pt x="2241" y="5970"/>
                    </a:cubicBezTo>
                    <a:cubicBezTo>
                      <a:pt x="2210" y="6012"/>
                      <a:pt x="2179" y="6075"/>
                      <a:pt x="2190" y="6138"/>
                    </a:cubicBezTo>
                    <a:cubicBezTo>
                      <a:pt x="2190" y="6201"/>
                      <a:pt x="2221" y="6264"/>
                      <a:pt x="2273" y="6294"/>
                    </a:cubicBezTo>
                    <a:cubicBezTo>
                      <a:pt x="2304" y="6315"/>
                      <a:pt x="2346" y="6326"/>
                      <a:pt x="2388" y="6326"/>
                    </a:cubicBezTo>
                    <a:cubicBezTo>
                      <a:pt x="2409" y="6326"/>
                      <a:pt x="2430" y="6326"/>
                      <a:pt x="2462" y="6315"/>
                    </a:cubicBezTo>
                    <a:cubicBezTo>
                      <a:pt x="2525" y="6294"/>
                      <a:pt x="2567" y="6243"/>
                      <a:pt x="2608" y="6190"/>
                    </a:cubicBezTo>
                    <a:cubicBezTo>
                      <a:pt x="2807" y="5938"/>
                      <a:pt x="3016" y="5708"/>
                      <a:pt x="3226" y="5468"/>
                    </a:cubicBezTo>
                    <a:lnTo>
                      <a:pt x="3728" y="4839"/>
                    </a:lnTo>
                    <a:cubicBezTo>
                      <a:pt x="3728" y="4860"/>
                      <a:pt x="3728" y="4870"/>
                      <a:pt x="3739" y="4891"/>
                    </a:cubicBezTo>
                    <a:cubicBezTo>
                      <a:pt x="3749" y="5049"/>
                      <a:pt x="3760" y="5216"/>
                      <a:pt x="3781" y="5384"/>
                    </a:cubicBezTo>
                    <a:cubicBezTo>
                      <a:pt x="3802" y="5719"/>
                      <a:pt x="3823" y="6043"/>
                      <a:pt x="3833" y="6378"/>
                    </a:cubicBezTo>
                    <a:cubicBezTo>
                      <a:pt x="3854" y="6713"/>
                      <a:pt x="3865" y="7048"/>
                      <a:pt x="3875" y="7373"/>
                    </a:cubicBezTo>
                    <a:cubicBezTo>
                      <a:pt x="3886" y="7530"/>
                      <a:pt x="3896" y="7698"/>
                      <a:pt x="3907" y="7855"/>
                    </a:cubicBezTo>
                    <a:cubicBezTo>
                      <a:pt x="3917" y="7939"/>
                      <a:pt x="3917" y="8012"/>
                      <a:pt x="3928" y="8096"/>
                    </a:cubicBezTo>
                    <a:cubicBezTo>
                      <a:pt x="3928" y="8190"/>
                      <a:pt x="3938" y="8284"/>
                      <a:pt x="3991" y="8368"/>
                    </a:cubicBezTo>
                    <a:cubicBezTo>
                      <a:pt x="4032" y="8431"/>
                      <a:pt x="4095" y="8462"/>
                      <a:pt x="4168" y="8462"/>
                    </a:cubicBezTo>
                    <a:lnTo>
                      <a:pt x="4189" y="8462"/>
                    </a:lnTo>
                    <a:cubicBezTo>
                      <a:pt x="4263" y="8462"/>
                      <a:pt x="4336" y="8410"/>
                      <a:pt x="4368" y="8347"/>
                    </a:cubicBezTo>
                    <a:cubicBezTo>
                      <a:pt x="4409" y="8253"/>
                      <a:pt x="4399" y="8158"/>
                      <a:pt x="4399" y="8065"/>
                    </a:cubicBezTo>
                    <a:cubicBezTo>
                      <a:pt x="4388" y="7981"/>
                      <a:pt x="4388" y="7897"/>
                      <a:pt x="4378" y="7813"/>
                    </a:cubicBezTo>
                    <a:cubicBezTo>
                      <a:pt x="4368" y="7656"/>
                      <a:pt x="4368" y="7499"/>
                      <a:pt x="4357" y="7342"/>
                    </a:cubicBezTo>
                    <a:cubicBezTo>
                      <a:pt x="4347" y="6682"/>
                      <a:pt x="4347" y="6022"/>
                      <a:pt x="4305" y="5352"/>
                    </a:cubicBezTo>
                    <a:cubicBezTo>
                      <a:pt x="4294" y="5175"/>
                      <a:pt x="4284" y="4986"/>
                      <a:pt x="4263" y="4798"/>
                    </a:cubicBezTo>
                    <a:lnTo>
                      <a:pt x="4263" y="4798"/>
                    </a:lnTo>
                    <a:cubicBezTo>
                      <a:pt x="4273" y="4808"/>
                      <a:pt x="4284" y="4808"/>
                      <a:pt x="4284" y="4819"/>
                    </a:cubicBezTo>
                    <a:cubicBezTo>
                      <a:pt x="4368" y="4891"/>
                      <a:pt x="4461" y="4965"/>
                      <a:pt x="4545" y="5038"/>
                    </a:cubicBezTo>
                    <a:cubicBezTo>
                      <a:pt x="4619" y="5112"/>
                      <a:pt x="4703" y="5185"/>
                      <a:pt x="4775" y="5258"/>
                    </a:cubicBezTo>
                    <a:cubicBezTo>
                      <a:pt x="4859" y="5331"/>
                      <a:pt x="4943" y="5405"/>
                      <a:pt x="5017" y="5478"/>
                    </a:cubicBezTo>
                    <a:cubicBezTo>
                      <a:pt x="5090" y="5541"/>
                      <a:pt x="5163" y="5614"/>
                      <a:pt x="5236" y="5677"/>
                    </a:cubicBezTo>
                    <a:cubicBezTo>
                      <a:pt x="5310" y="5750"/>
                      <a:pt x="5383" y="5834"/>
                      <a:pt x="5488" y="5866"/>
                    </a:cubicBezTo>
                    <a:lnTo>
                      <a:pt x="5519" y="5866"/>
                    </a:lnTo>
                    <a:cubicBezTo>
                      <a:pt x="5571" y="5866"/>
                      <a:pt x="5624" y="5845"/>
                      <a:pt x="5655" y="5803"/>
                    </a:cubicBezTo>
                    <a:cubicBezTo>
                      <a:pt x="5697" y="5750"/>
                      <a:pt x="5708" y="5687"/>
                      <a:pt x="5687" y="5624"/>
                    </a:cubicBezTo>
                    <a:cubicBezTo>
                      <a:pt x="5687" y="5614"/>
                      <a:pt x="5676" y="5593"/>
                      <a:pt x="5666" y="5582"/>
                    </a:cubicBezTo>
                    <a:cubicBezTo>
                      <a:pt x="5624" y="5520"/>
                      <a:pt x="5571" y="5468"/>
                      <a:pt x="5519" y="5415"/>
                    </a:cubicBezTo>
                    <a:cubicBezTo>
                      <a:pt x="5467" y="5363"/>
                      <a:pt x="5415" y="5310"/>
                      <a:pt x="5352" y="5268"/>
                    </a:cubicBezTo>
                    <a:cubicBezTo>
                      <a:pt x="5289" y="5206"/>
                      <a:pt x="5226" y="5143"/>
                      <a:pt x="5163" y="5091"/>
                    </a:cubicBezTo>
                    <a:cubicBezTo>
                      <a:pt x="5100" y="5038"/>
                      <a:pt x="5048" y="4986"/>
                      <a:pt x="4985" y="4944"/>
                    </a:cubicBezTo>
                    <a:cubicBezTo>
                      <a:pt x="4817" y="4787"/>
                      <a:pt x="4661" y="4630"/>
                      <a:pt x="4493" y="4483"/>
                    </a:cubicBezTo>
                    <a:cubicBezTo>
                      <a:pt x="4472" y="4473"/>
                      <a:pt x="4451" y="4452"/>
                      <a:pt x="4440" y="4442"/>
                    </a:cubicBezTo>
                    <a:cubicBezTo>
                      <a:pt x="4629" y="4431"/>
                      <a:pt x="4817" y="4421"/>
                      <a:pt x="5017" y="4410"/>
                    </a:cubicBezTo>
                    <a:cubicBezTo>
                      <a:pt x="5163" y="4400"/>
                      <a:pt x="5310" y="4389"/>
                      <a:pt x="5467" y="4368"/>
                    </a:cubicBezTo>
                    <a:cubicBezTo>
                      <a:pt x="5613" y="4358"/>
                      <a:pt x="5771" y="4347"/>
                      <a:pt x="5917" y="4326"/>
                    </a:cubicBezTo>
                    <a:cubicBezTo>
                      <a:pt x="6074" y="4316"/>
                      <a:pt x="6220" y="4305"/>
                      <a:pt x="6367" y="4284"/>
                    </a:cubicBezTo>
                    <a:cubicBezTo>
                      <a:pt x="6525" y="4274"/>
                      <a:pt x="6671" y="4253"/>
                      <a:pt x="6828" y="4242"/>
                    </a:cubicBezTo>
                    <a:cubicBezTo>
                      <a:pt x="6912" y="4232"/>
                      <a:pt x="6985" y="4232"/>
                      <a:pt x="7058" y="4221"/>
                    </a:cubicBezTo>
                    <a:cubicBezTo>
                      <a:pt x="7142" y="4211"/>
                      <a:pt x="7216" y="4200"/>
                      <a:pt x="7289" y="4190"/>
                    </a:cubicBezTo>
                    <a:cubicBezTo>
                      <a:pt x="7362" y="4190"/>
                      <a:pt x="7435" y="4179"/>
                      <a:pt x="7509" y="4179"/>
                    </a:cubicBezTo>
                    <a:cubicBezTo>
                      <a:pt x="7572" y="4179"/>
                      <a:pt x="7634" y="4179"/>
                      <a:pt x="7697" y="4169"/>
                    </a:cubicBezTo>
                    <a:cubicBezTo>
                      <a:pt x="7781" y="4158"/>
                      <a:pt x="7844" y="4127"/>
                      <a:pt x="7907" y="4075"/>
                    </a:cubicBezTo>
                    <a:cubicBezTo>
                      <a:pt x="7959" y="4012"/>
                      <a:pt x="7980" y="3928"/>
                      <a:pt x="7959" y="3844"/>
                    </a:cubicBezTo>
                    <a:cubicBezTo>
                      <a:pt x="7949" y="3771"/>
                      <a:pt x="7886" y="3709"/>
                      <a:pt x="7823" y="3667"/>
                    </a:cubicBezTo>
                    <a:cubicBezTo>
                      <a:pt x="7760" y="3646"/>
                      <a:pt x="7707" y="3635"/>
                      <a:pt x="7645" y="3635"/>
                    </a:cubicBezTo>
                    <a:lnTo>
                      <a:pt x="7237" y="3667"/>
                    </a:lnTo>
                    <a:cubicBezTo>
                      <a:pt x="7079" y="3688"/>
                      <a:pt x="6922" y="3698"/>
                      <a:pt x="6765" y="3719"/>
                    </a:cubicBezTo>
                    <a:cubicBezTo>
                      <a:pt x="6618" y="3730"/>
                      <a:pt x="6472" y="3740"/>
                      <a:pt x="6315" y="3761"/>
                    </a:cubicBezTo>
                    <a:cubicBezTo>
                      <a:pt x="6169" y="3781"/>
                      <a:pt x="6011" y="3792"/>
                      <a:pt x="5854" y="3802"/>
                    </a:cubicBezTo>
                    <a:cubicBezTo>
                      <a:pt x="5708" y="3823"/>
                      <a:pt x="5550" y="3844"/>
                      <a:pt x="5404" y="3855"/>
                    </a:cubicBezTo>
                    <a:cubicBezTo>
                      <a:pt x="5100" y="3886"/>
                      <a:pt x="4796" y="3907"/>
                      <a:pt x="4493" y="3928"/>
                    </a:cubicBezTo>
                    <a:cubicBezTo>
                      <a:pt x="4472" y="3939"/>
                      <a:pt x="4451" y="3939"/>
                      <a:pt x="4430" y="3939"/>
                    </a:cubicBezTo>
                    <a:cubicBezTo>
                      <a:pt x="4482" y="3876"/>
                      <a:pt x="4524" y="3823"/>
                      <a:pt x="4566" y="3761"/>
                    </a:cubicBezTo>
                    <a:cubicBezTo>
                      <a:pt x="4619" y="3688"/>
                      <a:pt x="4671" y="3614"/>
                      <a:pt x="4724" y="3551"/>
                    </a:cubicBezTo>
                    <a:cubicBezTo>
                      <a:pt x="4775" y="3499"/>
                      <a:pt x="4828" y="3436"/>
                      <a:pt x="4880" y="3384"/>
                    </a:cubicBezTo>
                    <a:cubicBezTo>
                      <a:pt x="4933" y="3332"/>
                      <a:pt x="4985" y="3269"/>
                      <a:pt x="5038" y="3216"/>
                    </a:cubicBezTo>
                    <a:cubicBezTo>
                      <a:pt x="5090" y="3164"/>
                      <a:pt x="5131" y="3101"/>
                      <a:pt x="5184" y="3048"/>
                    </a:cubicBezTo>
                    <a:cubicBezTo>
                      <a:pt x="5226" y="3017"/>
                      <a:pt x="5257" y="2976"/>
                      <a:pt x="5289" y="2934"/>
                    </a:cubicBezTo>
                    <a:cubicBezTo>
                      <a:pt x="5341" y="2871"/>
                      <a:pt x="5394" y="2808"/>
                      <a:pt x="5415" y="2734"/>
                    </a:cubicBezTo>
                    <a:cubicBezTo>
                      <a:pt x="5425" y="2692"/>
                      <a:pt x="5425" y="2651"/>
                      <a:pt x="5415" y="2620"/>
                    </a:cubicBezTo>
                    <a:cubicBezTo>
                      <a:pt x="5394" y="2546"/>
                      <a:pt x="5320" y="2494"/>
                      <a:pt x="5247" y="2494"/>
                    </a:cubicBezTo>
                    <a:cubicBezTo>
                      <a:pt x="5205" y="2494"/>
                      <a:pt x="5163" y="2504"/>
                      <a:pt x="5121" y="2525"/>
                    </a:cubicBezTo>
                    <a:cubicBezTo>
                      <a:pt x="5100" y="2546"/>
                      <a:pt x="5080" y="2567"/>
                      <a:pt x="5059" y="2578"/>
                    </a:cubicBezTo>
                    <a:cubicBezTo>
                      <a:pt x="5017" y="2620"/>
                      <a:pt x="4985" y="2672"/>
                      <a:pt x="4954" y="2724"/>
                    </a:cubicBezTo>
                    <a:cubicBezTo>
                      <a:pt x="4922" y="2766"/>
                      <a:pt x="4880" y="2808"/>
                      <a:pt x="4849" y="2860"/>
                    </a:cubicBezTo>
                    <a:lnTo>
                      <a:pt x="4849" y="2850"/>
                    </a:lnTo>
                    <a:cubicBezTo>
                      <a:pt x="4828" y="2892"/>
                      <a:pt x="4796" y="2923"/>
                      <a:pt x="4775" y="2955"/>
                    </a:cubicBezTo>
                    <a:lnTo>
                      <a:pt x="4775" y="2955"/>
                    </a:lnTo>
                    <a:lnTo>
                      <a:pt x="4765" y="2965"/>
                    </a:lnTo>
                    <a:cubicBezTo>
                      <a:pt x="4703" y="3048"/>
                      <a:pt x="4640" y="3143"/>
                      <a:pt x="4577" y="3227"/>
                    </a:cubicBezTo>
                    <a:cubicBezTo>
                      <a:pt x="4535" y="3279"/>
                      <a:pt x="4503" y="3321"/>
                      <a:pt x="4461" y="3374"/>
                    </a:cubicBezTo>
                    <a:cubicBezTo>
                      <a:pt x="4461" y="3374"/>
                      <a:pt x="4461" y="3384"/>
                      <a:pt x="4451" y="3394"/>
                    </a:cubicBezTo>
                    <a:cubicBezTo>
                      <a:pt x="4388" y="3467"/>
                      <a:pt x="4315" y="3541"/>
                      <a:pt x="4242" y="3614"/>
                    </a:cubicBezTo>
                    <a:cubicBezTo>
                      <a:pt x="4231" y="3625"/>
                      <a:pt x="4221" y="3646"/>
                      <a:pt x="4210" y="3656"/>
                    </a:cubicBezTo>
                    <a:cubicBezTo>
                      <a:pt x="4200" y="3551"/>
                      <a:pt x="4189" y="3446"/>
                      <a:pt x="4189" y="3342"/>
                    </a:cubicBezTo>
                    <a:cubicBezTo>
                      <a:pt x="4168" y="2913"/>
                      <a:pt x="4147" y="2483"/>
                      <a:pt x="4105" y="2054"/>
                    </a:cubicBezTo>
                    <a:lnTo>
                      <a:pt x="4105" y="1813"/>
                    </a:lnTo>
                    <a:cubicBezTo>
                      <a:pt x="4084" y="1583"/>
                      <a:pt x="4074" y="1363"/>
                      <a:pt x="4063" y="1133"/>
                    </a:cubicBezTo>
                    <a:cubicBezTo>
                      <a:pt x="4053" y="1007"/>
                      <a:pt x="4053" y="871"/>
                      <a:pt x="4032" y="745"/>
                    </a:cubicBezTo>
                    <a:cubicBezTo>
                      <a:pt x="4032" y="672"/>
                      <a:pt x="4022" y="588"/>
                      <a:pt x="4022" y="515"/>
                    </a:cubicBezTo>
                    <a:cubicBezTo>
                      <a:pt x="4022" y="463"/>
                      <a:pt x="4012" y="410"/>
                      <a:pt x="4012" y="358"/>
                    </a:cubicBezTo>
                    <a:cubicBezTo>
                      <a:pt x="4012" y="284"/>
                      <a:pt x="4012" y="190"/>
                      <a:pt x="3970" y="127"/>
                    </a:cubicBezTo>
                    <a:cubicBezTo>
                      <a:pt x="3932" y="43"/>
                      <a:pt x="3852" y="0"/>
                      <a:pt x="3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475547" y="2461468"/>
                <a:ext cx="39514" cy="3693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205" extrusionOk="0">
                    <a:moveTo>
                      <a:pt x="587" y="1"/>
                    </a:moveTo>
                    <a:cubicBezTo>
                      <a:pt x="421" y="1"/>
                      <a:pt x="266" y="91"/>
                      <a:pt x="178" y="241"/>
                    </a:cubicBezTo>
                    <a:cubicBezTo>
                      <a:pt x="136" y="293"/>
                      <a:pt x="105" y="346"/>
                      <a:pt x="74" y="409"/>
                    </a:cubicBezTo>
                    <a:cubicBezTo>
                      <a:pt x="1" y="576"/>
                      <a:pt x="32" y="786"/>
                      <a:pt x="147" y="932"/>
                    </a:cubicBezTo>
                    <a:cubicBezTo>
                      <a:pt x="199" y="1005"/>
                      <a:pt x="273" y="1058"/>
                      <a:pt x="357" y="1089"/>
                    </a:cubicBezTo>
                    <a:cubicBezTo>
                      <a:pt x="441" y="1162"/>
                      <a:pt x="555" y="1204"/>
                      <a:pt x="671" y="1204"/>
                    </a:cubicBezTo>
                    <a:cubicBezTo>
                      <a:pt x="692" y="1204"/>
                      <a:pt x="713" y="1204"/>
                      <a:pt x="734" y="1193"/>
                    </a:cubicBezTo>
                    <a:cubicBezTo>
                      <a:pt x="797" y="1193"/>
                      <a:pt x="859" y="1173"/>
                      <a:pt x="911" y="1152"/>
                    </a:cubicBezTo>
                    <a:cubicBezTo>
                      <a:pt x="985" y="1121"/>
                      <a:pt x="1048" y="1068"/>
                      <a:pt x="1100" y="1016"/>
                    </a:cubicBezTo>
                    <a:cubicBezTo>
                      <a:pt x="1174" y="963"/>
                      <a:pt x="1215" y="869"/>
                      <a:pt x="1246" y="786"/>
                    </a:cubicBezTo>
                    <a:cubicBezTo>
                      <a:pt x="1278" y="712"/>
                      <a:pt x="1288" y="649"/>
                      <a:pt x="1278" y="565"/>
                    </a:cubicBezTo>
                    <a:cubicBezTo>
                      <a:pt x="1278" y="471"/>
                      <a:pt x="1246" y="377"/>
                      <a:pt x="1205" y="293"/>
                    </a:cubicBezTo>
                    <a:cubicBezTo>
                      <a:pt x="1163" y="220"/>
                      <a:pt x="1090" y="146"/>
                      <a:pt x="1006" y="104"/>
                    </a:cubicBezTo>
                    <a:cubicBezTo>
                      <a:pt x="964" y="84"/>
                      <a:pt x="932" y="63"/>
                      <a:pt x="890" y="42"/>
                    </a:cubicBezTo>
                    <a:cubicBezTo>
                      <a:pt x="849" y="32"/>
                      <a:pt x="818" y="32"/>
                      <a:pt x="786" y="21"/>
                    </a:cubicBezTo>
                    <a:cubicBezTo>
                      <a:pt x="755" y="11"/>
                      <a:pt x="713" y="11"/>
                      <a:pt x="681" y="11"/>
                    </a:cubicBezTo>
                    <a:cubicBezTo>
                      <a:pt x="649" y="4"/>
                      <a:pt x="618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425476" y="4499112"/>
                <a:ext cx="44971" cy="49013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99" extrusionOk="0">
                    <a:moveTo>
                      <a:pt x="893" y="1"/>
                    </a:moveTo>
                    <a:cubicBezTo>
                      <a:pt x="854" y="1"/>
                      <a:pt x="815" y="6"/>
                      <a:pt x="776" y="17"/>
                    </a:cubicBezTo>
                    <a:cubicBezTo>
                      <a:pt x="639" y="49"/>
                      <a:pt x="503" y="175"/>
                      <a:pt x="472" y="321"/>
                    </a:cubicBezTo>
                    <a:cubicBezTo>
                      <a:pt x="451" y="384"/>
                      <a:pt x="441" y="447"/>
                      <a:pt x="441" y="510"/>
                    </a:cubicBezTo>
                    <a:cubicBezTo>
                      <a:pt x="399" y="520"/>
                      <a:pt x="357" y="541"/>
                      <a:pt x="325" y="562"/>
                    </a:cubicBezTo>
                    <a:cubicBezTo>
                      <a:pt x="168" y="656"/>
                      <a:pt x="53" y="813"/>
                      <a:pt x="32" y="992"/>
                    </a:cubicBezTo>
                    <a:cubicBezTo>
                      <a:pt x="1" y="1190"/>
                      <a:pt x="95" y="1379"/>
                      <a:pt x="252" y="1494"/>
                    </a:cubicBezTo>
                    <a:cubicBezTo>
                      <a:pt x="346" y="1567"/>
                      <a:pt x="472" y="1599"/>
                      <a:pt x="587" y="1599"/>
                    </a:cubicBezTo>
                    <a:lnTo>
                      <a:pt x="639" y="1599"/>
                    </a:lnTo>
                    <a:cubicBezTo>
                      <a:pt x="723" y="1599"/>
                      <a:pt x="807" y="1567"/>
                      <a:pt x="870" y="1525"/>
                    </a:cubicBezTo>
                    <a:cubicBezTo>
                      <a:pt x="985" y="1473"/>
                      <a:pt x="1079" y="1379"/>
                      <a:pt x="1153" y="1285"/>
                    </a:cubicBezTo>
                    <a:lnTo>
                      <a:pt x="1215" y="1190"/>
                    </a:lnTo>
                    <a:cubicBezTo>
                      <a:pt x="1236" y="1201"/>
                      <a:pt x="1246" y="1201"/>
                      <a:pt x="1267" y="1201"/>
                    </a:cubicBezTo>
                    <a:cubicBezTo>
                      <a:pt x="1280" y="1205"/>
                      <a:pt x="1293" y="1206"/>
                      <a:pt x="1306" y="1206"/>
                    </a:cubicBezTo>
                    <a:cubicBezTo>
                      <a:pt x="1368" y="1206"/>
                      <a:pt x="1429" y="1167"/>
                      <a:pt x="1446" y="1106"/>
                    </a:cubicBezTo>
                    <a:cubicBezTo>
                      <a:pt x="1467" y="1033"/>
                      <a:pt x="1425" y="939"/>
                      <a:pt x="1351" y="918"/>
                    </a:cubicBezTo>
                    <a:lnTo>
                      <a:pt x="1330" y="918"/>
                    </a:lnTo>
                    <a:cubicBezTo>
                      <a:pt x="1330" y="908"/>
                      <a:pt x="1341" y="908"/>
                      <a:pt x="1341" y="897"/>
                    </a:cubicBezTo>
                    <a:cubicBezTo>
                      <a:pt x="1372" y="761"/>
                      <a:pt x="1383" y="636"/>
                      <a:pt x="1372" y="499"/>
                    </a:cubicBezTo>
                    <a:cubicBezTo>
                      <a:pt x="1362" y="373"/>
                      <a:pt x="1309" y="269"/>
                      <a:pt x="1246" y="175"/>
                    </a:cubicBezTo>
                    <a:cubicBezTo>
                      <a:pt x="1165" y="68"/>
                      <a:pt x="1032" y="1"/>
                      <a:pt x="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16875" y="604725"/>
                <a:ext cx="279325" cy="292000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11680" extrusionOk="0">
                    <a:moveTo>
                      <a:pt x="5541" y="0"/>
                    </a:moveTo>
                    <a:cubicBezTo>
                      <a:pt x="5524" y="0"/>
                      <a:pt x="5505" y="10"/>
                      <a:pt x="5497" y="25"/>
                    </a:cubicBezTo>
                    <a:cubicBezTo>
                      <a:pt x="5466" y="78"/>
                      <a:pt x="5455" y="130"/>
                      <a:pt x="5445" y="183"/>
                    </a:cubicBezTo>
                    <a:cubicBezTo>
                      <a:pt x="5434" y="225"/>
                      <a:pt x="5434" y="267"/>
                      <a:pt x="5434" y="318"/>
                    </a:cubicBezTo>
                    <a:cubicBezTo>
                      <a:pt x="5424" y="402"/>
                      <a:pt x="5424" y="486"/>
                      <a:pt x="5424" y="581"/>
                    </a:cubicBezTo>
                    <a:cubicBezTo>
                      <a:pt x="5413" y="853"/>
                      <a:pt x="5413" y="1135"/>
                      <a:pt x="5403" y="1418"/>
                    </a:cubicBezTo>
                    <a:cubicBezTo>
                      <a:pt x="5392" y="1701"/>
                      <a:pt x="5382" y="1994"/>
                      <a:pt x="5371" y="2287"/>
                    </a:cubicBezTo>
                    <a:cubicBezTo>
                      <a:pt x="5371" y="2580"/>
                      <a:pt x="5361" y="2863"/>
                      <a:pt x="5361" y="3157"/>
                    </a:cubicBezTo>
                    <a:lnTo>
                      <a:pt x="5361" y="4015"/>
                    </a:lnTo>
                    <a:cubicBezTo>
                      <a:pt x="5361" y="4308"/>
                      <a:pt x="5371" y="4591"/>
                      <a:pt x="5382" y="4874"/>
                    </a:cubicBezTo>
                    <a:lnTo>
                      <a:pt x="5382" y="5009"/>
                    </a:lnTo>
                    <a:cubicBezTo>
                      <a:pt x="5382" y="4999"/>
                      <a:pt x="5371" y="4999"/>
                      <a:pt x="5371" y="4989"/>
                    </a:cubicBezTo>
                    <a:cubicBezTo>
                      <a:pt x="5183" y="4811"/>
                      <a:pt x="4984" y="4622"/>
                      <a:pt x="4796" y="4444"/>
                    </a:cubicBezTo>
                    <a:cubicBezTo>
                      <a:pt x="4596" y="4246"/>
                      <a:pt x="4408" y="4057"/>
                      <a:pt x="4198" y="3879"/>
                    </a:cubicBezTo>
                    <a:cubicBezTo>
                      <a:pt x="3989" y="3701"/>
                      <a:pt x="3791" y="3523"/>
                      <a:pt x="3581" y="3355"/>
                    </a:cubicBezTo>
                    <a:cubicBezTo>
                      <a:pt x="3476" y="3261"/>
                      <a:pt x="3372" y="3188"/>
                      <a:pt x="3256" y="3104"/>
                    </a:cubicBezTo>
                    <a:cubicBezTo>
                      <a:pt x="3162" y="3031"/>
                      <a:pt x="3058" y="2957"/>
                      <a:pt x="2963" y="2873"/>
                    </a:cubicBezTo>
                    <a:cubicBezTo>
                      <a:pt x="2953" y="2863"/>
                      <a:pt x="2942" y="2863"/>
                      <a:pt x="2942" y="2852"/>
                    </a:cubicBezTo>
                    <a:lnTo>
                      <a:pt x="2942" y="2863"/>
                    </a:lnTo>
                    <a:cubicBezTo>
                      <a:pt x="2942" y="2852"/>
                      <a:pt x="2932" y="2852"/>
                      <a:pt x="2932" y="2842"/>
                    </a:cubicBezTo>
                    <a:cubicBezTo>
                      <a:pt x="2921" y="2835"/>
                      <a:pt x="2908" y="2832"/>
                      <a:pt x="2895" y="2832"/>
                    </a:cubicBezTo>
                    <a:cubicBezTo>
                      <a:pt x="2870" y="2832"/>
                      <a:pt x="2844" y="2846"/>
                      <a:pt x="2837" y="2873"/>
                    </a:cubicBezTo>
                    <a:cubicBezTo>
                      <a:pt x="2837" y="2905"/>
                      <a:pt x="2858" y="2936"/>
                      <a:pt x="2879" y="2968"/>
                    </a:cubicBezTo>
                    <a:cubicBezTo>
                      <a:pt x="2900" y="3010"/>
                      <a:pt x="2921" y="3041"/>
                      <a:pt x="2953" y="3062"/>
                    </a:cubicBezTo>
                    <a:cubicBezTo>
                      <a:pt x="2953" y="3073"/>
                      <a:pt x="2953" y="3073"/>
                      <a:pt x="2963" y="3083"/>
                    </a:cubicBezTo>
                    <a:lnTo>
                      <a:pt x="2963" y="3073"/>
                    </a:lnTo>
                    <a:cubicBezTo>
                      <a:pt x="3037" y="3177"/>
                      <a:pt x="3141" y="3261"/>
                      <a:pt x="3235" y="3345"/>
                    </a:cubicBezTo>
                    <a:cubicBezTo>
                      <a:pt x="3319" y="3439"/>
                      <a:pt x="3414" y="3523"/>
                      <a:pt x="3507" y="3617"/>
                    </a:cubicBezTo>
                    <a:cubicBezTo>
                      <a:pt x="3696" y="3806"/>
                      <a:pt x="3895" y="3983"/>
                      <a:pt x="4084" y="4172"/>
                    </a:cubicBezTo>
                    <a:cubicBezTo>
                      <a:pt x="4272" y="4360"/>
                      <a:pt x="4461" y="4560"/>
                      <a:pt x="4649" y="4748"/>
                    </a:cubicBezTo>
                    <a:cubicBezTo>
                      <a:pt x="4838" y="4937"/>
                      <a:pt x="5026" y="5135"/>
                      <a:pt x="5215" y="5324"/>
                    </a:cubicBezTo>
                    <a:cubicBezTo>
                      <a:pt x="5236" y="5345"/>
                      <a:pt x="5246" y="5365"/>
                      <a:pt x="5267" y="5386"/>
                    </a:cubicBezTo>
                    <a:cubicBezTo>
                      <a:pt x="4848" y="5407"/>
                      <a:pt x="4429" y="5407"/>
                      <a:pt x="4000" y="5439"/>
                    </a:cubicBezTo>
                    <a:lnTo>
                      <a:pt x="3989" y="5439"/>
                    </a:lnTo>
                    <a:cubicBezTo>
                      <a:pt x="3801" y="5449"/>
                      <a:pt x="3602" y="5470"/>
                      <a:pt x="3414" y="5481"/>
                    </a:cubicBezTo>
                    <a:lnTo>
                      <a:pt x="3372" y="5481"/>
                    </a:lnTo>
                    <a:cubicBezTo>
                      <a:pt x="3372" y="5491"/>
                      <a:pt x="3361" y="5491"/>
                      <a:pt x="3361" y="5491"/>
                    </a:cubicBezTo>
                    <a:lnTo>
                      <a:pt x="3298" y="5491"/>
                    </a:lnTo>
                    <a:cubicBezTo>
                      <a:pt x="3151" y="5502"/>
                      <a:pt x="3005" y="5512"/>
                      <a:pt x="2869" y="5523"/>
                    </a:cubicBezTo>
                    <a:lnTo>
                      <a:pt x="2712" y="5523"/>
                    </a:lnTo>
                    <a:cubicBezTo>
                      <a:pt x="2418" y="5544"/>
                      <a:pt x="2125" y="5575"/>
                      <a:pt x="1822" y="5607"/>
                    </a:cubicBezTo>
                    <a:cubicBezTo>
                      <a:pt x="1550" y="5628"/>
                      <a:pt x="1277" y="5649"/>
                      <a:pt x="1005" y="5680"/>
                    </a:cubicBezTo>
                    <a:lnTo>
                      <a:pt x="596" y="5742"/>
                    </a:lnTo>
                    <a:cubicBezTo>
                      <a:pt x="471" y="5763"/>
                      <a:pt x="345" y="5795"/>
                      <a:pt x="209" y="5805"/>
                    </a:cubicBezTo>
                    <a:lnTo>
                      <a:pt x="73" y="5805"/>
                    </a:lnTo>
                    <a:cubicBezTo>
                      <a:pt x="63" y="5805"/>
                      <a:pt x="42" y="5816"/>
                      <a:pt x="31" y="5826"/>
                    </a:cubicBezTo>
                    <a:cubicBezTo>
                      <a:pt x="0" y="5837"/>
                      <a:pt x="0" y="5879"/>
                      <a:pt x="21" y="5900"/>
                    </a:cubicBezTo>
                    <a:cubicBezTo>
                      <a:pt x="42" y="5921"/>
                      <a:pt x="63" y="5931"/>
                      <a:pt x="84" y="5931"/>
                    </a:cubicBezTo>
                    <a:cubicBezTo>
                      <a:pt x="136" y="5952"/>
                      <a:pt x="189" y="5963"/>
                      <a:pt x="251" y="5963"/>
                    </a:cubicBezTo>
                    <a:lnTo>
                      <a:pt x="293" y="5963"/>
                    </a:lnTo>
                    <a:cubicBezTo>
                      <a:pt x="387" y="5963"/>
                      <a:pt x="482" y="5952"/>
                      <a:pt x="565" y="5952"/>
                    </a:cubicBezTo>
                    <a:cubicBezTo>
                      <a:pt x="785" y="5931"/>
                      <a:pt x="994" y="5910"/>
                      <a:pt x="1204" y="5889"/>
                    </a:cubicBezTo>
                    <a:lnTo>
                      <a:pt x="1308" y="5889"/>
                    </a:lnTo>
                    <a:cubicBezTo>
                      <a:pt x="1571" y="5868"/>
                      <a:pt x="1843" y="5858"/>
                      <a:pt x="2104" y="5847"/>
                    </a:cubicBezTo>
                    <a:cubicBezTo>
                      <a:pt x="2366" y="5826"/>
                      <a:pt x="2639" y="5805"/>
                      <a:pt x="2900" y="5795"/>
                    </a:cubicBezTo>
                    <a:lnTo>
                      <a:pt x="3749" y="5763"/>
                    </a:lnTo>
                    <a:cubicBezTo>
                      <a:pt x="4021" y="5753"/>
                      <a:pt x="4303" y="5742"/>
                      <a:pt x="4575" y="5732"/>
                    </a:cubicBezTo>
                    <a:lnTo>
                      <a:pt x="4984" y="5732"/>
                    </a:lnTo>
                    <a:cubicBezTo>
                      <a:pt x="5015" y="5732"/>
                      <a:pt x="5057" y="5722"/>
                      <a:pt x="5089" y="5722"/>
                    </a:cubicBezTo>
                    <a:cubicBezTo>
                      <a:pt x="4921" y="5900"/>
                      <a:pt x="4743" y="6067"/>
                      <a:pt x="4575" y="6235"/>
                    </a:cubicBezTo>
                    <a:cubicBezTo>
                      <a:pt x="4387" y="6434"/>
                      <a:pt x="4198" y="6633"/>
                      <a:pt x="4010" y="6842"/>
                    </a:cubicBezTo>
                    <a:cubicBezTo>
                      <a:pt x="3832" y="7052"/>
                      <a:pt x="3654" y="7250"/>
                      <a:pt x="3476" y="7460"/>
                    </a:cubicBezTo>
                    <a:cubicBezTo>
                      <a:pt x="3382" y="7564"/>
                      <a:pt x="3298" y="7669"/>
                      <a:pt x="3214" y="7774"/>
                    </a:cubicBezTo>
                    <a:cubicBezTo>
                      <a:pt x="3130" y="7879"/>
                      <a:pt x="3047" y="7983"/>
                      <a:pt x="2963" y="8078"/>
                    </a:cubicBezTo>
                    <a:lnTo>
                      <a:pt x="2932" y="8109"/>
                    </a:lnTo>
                    <a:lnTo>
                      <a:pt x="2900" y="8141"/>
                    </a:lnTo>
                    <a:cubicBezTo>
                      <a:pt x="2879" y="8162"/>
                      <a:pt x="2890" y="8204"/>
                      <a:pt x="2921" y="8224"/>
                    </a:cubicBezTo>
                    <a:cubicBezTo>
                      <a:pt x="2932" y="8224"/>
                      <a:pt x="2942" y="8235"/>
                      <a:pt x="2953" y="8235"/>
                    </a:cubicBezTo>
                    <a:cubicBezTo>
                      <a:pt x="2984" y="8235"/>
                      <a:pt x="3005" y="8214"/>
                      <a:pt x="3026" y="8204"/>
                    </a:cubicBezTo>
                    <a:lnTo>
                      <a:pt x="3099" y="8130"/>
                    </a:lnTo>
                    <a:lnTo>
                      <a:pt x="3141" y="8088"/>
                    </a:lnTo>
                    <a:cubicBezTo>
                      <a:pt x="3151" y="8078"/>
                      <a:pt x="3162" y="8067"/>
                      <a:pt x="3172" y="8067"/>
                    </a:cubicBezTo>
                    <a:cubicBezTo>
                      <a:pt x="3183" y="8057"/>
                      <a:pt x="3193" y="8046"/>
                      <a:pt x="3193" y="8025"/>
                    </a:cubicBezTo>
                    <a:cubicBezTo>
                      <a:pt x="3204" y="8015"/>
                      <a:pt x="3225" y="8004"/>
                      <a:pt x="3235" y="7983"/>
                    </a:cubicBezTo>
                    <a:cubicBezTo>
                      <a:pt x="3330" y="7889"/>
                      <a:pt x="3424" y="7795"/>
                      <a:pt x="3507" y="7701"/>
                    </a:cubicBezTo>
                    <a:cubicBezTo>
                      <a:pt x="3707" y="7502"/>
                      <a:pt x="3905" y="7303"/>
                      <a:pt x="4094" y="7104"/>
                    </a:cubicBezTo>
                    <a:cubicBezTo>
                      <a:pt x="4293" y="6905"/>
                      <a:pt x="4482" y="6717"/>
                      <a:pt x="4680" y="6528"/>
                    </a:cubicBezTo>
                    <a:cubicBezTo>
                      <a:pt x="4880" y="6350"/>
                      <a:pt x="5089" y="6172"/>
                      <a:pt x="5287" y="5984"/>
                    </a:cubicBezTo>
                    <a:cubicBezTo>
                      <a:pt x="5319" y="5952"/>
                      <a:pt x="5361" y="5910"/>
                      <a:pt x="5403" y="5879"/>
                    </a:cubicBezTo>
                    <a:cubicBezTo>
                      <a:pt x="5413" y="6392"/>
                      <a:pt x="5434" y="6915"/>
                      <a:pt x="5455" y="7429"/>
                    </a:cubicBezTo>
                    <a:cubicBezTo>
                      <a:pt x="5476" y="7711"/>
                      <a:pt x="5487" y="7994"/>
                      <a:pt x="5497" y="8276"/>
                    </a:cubicBezTo>
                    <a:cubicBezTo>
                      <a:pt x="5518" y="8549"/>
                      <a:pt x="5539" y="8832"/>
                      <a:pt x="5550" y="9114"/>
                    </a:cubicBezTo>
                    <a:cubicBezTo>
                      <a:pt x="5560" y="9397"/>
                      <a:pt x="5571" y="9690"/>
                      <a:pt x="5592" y="9984"/>
                    </a:cubicBezTo>
                    <a:cubicBezTo>
                      <a:pt x="5602" y="10130"/>
                      <a:pt x="5602" y="10277"/>
                      <a:pt x="5612" y="10413"/>
                    </a:cubicBezTo>
                    <a:cubicBezTo>
                      <a:pt x="5623" y="10486"/>
                      <a:pt x="5623" y="10559"/>
                      <a:pt x="5633" y="10622"/>
                    </a:cubicBezTo>
                    <a:lnTo>
                      <a:pt x="5633" y="10727"/>
                    </a:lnTo>
                    <a:lnTo>
                      <a:pt x="5633" y="10758"/>
                    </a:lnTo>
                    <a:lnTo>
                      <a:pt x="5633" y="10779"/>
                    </a:lnTo>
                    <a:cubicBezTo>
                      <a:pt x="5633" y="10789"/>
                      <a:pt x="5643" y="10789"/>
                      <a:pt x="5643" y="10789"/>
                    </a:cubicBezTo>
                    <a:lnTo>
                      <a:pt x="5643" y="10800"/>
                    </a:lnTo>
                    <a:lnTo>
                      <a:pt x="5643" y="10810"/>
                    </a:lnTo>
                    <a:lnTo>
                      <a:pt x="5643" y="10905"/>
                    </a:lnTo>
                    <a:cubicBezTo>
                      <a:pt x="5654" y="11010"/>
                      <a:pt x="5664" y="11104"/>
                      <a:pt x="5664" y="11208"/>
                    </a:cubicBezTo>
                    <a:cubicBezTo>
                      <a:pt x="5675" y="11313"/>
                      <a:pt x="5675" y="11418"/>
                      <a:pt x="5706" y="11522"/>
                    </a:cubicBezTo>
                    <a:cubicBezTo>
                      <a:pt x="5727" y="11617"/>
                      <a:pt x="5822" y="11680"/>
                      <a:pt x="5916" y="11680"/>
                    </a:cubicBezTo>
                    <a:lnTo>
                      <a:pt x="5948" y="11680"/>
                    </a:lnTo>
                    <a:cubicBezTo>
                      <a:pt x="6041" y="11669"/>
                      <a:pt x="6115" y="11585"/>
                      <a:pt x="6125" y="11491"/>
                    </a:cubicBezTo>
                    <a:cubicBezTo>
                      <a:pt x="6146" y="11366"/>
                      <a:pt x="6125" y="11229"/>
                      <a:pt x="6115" y="11104"/>
                    </a:cubicBezTo>
                    <a:cubicBezTo>
                      <a:pt x="6115" y="11052"/>
                      <a:pt x="6115" y="10989"/>
                      <a:pt x="6104" y="10936"/>
                    </a:cubicBezTo>
                    <a:lnTo>
                      <a:pt x="6104" y="10852"/>
                    </a:lnTo>
                    <a:lnTo>
                      <a:pt x="6104" y="10810"/>
                    </a:lnTo>
                    <a:cubicBezTo>
                      <a:pt x="6104" y="10800"/>
                      <a:pt x="6094" y="10789"/>
                      <a:pt x="6094" y="10769"/>
                    </a:cubicBezTo>
                    <a:lnTo>
                      <a:pt x="6094" y="10727"/>
                    </a:lnTo>
                    <a:lnTo>
                      <a:pt x="6094" y="10717"/>
                    </a:lnTo>
                    <a:lnTo>
                      <a:pt x="6094" y="10696"/>
                    </a:lnTo>
                    <a:cubicBezTo>
                      <a:pt x="6073" y="10465"/>
                      <a:pt x="6062" y="10235"/>
                      <a:pt x="6052" y="10015"/>
                    </a:cubicBezTo>
                    <a:cubicBezTo>
                      <a:pt x="6031" y="9721"/>
                      <a:pt x="6020" y="9428"/>
                      <a:pt x="6010" y="9146"/>
                    </a:cubicBezTo>
                    <a:cubicBezTo>
                      <a:pt x="5989" y="8853"/>
                      <a:pt x="5969" y="8570"/>
                      <a:pt x="5948" y="8287"/>
                    </a:cubicBezTo>
                    <a:cubicBezTo>
                      <a:pt x="5927" y="7937"/>
                      <a:pt x="5916" y="7586"/>
                      <a:pt x="5886" y="7235"/>
                    </a:cubicBezTo>
                    <a:lnTo>
                      <a:pt x="5886" y="7235"/>
                    </a:lnTo>
                    <a:cubicBezTo>
                      <a:pt x="5887" y="7240"/>
                      <a:pt x="5890" y="7245"/>
                      <a:pt x="5895" y="7250"/>
                    </a:cubicBezTo>
                    <a:cubicBezTo>
                      <a:pt x="5864" y="6847"/>
                      <a:pt x="5843" y="6442"/>
                      <a:pt x="5812" y="6039"/>
                    </a:cubicBezTo>
                    <a:lnTo>
                      <a:pt x="5812" y="6039"/>
                    </a:lnTo>
                    <a:cubicBezTo>
                      <a:pt x="5813" y="6043"/>
                      <a:pt x="5816" y="6047"/>
                      <a:pt x="5822" y="6047"/>
                    </a:cubicBezTo>
                    <a:cubicBezTo>
                      <a:pt x="5811" y="6026"/>
                      <a:pt x="5811" y="6005"/>
                      <a:pt x="5811" y="5973"/>
                    </a:cubicBezTo>
                    <a:lnTo>
                      <a:pt x="5811" y="5973"/>
                    </a:lnTo>
                    <a:cubicBezTo>
                      <a:pt x="5969" y="6151"/>
                      <a:pt x="6125" y="6319"/>
                      <a:pt x="6272" y="6486"/>
                    </a:cubicBezTo>
                    <a:cubicBezTo>
                      <a:pt x="6366" y="6591"/>
                      <a:pt x="6450" y="6696"/>
                      <a:pt x="6534" y="6800"/>
                    </a:cubicBezTo>
                    <a:cubicBezTo>
                      <a:pt x="6618" y="6905"/>
                      <a:pt x="6701" y="7010"/>
                      <a:pt x="6785" y="7125"/>
                    </a:cubicBezTo>
                    <a:lnTo>
                      <a:pt x="7037" y="7439"/>
                    </a:lnTo>
                    <a:cubicBezTo>
                      <a:pt x="7109" y="7543"/>
                      <a:pt x="7193" y="7648"/>
                      <a:pt x="7267" y="7753"/>
                    </a:cubicBezTo>
                    <a:cubicBezTo>
                      <a:pt x="7351" y="7858"/>
                      <a:pt x="7424" y="7973"/>
                      <a:pt x="7507" y="8078"/>
                    </a:cubicBezTo>
                    <a:cubicBezTo>
                      <a:pt x="7549" y="8130"/>
                      <a:pt x="7581" y="8183"/>
                      <a:pt x="7623" y="8235"/>
                    </a:cubicBezTo>
                    <a:cubicBezTo>
                      <a:pt x="7665" y="8297"/>
                      <a:pt x="7717" y="8360"/>
                      <a:pt x="7780" y="8413"/>
                    </a:cubicBezTo>
                    <a:cubicBezTo>
                      <a:pt x="7811" y="8434"/>
                      <a:pt x="7853" y="8455"/>
                      <a:pt x="7895" y="8455"/>
                    </a:cubicBezTo>
                    <a:cubicBezTo>
                      <a:pt x="7947" y="8455"/>
                      <a:pt x="8000" y="8434"/>
                      <a:pt x="8042" y="8392"/>
                    </a:cubicBezTo>
                    <a:cubicBezTo>
                      <a:pt x="8105" y="8329"/>
                      <a:pt x="8115" y="8235"/>
                      <a:pt x="8073" y="8151"/>
                    </a:cubicBezTo>
                    <a:cubicBezTo>
                      <a:pt x="8031" y="8078"/>
                      <a:pt x="7979" y="8015"/>
                      <a:pt x="7926" y="7952"/>
                    </a:cubicBezTo>
                    <a:cubicBezTo>
                      <a:pt x="7884" y="7889"/>
                      <a:pt x="7832" y="7827"/>
                      <a:pt x="7790" y="7774"/>
                    </a:cubicBezTo>
                    <a:cubicBezTo>
                      <a:pt x="7707" y="7659"/>
                      <a:pt x="7612" y="7543"/>
                      <a:pt x="7518" y="7429"/>
                    </a:cubicBezTo>
                    <a:cubicBezTo>
                      <a:pt x="7434" y="7313"/>
                      <a:pt x="7361" y="7208"/>
                      <a:pt x="7267" y="7104"/>
                    </a:cubicBezTo>
                    <a:cubicBezTo>
                      <a:pt x="7183" y="6999"/>
                      <a:pt x="7099" y="6894"/>
                      <a:pt x="7005" y="6790"/>
                    </a:cubicBezTo>
                    <a:cubicBezTo>
                      <a:pt x="6837" y="6570"/>
                      <a:pt x="6660" y="6361"/>
                      <a:pt x="6471" y="6161"/>
                    </a:cubicBezTo>
                    <a:cubicBezTo>
                      <a:pt x="6335" y="5994"/>
                      <a:pt x="6178" y="5837"/>
                      <a:pt x="6031" y="5680"/>
                    </a:cubicBezTo>
                    <a:lnTo>
                      <a:pt x="6209" y="5680"/>
                    </a:lnTo>
                    <a:cubicBezTo>
                      <a:pt x="6481" y="5659"/>
                      <a:pt x="6753" y="5649"/>
                      <a:pt x="7026" y="5628"/>
                    </a:cubicBezTo>
                    <a:lnTo>
                      <a:pt x="7842" y="5596"/>
                    </a:lnTo>
                    <a:cubicBezTo>
                      <a:pt x="8387" y="5575"/>
                      <a:pt x="8942" y="5554"/>
                      <a:pt x="9487" y="5544"/>
                    </a:cubicBezTo>
                    <a:cubicBezTo>
                      <a:pt x="9759" y="5544"/>
                      <a:pt x="10020" y="5544"/>
                      <a:pt x="10293" y="5533"/>
                    </a:cubicBezTo>
                    <a:cubicBezTo>
                      <a:pt x="10429" y="5533"/>
                      <a:pt x="10555" y="5523"/>
                      <a:pt x="10691" y="5523"/>
                    </a:cubicBezTo>
                    <a:lnTo>
                      <a:pt x="10869" y="5523"/>
                    </a:lnTo>
                    <a:cubicBezTo>
                      <a:pt x="10942" y="5523"/>
                      <a:pt x="11026" y="5512"/>
                      <a:pt x="11088" y="5460"/>
                    </a:cubicBezTo>
                    <a:cubicBezTo>
                      <a:pt x="11141" y="5407"/>
                      <a:pt x="11172" y="5345"/>
                      <a:pt x="11162" y="5272"/>
                    </a:cubicBezTo>
                    <a:cubicBezTo>
                      <a:pt x="11151" y="5198"/>
                      <a:pt x="11109" y="5146"/>
                      <a:pt x="11047" y="5114"/>
                    </a:cubicBezTo>
                    <a:cubicBezTo>
                      <a:pt x="11008" y="5095"/>
                      <a:pt x="10970" y="5092"/>
                      <a:pt x="10932" y="5092"/>
                    </a:cubicBezTo>
                    <a:cubicBezTo>
                      <a:pt x="10907" y="5092"/>
                      <a:pt x="10883" y="5093"/>
                      <a:pt x="10858" y="5093"/>
                    </a:cubicBezTo>
                    <a:cubicBezTo>
                      <a:pt x="10764" y="5104"/>
                      <a:pt x="10670" y="5104"/>
                      <a:pt x="10586" y="5104"/>
                    </a:cubicBezTo>
                    <a:cubicBezTo>
                      <a:pt x="10041" y="5125"/>
                      <a:pt x="9508" y="5135"/>
                      <a:pt x="8963" y="5156"/>
                    </a:cubicBezTo>
                    <a:cubicBezTo>
                      <a:pt x="8701" y="5167"/>
                      <a:pt x="8429" y="5188"/>
                      <a:pt x="8167" y="5198"/>
                    </a:cubicBezTo>
                    <a:cubicBezTo>
                      <a:pt x="7884" y="5209"/>
                      <a:pt x="7602" y="5219"/>
                      <a:pt x="7319" y="5240"/>
                    </a:cubicBezTo>
                    <a:lnTo>
                      <a:pt x="7340" y="5240"/>
                    </a:lnTo>
                    <a:cubicBezTo>
                      <a:pt x="7005" y="5261"/>
                      <a:pt x="6670" y="5293"/>
                      <a:pt x="6335" y="5314"/>
                    </a:cubicBezTo>
                    <a:cubicBezTo>
                      <a:pt x="6209" y="5324"/>
                      <a:pt x="6083" y="5334"/>
                      <a:pt x="5958" y="5334"/>
                    </a:cubicBezTo>
                    <a:cubicBezTo>
                      <a:pt x="6020" y="5272"/>
                      <a:pt x="6094" y="5209"/>
                      <a:pt x="6157" y="5146"/>
                    </a:cubicBezTo>
                    <a:cubicBezTo>
                      <a:pt x="6262" y="5062"/>
                      <a:pt x="6356" y="4968"/>
                      <a:pt x="6450" y="4874"/>
                    </a:cubicBezTo>
                    <a:cubicBezTo>
                      <a:pt x="6649" y="4685"/>
                      <a:pt x="6837" y="4497"/>
                      <a:pt x="7037" y="4308"/>
                    </a:cubicBezTo>
                    <a:cubicBezTo>
                      <a:pt x="7130" y="4214"/>
                      <a:pt x="7235" y="4120"/>
                      <a:pt x="7330" y="4025"/>
                    </a:cubicBezTo>
                    <a:cubicBezTo>
                      <a:pt x="7424" y="3931"/>
                      <a:pt x="7528" y="3837"/>
                      <a:pt x="7623" y="3743"/>
                    </a:cubicBezTo>
                    <a:cubicBezTo>
                      <a:pt x="7717" y="3648"/>
                      <a:pt x="7811" y="3554"/>
                      <a:pt x="7916" y="3460"/>
                    </a:cubicBezTo>
                    <a:cubicBezTo>
                      <a:pt x="8021" y="3366"/>
                      <a:pt x="8126" y="3250"/>
                      <a:pt x="8209" y="3136"/>
                    </a:cubicBezTo>
                    <a:cubicBezTo>
                      <a:pt x="8261" y="3052"/>
                      <a:pt x="8230" y="2947"/>
                      <a:pt x="8167" y="2894"/>
                    </a:cubicBezTo>
                    <a:cubicBezTo>
                      <a:pt x="8131" y="2868"/>
                      <a:pt x="8091" y="2855"/>
                      <a:pt x="8052" y="2855"/>
                    </a:cubicBezTo>
                    <a:cubicBezTo>
                      <a:pt x="8013" y="2855"/>
                      <a:pt x="7973" y="2868"/>
                      <a:pt x="7937" y="2894"/>
                    </a:cubicBezTo>
                    <a:cubicBezTo>
                      <a:pt x="7842" y="2957"/>
                      <a:pt x="7759" y="3041"/>
                      <a:pt x="7675" y="3125"/>
                    </a:cubicBezTo>
                    <a:cubicBezTo>
                      <a:pt x="7591" y="3198"/>
                      <a:pt x="7518" y="3282"/>
                      <a:pt x="7434" y="3355"/>
                    </a:cubicBezTo>
                    <a:lnTo>
                      <a:pt x="6858" y="3931"/>
                    </a:lnTo>
                    <a:cubicBezTo>
                      <a:pt x="6670" y="4120"/>
                      <a:pt x="6481" y="4318"/>
                      <a:pt x="6304" y="4507"/>
                    </a:cubicBezTo>
                    <a:cubicBezTo>
                      <a:pt x="6125" y="4685"/>
                      <a:pt x="5937" y="4863"/>
                      <a:pt x="5759" y="5041"/>
                    </a:cubicBezTo>
                    <a:cubicBezTo>
                      <a:pt x="5748" y="4716"/>
                      <a:pt x="5738" y="4392"/>
                      <a:pt x="5717" y="4067"/>
                    </a:cubicBezTo>
                    <a:cubicBezTo>
                      <a:pt x="5706" y="3785"/>
                      <a:pt x="5706" y="3502"/>
                      <a:pt x="5696" y="3219"/>
                    </a:cubicBezTo>
                    <a:cubicBezTo>
                      <a:pt x="5696" y="2936"/>
                      <a:pt x="5685" y="2654"/>
                      <a:pt x="5685" y="2361"/>
                    </a:cubicBezTo>
                    <a:cubicBezTo>
                      <a:pt x="5675" y="2078"/>
                      <a:pt x="5675" y="1784"/>
                      <a:pt x="5654" y="1502"/>
                    </a:cubicBezTo>
                    <a:cubicBezTo>
                      <a:pt x="5654" y="1356"/>
                      <a:pt x="5643" y="1219"/>
                      <a:pt x="5633" y="1072"/>
                    </a:cubicBezTo>
                    <a:lnTo>
                      <a:pt x="5602" y="664"/>
                    </a:lnTo>
                    <a:cubicBezTo>
                      <a:pt x="5592" y="507"/>
                      <a:pt x="5581" y="360"/>
                      <a:pt x="5581" y="214"/>
                    </a:cubicBezTo>
                    <a:cubicBezTo>
                      <a:pt x="5592" y="204"/>
                      <a:pt x="5592" y="204"/>
                      <a:pt x="5592" y="193"/>
                    </a:cubicBezTo>
                    <a:lnTo>
                      <a:pt x="5592" y="162"/>
                    </a:lnTo>
                    <a:lnTo>
                      <a:pt x="5592" y="88"/>
                    </a:lnTo>
                    <a:lnTo>
                      <a:pt x="5592" y="36"/>
                    </a:lnTo>
                    <a:lnTo>
                      <a:pt x="5560" y="4"/>
                    </a:lnTo>
                    <a:cubicBezTo>
                      <a:pt x="5554" y="2"/>
                      <a:pt x="5548" y="0"/>
                      <a:pt x="55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202000" y="604725"/>
                <a:ext cx="374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519" extrusionOk="0">
                    <a:moveTo>
                      <a:pt x="817" y="0"/>
                    </a:moveTo>
                    <a:cubicBezTo>
                      <a:pt x="744" y="0"/>
                      <a:pt x="670" y="0"/>
                      <a:pt x="597" y="21"/>
                    </a:cubicBezTo>
                    <a:cubicBezTo>
                      <a:pt x="493" y="63"/>
                      <a:pt x="388" y="105"/>
                      <a:pt x="304" y="178"/>
                    </a:cubicBezTo>
                    <a:cubicBezTo>
                      <a:pt x="241" y="231"/>
                      <a:pt x="189" y="293"/>
                      <a:pt x="147" y="366"/>
                    </a:cubicBezTo>
                    <a:cubicBezTo>
                      <a:pt x="53" y="524"/>
                      <a:pt x="0" y="701"/>
                      <a:pt x="21" y="890"/>
                    </a:cubicBezTo>
                    <a:cubicBezTo>
                      <a:pt x="32" y="1005"/>
                      <a:pt x="74" y="1120"/>
                      <a:pt x="137" y="1215"/>
                    </a:cubicBezTo>
                    <a:cubicBezTo>
                      <a:pt x="200" y="1309"/>
                      <a:pt x="272" y="1382"/>
                      <a:pt x="367" y="1434"/>
                    </a:cubicBezTo>
                    <a:cubicBezTo>
                      <a:pt x="409" y="1466"/>
                      <a:pt x="472" y="1476"/>
                      <a:pt x="524" y="1497"/>
                    </a:cubicBezTo>
                    <a:cubicBezTo>
                      <a:pt x="566" y="1508"/>
                      <a:pt x="628" y="1518"/>
                      <a:pt x="681" y="1518"/>
                    </a:cubicBezTo>
                    <a:cubicBezTo>
                      <a:pt x="786" y="1518"/>
                      <a:pt x="880" y="1487"/>
                      <a:pt x="974" y="1445"/>
                    </a:cubicBezTo>
                    <a:cubicBezTo>
                      <a:pt x="1068" y="1392"/>
                      <a:pt x="1173" y="1320"/>
                      <a:pt x="1247" y="1225"/>
                    </a:cubicBezTo>
                    <a:cubicBezTo>
                      <a:pt x="1268" y="1194"/>
                      <a:pt x="1299" y="1152"/>
                      <a:pt x="1310" y="1120"/>
                    </a:cubicBezTo>
                    <a:cubicBezTo>
                      <a:pt x="1330" y="1089"/>
                      <a:pt x="1341" y="1068"/>
                      <a:pt x="1341" y="1047"/>
                    </a:cubicBezTo>
                    <a:cubicBezTo>
                      <a:pt x="1372" y="1015"/>
                      <a:pt x="1393" y="974"/>
                      <a:pt x="1424" y="943"/>
                    </a:cubicBezTo>
                    <a:cubicBezTo>
                      <a:pt x="1466" y="859"/>
                      <a:pt x="1498" y="754"/>
                      <a:pt x="1498" y="670"/>
                    </a:cubicBezTo>
                    <a:cubicBezTo>
                      <a:pt x="1498" y="618"/>
                      <a:pt x="1498" y="576"/>
                      <a:pt x="1487" y="524"/>
                    </a:cubicBezTo>
                    <a:cubicBezTo>
                      <a:pt x="1477" y="482"/>
                      <a:pt x="1456" y="429"/>
                      <a:pt x="1435" y="387"/>
                    </a:cubicBezTo>
                    <a:cubicBezTo>
                      <a:pt x="1372" y="231"/>
                      <a:pt x="1226" y="115"/>
                      <a:pt x="1068" y="52"/>
                    </a:cubicBezTo>
                    <a:cubicBezTo>
                      <a:pt x="995" y="10"/>
                      <a:pt x="901" y="0"/>
                      <a:pt x="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" name="Google Shape;39;p2"/>
              <p:cNvGrpSpPr/>
              <p:nvPr/>
            </p:nvGrpSpPr>
            <p:grpSpPr>
              <a:xfrm>
                <a:off x="4923225" y="484375"/>
                <a:ext cx="3522776" cy="1205850"/>
                <a:chOff x="4729850" y="568150"/>
                <a:chExt cx="3522776" cy="1205850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207349" y="1340410"/>
                  <a:ext cx="45277" cy="4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387" extrusionOk="0">
                      <a:moveTo>
                        <a:pt x="798" y="0"/>
                      </a:moveTo>
                      <a:cubicBezTo>
                        <a:pt x="737" y="0"/>
                        <a:pt x="677" y="9"/>
                        <a:pt x="618" y="26"/>
                      </a:cubicBezTo>
                      <a:cubicBezTo>
                        <a:pt x="283" y="130"/>
                        <a:pt x="0" y="486"/>
                        <a:pt x="42" y="842"/>
                      </a:cubicBezTo>
                      <a:cubicBezTo>
                        <a:pt x="73" y="1062"/>
                        <a:pt x="231" y="1250"/>
                        <a:pt x="429" y="1334"/>
                      </a:cubicBezTo>
                      <a:cubicBezTo>
                        <a:pt x="513" y="1366"/>
                        <a:pt x="608" y="1387"/>
                        <a:pt x="702" y="1387"/>
                      </a:cubicBezTo>
                      <a:cubicBezTo>
                        <a:pt x="796" y="1387"/>
                        <a:pt x="890" y="1366"/>
                        <a:pt x="985" y="1334"/>
                      </a:cubicBezTo>
                      <a:cubicBezTo>
                        <a:pt x="1110" y="1282"/>
                        <a:pt x="1246" y="1198"/>
                        <a:pt x="1330" y="1083"/>
                      </a:cubicBezTo>
                      <a:cubicBezTo>
                        <a:pt x="1372" y="1020"/>
                        <a:pt x="1414" y="947"/>
                        <a:pt x="1424" y="873"/>
                      </a:cubicBezTo>
                      <a:cubicBezTo>
                        <a:pt x="1466" y="790"/>
                        <a:pt x="1476" y="717"/>
                        <a:pt x="1466" y="622"/>
                      </a:cubicBezTo>
                      <a:cubicBezTo>
                        <a:pt x="1455" y="538"/>
                        <a:pt x="1414" y="444"/>
                        <a:pt x="1362" y="382"/>
                      </a:cubicBezTo>
                      <a:cubicBezTo>
                        <a:pt x="1351" y="350"/>
                        <a:pt x="1341" y="329"/>
                        <a:pt x="1330" y="308"/>
                      </a:cubicBezTo>
                      <a:lnTo>
                        <a:pt x="1267" y="214"/>
                      </a:lnTo>
                      <a:cubicBezTo>
                        <a:pt x="1225" y="151"/>
                        <a:pt x="1141" y="88"/>
                        <a:pt x="1068" y="57"/>
                      </a:cubicBezTo>
                      <a:cubicBezTo>
                        <a:pt x="981" y="19"/>
                        <a:pt x="88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729850" y="568150"/>
                  <a:ext cx="237725" cy="2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9" h="10770" extrusionOk="0">
                      <a:moveTo>
                        <a:pt x="4866" y="1"/>
                      </a:moveTo>
                      <a:cubicBezTo>
                        <a:pt x="4849" y="1"/>
                        <a:pt x="4833" y="5"/>
                        <a:pt x="4817" y="16"/>
                      </a:cubicBezTo>
                      <a:cubicBezTo>
                        <a:pt x="4796" y="36"/>
                        <a:pt x="4775" y="47"/>
                        <a:pt x="4765" y="78"/>
                      </a:cubicBezTo>
                      <a:cubicBezTo>
                        <a:pt x="4744" y="120"/>
                        <a:pt x="4733" y="152"/>
                        <a:pt x="4723" y="194"/>
                      </a:cubicBezTo>
                      <a:cubicBezTo>
                        <a:pt x="4712" y="236"/>
                        <a:pt x="4702" y="267"/>
                        <a:pt x="4692" y="309"/>
                      </a:cubicBezTo>
                      <a:cubicBezTo>
                        <a:pt x="4681" y="403"/>
                        <a:pt x="4671" y="497"/>
                        <a:pt x="4650" y="592"/>
                      </a:cubicBezTo>
                      <a:cubicBezTo>
                        <a:pt x="4629" y="748"/>
                        <a:pt x="4619" y="916"/>
                        <a:pt x="4598" y="1084"/>
                      </a:cubicBezTo>
                      <a:cubicBezTo>
                        <a:pt x="4577" y="1440"/>
                        <a:pt x="4545" y="1786"/>
                        <a:pt x="4524" y="2131"/>
                      </a:cubicBezTo>
                      <a:cubicBezTo>
                        <a:pt x="4503" y="2529"/>
                        <a:pt x="4472" y="2916"/>
                        <a:pt x="4461" y="3314"/>
                      </a:cubicBezTo>
                      <a:cubicBezTo>
                        <a:pt x="4451" y="3701"/>
                        <a:pt x="4472" y="4089"/>
                        <a:pt x="4472" y="4476"/>
                      </a:cubicBezTo>
                      <a:lnTo>
                        <a:pt x="4472" y="4518"/>
                      </a:lnTo>
                      <a:lnTo>
                        <a:pt x="4472" y="4539"/>
                      </a:lnTo>
                      <a:lnTo>
                        <a:pt x="4472" y="4560"/>
                      </a:lnTo>
                      <a:cubicBezTo>
                        <a:pt x="4461" y="4550"/>
                        <a:pt x="4440" y="4539"/>
                        <a:pt x="4430" y="4529"/>
                      </a:cubicBezTo>
                      <a:cubicBezTo>
                        <a:pt x="4252" y="4371"/>
                        <a:pt x="4084" y="4225"/>
                        <a:pt x="3907" y="4078"/>
                      </a:cubicBezTo>
                      <a:cubicBezTo>
                        <a:pt x="3823" y="4015"/>
                        <a:pt x="3728" y="3943"/>
                        <a:pt x="3644" y="3869"/>
                      </a:cubicBezTo>
                      <a:cubicBezTo>
                        <a:pt x="3561" y="3796"/>
                        <a:pt x="3488" y="3733"/>
                        <a:pt x="3404" y="3659"/>
                      </a:cubicBezTo>
                      <a:lnTo>
                        <a:pt x="3393" y="3659"/>
                      </a:lnTo>
                      <a:cubicBezTo>
                        <a:pt x="3372" y="3638"/>
                        <a:pt x="3351" y="3628"/>
                        <a:pt x="3330" y="3607"/>
                      </a:cubicBezTo>
                      <a:cubicBezTo>
                        <a:pt x="3309" y="3597"/>
                        <a:pt x="3288" y="3576"/>
                        <a:pt x="3267" y="3576"/>
                      </a:cubicBezTo>
                      <a:cubicBezTo>
                        <a:pt x="3260" y="3574"/>
                        <a:pt x="3254" y="3573"/>
                        <a:pt x="3247" y="3573"/>
                      </a:cubicBezTo>
                      <a:cubicBezTo>
                        <a:pt x="3213" y="3573"/>
                        <a:pt x="3184" y="3594"/>
                        <a:pt x="3184" y="3628"/>
                      </a:cubicBezTo>
                      <a:cubicBezTo>
                        <a:pt x="3174" y="3691"/>
                        <a:pt x="3236" y="3754"/>
                        <a:pt x="3278" y="3806"/>
                      </a:cubicBezTo>
                      <a:cubicBezTo>
                        <a:pt x="3320" y="3848"/>
                        <a:pt x="3372" y="3901"/>
                        <a:pt x="3414" y="3953"/>
                      </a:cubicBezTo>
                      <a:cubicBezTo>
                        <a:pt x="3519" y="4047"/>
                        <a:pt x="3613" y="4141"/>
                        <a:pt x="3718" y="4236"/>
                      </a:cubicBezTo>
                      <a:cubicBezTo>
                        <a:pt x="3886" y="4392"/>
                        <a:pt x="4053" y="4539"/>
                        <a:pt x="4221" y="4696"/>
                      </a:cubicBezTo>
                      <a:lnTo>
                        <a:pt x="4294" y="4769"/>
                      </a:lnTo>
                      <a:cubicBezTo>
                        <a:pt x="3613" y="4780"/>
                        <a:pt x="2932" y="4811"/>
                        <a:pt x="2252" y="4832"/>
                      </a:cubicBezTo>
                      <a:cubicBezTo>
                        <a:pt x="2064" y="4843"/>
                        <a:pt x="1875" y="4843"/>
                        <a:pt x="1687" y="4853"/>
                      </a:cubicBezTo>
                      <a:cubicBezTo>
                        <a:pt x="1508" y="4853"/>
                        <a:pt x="1320" y="4853"/>
                        <a:pt x="1142" y="4864"/>
                      </a:cubicBezTo>
                      <a:lnTo>
                        <a:pt x="577" y="4895"/>
                      </a:lnTo>
                      <a:cubicBezTo>
                        <a:pt x="482" y="4895"/>
                        <a:pt x="398" y="4895"/>
                        <a:pt x="305" y="4906"/>
                      </a:cubicBezTo>
                      <a:cubicBezTo>
                        <a:pt x="263" y="4906"/>
                        <a:pt x="221" y="4916"/>
                        <a:pt x="179" y="4916"/>
                      </a:cubicBezTo>
                      <a:cubicBezTo>
                        <a:pt x="147" y="4916"/>
                        <a:pt x="116" y="4916"/>
                        <a:pt x="95" y="4927"/>
                      </a:cubicBezTo>
                      <a:cubicBezTo>
                        <a:pt x="74" y="4927"/>
                        <a:pt x="63" y="4937"/>
                        <a:pt x="53" y="4948"/>
                      </a:cubicBezTo>
                      <a:cubicBezTo>
                        <a:pt x="42" y="4948"/>
                        <a:pt x="42" y="4958"/>
                        <a:pt x="32" y="4969"/>
                      </a:cubicBezTo>
                      <a:cubicBezTo>
                        <a:pt x="11" y="4990"/>
                        <a:pt x="1" y="5021"/>
                        <a:pt x="1" y="5063"/>
                      </a:cubicBezTo>
                      <a:cubicBezTo>
                        <a:pt x="1" y="5136"/>
                        <a:pt x="74" y="5178"/>
                        <a:pt x="137" y="5199"/>
                      </a:cubicBezTo>
                      <a:cubicBezTo>
                        <a:pt x="189" y="5220"/>
                        <a:pt x="242" y="5220"/>
                        <a:pt x="294" y="5230"/>
                      </a:cubicBezTo>
                      <a:cubicBezTo>
                        <a:pt x="398" y="5230"/>
                        <a:pt x="514" y="5241"/>
                        <a:pt x="619" y="5241"/>
                      </a:cubicBezTo>
                      <a:lnTo>
                        <a:pt x="754" y="5241"/>
                      </a:lnTo>
                      <a:cubicBezTo>
                        <a:pt x="922" y="5241"/>
                        <a:pt x="1090" y="5241"/>
                        <a:pt x="1247" y="5230"/>
                      </a:cubicBezTo>
                      <a:cubicBezTo>
                        <a:pt x="1362" y="5230"/>
                        <a:pt x="1466" y="5230"/>
                        <a:pt x="1571" y="5241"/>
                      </a:cubicBezTo>
                      <a:lnTo>
                        <a:pt x="1948" y="5241"/>
                      </a:lnTo>
                      <a:cubicBezTo>
                        <a:pt x="2231" y="5241"/>
                        <a:pt x="2504" y="5230"/>
                        <a:pt x="2776" y="5230"/>
                      </a:cubicBezTo>
                      <a:cubicBezTo>
                        <a:pt x="3027" y="5220"/>
                        <a:pt x="3278" y="5220"/>
                        <a:pt x="3540" y="5220"/>
                      </a:cubicBezTo>
                      <a:lnTo>
                        <a:pt x="4398" y="5220"/>
                      </a:lnTo>
                      <a:cubicBezTo>
                        <a:pt x="4377" y="5251"/>
                        <a:pt x="4346" y="5283"/>
                        <a:pt x="4325" y="5304"/>
                      </a:cubicBezTo>
                      <a:lnTo>
                        <a:pt x="4105" y="5555"/>
                      </a:lnTo>
                      <a:cubicBezTo>
                        <a:pt x="3969" y="5712"/>
                        <a:pt x="3833" y="5869"/>
                        <a:pt x="3707" y="6037"/>
                      </a:cubicBezTo>
                      <a:cubicBezTo>
                        <a:pt x="3634" y="6121"/>
                        <a:pt x="3572" y="6204"/>
                        <a:pt x="3509" y="6288"/>
                      </a:cubicBezTo>
                      <a:cubicBezTo>
                        <a:pt x="3435" y="6372"/>
                        <a:pt x="3383" y="6456"/>
                        <a:pt x="3320" y="6549"/>
                      </a:cubicBezTo>
                      <a:lnTo>
                        <a:pt x="3320" y="6539"/>
                      </a:lnTo>
                      <a:cubicBezTo>
                        <a:pt x="3309" y="6549"/>
                        <a:pt x="3309" y="6549"/>
                        <a:pt x="3309" y="6560"/>
                      </a:cubicBezTo>
                      <a:cubicBezTo>
                        <a:pt x="3288" y="6570"/>
                        <a:pt x="3278" y="6591"/>
                        <a:pt x="3288" y="6612"/>
                      </a:cubicBezTo>
                      <a:cubicBezTo>
                        <a:pt x="3288" y="6644"/>
                        <a:pt x="3309" y="6665"/>
                        <a:pt x="3341" y="6665"/>
                      </a:cubicBezTo>
                      <a:cubicBezTo>
                        <a:pt x="3393" y="6654"/>
                        <a:pt x="3425" y="6602"/>
                        <a:pt x="3456" y="6570"/>
                      </a:cubicBezTo>
                      <a:cubicBezTo>
                        <a:pt x="3488" y="6528"/>
                        <a:pt x="3519" y="6497"/>
                        <a:pt x="3551" y="6466"/>
                      </a:cubicBezTo>
                      <a:cubicBezTo>
                        <a:pt x="3613" y="6393"/>
                        <a:pt x="3676" y="6319"/>
                        <a:pt x="3739" y="6256"/>
                      </a:cubicBezTo>
                      <a:cubicBezTo>
                        <a:pt x="3812" y="6172"/>
                        <a:pt x="3875" y="6100"/>
                        <a:pt x="3949" y="6016"/>
                      </a:cubicBezTo>
                      <a:cubicBezTo>
                        <a:pt x="4021" y="5932"/>
                        <a:pt x="4084" y="5858"/>
                        <a:pt x="4168" y="5775"/>
                      </a:cubicBezTo>
                      <a:cubicBezTo>
                        <a:pt x="4231" y="5702"/>
                        <a:pt x="4315" y="5618"/>
                        <a:pt x="4377" y="5544"/>
                      </a:cubicBezTo>
                      <a:cubicBezTo>
                        <a:pt x="4419" y="5513"/>
                        <a:pt x="4451" y="5471"/>
                        <a:pt x="4482" y="5440"/>
                      </a:cubicBezTo>
                      <a:lnTo>
                        <a:pt x="4482" y="5639"/>
                      </a:lnTo>
                      <a:cubicBezTo>
                        <a:pt x="4493" y="5974"/>
                        <a:pt x="4493" y="6309"/>
                        <a:pt x="4503" y="6644"/>
                      </a:cubicBezTo>
                      <a:cubicBezTo>
                        <a:pt x="4503" y="6905"/>
                        <a:pt x="4493" y="7157"/>
                        <a:pt x="4493" y="7419"/>
                      </a:cubicBezTo>
                      <a:lnTo>
                        <a:pt x="4493" y="8194"/>
                      </a:lnTo>
                      <a:cubicBezTo>
                        <a:pt x="4493" y="8592"/>
                        <a:pt x="4493" y="8979"/>
                        <a:pt x="4482" y="9367"/>
                      </a:cubicBezTo>
                      <a:cubicBezTo>
                        <a:pt x="4482" y="9565"/>
                        <a:pt x="4472" y="9754"/>
                        <a:pt x="4461" y="9942"/>
                      </a:cubicBezTo>
                      <a:cubicBezTo>
                        <a:pt x="4461" y="10037"/>
                        <a:pt x="4451" y="10131"/>
                        <a:pt x="4451" y="10235"/>
                      </a:cubicBezTo>
                      <a:cubicBezTo>
                        <a:pt x="4451" y="10330"/>
                        <a:pt x="4440" y="10435"/>
                        <a:pt x="4451" y="10539"/>
                      </a:cubicBezTo>
                      <a:cubicBezTo>
                        <a:pt x="4451" y="10665"/>
                        <a:pt x="4566" y="10759"/>
                        <a:pt x="4681" y="10770"/>
                      </a:cubicBezTo>
                      <a:lnTo>
                        <a:pt x="4692" y="10770"/>
                      </a:lnTo>
                      <a:cubicBezTo>
                        <a:pt x="4817" y="10770"/>
                        <a:pt x="4922" y="10686"/>
                        <a:pt x="4943" y="10570"/>
                      </a:cubicBezTo>
                      <a:cubicBezTo>
                        <a:pt x="4975" y="10424"/>
                        <a:pt x="4975" y="10267"/>
                        <a:pt x="4985" y="10110"/>
                      </a:cubicBezTo>
                      <a:cubicBezTo>
                        <a:pt x="4985" y="9974"/>
                        <a:pt x="4996" y="9837"/>
                        <a:pt x="5006" y="9702"/>
                      </a:cubicBezTo>
                      <a:cubicBezTo>
                        <a:pt x="5017" y="9418"/>
                        <a:pt x="5027" y="9136"/>
                        <a:pt x="5027" y="8843"/>
                      </a:cubicBezTo>
                      <a:cubicBezTo>
                        <a:pt x="5037" y="8466"/>
                        <a:pt x="5037" y="8078"/>
                        <a:pt x="5048" y="7691"/>
                      </a:cubicBezTo>
                      <a:cubicBezTo>
                        <a:pt x="5048" y="7303"/>
                        <a:pt x="5068" y="6916"/>
                        <a:pt x="5058" y="6528"/>
                      </a:cubicBezTo>
                      <a:lnTo>
                        <a:pt x="5058" y="6508"/>
                      </a:lnTo>
                      <a:lnTo>
                        <a:pt x="5058" y="6497"/>
                      </a:lnTo>
                      <a:cubicBezTo>
                        <a:pt x="5058" y="6162"/>
                        <a:pt x="5048" y="5827"/>
                        <a:pt x="5037" y="5502"/>
                      </a:cubicBezTo>
                      <a:lnTo>
                        <a:pt x="5037" y="5502"/>
                      </a:lnTo>
                      <a:cubicBezTo>
                        <a:pt x="5058" y="5523"/>
                        <a:pt x="5089" y="5555"/>
                        <a:pt x="5110" y="5586"/>
                      </a:cubicBezTo>
                      <a:cubicBezTo>
                        <a:pt x="5184" y="5660"/>
                        <a:pt x="5257" y="5744"/>
                        <a:pt x="5331" y="5827"/>
                      </a:cubicBezTo>
                      <a:lnTo>
                        <a:pt x="5550" y="6079"/>
                      </a:lnTo>
                      <a:cubicBezTo>
                        <a:pt x="5624" y="6152"/>
                        <a:pt x="5697" y="6235"/>
                        <a:pt x="5770" y="6319"/>
                      </a:cubicBezTo>
                      <a:lnTo>
                        <a:pt x="5864" y="6445"/>
                      </a:lnTo>
                      <a:cubicBezTo>
                        <a:pt x="5906" y="6487"/>
                        <a:pt x="5938" y="6539"/>
                        <a:pt x="5990" y="6581"/>
                      </a:cubicBezTo>
                      <a:cubicBezTo>
                        <a:pt x="6022" y="6612"/>
                        <a:pt x="6053" y="6623"/>
                        <a:pt x="6095" y="6623"/>
                      </a:cubicBezTo>
                      <a:cubicBezTo>
                        <a:pt x="6126" y="6623"/>
                        <a:pt x="6168" y="6612"/>
                        <a:pt x="6199" y="6581"/>
                      </a:cubicBezTo>
                      <a:cubicBezTo>
                        <a:pt x="6252" y="6539"/>
                        <a:pt x="6262" y="6456"/>
                        <a:pt x="6231" y="6393"/>
                      </a:cubicBezTo>
                      <a:cubicBezTo>
                        <a:pt x="6210" y="6340"/>
                        <a:pt x="6178" y="6288"/>
                        <a:pt x="6137" y="6246"/>
                      </a:cubicBezTo>
                      <a:lnTo>
                        <a:pt x="6043" y="6121"/>
                      </a:lnTo>
                      <a:cubicBezTo>
                        <a:pt x="5969" y="6047"/>
                        <a:pt x="5896" y="5963"/>
                        <a:pt x="5833" y="5890"/>
                      </a:cubicBezTo>
                      <a:cubicBezTo>
                        <a:pt x="5687" y="5744"/>
                        <a:pt x="5550" y="5586"/>
                        <a:pt x="5414" y="5429"/>
                      </a:cubicBezTo>
                      <a:cubicBezTo>
                        <a:pt x="5341" y="5356"/>
                        <a:pt x="5278" y="5283"/>
                        <a:pt x="5205" y="5220"/>
                      </a:cubicBezTo>
                      <a:cubicBezTo>
                        <a:pt x="5822" y="5209"/>
                        <a:pt x="6441" y="5199"/>
                        <a:pt x="7058" y="5167"/>
                      </a:cubicBezTo>
                      <a:cubicBezTo>
                        <a:pt x="7435" y="5146"/>
                        <a:pt x="7812" y="5125"/>
                        <a:pt x="8179" y="5104"/>
                      </a:cubicBezTo>
                      <a:cubicBezTo>
                        <a:pt x="8377" y="5104"/>
                        <a:pt x="8577" y="5094"/>
                        <a:pt x="8775" y="5083"/>
                      </a:cubicBezTo>
                      <a:cubicBezTo>
                        <a:pt x="8849" y="5083"/>
                        <a:pt x="8933" y="5073"/>
                        <a:pt x="9016" y="5073"/>
                      </a:cubicBezTo>
                      <a:cubicBezTo>
                        <a:pt x="9110" y="5063"/>
                        <a:pt x="9205" y="5052"/>
                        <a:pt x="9289" y="5042"/>
                      </a:cubicBezTo>
                      <a:cubicBezTo>
                        <a:pt x="9414" y="5021"/>
                        <a:pt x="9508" y="4895"/>
                        <a:pt x="9498" y="4759"/>
                      </a:cubicBezTo>
                      <a:cubicBezTo>
                        <a:pt x="9487" y="4644"/>
                        <a:pt x="9383" y="4518"/>
                        <a:pt x="9257" y="4518"/>
                      </a:cubicBezTo>
                      <a:cubicBezTo>
                        <a:pt x="9184" y="4518"/>
                        <a:pt x="9110" y="4518"/>
                        <a:pt x="9037" y="4529"/>
                      </a:cubicBezTo>
                      <a:cubicBezTo>
                        <a:pt x="8859" y="4539"/>
                        <a:pt x="8681" y="4560"/>
                        <a:pt x="8503" y="4571"/>
                      </a:cubicBezTo>
                      <a:cubicBezTo>
                        <a:pt x="8314" y="4581"/>
                        <a:pt x="8126" y="4592"/>
                        <a:pt x="7927" y="4602"/>
                      </a:cubicBezTo>
                      <a:cubicBezTo>
                        <a:pt x="7551" y="4634"/>
                        <a:pt x="7174" y="4665"/>
                        <a:pt x="6797" y="4686"/>
                      </a:cubicBezTo>
                      <a:cubicBezTo>
                        <a:pt x="6241" y="4717"/>
                        <a:pt x="5676" y="4738"/>
                        <a:pt x="5110" y="4748"/>
                      </a:cubicBezTo>
                      <a:cubicBezTo>
                        <a:pt x="5163" y="4696"/>
                        <a:pt x="5205" y="4655"/>
                        <a:pt x="5247" y="4602"/>
                      </a:cubicBezTo>
                      <a:cubicBezTo>
                        <a:pt x="5320" y="4518"/>
                        <a:pt x="5394" y="4445"/>
                        <a:pt x="5466" y="4361"/>
                      </a:cubicBezTo>
                      <a:cubicBezTo>
                        <a:pt x="5613" y="4204"/>
                        <a:pt x="5760" y="4057"/>
                        <a:pt x="5896" y="3911"/>
                      </a:cubicBezTo>
                      <a:cubicBezTo>
                        <a:pt x="5969" y="3838"/>
                        <a:pt x="6043" y="3754"/>
                        <a:pt x="6116" y="3680"/>
                      </a:cubicBezTo>
                      <a:cubicBezTo>
                        <a:pt x="6189" y="3597"/>
                        <a:pt x="6273" y="3524"/>
                        <a:pt x="6346" y="3440"/>
                      </a:cubicBezTo>
                      <a:cubicBezTo>
                        <a:pt x="6399" y="3377"/>
                        <a:pt x="6388" y="3282"/>
                        <a:pt x="6325" y="3220"/>
                      </a:cubicBezTo>
                      <a:cubicBezTo>
                        <a:pt x="6308" y="3203"/>
                        <a:pt x="6277" y="3186"/>
                        <a:pt x="6244" y="3186"/>
                      </a:cubicBezTo>
                      <a:cubicBezTo>
                        <a:pt x="6236" y="3186"/>
                        <a:pt x="6228" y="3187"/>
                        <a:pt x="6220" y="3189"/>
                      </a:cubicBezTo>
                      <a:cubicBezTo>
                        <a:pt x="6178" y="3189"/>
                        <a:pt x="6137" y="3210"/>
                        <a:pt x="6116" y="3241"/>
                      </a:cubicBezTo>
                      <a:cubicBezTo>
                        <a:pt x="6053" y="3293"/>
                        <a:pt x="6001" y="3366"/>
                        <a:pt x="5948" y="3429"/>
                      </a:cubicBezTo>
                      <a:cubicBezTo>
                        <a:pt x="5896" y="3503"/>
                        <a:pt x="5843" y="3566"/>
                        <a:pt x="5781" y="3628"/>
                      </a:cubicBezTo>
                      <a:cubicBezTo>
                        <a:pt x="5655" y="3785"/>
                        <a:pt x="5519" y="3943"/>
                        <a:pt x="5383" y="4099"/>
                      </a:cubicBezTo>
                      <a:cubicBezTo>
                        <a:pt x="5257" y="4246"/>
                        <a:pt x="5142" y="4382"/>
                        <a:pt x="5017" y="4529"/>
                      </a:cubicBezTo>
                      <a:lnTo>
                        <a:pt x="5017" y="4508"/>
                      </a:lnTo>
                      <a:lnTo>
                        <a:pt x="5017" y="4476"/>
                      </a:lnTo>
                      <a:cubicBezTo>
                        <a:pt x="5006" y="4309"/>
                        <a:pt x="5006" y="4131"/>
                        <a:pt x="4996" y="3964"/>
                      </a:cubicBezTo>
                      <a:cubicBezTo>
                        <a:pt x="4985" y="3775"/>
                        <a:pt x="4975" y="3576"/>
                        <a:pt x="4964" y="3377"/>
                      </a:cubicBezTo>
                      <a:cubicBezTo>
                        <a:pt x="4954" y="3199"/>
                        <a:pt x="4954" y="3021"/>
                        <a:pt x="4954" y="2843"/>
                      </a:cubicBezTo>
                      <a:lnTo>
                        <a:pt x="4954" y="948"/>
                      </a:lnTo>
                      <a:cubicBezTo>
                        <a:pt x="4954" y="801"/>
                        <a:pt x="4943" y="665"/>
                        <a:pt x="4943" y="518"/>
                      </a:cubicBezTo>
                      <a:cubicBezTo>
                        <a:pt x="4943" y="445"/>
                        <a:pt x="4943" y="361"/>
                        <a:pt x="4954" y="288"/>
                      </a:cubicBezTo>
                      <a:cubicBezTo>
                        <a:pt x="4975" y="267"/>
                        <a:pt x="4996" y="236"/>
                        <a:pt x="4985" y="194"/>
                      </a:cubicBezTo>
                      <a:cubicBezTo>
                        <a:pt x="4975" y="162"/>
                        <a:pt x="4975" y="141"/>
                        <a:pt x="4964" y="110"/>
                      </a:cubicBezTo>
                      <a:lnTo>
                        <a:pt x="4964" y="99"/>
                      </a:lnTo>
                      <a:cubicBezTo>
                        <a:pt x="4964" y="44"/>
                        <a:pt x="4916" y="1"/>
                        <a:pt x="48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911075" y="1739250"/>
                  <a:ext cx="35100" cy="3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390" extrusionOk="0">
                      <a:moveTo>
                        <a:pt x="733" y="1"/>
                      </a:moveTo>
                      <a:cubicBezTo>
                        <a:pt x="696" y="1"/>
                        <a:pt x="657" y="3"/>
                        <a:pt x="619" y="7"/>
                      </a:cubicBezTo>
                      <a:cubicBezTo>
                        <a:pt x="545" y="18"/>
                        <a:pt x="451" y="49"/>
                        <a:pt x="388" y="91"/>
                      </a:cubicBezTo>
                      <a:cubicBezTo>
                        <a:pt x="336" y="133"/>
                        <a:pt x="273" y="165"/>
                        <a:pt x="231" y="206"/>
                      </a:cubicBezTo>
                      <a:cubicBezTo>
                        <a:pt x="200" y="248"/>
                        <a:pt x="158" y="290"/>
                        <a:pt x="137" y="332"/>
                      </a:cubicBezTo>
                      <a:cubicBezTo>
                        <a:pt x="105" y="374"/>
                        <a:pt x="74" y="426"/>
                        <a:pt x="53" y="479"/>
                      </a:cubicBezTo>
                      <a:cubicBezTo>
                        <a:pt x="32" y="521"/>
                        <a:pt x="21" y="583"/>
                        <a:pt x="11" y="635"/>
                      </a:cubicBezTo>
                      <a:cubicBezTo>
                        <a:pt x="0" y="667"/>
                        <a:pt x="0" y="698"/>
                        <a:pt x="0" y="740"/>
                      </a:cubicBezTo>
                      <a:cubicBezTo>
                        <a:pt x="0" y="929"/>
                        <a:pt x="63" y="1107"/>
                        <a:pt x="200" y="1233"/>
                      </a:cubicBezTo>
                      <a:cubicBezTo>
                        <a:pt x="252" y="1275"/>
                        <a:pt x="294" y="1306"/>
                        <a:pt x="356" y="1337"/>
                      </a:cubicBezTo>
                      <a:cubicBezTo>
                        <a:pt x="398" y="1347"/>
                        <a:pt x="451" y="1379"/>
                        <a:pt x="514" y="1379"/>
                      </a:cubicBezTo>
                      <a:cubicBezTo>
                        <a:pt x="545" y="1379"/>
                        <a:pt x="587" y="1389"/>
                        <a:pt x="619" y="1389"/>
                      </a:cubicBezTo>
                      <a:cubicBezTo>
                        <a:pt x="640" y="1389"/>
                        <a:pt x="661" y="1389"/>
                        <a:pt x="681" y="1379"/>
                      </a:cubicBezTo>
                      <a:cubicBezTo>
                        <a:pt x="712" y="1379"/>
                        <a:pt x="754" y="1368"/>
                        <a:pt x="786" y="1358"/>
                      </a:cubicBezTo>
                      <a:cubicBezTo>
                        <a:pt x="838" y="1347"/>
                        <a:pt x="891" y="1316"/>
                        <a:pt x="933" y="1295"/>
                      </a:cubicBezTo>
                      <a:cubicBezTo>
                        <a:pt x="975" y="1264"/>
                        <a:pt x="1017" y="1243"/>
                        <a:pt x="1048" y="1212"/>
                      </a:cubicBezTo>
                      <a:cubicBezTo>
                        <a:pt x="1089" y="1191"/>
                        <a:pt x="1121" y="1170"/>
                        <a:pt x="1152" y="1149"/>
                      </a:cubicBezTo>
                      <a:cubicBezTo>
                        <a:pt x="1215" y="1096"/>
                        <a:pt x="1278" y="1033"/>
                        <a:pt x="1320" y="960"/>
                      </a:cubicBezTo>
                      <a:cubicBezTo>
                        <a:pt x="1362" y="887"/>
                        <a:pt x="1383" y="814"/>
                        <a:pt x="1394" y="730"/>
                      </a:cubicBezTo>
                      <a:cubicBezTo>
                        <a:pt x="1404" y="688"/>
                        <a:pt x="1394" y="625"/>
                        <a:pt x="1394" y="573"/>
                      </a:cubicBezTo>
                      <a:cubicBezTo>
                        <a:pt x="1383" y="531"/>
                        <a:pt x="1373" y="479"/>
                        <a:pt x="1352" y="426"/>
                      </a:cubicBezTo>
                      <a:cubicBezTo>
                        <a:pt x="1331" y="384"/>
                        <a:pt x="1310" y="332"/>
                        <a:pt x="1278" y="290"/>
                      </a:cubicBezTo>
                      <a:cubicBezTo>
                        <a:pt x="1247" y="248"/>
                        <a:pt x="1215" y="217"/>
                        <a:pt x="1173" y="175"/>
                      </a:cubicBezTo>
                      <a:cubicBezTo>
                        <a:pt x="1100" y="102"/>
                        <a:pt x="996" y="49"/>
                        <a:pt x="891" y="18"/>
                      </a:cubicBezTo>
                      <a:cubicBezTo>
                        <a:pt x="841" y="6"/>
                        <a:pt x="788" y="1"/>
                        <a:pt x="7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" name="Google Shape;43;p2"/>
              <p:cNvSpPr/>
              <p:nvPr/>
            </p:nvSpPr>
            <p:spPr>
              <a:xfrm>
                <a:off x="5945875" y="4562300"/>
                <a:ext cx="374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519" extrusionOk="0">
                    <a:moveTo>
                      <a:pt x="817" y="0"/>
                    </a:moveTo>
                    <a:cubicBezTo>
                      <a:pt x="744" y="0"/>
                      <a:pt x="670" y="0"/>
                      <a:pt x="597" y="21"/>
                    </a:cubicBezTo>
                    <a:cubicBezTo>
                      <a:pt x="493" y="63"/>
                      <a:pt x="388" y="105"/>
                      <a:pt x="304" y="178"/>
                    </a:cubicBezTo>
                    <a:cubicBezTo>
                      <a:pt x="241" y="231"/>
                      <a:pt x="189" y="293"/>
                      <a:pt x="147" y="366"/>
                    </a:cubicBezTo>
                    <a:cubicBezTo>
                      <a:pt x="53" y="524"/>
                      <a:pt x="0" y="701"/>
                      <a:pt x="21" y="890"/>
                    </a:cubicBezTo>
                    <a:cubicBezTo>
                      <a:pt x="32" y="1005"/>
                      <a:pt x="74" y="1120"/>
                      <a:pt x="137" y="1215"/>
                    </a:cubicBezTo>
                    <a:cubicBezTo>
                      <a:pt x="200" y="1309"/>
                      <a:pt x="272" y="1382"/>
                      <a:pt x="367" y="1434"/>
                    </a:cubicBezTo>
                    <a:cubicBezTo>
                      <a:pt x="409" y="1466"/>
                      <a:pt x="472" y="1476"/>
                      <a:pt x="524" y="1497"/>
                    </a:cubicBezTo>
                    <a:cubicBezTo>
                      <a:pt x="566" y="1508"/>
                      <a:pt x="628" y="1518"/>
                      <a:pt x="681" y="1518"/>
                    </a:cubicBezTo>
                    <a:cubicBezTo>
                      <a:pt x="786" y="1518"/>
                      <a:pt x="880" y="1487"/>
                      <a:pt x="974" y="1445"/>
                    </a:cubicBezTo>
                    <a:cubicBezTo>
                      <a:pt x="1068" y="1392"/>
                      <a:pt x="1173" y="1320"/>
                      <a:pt x="1247" y="1225"/>
                    </a:cubicBezTo>
                    <a:cubicBezTo>
                      <a:pt x="1268" y="1194"/>
                      <a:pt x="1299" y="1152"/>
                      <a:pt x="1310" y="1120"/>
                    </a:cubicBezTo>
                    <a:cubicBezTo>
                      <a:pt x="1330" y="1089"/>
                      <a:pt x="1341" y="1068"/>
                      <a:pt x="1341" y="1047"/>
                    </a:cubicBezTo>
                    <a:cubicBezTo>
                      <a:pt x="1372" y="1015"/>
                      <a:pt x="1393" y="974"/>
                      <a:pt x="1424" y="943"/>
                    </a:cubicBezTo>
                    <a:cubicBezTo>
                      <a:pt x="1466" y="859"/>
                      <a:pt x="1498" y="754"/>
                      <a:pt x="1498" y="670"/>
                    </a:cubicBezTo>
                    <a:cubicBezTo>
                      <a:pt x="1498" y="618"/>
                      <a:pt x="1498" y="576"/>
                      <a:pt x="1487" y="524"/>
                    </a:cubicBezTo>
                    <a:cubicBezTo>
                      <a:pt x="1477" y="482"/>
                      <a:pt x="1456" y="429"/>
                      <a:pt x="1435" y="387"/>
                    </a:cubicBezTo>
                    <a:cubicBezTo>
                      <a:pt x="1372" y="231"/>
                      <a:pt x="1226" y="115"/>
                      <a:pt x="1068" y="52"/>
                    </a:cubicBezTo>
                    <a:cubicBezTo>
                      <a:pt x="995" y="10"/>
                      <a:pt x="901" y="0"/>
                      <a:pt x="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00325" y="1778563"/>
                <a:ext cx="510750" cy="636500"/>
              </a:xfrm>
              <a:custGeom>
                <a:avLst/>
                <a:gdLst/>
                <a:ahLst/>
                <a:cxnLst/>
                <a:rect l="l" t="t" r="r" b="b"/>
                <a:pathLst>
                  <a:path w="20430" h="25460" extrusionOk="0">
                    <a:moveTo>
                      <a:pt x="16777" y="0"/>
                    </a:moveTo>
                    <a:cubicBezTo>
                      <a:pt x="16709" y="0"/>
                      <a:pt x="16640" y="8"/>
                      <a:pt x="16566" y="15"/>
                    </a:cubicBezTo>
                    <a:cubicBezTo>
                      <a:pt x="16482" y="25"/>
                      <a:pt x="16398" y="46"/>
                      <a:pt x="16314" y="57"/>
                    </a:cubicBezTo>
                    <a:cubicBezTo>
                      <a:pt x="16126" y="78"/>
                      <a:pt x="15927" y="99"/>
                      <a:pt x="15739" y="151"/>
                    </a:cubicBezTo>
                    <a:cubicBezTo>
                      <a:pt x="15551" y="193"/>
                      <a:pt x="15383" y="246"/>
                      <a:pt x="15205" y="319"/>
                    </a:cubicBezTo>
                    <a:cubicBezTo>
                      <a:pt x="15027" y="381"/>
                      <a:pt x="14849" y="455"/>
                      <a:pt x="14671" y="539"/>
                    </a:cubicBezTo>
                    <a:cubicBezTo>
                      <a:pt x="14462" y="654"/>
                      <a:pt x="14273" y="790"/>
                      <a:pt x="14074" y="926"/>
                    </a:cubicBezTo>
                    <a:cubicBezTo>
                      <a:pt x="13791" y="1135"/>
                      <a:pt x="13529" y="1387"/>
                      <a:pt x="13289" y="1649"/>
                    </a:cubicBezTo>
                    <a:cubicBezTo>
                      <a:pt x="13058" y="1900"/>
                      <a:pt x="12849" y="2193"/>
                      <a:pt x="12671" y="2497"/>
                    </a:cubicBezTo>
                    <a:cubicBezTo>
                      <a:pt x="12577" y="2664"/>
                      <a:pt x="12493" y="2832"/>
                      <a:pt x="12409" y="2999"/>
                    </a:cubicBezTo>
                    <a:cubicBezTo>
                      <a:pt x="12335" y="3178"/>
                      <a:pt x="12263" y="3345"/>
                      <a:pt x="12200" y="3523"/>
                    </a:cubicBezTo>
                    <a:cubicBezTo>
                      <a:pt x="12126" y="3711"/>
                      <a:pt x="12063" y="3900"/>
                      <a:pt x="12011" y="4088"/>
                    </a:cubicBezTo>
                    <a:cubicBezTo>
                      <a:pt x="11959" y="4267"/>
                      <a:pt x="11917" y="4455"/>
                      <a:pt x="11875" y="4643"/>
                    </a:cubicBezTo>
                    <a:cubicBezTo>
                      <a:pt x="11791" y="5030"/>
                      <a:pt x="11728" y="5418"/>
                      <a:pt x="11686" y="5805"/>
                    </a:cubicBezTo>
                    <a:cubicBezTo>
                      <a:pt x="11644" y="6193"/>
                      <a:pt x="11613" y="6580"/>
                      <a:pt x="11603" y="6968"/>
                    </a:cubicBezTo>
                    <a:lnTo>
                      <a:pt x="11603" y="6999"/>
                    </a:lnTo>
                    <a:cubicBezTo>
                      <a:pt x="11582" y="7450"/>
                      <a:pt x="11582" y="7900"/>
                      <a:pt x="11582" y="8360"/>
                    </a:cubicBezTo>
                    <a:lnTo>
                      <a:pt x="11582" y="8905"/>
                    </a:lnTo>
                    <a:lnTo>
                      <a:pt x="11582" y="9523"/>
                    </a:lnTo>
                    <a:lnTo>
                      <a:pt x="11582" y="10706"/>
                    </a:lnTo>
                    <a:cubicBezTo>
                      <a:pt x="11582" y="11073"/>
                      <a:pt x="11592" y="11450"/>
                      <a:pt x="11603" y="11816"/>
                    </a:cubicBezTo>
                    <a:cubicBezTo>
                      <a:pt x="11613" y="12204"/>
                      <a:pt x="11623" y="12581"/>
                      <a:pt x="11655" y="12968"/>
                    </a:cubicBezTo>
                    <a:cubicBezTo>
                      <a:pt x="11697" y="13355"/>
                      <a:pt x="11728" y="13742"/>
                      <a:pt x="11770" y="14130"/>
                    </a:cubicBezTo>
                    <a:cubicBezTo>
                      <a:pt x="11781" y="14329"/>
                      <a:pt x="11802" y="14517"/>
                      <a:pt x="11823" y="14706"/>
                    </a:cubicBezTo>
                    <a:lnTo>
                      <a:pt x="11886" y="15240"/>
                    </a:lnTo>
                    <a:cubicBezTo>
                      <a:pt x="11907" y="15408"/>
                      <a:pt x="11917" y="15575"/>
                      <a:pt x="11928" y="15732"/>
                    </a:cubicBezTo>
                    <a:cubicBezTo>
                      <a:pt x="11948" y="15899"/>
                      <a:pt x="11969" y="16057"/>
                      <a:pt x="11979" y="16224"/>
                    </a:cubicBezTo>
                    <a:cubicBezTo>
                      <a:pt x="11990" y="16266"/>
                      <a:pt x="11990" y="16308"/>
                      <a:pt x="12000" y="16360"/>
                    </a:cubicBezTo>
                    <a:cubicBezTo>
                      <a:pt x="11938" y="16371"/>
                      <a:pt x="11875" y="16381"/>
                      <a:pt x="11802" y="16392"/>
                    </a:cubicBezTo>
                    <a:cubicBezTo>
                      <a:pt x="11644" y="16434"/>
                      <a:pt x="11488" y="16465"/>
                      <a:pt x="11330" y="16497"/>
                    </a:cubicBezTo>
                    <a:cubicBezTo>
                      <a:pt x="11027" y="16559"/>
                      <a:pt x="10713" y="16632"/>
                      <a:pt x="10409" y="16706"/>
                    </a:cubicBezTo>
                    <a:cubicBezTo>
                      <a:pt x="9708" y="16853"/>
                      <a:pt x="9006" y="17020"/>
                      <a:pt x="8315" y="17188"/>
                    </a:cubicBezTo>
                    <a:cubicBezTo>
                      <a:pt x="8305" y="17188"/>
                      <a:pt x="8294" y="17188"/>
                      <a:pt x="8284" y="17198"/>
                    </a:cubicBezTo>
                    <a:lnTo>
                      <a:pt x="8294" y="17188"/>
                    </a:lnTo>
                    <a:lnTo>
                      <a:pt x="8294" y="17188"/>
                    </a:lnTo>
                    <a:cubicBezTo>
                      <a:pt x="7875" y="17292"/>
                      <a:pt x="7467" y="17376"/>
                      <a:pt x="7037" y="17449"/>
                    </a:cubicBezTo>
                    <a:cubicBezTo>
                      <a:pt x="6681" y="17512"/>
                      <a:pt x="6325" y="17586"/>
                      <a:pt x="5969" y="17648"/>
                    </a:cubicBezTo>
                    <a:cubicBezTo>
                      <a:pt x="5624" y="17711"/>
                      <a:pt x="5268" y="17763"/>
                      <a:pt x="4922" y="17826"/>
                    </a:cubicBezTo>
                    <a:cubicBezTo>
                      <a:pt x="4577" y="17879"/>
                      <a:pt x="4231" y="17952"/>
                      <a:pt x="3886" y="18025"/>
                    </a:cubicBezTo>
                    <a:cubicBezTo>
                      <a:pt x="3519" y="18109"/>
                      <a:pt x="3163" y="18182"/>
                      <a:pt x="2807" y="18266"/>
                    </a:cubicBezTo>
                    <a:cubicBezTo>
                      <a:pt x="2639" y="18308"/>
                      <a:pt x="2462" y="18340"/>
                      <a:pt x="2283" y="18381"/>
                    </a:cubicBezTo>
                    <a:cubicBezTo>
                      <a:pt x="2106" y="18412"/>
                      <a:pt x="1927" y="18454"/>
                      <a:pt x="1750" y="18496"/>
                    </a:cubicBezTo>
                    <a:cubicBezTo>
                      <a:pt x="1582" y="18528"/>
                      <a:pt x="1415" y="18559"/>
                      <a:pt x="1236" y="18580"/>
                    </a:cubicBezTo>
                    <a:cubicBezTo>
                      <a:pt x="1080" y="18601"/>
                      <a:pt x="912" y="18622"/>
                      <a:pt x="755" y="18664"/>
                    </a:cubicBezTo>
                    <a:lnTo>
                      <a:pt x="745" y="18664"/>
                    </a:lnTo>
                    <a:cubicBezTo>
                      <a:pt x="734" y="18675"/>
                      <a:pt x="713" y="18675"/>
                      <a:pt x="692" y="18685"/>
                    </a:cubicBezTo>
                    <a:lnTo>
                      <a:pt x="671" y="18685"/>
                    </a:lnTo>
                    <a:cubicBezTo>
                      <a:pt x="608" y="18696"/>
                      <a:pt x="556" y="18717"/>
                      <a:pt x="503" y="18727"/>
                    </a:cubicBezTo>
                    <a:cubicBezTo>
                      <a:pt x="419" y="18748"/>
                      <a:pt x="347" y="18758"/>
                      <a:pt x="273" y="18779"/>
                    </a:cubicBezTo>
                    <a:cubicBezTo>
                      <a:pt x="242" y="18779"/>
                      <a:pt x="210" y="18789"/>
                      <a:pt x="179" y="18800"/>
                    </a:cubicBezTo>
                    <a:cubicBezTo>
                      <a:pt x="158" y="18795"/>
                      <a:pt x="137" y="18792"/>
                      <a:pt x="116" y="18792"/>
                    </a:cubicBezTo>
                    <a:cubicBezTo>
                      <a:pt x="95" y="18792"/>
                      <a:pt x="74" y="18795"/>
                      <a:pt x="53" y="18800"/>
                    </a:cubicBezTo>
                    <a:cubicBezTo>
                      <a:pt x="43" y="18800"/>
                      <a:pt x="22" y="18810"/>
                      <a:pt x="1" y="18821"/>
                    </a:cubicBezTo>
                    <a:cubicBezTo>
                      <a:pt x="12" y="18915"/>
                      <a:pt x="32" y="18999"/>
                      <a:pt x="43" y="19093"/>
                    </a:cubicBezTo>
                    <a:lnTo>
                      <a:pt x="74" y="19278"/>
                    </a:lnTo>
                    <a:lnTo>
                      <a:pt x="74" y="19278"/>
                    </a:lnTo>
                    <a:cubicBezTo>
                      <a:pt x="71" y="19271"/>
                      <a:pt x="63" y="19271"/>
                      <a:pt x="63" y="19271"/>
                    </a:cubicBezTo>
                    <a:lnTo>
                      <a:pt x="63" y="19271"/>
                    </a:lnTo>
                    <a:cubicBezTo>
                      <a:pt x="74" y="19324"/>
                      <a:pt x="84" y="19376"/>
                      <a:pt x="95" y="19418"/>
                    </a:cubicBezTo>
                    <a:cubicBezTo>
                      <a:pt x="105" y="19460"/>
                      <a:pt x="105" y="19501"/>
                      <a:pt x="116" y="19543"/>
                    </a:cubicBezTo>
                    <a:lnTo>
                      <a:pt x="116" y="19554"/>
                    </a:lnTo>
                    <a:lnTo>
                      <a:pt x="116" y="19564"/>
                    </a:lnTo>
                    <a:lnTo>
                      <a:pt x="126" y="19564"/>
                    </a:lnTo>
                    <a:cubicBezTo>
                      <a:pt x="126" y="19606"/>
                      <a:pt x="137" y="19659"/>
                      <a:pt x="147" y="19701"/>
                    </a:cubicBezTo>
                    <a:lnTo>
                      <a:pt x="179" y="19857"/>
                    </a:lnTo>
                    <a:lnTo>
                      <a:pt x="179" y="19847"/>
                    </a:lnTo>
                    <a:lnTo>
                      <a:pt x="305" y="20476"/>
                    </a:lnTo>
                    <a:cubicBezTo>
                      <a:pt x="347" y="20685"/>
                      <a:pt x="378" y="20894"/>
                      <a:pt x="419" y="21093"/>
                    </a:cubicBezTo>
                    <a:cubicBezTo>
                      <a:pt x="472" y="21313"/>
                      <a:pt x="514" y="21523"/>
                      <a:pt x="556" y="21732"/>
                    </a:cubicBezTo>
                    <a:cubicBezTo>
                      <a:pt x="598" y="21942"/>
                      <a:pt x="629" y="22151"/>
                      <a:pt x="671" y="22360"/>
                    </a:cubicBezTo>
                    <a:cubicBezTo>
                      <a:pt x="703" y="22559"/>
                      <a:pt x="734" y="22768"/>
                      <a:pt x="775" y="22978"/>
                    </a:cubicBezTo>
                    <a:cubicBezTo>
                      <a:pt x="807" y="23187"/>
                      <a:pt x="849" y="23408"/>
                      <a:pt x="891" y="23617"/>
                    </a:cubicBezTo>
                    <a:cubicBezTo>
                      <a:pt x="922" y="23753"/>
                      <a:pt x="943" y="23889"/>
                      <a:pt x="964" y="24025"/>
                    </a:cubicBezTo>
                    <a:lnTo>
                      <a:pt x="964" y="24036"/>
                    </a:lnTo>
                    <a:cubicBezTo>
                      <a:pt x="973" y="24053"/>
                      <a:pt x="975" y="24071"/>
                      <a:pt x="981" y="24094"/>
                    </a:cubicBezTo>
                    <a:lnTo>
                      <a:pt x="981" y="24094"/>
                    </a:lnTo>
                    <a:cubicBezTo>
                      <a:pt x="979" y="24093"/>
                      <a:pt x="977" y="24090"/>
                      <a:pt x="975" y="24088"/>
                    </a:cubicBezTo>
                    <a:lnTo>
                      <a:pt x="975" y="24088"/>
                    </a:lnTo>
                    <a:cubicBezTo>
                      <a:pt x="978" y="24091"/>
                      <a:pt x="980" y="24094"/>
                      <a:pt x="982" y="24098"/>
                    </a:cubicBezTo>
                    <a:lnTo>
                      <a:pt x="982" y="24098"/>
                    </a:lnTo>
                    <a:cubicBezTo>
                      <a:pt x="982" y="24101"/>
                      <a:pt x="983" y="24103"/>
                      <a:pt x="984" y="24107"/>
                    </a:cubicBezTo>
                    <a:lnTo>
                      <a:pt x="984" y="24107"/>
                    </a:lnTo>
                    <a:cubicBezTo>
                      <a:pt x="985" y="24111"/>
                      <a:pt x="985" y="24115"/>
                      <a:pt x="985" y="24120"/>
                    </a:cubicBezTo>
                    <a:lnTo>
                      <a:pt x="985" y="24130"/>
                    </a:lnTo>
                    <a:lnTo>
                      <a:pt x="985" y="24140"/>
                    </a:lnTo>
                    <a:cubicBezTo>
                      <a:pt x="1027" y="24339"/>
                      <a:pt x="1069" y="24548"/>
                      <a:pt x="1101" y="24758"/>
                    </a:cubicBezTo>
                    <a:cubicBezTo>
                      <a:pt x="1142" y="24967"/>
                      <a:pt x="1184" y="25177"/>
                      <a:pt x="1226" y="25397"/>
                    </a:cubicBezTo>
                    <a:lnTo>
                      <a:pt x="1226" y="25407"/>
                    </a:lnTo>
                    <a:cubicBezTo>
                      <a:pt x="1257" y="25428"/>
                      <a:pt x="1299" y="25449"/>
                      <a:pt x="1331" y="25460"/>
                    </a:cubicBezTo>
                    <a:lnTo>
                      <a:pt x="1415" y="25460"/>
                    </a:lnTo>
                    <a:cubicBezTo>
                      <a:pt x="1508" y="25460"/>
                      <a:pt x="1592" y="25439"/>
                      <a:pt x="1676" y="25418"/>
                    </a:cubicBezTo>
                    <a:lnTo>
                      <a:pt x="1687" y="25418"/>
                    </a:lnTo>
                    <a:lnTo>
                      <a:pt x="1697" y="25407"/>
                    </a:lnTo>
                    <a:cubicBezTo>
                      <a:pt x="1885" y="25365"/>
                      <a:pt x="2085" y="25323"/>
                      <a:pt x="2283" y="25292"/>
                    </a:cubicBezTo>
                    <a:cubicBezTo>
                      <a:pt x="2692" y="25219"/>
                      <a:pt x="3100" y="25167"/>
                      <a:pt x="3509" y="25104"/>
                    </a:cubicBezTo>
                    <a:cubicBezTo>
                      <a:pt x="3928" y="25030"/>
                      <a:pt x="4347" y="24967"/>
                      <a:pt x="4754" y="24873"/>
                    </a:cubicBezTo>
                    <a:cubicBezTo>
                      <a:pt x="5163" y="24790"/>
                      <a:pt x="5561" y="24695"/>
                      <a:pt x="5969" y="24601"/>
                    </a:cubicBezTo>
                    <a:cubicBezTo>
                      <a:pt x="6168" y="24559"/>
                      <a:pt x="6367" y="24507"/>
                      <a:pt x="6566" y="24465"/>
                    </a:cubicBezTo>
                    <a:cubicBezTo>
                      <a:pt x="6776" y="24423"/>
                      <a:pt x="6985" y="24381"/>
                      <a:pt x="7184" y="24329"/>
                    </a:cubicBezTo>
                    <a:cubicBezTo>
                      <a:pt x="7603" y="24245"/>
                      <a:pt x="8021" y="24151"/>
                      <a:pt x="8440" y="24057"/>
                    </a:cubicBezTo>
                    <a:cubicBezTo>
                      <a:pt x="8650" y="24015"/>
                      <a:pt x="8859" y="23962"/>
                      <a:pt x="9069" y="23920"/>
                    </a:cubicBezTo>
                    <a:cubicBezTo>
                      <a:pt x="9278" y="23878"/>
                      <a:pt x="9498" y="23836"/>
                      <a:pt x="9708" y="23795"/>
                    </a:cubicBezTo>
                    <a:cubicBezTo>
                      <a:pt x="10116" y="23711"/>
                      <a:pt x="10524" y="23638"/>
                      <a:pt x="10932" y="23543"/>
                    </a:cubicBezTo>
                    <a:cubicBezTo>
                      <a:pt x="11351" y="23449"/>
                      <a:pt x="11770" y="23366"/>
                      <a:pt x="12179" y="23250"/>
                    </a:cubicBezTo>
                    <a:cubicBezTo>
                      <a:pt x="12388" y="23198"/>
                      <a:pt x="12598" y="23135"/>
                      <a:pt x="12807" y="23072"/>
                    </a:cubicBezTo>
                    <a:cubicBezTo>
                      <a:pt x="12996" y="23010"/>
                      <a:pt x="13173" y="22936"/>
                      <a:pt x="13362" y="22873"/>
                    </a:cubicBezTo>
                    <a:cubicBezTo>
                      <a:pt x="13393" y="22863"/>
                      <a:pt x="13435" y="22852"/>
                      <a:pt x="13477" y="22842"/>
                    </a:cubicBezTo>
                    <a:cubicBezTo>
                      <a:pt x="13561" y="22821"/>
                      <a:pt x="13645" y="22800"/>
                      <a:pt x="13718" y="22768"/>
                    </a:cubicBezTo>
                    <a:cubicBezTo>
                      <a:pt x="13801" y="22747"/>
                      <a:pt x="13885" y="22716"/>
                      <a:pt x="13959" y="22695"/>
                    </a:cubicBezTo>
                    <a:cubicBezTo>
                      <a:pt x="14126" y="22643"/>
                      <a:pt x="14294" y="22601"/>
                      <a:pt x="14462" y="22559"/>
                    </a:cubicBezTo>
                    <a:cubicBezTo>
                      <a:pt x="14555" y="22538"/>
                      <a:pt x="14650" y="22507"/>
                      <a:pt x="14723" y="22454"/>
                    </a:cubicBezTo>
                    <a:cubicBezTo>
                      <a:pt x="14786" y="22412"/>
                      <a:pt x="14828" y="22350"/>
                      <a:pt x="14849" y="22277"/>
                    </a:cubicBezTo>
                    <a:cubicBezTo>
                      <a:pt x="14859" y="22224"/>
                      <a:pt x="14849" y="22172"/>
                      <a:pt x="14838" y="22119"/>
                    </a:cubicBezTo>
                    <a:cubicBezTo>
                      <a:pt x="14838" y="22035"/>
                      <a:pt x="14838" y="21963"/>
                      <a:pt x="14828" y="21879"/>
                    </a:cubicBezTo>
                    <a:cubicBezTo>
                      <a:pt x="14818" y="21732"/>
                      <a:pt x="14797" y="21586"/>
                      <a:pt x="14797" y="21449"/>
                    </a:cubicBezTo>
                    <a:lnTo>
                      <a:pt x="14765" y="21009"/>
                    </a:lnTo>
                    <a:cubicBezTo>
                      <a:pt x="14755" y="20832"/>
                      <a:pt x="14744" y="20653"/>
                      <a:pt x="14723" y="20486"/>
                    </a:cubicBezTo>
                    <a:cubicBezTo>
                      <a:pt x="14723" y="20465"/>
                      <a:pt x="14723" y="20455"/>
                      <a:pt x="14713" y="20434"/>
                    </a:cubicBezTo>
                    <a:lnTo>
                      <a:pt x="14713" y="20444"/>
                    </a:lnTo>
                    <a:cubicBezTo>
                      <a:pt x="14692" y="20193"/>
                      <a:pt x="14660" y="19941"/>
                      <a:pt x="14639" y="19680"/>
                    </a:cubicBezTo>
                    <a:lnTo>
                      <a:pt x="14639" y="19659"/>
                    </a:lnTo>
                    <a:cubicBezTo>
                      <a:pt x="14618" y="19470"/>
                      <a:pt x="14608" y="19292"/>
                      <a:pt x="14597" y="19114"/>
                    </a:cubicBezTo>
                    <a:cubicBezTo>
                      <a:pt x="14576" y="18936"/>
                      <a:pt x="14566" y="18758"/>
                      <a:pt x="14555" y="18580"/>
                    </a:cubicBezTo>
                    <a:cubicBezTo>
                      <a:pt x="14534" y="18391"/>
                      <a:pt x="14524" y="18203"/>
                      <a:pt x="14503" y="18025"/>
                    </a:cubicBezTo>
                    <a:cubicBezTo>
                      <a:pt x="14493" y="17826"/>
                      <a:pt x="14472" y="17638"/>
                      <a:pt x="14451" y="17449"/>
                    </a:cubicBezTo>
                    <a:lnTo>
                      <a:pt x="14451" y="17460"/>
                    </a:lnTo>
                    <a:cubicBezTo>
                      <a:pt x="14441" y="17428"/>
                      <a:pt x="14441" y="17386"/>
                      <a:pt x="14441" y="17355"/>
                    </a:cubicBezTo>
                    <a:cubicBezTo>
                      <a:pt x="14399" y="16988"/>
                      <a:pt x="14367" y="16622"/>
                      <a:pt x="14336" y="16255"/>
                    </a:cubicBezTo>
                    <a:cubicBezTo>
                      <a:pt x="14294" y="15878"/>
                      <a:pt x="14273" y="15512"/>
                      <a:pt x="14241" y="15135"/>
                    </a:cubicBezTo>
                    <a:cubicBezTo>
                      <a:pt x="14210" y="14779"/>
                      <a:pt x="14168" y="14423"/>
                      <a:pt x="14147" y="14056"/>
                    </a:cubicBezTo>
                    <a:cubicBezTo>
                      <a:pt x="14126" y="13889"/>
                      <a:pt x="14116" y="13711"/>
                      <a:pt x="14106" y="13544"/>
                    </a:cubicBezTo>
                    <a:lnTo>
                      <a:pt x="14043" y="13009"/>
                    </a:lnTo>
                    <a:lnTo>
                      <a:pt x="14043" y="12968"/>
                    </a:lnTo>
                    <a:lnTo>
                      <a:pt x="14043" y="12957"/>
                    </a:lnTo>
                    <a:lnTo>
                      <a:pt x="14043" y="12947"/>
                    </a:lnTo>
                    <a:lnTo>
                      <a:pt x="14043" y="12937"/>
                    </a:lnTo>
                    <a:cubicBezTo>
                      <a:pt x="14032" y="12905"/>
                      <a:pt x="14032" y="12884"/>
                      <a:pt x="14032" y="12863"/>
                    </a:cubicBezTo>
                    <a:cubicBezTo>
                      <a:pt x="14011" y="12611"/>
                      <a:pt x="13990" y="12360"/>
                      <a:pt x="13959" y="12120"/>
                    </a:cubicBezTo>
                    <a:cubicBezTo>
                      <a:pt x="13938" y="11868"/>
                      <a:pt x="13917" y="11606"/>
                      <a:pt x="13885" y="11355"/>
                    </a:cubicBezTo>
                    <a:lnTo>
                      <a:pt x="13885" y="11376"/>
                    </a:lnTo>
                    <a:cubicBezTo>
                      <a:pt x="13885" y="11334"/>
                      <a:pt x="13885" y="11303"/>
                      <a:pt x="13875" y="11261"/>
                    </a:cubicBezTo>
                    <a:lnTo>
                      <a:pt x="13875" y="11292"/>
                    </a:lnTo>
                    <a:cubicBezTo>
                      <a:pt x="13854" y="11094"/>
                      <a:pt x="13833" y="10894"/>
                      <a:pt x="13812" y="10685"/>
                    </a:cubicBezTo>
                    <a:cubicBezTo>
                      <a:pt x="13791" y="10403"/>
                      <a:pt x="13780" y="10119"/>
                      <a:pt x="13749" y="9837"/>
                    </a:cubicBezTo>
                    <a:lnTo>
                      <a:pt x="13687" y="8706"/>
                    </a:lnTo>
                    <a:lnTo>
                      <a:pt x="13624" y="7606"/>
                    </a:lnTo>
                    <a:lnTo>
                      <a:pt x="13624" y="7596"/>
                    </a:lnTo>
                    <a:cubicBezTo>
                      <a:pt x="13624" y="7596"/>
                      <a:pt x="13634" y="7606"/>
                      <a:pt x="13645" y="7606"/>
                    </a:cubicBezTo>
                    <a:cubicBezTo>
                      <a:pt x="13791" y="7743"/>
                      <a:pt x="13959" y="7869"/>
                      <a:pt x="14137" y="7952"/>
                    </a:cubicBezTo>
                    <a:cubicBezTo>
                      <a:pt x="14315" y="8046"/>
                      <a:pt x="14503" y="8130"/>
                      <a:pt x="14702" y="8172"/>
                    </a:cubicBezTo>
                    <a:cubicBezTo>
                      <a:pt x="14901" y="8225"/>
                      <a:pt x="15111" y="8266"/>
                      <a:pt x="15309" y="8287"/>
                    </a:cubicBezTo>
                    <a:cubicBezTo>
                      <a:pt x="15498" y="8308"/>
                      <a:pt x="15686" y="8329"/>
                      <a:pt x="15886" y="8329"/>
                    </a:cubicBezTo>
                    <a:cubicBezTo>
                      <a:pt x="15927" y="8334"/>
                      <a:pt x="15972" y="8337"/>
                      <a:pt x="16018" y="8337"/>
                    </a:cubicBezTo>
                    <a:cubicBezTo>
                      <a:pt x="16063" y="8337"/>
                      <a:pt x="16110" y="8334"/>
                      <a:pt x="16158" y="8329"/>
                    </a:cubicBezTo>
                    <a:cubicBezTo>
                      <a:pt x="16252" y="8318"/>
                      <a:pt x="16356" y="8308"/>
                      <a:pt x="16461" y="8297"/>
                    </a:cubicBezTo>
                    <a:cubicBezTo>
                      <a:pt x="16670" y="8287"/>
                      <a:pt x="16880" y="8235"/>
                      <a:pt x="17079" y="8183"/>
                    </a:cubicBezTo>
                    <a:cubicBezTo>
                      <a:pt x="17477" y="8078"/>
                      <a:pt x="17854" y="7910"/>
                      <a:pt x="18220" y="7701"/>
                    </a:cubicBezTo>
                    <a:cubicBezTo>
                      <a:pt x="18566" y="7513"/>
                      <a:pt x="18880" y="7271"/>
                      <a:pt x="19163" y="6989"/>
                    </a:cubicBezTo>
                    <a:cubicBezTo>
                      <a:pt x="19435" y="6706"/>
                      <a:pt x="19665" y="6371"/>
                      <a:pt x="19865" y="6036"/>
                    </a:cubicBezTo>
                    <a:cubicBezTo>
                      <a:pt x="19969" y="5868"/>
                      <a:pt x="20053" y="5691"/>
                      <a:pt x="20116" y="5502"/>
                    </a:cubicBezTo>
                    <a:cubicBezTo>
                      <a:pt x="20189" y="5324"/>
                      <a:pt x="20231" y="5135"/>
                      <a:pt x="20273" y="4947"/>
                    </a:cubicBezTo>
                    <a:cubicBezTo>
                      <a:pt x="20314" y="4748"/>
                      <a:pt x="20356" y="4560"/>
                      <a:pt x="20377" y="4371"/>
                    </a:cubicBezTo>
                    <a:cubicBezTo>
                      <a:pt x="20409" y="4183"/>
                      <a:pt x="20419" y="4004"/>
                      <a:pt x="20430" y="3816"/>
                    </a:cubicBezTo>
                    <a:cubicBezTo>
                      <a:pt x="20430" y="3627"/>
                      <a:pt x="20430" y="3439"/>
                      <a:pt x="20409" y="3250"/>
                    </a:cubicBezTo>
                    <a:cubicBezTo>
                      <a:pt x="20388" y="3062"/>
                      <a:pt x="20367" y="2863"/>
                      <a:pt x="20314" y="2664"/>
                    </a:cubicBezTo>
                    <a:cubicBezTo>
                      <a:pt x="20262" y="2476"/>
                      <a:pt x="20200" y="2298"/>
                      <a:pt x="20126" y="2120"/>
                    </a:cubicBezTo>
                    <a:cubicBezTo>
                      <a:pt x="20053" y="1942"/>
                      <a:pt x="19969" y="1764"/>
                      <a:pt x="19854" y="1607"/>
                    </a:cubicBezTo>
                    <a:cubicBezTo>
                      <a:pt x="19749" y="1449"/>
                      <a:pt x="19623" y="1293"/>
                      <a:pt x="19488" y="1156"/>
                    </a:cubicBezTo>
                    <a:cubicBezTo>
                      <a:pt x="19351" y="1021"/>
                      <a:pt x="19194" y="905"/>
                      <a:pt x="19037" y="800"/>
                    </a:cubicBezTo>
                    <a:cubicBezTo>
                      <a:pt x="18869" y="695"/>
                      <a:pt x="18713" y="591"/>
                      <a:pt x="18534" y="507"/>
                    </a:cubicBezTo>
                    <a:cubicBezTo>
                      <a:pt x="18451" y="465"/>
                      <a:pt x="18367" y="434"/>
                      <a:pt x="18294" y="392"/>
                    </a:cubicBezTo>
                    <a:lnTo>
                      <a:pt x="18043" y="267"/>
                    </a:lnTo>
                    <a:cubicBezTo>
                      <a:pt x="17948" y="225"/>
                      <a:pt x="17854" y="183"/>
                      <a:pt x="17759" y="151"/>
                    </a:cubicBezTo>
                    <a:cubicBezTo>
                      <a:pt x="17666" y="120"/>
                      <a:pt x="17571" y="99"/>
                      <a:pt x="17466" y="78"/>
                    </a:cubicBezTo>
                    <a:cubicBezTo>
                      <a:pt x="17372" y="67"/>
                      <a:pt x="17268" y="46"/>
                      <a:pt x="17163" y="25"/>
                    </a:cubicBezTo>
                    <a:cubicBezTo>
                      <a:pt x="17058" y="15"/>
                      <a:pt x="16964" y="4"/>
                      <a:pt x="16859" y="4"/>
                    </a:cubicBezTo>
                    <a:cubicBezTo>
                      <a:pt x="16832" y="1"/>
                      <a:pt x="16804" y="0"/>
                      <a:pt x="16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57875" y="3962350"/>
                <a:ext cx="299750" cy="314675"/>
              </a:xfrm>
              <a:custGeom>
                <a:avLst/>
                <a:gdLst/>
                <a:ahLst/>
                <a:cxnLst/>
                <a:rect l="l" t="t" r="r" b="b"/>
                <a:pathLst>
                  <a:path w="11990" h="12587" extrusionOk="0">
                    <a:moveTo>
                      <a:pt x="6847" y="2508"/>
                    </a:moveTo>
                    <a:lnTo>
                      <a:pt x="6847" y="2508"/>
                    </a:lnTo>
                    <a:cubicBezTo>
                      <a:pt x="6848" y="2509"/>
                      <a:pt x="6848" y="2511"/>
                      <a:pt x="6848" y="2513"/>
                    </a:cubicBezTo>
                    <a:cubicBezTo>
                      <a:pt x="6848" y="2513"/>
                      <a:pt x="6848" y="2511"/>
                      <a:pt x="6847" y="2508"/>
                    </a:cubicBezTo>
                    <a:close/>
                    <a:moveTo>
                      <a:pt x="8189" y="6942"/>
                    </a:moveTo>
                    <a:lnTo>
                      <a:pt x="8189" y="6942"/>
                    </a:lnTo>
                    <a:cubicBezTo>
                      <a:pt x="8189" y="6942"/>
                      <a:pt x="8181" y="6942"/>
                      <a:pt x="8172" y="6949"/>
                    </a:cubicBezTo>
                    <a:lnTo>
                      <a:pt x="8172" y="6949"/>
                    </a:lnTo>
                    <a:cubicBezTo>
                      <a:pt x="8178" y="6946"/>
                      <a:pt x="8183" y="6944"/>
                      <a:pt x="8189" y="6942"/>
                    </a:cubicBezTo>
                    <a:close/>
                    <a:moveTo>
                      <a:pt x="6398" y="2555"/>
                    </a:moveTo>
                    <a:lnTo>
                      <a:pt x="6430" y="2837"/>
                    </a:lnTo>
                    <a:cubicBezTo>
                      <a:pt x="6461" y="2995"/>
                      <a:pt x="6482" y="3151"/>
                      <a:pt x="6513" y="3298"/>
                    </a:cubicBezTo>
                    <a:cubicBezTo>
                      <a:pt x="6544" y="3456"/>
                      <a:pt x="6597" y="3612"/>
                      <a:pt x="6639" y="3770"/>
                    </a:cubicBezTo>
                    <a:lnTo>
                      <a:pt x="6796" y="4209"/>
                    </a:lnTo>
                    <a:cubicBezTo>
                      <a:pt x="6858" y="4366"/>
                      <a:pt x="6942" y="4513"/>
                      <a:pt x="7016" y="4659"/>
                    </a:cubicBezTo>
                    <a:cubicBezTo>
                      <a:pt x="7100" y="4796"/>
                      <a:pt x="7183" y="4942"/>
                      <a:pt x="7267" y="5078"/>
                    </a:cubicBezTo>
                    <a:cubicBezTo>
                      <a:pt x="7309" y="5152"/>
                      <a:pt x="7351" y="5204"/>
                      <a:pt x="7403" y="5267"/>
                    </a:cubicBezTo>
                    <a:cubicBezTo>
                      <a:pt x="7445" y="5329"/>
                      <a:pt x="7498" y="5403"/>
                      <a:pt x="7560" y="5466"/>
                    </a:cubicBezTo>
                    <a:cubicBezTo>
                      <a:pt x="7665" y="5592"/>
                      <a:pt x="7791" y="5706"/>
                      <a:pt x="7927" y="5811"/>
                    </a:cubicBezTo>
                    <a:cubicBezTo>
                      <a:pt x="7927" y="5822"/>
                      <a:pt x="7937" y="5822"/>
                      <a:pt x="7937" y="5822"/>
                    </a:cubicBezTo>
                    <a:lnTo>
                      <a:pt x="7958" y="5843"/>
                    </a:lnTo>
                    <a:cubicBezTo>
                      <a:pt x="7968" y="5843"/>
                      <a:pt x="7968" y="5853"/>
                      <a:pt x="7968" y="5853"/>
                    </a:cubicBezTo>
                    <a:lnTo>
                      <a:pt x="7968" y="5843"/>
                    </a:lnTo>
                    <a:cubicBezTo>
                      <a:pt x="8220" y="6041"/>
                      <a:pt x="8503" y="6188"/>
                      <a:pt x="8806" y="6283"/>
                    </a:cubicBezTo>
                    <a:cubicBezTo>
                      <a:pt x="8953" y="6335"/>
                      <a:pt x="9110" y="6367"/>
                      <a:pt x="9257" y="6397"/>
                    </a:cubicBezTo>
                    <a:cubicBezTo>
                      <a:pt x="9413" y="6439"/>
                      <a:pt x="9560" y="6460"/>
                      <a:pt x="9707" y="6492"/>
                    </a:cubicBezTo>
                    <a:lnTo>
                      <a:pt x="9728" y="6492"/>
                    </a:lnTo>
                    <a:lnTo>
                      <a:pt x="9194" y="6618"/>
                    </a:lnTo>
                    <a:cubicBezTo>
                      <a:pt x="8876" y="6689"/>
                      <a:pt x="8569" y="6781"/>
                      <a:pt x="8272" y="6902"/>
                    </a:cubicBezTo>
                    <a:lnTo>
                      <a:pt x="8272" y="6902"/>
                    </a:lnTo>
                    <a:cubicBezTo>
                      <a:pt x="8272" y="6902"/>
                      <a:pt x="8272" y="6901"/>
                      <a:pt x="8272" y="6900"/>
                    </a:cubicBezTo>
                    <a:lnTo>
                      <a:pt x="8272" y="6900"/>
                    </a:lnTo>
                    <a:cubicBezTo>
                      <a:pt x="8269" y="6902"/>
                      <a:pt x="8265" y="6905"/>
                      <a:pt x="8262" y="6907"/>
                    </a:cubicBezTo>
                    <a:lnTo>
                      <a:pt x="8262" y="6907"/>
                    </a:lnTo>
                    <a:cubicBezTo>
                      <a:pt x="8259" y="6908"/>
                      <a:pt x="8255" y="6910"/>
                      <a:pt x="8252" y="6911"/>
                    </a:cubicBezTo>
                    <a:cubicBezTo>
                      <a:pt x="8253" y="6911"/>
                      <a:pt x="8254" y="6911"/>
                      <a:pt x="8255" y="6911"/>
                    </a:cubicBezTo>
                    <a:lnTo>
                      <a:pt x="8255" y="6911"/>
                    </a:lnTo>
                    <a:cubicBezTo>
                      <a:pt x="8229" y="6925"/>
                      <a:pt x="8202" y="6936"/>
                      <a:pt x="8168" y="6953"/>
                    </a:cubicBezTo>
                    <a:cubicBezTo>
                      <a:pt x="8169" y="6951"/>
                      <a:pt x="8171" y="6950"/>
                      <a:pt x="8172" y="6949"/>
                    </a:cubicBezTo>
                    <a:lnTo>
                      <a:pt x="8172" y="6949"/>
                    </a:lnTo>
                    <a:cubicBezTo>
                      <a:pt x="8020" y="7011"/>
                      <a:pt x="7869" y="7091"/>
                      <a:pt x="7707" y="7172"/>
                    </a:cubicBezTo>
                    <a:cubicBezTo>
                      <a:pt x="7424" y="7319"/>
                      <a:pt x="7142" y="7476"/>
                      <a:pt x="6890" y="7686"/>
                    </a:cubicBezTo>
                    <a:cubicBezTo>
                      <a:pt x="6765" y="7801"/>
                      <a:pt x="6628" y="7916"/>
                      <a:pt x="6523" y="8042"/>
                    </a:cubicBezTo>
                    <a:lnTo>
                      <a:pt x="6367" y="8230"/>
                    </a:lnTo>
                    <a:cubicBezTo>
                      <a:pt x="6304" y="8303"/>
                      <a:pt x="6262" y="8377"/>
                      <a:pt x="6209" y="8450"/>
                    </a:cubicBezTo>
                    <a:cubicBezTo>
                      <a:pt x="6167" y="8513"/>
                      <a:pt x="6126" y="8596"/>
                      <a:pt x="6084" y="8670"/>
                    </a:cubicBezTo>
                    <a:cubicBezTo>
                      <a:pt x="6042" y="8733"/>
                      <a:pt x="6011" y="8806"/>
                      <a:pt x="5979" y="8869"/>
                    </a:cubicBezTo>
                    <a:cubicBezTo>
                      <a:pt x="5916" y="9026"/>
                      <a:pt x="5853" y="9173"/>
                      <a:pt x="5811" y="9329"/>
                    </a:cubicBezTo>
                    <a:lnTo>
                      <a:pt x="5780" y="9487"/>
                    </a:lnTo>
                    <a:cubicBezTo>
                      <a:pt x="5769" y="9434"/>
                      <a:pt x="5749" y="9371"/>
                      <a:pt x="5738" y="9319"/>
                    </a:cubicBezTo>
                    <a:cubicBezTo>
                      <a:pt x="5655" y="9005"/>
                      <a:pt x="5560" y="8691"/>
                      <a:pt x="5455" y="8387"/>
                    </a:cubicBezTo>
                    <a:cubicBezTo>
                      <a:pt x="5403" y="8240"/>
                      <a:pt x="5351" y="8084"/>
                      <a:pt x="5278" y="7947"/>
                    </a:cubicBezTo>
                    <a:cubicBezTo>
                      <a:pt x="5204" y="7801"/>
                      <a:pt x="5131" y="7665"/>
                      <a:pt x="5037" y="7528"/>
                    </a:cubicBezTo>
                    <a:cubicBezTo>
                      <a:pt x="4985" y="7466"/>
                      <a:pt x="4932" y="7403"/>
                      <a:pt x="4880" y="7351"/>
                    </a:cubicBezTo>
                    <a:cubicBezTo>
                      <a:pt x="4827" y="7288"/>
                      <a:pt x="4764" y="7235"/>
                      <a:pt x="4701" y="7183"/>
                    </a:cubicBezTo>
                    <a:cubicBezTo>
                      <a:pt x="4639" y="7120"/>
                      <a:pt x="4566" y="7068"/>
                      <a:pt x="4492" y="7016"/>
                    </a:cubicBezTo>
                    <a:cubicBezTo>
                      <a:pt x="4429" y="6974"/>
                      <a:pt x="4345" y="6932"/>
                      <a:pt x="4273" y="6890"/>
                    </a:cubicBezTo>
                    <a:cubicBezTo>
                      <a:pt x="3979" y="6733"/>
                      <a:pt x="3654" y="6670"/>
                      <a:pt x="3330" y="6607"/>
                    </a:cubicBezTo>
                    <a:cubicBezTo>
                      <a:pt x="3016" y="6555"/>
                      <a:pt x="2702" y="6502"/>
                      <a:pt x="2377" y="6471"/>
                    </a:cubicBezTo>
                    <a:cubicBezTo>
                      <a:pt x="2293" y="6460"/>
                      <a:pt x="2220" y="6450"/>
                      <a:pt x="2136" y="6450"/>
                    </a:cubicBezTo>
                    <a:lnTo>
                      <a:pt x="2576" y="6325"/>
                    </a:lnTo>
                    <a:cubicBezTo>
                      <a:pt x="2879" y="6230"/>
                      <a:pt x="3194" y="6125"/>
                      <a:pt x="3477" y="5990"/>
                    </a:cubicBezTo>
                    <a:cubicBezTo>
                      <a:pt x="3633" y="5916"/>
                      <a:pt x="3780" y="5843"/>
                      <a:pt x="3917" y="5759"/>
                    </a:cubicBezTo>
                    <a:cubicBezTo>
                      <a:pt x="4052" y="5675"/>
                      <a:pt x="4199" y="5581"/>
                      <a:pt x="4335" y="5487"/>
                    </a:cubicBezTo>
                    <a:cubicBezTo>
                      <a:pt x="4398" y="5445"/>
                      <a:pt x="4461" y="5392"/>
                      <a:pt x="4524" y="5350"/>
                    </a:cubicBezTo>
                    <a:cubicBezTo>
                      <a:pt x="4597" y="5288"/>
                      <a:pt x="4670" y="5236"/>
                      <a:pt x="4743" y="5173"/>
                    </a:cubicBezTo>
                    <a:cubicBezTo>
                      <a:pt x="4869" y="5078"/>
                      <a:pt x="4985" y="4952"/>
                      <a:pt x="5099" y="4838"/>
                    </a:cubicBezTo>
                    <a:cubicBezTo>
                      <a:pt x="5215" y="4733"/>
                      <a:pt x="5320" y="4607"/>
                      <a:pt x="5413" y="4492"/>
                    </a:cubicBezTo>
                    <a:cubicBezTo>
                      <a:pt x="5518" y="4366"/>
                      <a:pt x="5613" y="4230"/>
                      <a:pt x="5707" y="4094"/>
                    </a:cubicBezTo>
                    <a:lnTo>
                      <a:pt x="5832" y="3905"/>
                    </a:lnTo>
                    <a:cubicBezTo>
                      <a:pt x="5874" y="3833"/>
                      <a:pt x="5906" y="3770"/>
                      <a:pt x="5948" y="3707"/>
                    </a:cubicBezTo>
                    <a:cubicBezTo>
                      <a:pt x="6000" y="3602"/>
                      <a:pt x="6053" y="3497"/>
                      <a:pt x="6095" y="3393"/>
                    </a:cubicBezTo>
                    <a:cubicBezTo>
                      <a:pt x="6167" y="3393"/>
                      <a:pt x="6230" y="3340"/>
                      <a:pt x="6241" y="3267"/>
                    </a:cubicBezTo>
                    <a:cubicBezTo>
                      <a:pt x="6293" y="3026"/>
                      <a:pt x="6346" y="2785"/>
                      <a:pt x="6398" y="2555"/>
                    </a:cubicBezTo>
                    <a:close/>
                    <a:moveTo>
                      <a:pt x="6555" y="0"/>
                    </a:moveTo>
                    <a:cubicBezTo>
                      <a:pt x="6513" y="0"/>
                      <a:pt x="6461" y="21"/>
                      <a:pt x="6430" y="63"/>
                    </a:cubicBezTo>
                    <a:cubicBezTo>
                      <a:pt x="6367" y="126"/>
                      <a:pt x="6367" y="230"/>
                      <a:pt x="6367" y="324"/>
                    </a:cubicBezTo>
                    <a:cubicBezTo>
                      <a:pt x="6356" y="387"/>
                      <a:pt x="6356" y="440"/>
                      <a:pt x="6346" y="503"/>
                    </a:cubicBezTo>
                    <a:cubicBezTo>
                      <a:pt x="6335" y="659"/>
                      <a:pt x="6325" y="817"/>
                      <a:pt x="6325" y="974"/>
                    </a:cubicBezTo>
                    <a:lnTo>
                      <a:pt x="6325" y="1026"/>
                    </a:lnTo>
                    <a:lnTo>
                      <a:pt x="6325" y="1036"/>
                    </a:lnTo>
                    <a:cubicBezTo>
                      <a:pt x="6314" y="1036"/>
                      <a:pt x="6314" y="1047"/>
                      <a:pt x="6314" y="1047"/>
                    </a:cubicBezTo>
                    <a:lnTo>
                      <a:pt x="6325" y="1036"/>
                    </a:lnTo>
                    <a:lnTo>
                      <a:pt x="6325" y="1036"/>
                    </a:lnTo>
                    <a:cubicBezTo>
                      <a:pt x="6314" y="1078"/>
                      <a:pt x="6304" y="1131"/>
                      <a:pt x="6304" y="1173"/>
                    </a:cubicBezTo>
                    <a:cubicBezTo>
                      <a:pt x="6220" y="1748"/>
                      <a:pt x="6105" y="2325"/>
                      <a:pt x="6000" y="2900"/>
                    </a:cubicBezTo>
                    <a:cubicBezTo>
                      <a:pt x="5979" y="2995"/>
                      <a:pt x="5948" y="3089"/>
                      <a:pt x="5906" y="3172"/>
                    </a:cubicBezTo>
                    <a:cubicBezTo>
                      <a:pt x="5843" y="3319"/>
                      <a:pt x="5780" y="3466"/>
                      <a:pt x="5697" y="3602"/>
                    </a:cubicBezTo>
                    <a:cubicBezTo>
                      <a:pt x="5686" y="3644"/>
                      <a:pt x="5665" y="3675"/>
                      <a:pt x="5644" y="3707"/>
                    </a:cubicBezTo>
                    <a:cubicBezTo>
                      <a:pt x="5539" y="3874"/>
                      <a:pt x="5434" y="4021"/>
                      <a:pt x="5320" y="4168"/>
                    </a:cubicBezTo>
                    <a:cubicBezTo>
                      <a:pt x="5257" y="4251"/>
                      <a:pt x="5194" y="4324"/>
                      <a:pt x="5120" y="4398"/>
                    </a:cubicBezTo>
                    <a:cubicBezTo>
                      <a:pt x="5047" y="4471"/>
                      <a:pt x="4974" y="4545"/>
                      <a:pt x="4911" y="4617"/>
                    </a:cubicBezTo>
                    <a:cubicBezTo>
                      <a:pt x="4827" y="4691"/>
                      <a:pt x="4754" y="4775"/>
                      <a:pt x="4670" y="4838"/>
                    </a:cubicBezTo>
                    <a:cubicBezTo>
                      <a:pt x="4629" y="4869"/>
                      <a:pt x="4587" y="4911"/>
                      <a:pt x="4545" y="4942"/>
                    </a:cubicBezTo>
                    <a:cubicBezTo>
                      <a:pt x="4503" y="4973"/>
                      <a:pt x="4471" y="5005"/>
                      <a:pt x="4429" y="5036"/>
                    </a:cubicBezTo>
                    <a:cubicBezTo>
                      <a:pt x="4252" y="5162"/>
                      <a:pt x="4063" y="5278"/>
                      <a:pt x="3875" y="5392"/>
                    </a:cubicBezTo>
                    <a:cubicBezTo>
                      <a:pt x="3780" y="5445"/>
                      <a:pt x="3686" y="5508"/>
                      <a:pt x="3592" y="5550"/>
                    </a:cubicBezTo>
                    <a:cubicBezTo>
                      <a:pt x="3498" y="5592"/>
                      <a:pt x="3403" y="5634"/>
                      <a:pt x="3298" y="5675"/>
                    </a:cubicBezTo>
                    <a:cubicBezTo>
                      <a:pt x="3005" y="5801"/>
                      <a:pt x="2702" y="5895"/>
                      <a:pt x="2398" y="5979"/>
                    </a:cubicBezTo>
                    <a:cubicBezTo>
                      <a:pt x="2251" y="6021"/>
                      <a:pt x="2105" y="6052"/>
                      <a:pt x="1958" y="6083"/>
                    </a:cubicBezTo>
                    <a:cubicBezTo>
                      <a:pt x="1811" y="6115"/>
                      <a:pt x="1676" y="6146"/>
                      <a:pt x="1529" y="6167"/>
                    </a:cubicBezTo>
                    <a:lnTo>
                      <a:pt x="681" y="6293"/>
                    </a:lnTo>
                    <a:lnTo>
                      <a:pt x="429" y="6325"/>
                    </a:lnTo>
                    <a:cubicBezTo>
                      <a:pt x="387" y="6325"/>
                      <a:pt x="346" y="6325"/>
                      <a:pt x="304" y="6335"/>
                    </a:cubicBezTo>
                    <a:cubicBezTo>
                      <a:pt x="273" y="6335"/>
                      <a:pt x="231" y="6335"/>
                      <a:pt x="199" y="6346"/>
                    </a:cubicBezTo>
                    <a:cubicBezTo>
                      <a:pt x="136" y="6367"/>
                      <a:pt x="84" y="6408"/>
                      <a:pt x="63" y="6471"/>
                    </a:cubicBezTo>
                    <a:cubicBezTo>
                      <a:pt x="0" y="6597"/>
                      <a:pt x="63" y="6754"/>
                      <a:pt x="199" y="6806"/>
                    </a:cubicBezTo>
                    <a:cubicBezTo>
                      <a:pt x="241" y="6827"/>
                      <a:pt x="294" y="6827"/>
                      <a:pt x="335" y="6837"/>
                    </a:cubicBezTo>
                    <a:lnTo>
                      <a:pt x="429" y="6837"/>
                    </a:lnTo>
                    <a:cubicBezTo>
                      <a:pt x="466" y="6843"/>
                      <a:pt x="503" y="6845"/>
                      <a:pt x="538" y="6845"/>
                    </a:cubicBezTo>
                    <a:cubicBezTo>
                      <a:pt x="573" y="6845"/>
                      <a:pt x="607" y="6843"/>
                      <a:pt x="639" y="6837"/>
                    </a:cubicBezTo>
                    <a:lnTo>
                      <a:pt x="1089" y="6837"/>
                    </a:lnTo>
                    <a:cubicBezTo>
                      <a:pt x="1592" y="6837"/>
                      <a:pt x="2105" y="6858"/>
                      <a:pt x="2607" y="6921"/>
                    </a:cubicBezTo>
                    <a:cubicBezTo>
                      <a:pt x="2796" y="6942"/>
                      <a:pt x="2984" y="6974"/>
                      <a:pt x="3163" y="7005"/>
                    </a:cubicBezTo>
                    <a:cubicBezTo>
                      <a:pt x="3361" y="7037"/>
                      <a:pt x="3550" y="7068"/>
                      <a:pt x="3738" y="7110"/>
                    </a:cubicBezTo>
                    <a:cubicBezTo>
                      <a:pt x="3822" y="7130"/>
                      <a:pt x="3896" y="7162"/>
                      <a:pt x="3968" y="7183"/>
                    </a:cubicBezTo>
                    <a:cubicBezTo>
                      <a:pt x="4052" y="7225"/>
                      <a:pt x="4126" y="7256"/>
                      <a:pt x="4199" y="7298"/>
                    </a:cubicBezTo>
                    <a:cubicBezTo>
                      <a:pt x="4252" y="7340"/>
                      <a:pt x="4304" y="7372"/>
                      <a:pt x="4345" y="7403"/>
                    </a:cubicBezTo>
                    <a:cubicBezTo>
                      <a:pt x="4408" y="7455"/>
                      <a:pt x="4471" y="7518"/>
                      <a:pt x="4534" y="7570"/>
                    </a:cubicBezTo>
                    <a:cubicBezTo>
                      <a:pt x="4576" y="7623"/>
                      <a:pt x="4618" y="7665"/>
                      <a:pt x="4660" y="7717"/>
                    </a:cubicBezTo>
                    <a:cubicBezTo>
                      <a:pt x="4712" y="7791"/>
                      <a:pt x="4764" y="7853"/>
                      <a:pt x="4806" y="7926"/>
                    </a:cubicBezTo>
                    <a:cubicBezTo>
                      <a:pt x="4859" y="8021"/>
                      <a:pt x="4901" y="8115"/>
                      <a:pt x="4943" y="8209"/>
                    </a:cubicBezTo>
                    <a:cubicBezTo>
                      <a:pt x="5057" y="8492"/>
                      <a:pt x="5152" y="8785"/>
                      <a:pt x="5236" y="9089"/>
                    </a:cubicBezTo>
                    <a:cubicBezTo>
                      <a:pt x="5267" y="9215"/>
                      <a:pt x="5299" y="9340"/>
                      <a:pt x="5330" y="9476"/>
                    </a:cubicBezTo>
                    <a:cubicBezTo>
                      <a:pt x="5362" y="9602"/>
                      <a:pt x="5393" y="9738"/>
                      <a:pt x="5413" y="9864"/>
                    </a:cubicBezTo>
                    <a:cubicBezTo>
                      <a:pt x="5445" y="10094"/>
                      <a:pt x="5466" y="10325"/>
                      <a:pt x="5487" y="10565"/>
                    </a:cubicBezTo>
                    <a:cubicBezTo>
                      <a:pt x="5508" y="10712"/>
                      <a:pt x="5529" y="10869"/>
                      <a:pt x="5550" y="11026"/>
                    </a:cubicBezTo>
                    <a:cubicBezTo>
                      <a:pt x="5560" y="11172"/>
                      <a:pt x="5581" y="11330"/>
                      <a:pt x="5592" y="11486"/>
                    </a:cubicBezTo>
                    <a:cubicBezTo>
                      <a:pt x="5602" y="11644"/>
                      <a:pt x="5613" y="11811"/>
                      <a:pt x="5613" y="11968"/>
                    </a:cubicBezTo>
                    <a:cubicBezTo>
                      <a:pt x="5613" y="12042"/>
                      <a:pt x="5623" y="12126"/>
                      <a:pt x="5623" y="12198"/>
                    </a:cubicBezTo>
                    <a:cubicBezTo>
                      <a:pt x="5623" y="12314"/>
                      <a:pt x="5613" y="12450"/>
                      <a:pt x="5718" y="12523"/>
                    </a:cubicBezTo>
                    <a:cubicBezTo>
                      <a:pt x="5759" y="12565"/>
                      <a:pt x="5811" y="12586"/>
                      <a:pt x="5874" y="12586"/>
                    </a:cubicBezTo>
                    <a:cubicBezTo>
                      <a:pt x="5895" y="12586"/>
                      <a:pt x="5916" y="12575"/>
                      <a:pt x="5948" y="12575"/>
                    </a:cubicBezTo>
                    <a:cubicBezTo>
                      <a:pt x="6021" y="12544"/>
                      <a:pt x="6063" y="12492"/>
                      <a:pt x="6095" y="12429"/>
                    </a:cubicBezTo>
                    <a:cubicBezTo>
                      <a:pt x="6115" y="12356"/>
                      <a:pt x="6115" y="12272"/>
                      <a:pt x="6115" y="12198"/>
                    </a:cubicBezTo>
                    <a:lnTo>
                      <a:pt x="6115" y="12021"/>
                    </a:lnTo>
                    <a:cubicBezTo>
                      <a:pt x="6115" y="11916"/>
                      <a:pt x="6105" y="11811"/>
                      <a:pt x="6105" y="11707"/>
                    </a:cubicBezTo>
                    <a:cubicBezTo>
                      <a:pt x="6095" y="11486"/>
                      <a:pt x="6084" y="11267"/>
                      <a:pt x="6084" y="11058"/>
                    </a:cubicBezTo>
                    <a:lnTo>
                      <a:pt x="6084" y="10555"/>
                    </a:lnTo>
                    <a:cubicBezTo>
                      <a:pt x="6095" y="10376"/>
                      <a:pt x="6105" y="10209"/>
                      <a:pt x="6126" y="10041"/>
                    </a:cubicBezTo>
                    <a:cubicBezTo>
                      <a:pt x="6146" y="9822"/>
                      <a:pt x="6188" y="9613"/>
                      <a:pt x="6230" y="9392"/>
                    </a:cubicBezTo>
                    <a:cubicBezTo>
                      <a:pt x="6262" y="9308"/>
                      <a:pt x="6293" y="9215"/>
                      <a:pt x="6325" y="9131"/>
                    </a:cubicBezTo>
                    <a:cubicBezTo>
                      <a:pt x="6377" y="9005"/>
                      <a:pt x="6430" y="8890"/>
                      <a:pt x="6502" y="8775"/>
                    </a:cubicBezTo>
                    <a:cubicBezTo>
                      <a:pt x="6555" y="8670"/>
                      <a:pt x="6618" y="8575"/>
                      <a:pt x="6691" y="8492"/>
                    </a:cubicBezTo>
                    <a:lnTo>
                      <a:pt x="6681" y="8492"/>
                    </a:lnTo>
                    <a:cubicBezTo>
                      <a:pt x="6733" y="8429"/>
                      <a:pt x="6775" y="8366"/>
                      <a:pt x="6827" y="8314"/>
                    </a:cubicBezTo>
                    <a:lnTo>
                      <a:pt x="6995" y="8147"/>
                    </a:lnTo>
                    <a:cubicBezTo>
                      <a:pt x="7079" y="8063"/>
                      <a:pt x="7163" y="7989"/>
                      <a:pt x="7256" y="7926"/>
                    </a:cubicBezTo>
                    <a:cubicBezTo>
                      <a:pt x="7382" y="7832"/>
                      <a:pt x="7508" y="7749"/>
                      <a:pt x="7633" y="7675"/>
                    </a:cubicBezTo>
                    <a:cubicBezTo>
                      <a:pt x="7759" y="7602"/>
                      <a:pt x="7885" y="7528"/>
                      <a:pt x="8021" y="7455"/>
                    </a:cubicBezTo>
                    <a:lnTo>
                      <a:pt x="8429" y="7267"/>
                    </a:lnTo>
                    <a:cubicBezTo>
                      <a:pt x="8545" y="7214"/>
                      <a:pt x="8670" y="7172"/>
                      <a:pt x="8796" y="7130"/>
                    </a:cubicBezTo>
                    <a:cubicBezTo>
                      <a:pt x="8922" y="7089"/>
                      <a:pt x="9047" y="7058"/>
                      <a:pt x="9183" y="7016"/>
                    </a:cubicBezTo>
                    <a:lnTo>
                      <a:pt x="9173" y="7016"/>
                    </a:lnTo>
                    <a:cubicBezTo>
                      <a:pt x="9361" y="6974"/>
                      <a:pt x="9550" y="6921"/>
                      <a:pt x="9738" y="6879"/>
                    </a:cubicBezTo>
                    <a:lnTo>
                      <a:pt x="10304" y="6785"/>
                    </a:lnTo>
                    <a:cubicBezTo>
                      <a:pt x="10691" y="6733"/>
                      <a:pt x="11079" y="6691"/>
                      <a:pt x="11466" y="6639"/>
                    </a:cubicBezTo>
                    <a:lnTo>
                      <a:pt x="11498" y="6639"/>
                    </a:lnTo>
                    <a:cubicBezTo>
                      <a:pt x="11508" y="6639"/>
                      <a:pt x="11518" y="6628"/>
                      <a:pt x="11529" y="6628"/>
                    </a:cubicBezTo>
                    <a:cubicBezTo>
                      <a:pt x="11633" y="6618"/>
                      <a:pt x="11728" y="6597"/>
                      <a:pt x="11833" y="6576"/>
                    </a:cubicBezTo>
                    <a:cubicBezTo>
                      <a:pt x="11895" y="6565"/>
                      <a:pt x="11937" y="6523"/>
                      <a:pt x="11958" y="6460"/>
                    </a:cubicBezTo>
                    <a:cubicBezTo>
                      <a:pt x="11989" y="6397"/>
                      <a:pt x="11968" y="6304"/>
                      <a:pt x="11905" y="6262"/>
                    </a:cubicBezTo>
                    <a:cubicBezTo>
                      <a:pt x="11864" y="6230"/>
                      <a:pt x="11833" y="6220"/>
                      <a:pt x="11780" y="6199"/>
                    </a:cubicBezTo>
                    <a:cubicBezTo>
                      <a:pt x="11737" y="6188"/>
                      <a:pt x="11689" y="6186"/>
                      <a:pt x="11641" y="6186"/>
                    </a:cubicBezTo>
                    <a:cubicBezTo>
                      <a:pt x="11595" y="6186"/>
                      <a:pt x="11549" y="6188"/>
                      <a:pt x="11508" y="6188"/>
                    </a:cubicBezTo>
                    <a:cubicBezTo>
                      <a:pt x="11361" y="6199"/>
                      <a:pt x="11214" y="6199"/>
                      <a:pt x="11068" y="6199"/>
                    </a:cubicBezTo>
                    <a:cubicBezTo>
                      <a:pt x="10754" y="6199"/>
                      <a:pt x="10440" y="6188"/>
                      <a:pt x="10125" y="6146"/>
                    </a:cubicBezTo>
                    <a:cubicBezTo>
                      <a:pt x="9801" y="6104"/>
                      <a:pt x="9476" y="6041"/>
                      <a:pt x="9152" y="5958"/>
                    </a:cubicBezTo>
                    <a:cubicBezTo>
                      <a:pt x="9036" y="5927"/>
                      <a:pt x="8922" y="5885"/>
                      <a:pt x="8806" y="5843"/>
                    </a:cubicBezTo>
                    <a:cubicBezTo>
                      <a:pt x="8712" y="5801"/>
                      <a:pt x="8618" y="5759"/>
                      <a:pt x="8524" y="5706"/>
                    </a:cubicBezTo>
                    <a:cubicBezTo>
                      <a:pt x="8429" y="5644"/>
                      <a:pt x="8324" y="5581"/>
                      <a:pt x="8231" y="5508"/>
                    </a:cubicBezTo>
                    <a:cubicBezTo>
                      <a:pt x="8157" y="5445"/>
                      <a:pt x="8084" y="5382"/>
                      <a:pt x="8021" y="5319"/>
                    </a:cubicBezTo>
                    <a:cubicBezTo>
                      <a:pt x="7937" y="5236"/>
                      <a:pt x="7864" y="5152"/>
                      <a:pt x="7791" y="5068"/>
                    </a:cubicBezTo>
                    <a:cubicBezTo>
                      <a:pt x="7696" y="4932"/>
                      <a:pt x="7612" y="4806"/>
                      <a:pt x="7529" y="4659"/>
                    </a:cubicBezTo>
                    <a:cubicBezTo>
                      <a:pt x="7414" y="4471"/>
                      <a:pt x="7309" y="4272"/>
                      <a:pt x="7214" y="4063"/>
                    </a:cubicBezTo>
                    <a:cubicBezTo>
                      <a:pt x="7142" y="3864"/>
                      <a:pt x="7079" y="3654"/>
                      <a:pt x="7016" y="3445"/>
                    </a:cubicBezTo>
                    <a:cubicBezTo>
                      <a:pt x="6984" y="3340"/>
                      <a:pt x="6953" y="3235"/>
                      <a:pt x="6942" y="3131"/>
                    </a:cubicBezTo>
                    <a:cubicBezTo>
                      <a:pt x="6921" y="3016"/>
                      <a:pt x="6900" y="2911"/>
                      <a:pt x="6890" y="2806"/>
                    </a:cubicBezTo>
                    <a:cubicBezTo>
                      <a:pt x="6890" y="2806"/>
                      <a:pt x="6890" y="2795"/>
                      <a:pt x="6879" y="2795"/>
                    </a:cubicBezTo>
                    <a:lnTo>
                      <a:pt x="6879" y="2733"/>
                    </a:lnTo>
                    <a:cubicBezTo>
                      <a:pt x="6869" y="2649"/>
                      <a:pt x="6848" y="2565"/>
                      <a:pt x="6838" y="2492"/>
                    </a:cubicBezTo>
                    <a:lnTo>
                      <a:pt x="6838" y="2492"/>
                    </a:lnTo>
                    <a:cubicBezTo>
                      <a:pt x="6843" y="2498"/>
                      <a:pt x="6846" y="2504"/>
                      <a:pt x="6847" y="2508"/>
                    </a:cubicBezTo>
                    <a:lnTo>
                      <a:pt x="6847" y="2508"/>
                    </a:lnTo>
                    <a:cubicBezTo>
                      <a:pt x="6827" y="2394"/>
                      <a:pt x="6816" y="2281"/>
                      <a:pt x="6807" y="2157"/>
                    </a:cubicBezTo>
                    <a:cubicBezTo>
                      <a:pt x="6796" y="2052"/>
                      <a:pt x="6786" y="1937"/>
                      <a:pt x="6786" y="1832"/>
                    </a:cubicBezTo>
                    <a:cubicBezTo>
                      <a:pt x="6775" y="1613"/>
                      <a:pt x="6775" y="1392"/>
                      <a:pt x="6775" y="1173"/>
                    </a:cubicBezTo>
                    <a:lnTo>
                      <a:pt x="6775" y="1131"/>
                    </a:lnTo>
                    <a:lnTo>
                      <a:pt x="6775" y="587"/>
                    </a:lnTo>
                    <a:cubicBezTo>
                      <a:pt x="6786" y="492"/>
                      <a:pt x="6786" y="398"/>
                      <a:pt x="6786" y="303"/>
                    </a:cubicBezTo>
                    <a:cubicBezTo>
                      <a:pt x="6786" y="261"/>
                      <a:pt x="6786" y="220"/>
                      <a:pt x="6775" y="168"/>
                    </a:cubicBezTo>
                    <a:cubicBezTo>
                      <a:pt x="6765" y="126"/>
                      <a:pt x="6744" y="73"/>
                      <a:pt x="6702" y="42"/>
                    </a:cubicBezTo>
                    <a:cubicBezTo>
                      <a:pt x="6660" y="10"/>
                      <a:pt x="6607" y="0"/>
                      <a:pt x="6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17300" y="2935888"/>
                <a:ext cx="251050" cy="293550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11742" extrusionOk="0">
                    <a:moveTo>
                      <a:pt x="4730" y="1"/>
                    </a:moveTo>
                    <a:cubicBezTo>
                      <a:pt x="4724" y="1"/>
                      <a:pt x="4718" y="2"/>
                      <a:pt x="4712" y="4"/>
                    </a:cubicBezTo>
                    <a:cubicBezTo>
                      <a:pt x="4649" y="25"/>
                      <a:pt x="4629" y="77"/>
                      <a:pt x="4618" y="140"/>
                    </a:cubicBezTo>
                    <a:cubicBezTo>
                      <a:pt x="4608" y="192"/>
                      <a:pt x="4597" y="255"/>
                      <a:pt x="4587" y="318"/>
                    </a:cubicBezTo>
                    <a:cubicBezTo>
                      <a:pt x="4566" y="486"/>
                      <a:pt x="4555" y="653"/>
                      <a:pt x="4534" y="821"/>
                    </a:cubicBezTo>
                    <a:cubicBezTo>
                      <a:pt x="4524" y="988"/>
                      <a:pt x="4524" y="1156"/>
                      <a:pt x="4524" y="1323"/>
                    </a:cubicBezTo>
                    <a:cubicBezTo>
                      <a:pt x="4513" y="1491"/>
                      <a:pt x="4503" y="1668"/>
                      <a:pt x="4492" y="1836"/>
                    </a:cubicBezTo>
                    <a:cubicBezTo>
                      <a:pt x="4492" y="2024"/>
                      <a:pt x="4482" y="2203"/>
                      <a:pt x="4482" y="2380"/>
                    </a:cubicBezTo>
                    <a:cubicBezTo>
                      <a:pt x="4471" y="2548"/>
                      <a:pt x="4471" y="2716"/>
                      <a:pt x="4461" y="2873"/>
                    </a:cubicBezTo>
                    <a:cubicBezTo>
                      <a:pt x="4450" y="3051"/>
                      <a:pt x="4450" y="3229"/>
                      <a:pt x="4450" y="3397"/>
                    </a:cubicBezTo>
                    <a:cubicBezTo>
                      <a:pt x="4440" y="3732"/>
                      <a:pt x="4429" y="4067"/>
                      <a:pt x="4429" y="4402"/>
                    </a:cubicBezTo>
                    <a:lnTo>
                      <a:pt x="4429" y="4412"/>
                    </a:lnTo>
                    <a:lnTo>
                      <a:pt x="4429" y="4486"/>
                    </a:lnTo>
                    <a:lnTo>
                      <a:pt x="4429" y="4695"/>
                    </a:lnTo>
                    <a:cubicBezTo>
                      <a:pt x="4440" y="4925"/>
                      <a:pt x="4440" y="5145"/>
                      <a:pt x="4450" y="5375"/>
                    </a:cubicBezTo>
                    <a:cubicBezTo>
                      <a:pt x="4398" y="5333"/>
                      <a:pt x="4345" y="5281"/>
                      <a:pt x="4293" y="5239"/>
                    </a:cubicBezTo>
                    <a:cubicBezTo>
                      <a:pt x="4189" y="5135"/>
                      <a:pt x="4084" y="5040"/>
                      <a:pt x="3968" y="4946"/>
                    </a:cubicBezTo>
                    <a:cubicBezTo>
                      <a:pt x="3854" y="4842"/>
                      <a:pt x="3738" y="4747"/>
                      <a:pt x="3623" y="4663"/>
                    </a:cubicBezTo>
                    <a:cubicBezTo>
                      <a:pt x="3560" y="4611"/>
                      <a:pt x="3508" y="4569"/>
                      <a:pt x="3445" y="4517"/>
                    </a:cubicBezTo>
                    <a:cubicBezTo>
                      <a:pt x="3393" y="4475"/>
                      <a:pt x="3340" y="4423"/>
                      <a:pt x="3277" y="4370"/>
                    </a:cubicBezTo>
                    <a:cubicBezTo>
                      <a:pt x="3225" y="4318"/>
                      <a:pt x="3173" y="4276"/>
                      <a:pt x="3121" y="4234"/>
                    </a:cubicBezTo>
                    <a:cubicBezTo>
                      <a:pt x="3074" y="4206"/>
                      <a:pt x="3027" y="4170"/>
                      <a:pt x="2974" y="4170"/>
                    </a:cubicBezTo>
                    <a:cubicBezTo>
                      <a:pt x="2967" y="4170"/>
                      <a:pt x="2960" y="4170"/>
                      <a:pt x="2953" y="4171"/>
                    </a:cubicBezTo>
                    <a:cubicBezTo>
                      <a:pt x="2911" y="4181"/>
                      <a:pt x="2890" y="4234"/>
                      <a:pt x="2911" y="4276"/>
                    </a:cubicBezTo>
                    <a:cubicBezTo>
                      <a:pt x="2911" y="4286"/>
                      <a:pt x="2921" y="4286"/>
                      <a:pt x="2921" y="4286"/>
                    </a:cubicBezTo>
                    <a:cubicBezTo>
                      <a:pt x="2921" y="4297"/>
                      <a:pt x="2932" y="4297"/>
                      <a:pt x="2932" y="4297"/>
                    </a:cubicBezTo>
                    <a:cubicBezTo>
                      <a:pt x="2953" y="4318"/>
                      <a:pt x="2963" y="4339"/>
                      <a:pt x="2974" y="4349"/>
                    </a:cubicBezTo>
                    <a:lnTo>
                      <a:pt x="2984" y="4360"/>
                    </a:lnTo>
                    <a:cubicBezTo>
                      <a:pt x="3037" y="4433"/>
                      <a:pt x="3089" y="4496"/>
                      <a:pt x="3142" y="4558"/>
                    </a:cubicBezTo>
                    <a:cubicBezTo>
                      <a:pt x="3194" y="4621"/>
                      <a:pt x="3256" y="4695"/>
                      <a:pt x="3319" y="4758"/>
                    </a:cubicBezTo>
                    <a:cubicBezTo>
                      <a:pt x="3435" y="4883"/>
                      <a:pt x="3571" y="4998"/>
                      <a:pt x="3696" y="5114"/>
                    </a:cubicBezTo>
                    <a:cubicBezTo>
                      <a:pt x="3759" y="5187"/>
                      <a:pt x="3833" y="5260"/>
                      <a:pt x="3906" y="5333"/>
                    </a:cubicBezTo>
                    <a:cubicBezTo>
                      <a:pt x="3979" y="5407"/>
                      <a:pt x="4042" y="5480"/>
                      <a:pt x="4115" y="5554"/>
                    </a:cubicBezTo>
                    <a:cubicBezTo>
                      <a:pt x="4147" y="5585"/>
                      <a:pt x="4178" y="5626"/>
                      <a:pt x="4220" y="5658"/>
                    </a:cubicBezTo>
                    <a:cubicBezTo>
                      <a:pt x="4094" y="5658"/>
                      <a:pt x="3968" y="5653"/>
                      <a:pt x="3843" y="5653"/>
                    </a:cubicBezTo>
                    <a:cubicBezTo>
                      <a:pt x="3780" y="5653"/>
                      <a:pt x="3717" y="5655"/>
                      <a:pt x="3654" y="5658"/>
                    </a:cubicBezTo>
                    <a:cubicBezTo>
                      <a:pt x="3319" y="5658"/>
                      <a:pt x="2974" y="5668"/>
                      <a:pt x="2628" y="5668"/>
                    </a:cubicBezTo>
                    <a:lnTo>
                      <a:pt x="1560" y="5668"/>
                    </a:lnTo>
                    <a:cubicBezTo>
                      <a:pt x="1383" y="5668"/>
                      <a:pt x="1215" y="5668"/>
                      <a:pt x="1037" y="5679"/>
                    </a:cubicBezTo>
                    <a:cubicBezTo>
                      <a:pt x="869" y="5689"/>
                      <a:pt x="701" y="5710"/>
                      <a:pt x="545" y="5721"/>
                    </a:cubicBezTo>
                    <a:cubicBezTo>
                      <a:pt x="461" y="5721"/>
                      <a:pt x="377" y="5731"/>
                      <a:pt x="294" y="5742"/>
                    </a:cubicBezTo>
                    <a:cubicBezTo>
                      <a:pt x="252" y="5742"/>
                      <a:pt x="210" y="5752"/>
                      <a:pt x="168" y="5763"/>
                    </a:cubicBezTo>
                    <a:cubicBezTo>
                      <a:pt x="126" y="5763"/>
                      <a:pt x="84" y="5773"/>
                      <a:pt x="52" y="5794"/>
                    </a:cubicBezTo>
                    <a:cubicBezTo>
                      <a:pt x="21" y="5826"/>
                      <a:pt x="0" y="5857"/>
                      <a:pt x="10" y="5899"/>
                    </a:cubicBezTo>
                    <a:cubicBezTo>
                      <a:pt x="10" y="5931"/>
                      <a:pt x="31" y="5962"/>
                      <a:pt x="63" y="5983"/>
                    </a:cubicBezTo>
                    <a:cubicBezTo>
                      <a:pt x="115" y="6003"/>
                      <a:pt x="178" y="6003"/>
                      <a:pt x="241" y="6003"/>
                    </a:cubicBezTo>
                    <a:cubicBezTo>
                      <a:pt x="304" y="6014"/>
                      <a:pt x="366" y="6014"/>
                      <a:pt x="429" y="6014"/>
                    </a:cubicBezTo>
                    <a:lnTo>
                      <a:pt x="806" y="6014"/>
                    </a:lnTo>
                    <a:cubicBezTo>
                      <a:pt x="1068" y="6014"/>
                      <a:pt x="1330" y="6014"/>
                      <a:pt x="1592" y="6024"/>
                    </a:cubicBezTo>
                    <a:cubicBezTo>
                      <a:pt x="1937" y="6045"/>
                      <a:pt x="2272" y="6066"/>
                      <a:pt x="2618" y="6066"/>
                    </a:cubicBezTo>
                    <a:lnTo>
                      <a:pt x="3665" y="6066"/>
                    </a:lnTo>
                    <a:cubicBezTo>
                      <a:pt x="3875" y="6077"/>
                      <a:pt x="4084" y="6077"/>
                      <a:pt x="4293" y="6087"/>
                    </a:cubicBezTo>
                    <a:cubicBezTo>
                      <a:pt x="4189" y="6213"/>
                      <a:pt x="4073" y="6339"/>
                      <a:pt x="3968" y="6464"/>
                    </a:cubicBezTo>
                    <a:cubicBezTo>
                      <a:pt x="3875" y="6569"/>
                      <a:pt x="3780" y="6674"/>
                      <a:pt x="3675" y="6778"/>
                    </a:cubicBezTo>
                    <a:cubicBezTo>
                      <a:pt x="3581" y="6883"/>
                      <a:pt x="3477" y="6988"/>
                      <a:pt x="3372" y="7092"/>
                    </a:cubicBezTo>
                    <a:cubicBezTo>
                      <a:pt x="3163" y="7313"/>
                      <a:pt x="2953" y="7522"/>
                      <a:pt x="2744" y="7732"/>
                    </a:cubicBezTo>
                    <a:lnTo>
                      <a:pt x="2670" y="7804"/>
                    </a:lnTo>
                    <a:cubicBezTo>
                      <a:pt x="2628" y="7825"/>
                      <a:pt x="2597" y="7846"/>
                      <a:pt x="2576" y="7878"/>
                    </a:cubicBezTo>
                    <a:cubicBezTo>
                      <a:pt x="2544" y="7941"/>
                      <a:pt x="2586" y="8014"/>
                      <a:pt x="2649" y="8025"/>
                    </a:cubicBezTo>
                    <a:lnTo>
                      <a:pt x="2670" y="8025"/>
                    </a:lnTo>
                    <a:cubicBezTo>
                      <a:pt x="2733" y="8025"/>
                      <a:pt x="2796" y="7972"/>
                      <a:pt x="2848" y="7930"/>
                    </a:cubicBezTo>
                    <a:cubicBezTo>
                      <a:pt x="2879" y="7899"/>
                      <a:pt x="2921" y="7867"/>
                      <a:pt x="2953" y="7836"/>
                    </a:cubicBezTo>
                    <a:cubicBezTo>
                      <a:pt x="3100" y="7711"/>
                      <a:pt x="3246" y="7585"/>
                      <a:pt x="3382" y="7448"/>
                    </a:cubicBezTo>
                    <a:cubicBezTo>
                      <a:pt x="3602" y="7250"/>
                      <a:pt x="3812" y="7040"/>
                      <a:pt x="4021" y="6831"/>
                    </a:cubicBezTo>
                    <a:cubicBezTo>
                      <a:pt x="4178" y="6664"/>
                      <a:pt x="4335" y="6496"/>
                      <a:pt x="4482" y="6318"/>
                    </a:cubicBezTo>
                    <a:cubicBezTo>
                      <a:pt x="4492" y="6359"/>
                      <a:pt x="4492" y="6391"/>
                      <a:pt x="4492" y="6422"/>
                    </a:cubicBezTo>
                    <a:cubicBezTo>
                      <a:pt x="4503" y="6768"/>
                      <a:pt x="4513" y="7103"/>
                      <a:pt x="4534" y="7448"/>
                    </a:cubicBezTo>
                    <a:cubicBezTo>
                      <a:pt x="4545" y="7784"/>
                      <a:pt x="4566" y="8129"/>
                      <a:pt x="4576" y="8475"/>
                    </a:cubicBezTo>
                    <a:cubicBezTo>
                      <a:pt x="4587" y="8810"/>
                      <a:pt x="4597" y="9156"/>
                      <a:pt x="4608" y="9491"/>
                    </a:cubicBezTo>
                    <a:cubicBezTo>
                      <a:pt x="4618" y="9836"/>
                      <a:pt x="4629" y="10171"/>
                      <a:pt x="4639" y="10517"/>
                    </a:cubicBezTo>
                    <a:cubicBezTo>
                      <a:pt x="4639" y="10684"/>
                      <a:pt x="4649" y="10852"/>
                      <a:pt x="4649" y="11019"/>
                    </a:cubicBezTo>
                    <a:cubicBezTo>
                      <a:pt x="4649" y="11103"/>
                      <a:pt x="4649" y="11187"/>
                      <a:pt x="4660" y="11271"/>
                    </a:cubicBezTo>
                    <a:lnTo>
                      <a:pt x="4660" y="11543"/>
                    </a:lnTo>
                    <a:cubicBezTo>
                      <a:pt x="4670" y="11658"/>
                      <a:pt x="4764" y="11742"/>
                      <a:pt x="4880" y="11742"/>
                    </a:cubicBezTo>
                    <a:lnTo>
                      <a:pt x="4890" y="11742"/>
                    </a:lnTo>
                    <a:cubicBezTo>
                      <a:pt x="4995" y="11732"/>
                      <a:pt x="5089" y="11648"/>
                      <a:pt x="5089" y="11543"/>
                    </a:cubicBezTo>
                    <a:cubicBezTo>
                      <a:pt x="5089" y="11344"/>
                      <a:pt x="5068" y="11134"/>
                      <a:pt x="5057" y="10936"/>
                    </a:cubicBezTo>
                    <a:cubicBezTo>
                      <a:pt x="5026" y="10266"/>
                      <a:pt x="5005" y="9585"/>
                      <a:pt x="4995" y="8914"/>
                    </a:cubicBezTo>
                    <a:lnTo>
                      <a:pt x="4995" y="8726"/>
                    </a:lnTo>
                    <a:lnTo>
                      <a:pt x="4995" y="8244"/>
                    </a:lnTo>
                    <a:cubicBezTo>
                      <a:pt x="4995" y="7909"/>
                      <a:pt x="4985" y="7574"/>
                      <a:pt x="4974" y="7229"/>
                    </a:cubicBezTo>
                    <a:cubicBezTo>
                      <a:pt x="4974" y="6967"/>
                      <a:pt x="4964" y="6695"/>
                      <a:pt x="4964" y="6422"/>
                    </a:cubicBezTo>
                    <a:lnTo>
                      <a:pt x="4964" y="6422"/>
                    </a:lnTo>
                    <a:cubicBezTo>
                      <a:pt x="4985" y="6454"/>
                      <a:pt x="5016" y="6485"/>
                      <a:pt x="5047" y="6517"/>
                    </a:cubicBezTo>
                    <a:cubicBezTo>
                      <a:pt x="5204" y="6674"/>
                      <a:pt x="5382" y="6831"/>
                      <a:pt x="5550" y="6988"/>
                    </a:cubicBezTo>
                    <a:cubicBezTo>
                      <a:pt x="5550" y="6999"/>
                      <a:pt x="5560" y="6999"/>
                      <a:pt x="5560" y="7009"/>
                    </a:cubicBezTo>
                    <a:lnTo>
                      <a:pt x="5560" y="6999"/>
                    </a:lnTo>
                    <a:cubicBezTo>
                      <a:pt x="5571" y="7009"/>
                      <a:pt x="5581" y="7030"/>
                      <a:pt x="5602" y="7040"/>
                    </a:cubicBezTo>
                    <a:cubicBezTo>
                      <a:pt x="5728" y="7166"/>
                      <a:pt x="5843" y="7302"/>
                      <a:pt x="5958" y="7438"/>
                    </a:cubicBezTo>
                    <a:cubicBezTo>
                      <a:pt x="6011" y="7501"/>
                      <a:pt x="6074" y="7574"/>
                      <a:pt x="6125" y="7637"/>
                    </a:cubicBezTo>
                    <a:cubicBezTo>
                      <a:pt x="6157" y="7669"/>
                      <a:pt x="6188" y="7700"/>
                      <a:pt x="6209" y="7732"/>
                    </a:cubicBezTo>
                    <a:cubicBezTo>
                      <a:pt x="6262" y="7784"/>
                      <a:pt x="6314" y="7815"/>
                      <a:pt x="6377" y="7836"/>
                    </a:cubicBezTo>
                    <a:cubicBezTo>
                      <a:pt x="6398" y="7846"/>
                      <a:pt x="6409" y="7846"/>
                      <a:pt x="6430" y="7846"/>
                    </a:cubicBezTo>
                    <a:cubicBezTo>
                      <a:pt x="6492" y="7846"/>
                      <a:pt x="6544" y="7815"/>
                      <a:pt x="6576" y="7773"/>
                    </a:cubicBezTo>
                    <a:cubicBezTo>
                      <a:pt x="6618" y="7711"/>
                      <a:pt x="6618" y="7637"/>
                      <a:pt x="6576" y="7574"/>
                    </a:cubicBezTo>
                    <a:lnTo>
                      <a:pt x="6576" y="7564"/>
                    </a:lnTo>
                    <a:lnTo>
                      <a:pt x="6419" y="7344"/>
                    </a:lnTo>
                    <a:cubicBezTo>
                      <a:pt x="6241" y="7124"/>
                      <a:pt x="6063" y="6915"/>
                      <a:pt x="5864" y="6705"/>
                    </a:cubicBezTo>
                    <a:cubicBezTo>
                      <a:pt x="5759" y="6601"/>
                      <a:pt x="5644" y="6506"/>
                      <a:pt x="5529" y="6401"/>
                    </a:cubicBezTo>
                    <a:cubicBezTo>
                      <a:pt x="5424" y="6308"/>
                      <a:pt x="5320" y="6213"/>
                      <a:pt x="5225" y="6108"/>
                    </a:cubicBezTo>
                    <a:cubicBezTo>
                      <a:pt x="5382" y="6108"/>
                      <a:pt x="5550" y="6119"/>
                      <a:pt x="5707" y="6119"/>
                    </a:cubicBezTo>
                    <a:cubicBezTo>
                      <a:pt x="6053" y="6119"/>
                      <a:pt x="6398" y="6140"/>
                      <a:pt x="6733" y="6150"/>
                    </a:cubicBezTo>
                    <a:cubicBezTo>
                      <a:pt x="7079" y="6161"/>
                      <a:pt x="7414" y="6161"/>
                      <a:pt x="7759" y="6161"/>
                    </a:cubicBezTo>
                    <a:cubicBezTo>
                      <a:pt x="8105" y="6161"/>
                      <a:pt x="8450" y="6182"/>
                      <a:pt x="8796" y="6203"/>
                    </a:cubicBezTo>
                    <a:cubicBezTo>
                      <a:pt x="8953" y="6203"/>
                      <a:pt x="9120" y="6213"/>
                      <a:pt x="9288" y="6213"/>
                    </a:cubicBezTo>
                    <a:cubicBezTo>
                      <a:pt x="9361" y="6224"/>
                      <a:pt x="9445" y="6224"/>
                      <a:pt x="9529" y="6224"/>
                    </a:cubicBezTo>
                    <a:cubicBezTo>
                      <a:pt x="9602" y="6234"/>
                      <a:pt x="9686" y="6234"/>
                      <a:pt x="9759" y="6234"/>
                    </a:cubicBezTo>
                    <a:lnTo>
                      <a:pt x="9811" y="6234"/>
                    </a:lnTo>
                    <a:cubicBezTo>
                      <a:pt x="9937" y="6234"/>
                      <a:pt x="10032" y="6129"/>
                      <a:pt x="10032" y="6014"/>
                    </a:cubicBezTo>
                    <a:cubicBezTo>
                      <a:pt x="10042" y="5899"/>
                      <a:pt x="9958" y="5773"/>
                      <a:pt x="9843" y="5763"/>
                    </a:cubicBezTo>
                    <a:cubicBezTo>
                      <a:pt x="9717" y="5742"/>
                      <a:pt x="9592" y="5752"/>
                      <a:pt x="9476" y="5742"/>
                    </a:cubicBezTo>
                    <a:lnTo>
                      <a:pt x="9152" y="5742"/>
                    </a:lnTo>
                    <a:cubicBezTo>
                      <a:pt x="8817" y="5731"/>
                      <a:pt x="8482" y="5710"/>
                      <a:pt x="8136" y="5700"/>
                    </a:cubicBezTo>
                    <a:cubicBezTo>
                      <a:pt x="8021" y="5697"/>
                      <a:pt x="7906" y="5695"/>
                      <a:pt x="7791" y="5695"/>
                    </a:cubicBezTo>
                    <a:cubicBezTo>
                      <a:pt x="7560" y="5695"/>
                      <a:pt x="7330" y="5700"/>
                      <a:pt x="7100" y="5700"/>
                    </a:cubicBezTo>
                    <a:cubicBezTo>
                      <a:pt x="6754" y="5689"/>
                      <a:pt x="6409" y="5679"/>
                      <a:pt x="6074" y="5668"/>
                    </a:cubicBezTo>
                    <a:cubicBezTo>
                      <a:pt x="5906" y="5663"/>
                      <a:pt x="5741" y="5661"/>
                      <a:pt x="5577" y="5661"/>
                    </a:cubicBezTo>
                    <a:cubicBezTo>
                      <a:pt x="5414" y="5661"/>
                      <a:pt x="5251" y="5663"/>
                      <a:pt x="5089" y="5668"/>
                    </a:cubicBezTo>
                    <a:cubicBezTo>
                      <a:pt x="5131" y="5616"/>
                      <a:pt x="5173" y="5575"/>
                      <a:pt x="5215" y="5533"/>
                    </a:cubicBezTo>
                    <a:cubicBezTo>
                      <a:pt x="5413" y="5323"/>
                      <a:pt x="5613" y="5103"/>
                      <a:pt x="5811" y="4904"/>
                    </a:cubicBezTo>
                    <a:cubicBezTo>
                      <a:pt x="5958" y="4758"/>
                      <a:pt x="6105" y="4621"/>
                      <a:pt x="6251" y="4486"/>
                    </a:cubicBezTo>
                    <a:cubicBezTo>
                      <a:pt x="6325" y="4412"/>
                      <a:pt x="6388" y="4349"/>
                      <a:pt x="6461" y="4286"/>
                    </a:cubicBezTo>
                    <a:cubicBezTo>
                      <a:pt x="6534" y="4213"/>
                      <a:pt x="6607" y="4150"/>
                      <a:pt x="6681" y="4067"/>
                    </a:cubicBezTo>
                    <a:cubicBezTo>
                      <a:pt x="6754" y="3993"/>
                      <a:pt x="6744" y="3867"/>
                      <a:pt x="6670" y="3805"/>
                    </a:cubicBezTo>
                    <a:cubicBezTo>
                      <a:pt x="6634" y="3773"/>
                      <a:pt x="6589" y="3757"/>
                      <a:pt x="6545" y="3757"/>
                    </a:cubicBezTo>
                    <a:cubicBezTo>
                      <a:pt x="6500" y="3757"/>
                      <a:pt x="6456" y="3773"/>
                      <a:pt x="6419" y="3805"/>
                    </a:cubicBezTo>
                    <a:cubicBezTo>
                      <a:pt x="6398" y="3825"/>
                      <a:pt x="6377" y="3846"/>
                      <a:pt x="6346" y="3867"/>
                    </a:cubicBezTo>
                    <a:cubicBezTo>
                      <a:pt x="6251" y="3962"/>
                      <a:pt x="6157" y="4067"/>
                      <a:pt x="6053" y="4171"/>
                    </a:cubicBezTo>
                    <a:cubicBezTo>
                      <a:pt x="5958" y="4276"/>
                      <a:pt x="5853" y="4391"/>
                      <a:pt x="5749" y="4496"/>
                    </a:cubicBezTo>
                    <a:cubicBezTo>
                      <a:pt x="5539" y="4705"/>
                      <a:pt x="5341" y="4925"/>
                      <a:pt x="5141" y="5135"/>
                    </a:cubicBezTo>
                    <a:cubicBezTo>
                      <a:pt x="5078" y="5208"/>
                      <a:pt x="5005" y="5291"/>
                      <a:pt x="4943" y="5365"/>
                    </a:cubicBezTo>
                    <a:cubicBezTo>
                      <a:pt x="4943" y="5302"/>
                      <a:pt x="4932" y="5250"/>
                      <a:pt x="4932" y="5187"/>
                    </a:cubicBezTo>
                    <a:cubicBezTo>
                      <a:pt x="4932" y="4935"/>
                      <a:pt x="4922" y="4695"/>
                      <a:pt x="4922" y="4444"/>
                    </a:cubicBezTo>
                    <a:lnTo>
                      <a:pt x="4922" y="4412"/>
                    </a:lnTo>
                    <a:lnTo>
                      <a:pt x="4922" y="4202"/>
                    </a:lnTo>
                    <a:cubicBezTo>
                      <a:pt x="4922" y="3825"/>
                      <a:pt x="4922" y="3449"/>
                      <a:pt x="4911" y="3062"/>
                    </a:cubicBezTo>
                    <a:cubicBezTo>
                      <a:pt x="4911" y="2820"/>
                      <a:pt x="4901" y="2569"/>
                      <a:pt x="4901" y="2318"/>
                    </a:cubicBezTo>
                    <a:cubicBezTo>
                      <a:pt x="4901" y="2150"/>
                      <a:pt x="4890" y="1983"/>
                      <a:pt x="4890" y="1815"/>
                    </a:cubicBezTo>
                    <a:cubicBezTo>
                      <a:pt x="4880" y="1637"/>
                      <a:pt x="4869" y="1470"/>
                      <a:pt x="4859" y="1291"/>
                    </a:cubicBezTo>
                    <a:cubicBezTo>
                      <a:pt x="4848" y="1124"/>
                      <a:pt x="4838" y="946"/>
                      <a:pt x="4827" y="768"/>
                    </a:cubicBezTo>
                    <a:cubicBezTo>
                      <a:pt x="4827" y="611"/>
                      <a:pt x="4817" y="444"/>
                      <a:pt x="4806" y="286"/>
                    </a:cubicBezTo>
                    <a:lnTo>
                      <a:pt x="4806" y="151"/>
                    </a:lnTo>
                    <a:cubicBezTo>
                      <a:pt x="4806" y="119"/>
                      <a:pt x="4817" y="67"/>
                      <a:pt x="4796" y="35"/>
                    </a:cubicBezTo>
                    <a:cubicBezTo>
                      <a:pt x="4779" y="18"/>
                      <a:pt x="4755" y="1"/>
                      <a:pt x="47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559813" y="3764750"/>
                <a:ext cx="406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770" extrusionOk="0">
                    <a:moveTo>
                      <a:pt x="733" y="1"/>
                    </a:moveTo>
                    <a:cubicBezTo>
                      <a:pt x="356" y="1"/>
                      <a:pt x="42" y="325"/>
                      <a:pt x="10" y="692"/>
                    </a:cubicBezTo>
                    <a:cubicBezTo>
                      <a:pt x="0" y="797"/>
                      <a:pt x="10" y="911"/>
                      <a:pt x="63" y="1006"/>
                    </a:cubicBezTo>
                    <a:cubicBezTo>
                      <a:pt x="94" y="1069"/>
                      <a:pt x="126" y="1153"/>
                      <a:pt x="189" y="1205"/>
                    </a:cubicBezTo>
                    <a:cubicBezTo>
                      <a:pt x="199" y="1215"/>
                      <a:pt x="220" y="1226"/>
                      <a:pt x="231" y="1236"/>
                    </a:cubicBezTo>
                    <a:lnTo>
                      <a:pt x="231" y="1257"/>
                    </a:lnTo>
                    <a:cubicBezTo>
                      <a:pt x="262" y="1404"/>
                      <a:pt x="325" y="1530"/>
                      <a:pt x="440" y="1623"/>
                    </a:cubicBezTo>
                    <a:cubicBezTo>
                      <a:pt x="555" y="1718"/>
                      <a:pt x="692" y="1770"/>
                      <a:pt x="838" y="1770"/>
                    </a:cubicBezTo>
                    <a:lnTo>
                      <a:pt x="859" y="1770"/>
                    </a:lnTo>
                    <a:cubicBezTo>
                      <a:pt x="1027" y="1760"/>
                      <a:pt x="1183" y="1676"/>
                      <a:pt x="1309" y="1561"/>
                    </a:cubicBezTo>
                    <a:cubicBezTo>
                      <a:pt x="1435" y="1446"/>
                      <a:pt x="1539" y="1288"/>
                      <a:pt x="1581" y="1121"/>
                    </a:cubicBezTo>
                    <a:cubicBezTo>
                      <a:pt x="1623" y="953"/>
                      <a:pt x="1623" y="786"/>
                      <a:pt x="1571" y="618"/>
                    </a:cubicBezTo>
                    <a:cubicBezTo>
                      <a:pt x="1518" y="430"/>
                      <a:pt x="1393" y="273"/>
                      <a:pt x="1236" y="157"/>
                    </a:cubicBezTo>
                    <a:cubicBezTo>
                      <a:pt x="1089" y="53"/>
                      <a:pt x="911" y="1"/>
                      <a:pt x="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" name="Google Shape;48;p2"/>
              <p:cNvGrpSpPr/>
              <p:nvPr/>
            </p:nvGrpSpPr>
            <p:grpSpPr>
              <a:xfrm>
                <a:off x="415200" y="2786513"/>
                <a:ext cx="406125" cy="334575"/>
                <a:chOff x="1204250" y="2704150"/>
                <a:chExt cx="406125" cy="334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1225150" y="2924875"/>
                  <a:ext cx="207650" cy="1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554" extrusionOk="0">
                      <a:moveTo>
                        <a:pt x="2579" y="3653"/>
                      </a:moveTo>
                      <a:lnTo>
                        <a:pt x="2579" y="3653"/>
                      </a:lnTo>
                      <a:cubicBezTo>
                        <a:pt x="2577" y="3653"/>
                        <a:pt x="2575" y="3655"/>
                        <a:pt x="2573" y="3656"/>
                      </a:cubicBezTo>
                      <a:lnTo>
                        <a:pt x="2573" y="3656"/>
                      </a:lnTo>
                      <a:cubicBezTo>
                        <a:pt x="2575" y="3655"/>
                        <a:pt x="2577" y="3654"/>
                        <a:pt x="2579" y="3653"/>
                      </a:cubicBezTo>
                      <a:close/>
                      <a:moveTo>
                        <a:pt x="5389" y="268"/>
                      </a:moveTo>
                      <a:cubicBezTo>
                        <a:pt x="5533" y="268"/>
                        <a:pt x="5678" y="268"/>
                        <a:pt x="5822" y="278"/>
                      </a:cubicBezTo>
                      <a:cubicBezTo>
                        <a:pt x="5945" y="278"/>
                        <a:pt x="6079" y="290"/>
                        <a:pt x="6212" y="301"/>
                      </a:cubicBezTo>
                      <a:cubicBezTo>
                        <a:pt x="6368" y="323"/>
                        <a:pt x="6524" y="335"/>
                        <a:pt x="6680" y="368"/>
                      </a:cubicBezTo>
                      <a:cubicBezTo>
                        <a:pt x="6847" y="390"/>
                        <a:pt x="7002" y="424"/>
                        <a:pt x="7158" y="468"/>
                      </a:cubicBezTo>
                      <a:cubicBezTo>
                        <a:pt x="7281" y="490"/>
                        <a:pt x="7393" y="523"/>
                        <a:pt x="7504" y="546"/>
                      </a:cubicBezTo>
                      <a:cubicBezTo>
                        <a:pt x="7615" y="580"/>
                        <a:pt x="7727" y="612"/>
                        <a:pt x="7826" y="657"/>
                      </a:cubicBezTo>
                      <a:lnTo>
                        <a:pt x="7994" y="724"/>
                      </a:lnTo>
                      <a:lnTo>
                        <a:pt x="7826" y="758"/>
                      </a:lnTo>
                      <a:cubicBezTo>
                        <a:pt x="7771" y="768"/>
                        <a:pt x="7715" y="780"/>
                        <a:pt x="7660" y="802"/>
                      </a:cubicBezTo>
                      <a:cubicBezTo>
                        <a:pt x="7593" y="813"/>
                        <a:pt x="7526" y="835"/>
                        <a:pt x="7470" y="857"/>
                      </a:cubicBezTo>
                      <a:cubicBezTo>
                        <a:pt x="7348" y="891"/>
                        <a:pt x="7225" y="936"/>
                        <a:pt x="7103" y="969"/>
                      </a:cubicBezTo>
                      <a:cubicBezTo>
                        <a:pt x="6992" y="1003"/>
                        <a:pt x="6880" y="1047"/>
                        <a:pt x="6758" y="1092"/>
                      </a:cubicBezTo>
                      <a:cubicBezTo>
                        <a:pt x="6636" y="1136"/>
                        <a:pt x="6502" y="1181"/>
                        <a:pt x="6379" y="1236"/>
                      </a:cubicBezTo>
                      <a:cubicBezTo>
                        <a:pt x="6257" y="1292"/>
                        <a:pt x="6134" y="1359"/>
                        <a:pt x="6012" y="1426"/>
                      </a:cubicBezTo>
                      <a:cubicBezTo>
                        <a:pt x="5901" y="1481"/>
                        <a:pt x="5778" y="1537"/>
                        <a:pt x="5666" y="1604"/>
                      </a:cubicBezTo>
                      <a:cubicBezTo>
                        <a:pt x="5544" y="1671"/>
                        <a:pt x="5422" y="1737"/>
                        <a:pt x="5310" y="1815"/>
                      </a:cubicBezTo>
                      <a:cubicBezTo>
                        <a:pt x="5065" y="1960"/>
                        <a:pt x="4832" y="2116"/>
                        <a:pt x="4598" y="2260"/>
                      </a:cubicBezTo>
                      <a:cubicBezTo>
                        <a:pt x="4364" y="2416"/>
                        <a:pt x="4142" y="2572"/>
                        <a:pt x="3919" y="2739"/>
                      </a:cubicBezTo>
                      <a:cubicBezTo>
                        <a:pt x="3808" y="2817"/>
                        <a:pt x="3707" y="2895"/>
                        <a:pt x="3596" y="2973"/>
                      </a:cubicBezTo>
                      <a:cubicBezTo>
                        <a:pt x="3484" y="3051"/>
                        <a:pt x="3373" y="3140"/>
                        <a:pt x="3262" y="3207"/>
                      </a:cubicBezTo>
                      <a:cubicBezTo>
                        <a:pt x="3150" y="3296"/>
                        <a:pt x="3028" y="3374"/>
                        <a:pt x="2905" y="3452"/>
                      </a:cubicBezTo>
                      <a:cubicBezTo>
                        <a:pt x="2800" y="3525"/>
                        <a:pt x="2694" y="3589"/>
                        <a:pt x="2579" y="3653"/>
                      </a:cubicBezTo>
                      <a:lnTo>
                        <a:pt x="2579" y="3653"/>
                      </a:lnTo>
                      <a:cubicBezTo>
                        <a:pt x="2581" y="3652"/>
                        <a:pt x="2582" y="3652"/>
                        <a:pt x="2583" y="3652"/>
                      </a:cubicBezTo>
                      <a:cubicBezTo>
                        <a:pt x="2578" y="3655"/>
                        <a:pt x="2574" y="3657"/>
                        <a:pt x="2569" y="3660"/>
                      </a:cubicBezTo>
                      <a:lnTo>
                        <a:pt x="2569" y="3660"/>
                      </a:lnTo>
                      <a:cubicBezTo>
                        <a:pt x="2570" y="3659"/>
                        <a:pt x="2572" y="3657"/>
                        <a:pt x="2573" y="3656"/>
                      </a:cubicBezTo>
                      <a:lnTo>
                        <a:pt x="2573" y="3656"/>
                      </a:lnTo>
                      <a:cubicBezTo>
                        <a:pt x="2569" y="3659"/>
                        <a:pt x="2565" y="3661"/>
                        <a:pt x="2561" y="3663"/>
                      </a:cubicBezTo>
                      <a:cubicBezTo>
                        <a:pt x="2562" y="3663"/>
                        <a:pt x="2563" y="3663"/>
                        <a:pt x="2564" y="3663"/>
                      </a:cubicBezTo>
                      <a:lnTo>
                        <a:pt x="2564" y="3663"/>
                      </a:lnTo>
                      <a:cubicBezTo>
                        <a:pt x="2449" y="3726"/>
                        <a:pt x="2343" y="3789"/>
                        <a:pt x="2227" y="3853"/>
                      </a:cubicBezTo>
                      <a:cubicBezTo>
                        <a:pt x="2115" y="3908"/>
                        <a:pt x="1992" y="3964"/>
                        <a:pt x="1881" y="4009"/>
                      </a:cubicBezTo>
                      <a:cubicBezTo>
                        <a:pt x="1814" y="4042"/>
                        <a:pt x="1748" y="4064"/>
                        <a:pt x="1692" y="4086"/>
                      </a:cubicBezTo>
                      <a:cubicBezTo>
                        <a:pt x="1626" y="4120"/>
                        <a:pt x="1559" y="4142"/>
                        <a:pt x="1492" y="4164"/>
                      </a:cubicBezTo>
                      <a:cubicBezTo>
                        <a:pt x="1447" y="4164"/>
                        <a:pt x="1414" y="4175"/>
                        <a:pt x="1381" y="4187"/>
                      </a:cubicBezTo>
                      <a:cubicBezTo>
                        <a:pt x="1347" y="4197"/>
                        <a:pt x="1314" y="4209"/>
                        <a:pt x="1269" y="4209"/>
                      </a:cubicBezTo>
                      <a:cubicBezTo>
                        <a:pt x="1225" y="4220"/>
                        <a:pt x="1169" y="4220"/>
                        <a:pt x="1124" y="4231"/>
                      </a:cubicBezTo>
                      <a:cubicBezTo>
                        <a:pt x="1091" y="4231"/>
                        <a:pt x="1057" y="4220"/>
                        <a:pt x="1024" y="4220"/>
                      </a:cubicBezTo>
                      <a:cubicBezTo>
                        <a:pt x="1002" y="4220"/>
                        <a:pt x="980" y="4220"/>
                        <a:pt x="958" y="4209"/>
                      </a:cubicBezTo>
                      <a:cubicBezTo>
                        <a:pt x="924" y="4197"/>
                        <a:pt x="891" y="4187"/>
                        <a:pt x="846" y="4175"/>
                      </a:cubicBezTo>
                      <a:cubicBezTo>
                        <a:pt x="824" y="4164"/>
                        <a:pt x="802" y="4153"/>
                        <a:pt x="790" y="4142"/>
                      </a:cubicBezTo>
                      <a:cubicBezTo>
                        <a:pt x="757" y="4131"/>
                        <a:pt x="723" y="4108"/>
                        <a:pt x="701" y="4098"/>
                      </a:cubicBezTo>
                      <a:lnTo>
                        <a:pt x="646" y="4042"/>
                      </a:lnTo>
                      <a:cubicBezTo>
                        <a:pt x="612" y="4009"/>
                        <a:pt x="579" y="3975"/>
                        <a:pt x="557" y="3942"/>
                      </a:cubicBezTo>
                      <a:cubicBezTo>
                        <a:pt x="534" y="3920"/>
                        <a:pt x="512" y="3897"/>
                        <a:pt x="501" y="3863"/>
                      </a:cubicBezTo>
                      <a:cubicBezTo>
                        <a:pt x="478" y="3841"/>
                        <a:pt x="468" y="3808"/>
                        <a:pt x="456" y="3786"/>
                      </a:cubicBezTo>
                      <a:cubicBezTo>
                        <a:pt x="445" y="3741"/>
                        <a:pt x="423" y="3708"/>
                        <a:pt x="412" y="3663"/>
                      </a:cubicBezTo>
                      <a:cubicBezTo>
                        <a:pt x="401" y="3619"/>
                        <a:pt x="389" y="3574"/>
                        <a:pt x="389" y="3529"/>
                      </a:cubicBezTo>
                      <a:cubicBezTo>
                        <a:pt x="379" y="3485"/>
                        <a:pt x="379" y="3440"/>
                        <a:pt x="379" y="3385"/>
                      </a:cubicBezTo>
                      <a:cubicBezTo>
                        <a:pt x="379" y="3329"/>
                        <a:pt x="379" y="3262"/>
                        <a:pt x="389" y="3207"/>
                      </a:cubicBezTo>
                      <a:cubicBezTo>
                        <a:pt x="389" y="3162"/>
                        <a:pt x="401" y="3118"/>
                        <a:pt x="412" y="3073"/>
                      </a:cubicBezTo>
                      <a:cubicBezTo>
                        <a:pt x="423" y="2995"/>
                        <a:pt x="456" y="2918"/>
                        <a:pt x="478" y="2828"/>
                      </a:cubicBezTo>
                      <a:cubicBezTo>
                        <a:pt x="490" y="2817"/>
                        <a:pt x="501" y="2795"/>
                        <a:pt x="512" y="2772"/>
                      </a:cubicBezTo>
                      <a:cubicBezTo>
                        <a:pt x="512" y="2750"/>
                        <a:pt x="523" y="2728"/>
                        <a:pt x="534" y="2706"/>
                      </a:cubicBezTo>
                      <a:cubicBezTo>
                        <a:pt x="557" y="2673"/>
                        <a:pt x="579" y="2639"/>
                        <a:pt x="601" y="2594"/>
                      </a:cubicBezTo>
                      <a:cubicBezTo>
                        <a:pt x="624" y="2550"/>
                        <a:pt x="656" y="2494"/>
                        <a:pt x="690" y="2450"/>
                      </a:cubicBezTo>
                      <a:cubicBezTo>
                        <a:pt x="713" y="2405"/>
                        <a:pt x="746" y="2361"/>
                        <a:pt x="779" y="2316"/>
                      </a:cubicBezTo>
                      <a:cubicBezTo>
                        <a:pt x="835" y="2250"/>
                        <a:pt x="891" y="2171"/>
                        <a:pt x="946" y="2104"/>
                      </a:cubicBezTo>
                      <a:cubicBezTo>
                        <a:pt x="1013" y="2027"/>
                        <a:pt x="1080" y="1960"/>
                        <a:pt x="1158" y="1882"/>
                      </a:cubicBezTo>
                      <a:cubicBezTo>
                        <a:pt x="1213" y="1815"/>
                        <a:pt x="1280" y="1760"/>
                        <a:pt x="1358" y="1693"/>
                      </a:cubicBezTo>
                      <a:cubicBezTo>
                        <a:pt x="1425" y="1626"/>
                        <a:pt x="1503" y="1570"/>
                        <a:pt x="1581" y="1503"/>
                      </a:cubicBezTo>
                      <a:cubicBezTo>
                        <a:pt x="1658" y="1436"/>
                        <a:pt x="1737" y="1381"/>
                        <a:pt x="1826" y="1314"/>
                      </a:cubicBezTo>
                      <a:cubicBezTo>
                        <a:pt x="1870" y="1280"/>
                        <a:pt x="1926" y="1248"/>
                        <a:pt x="1970" y="1214"/>
                      </a:cubicBezTo>
                      <a:cubicBezTo>
                        <a:pt x="2026" y="1191"/>
                        <a:pt x="2071" y="1158"/>
                        <a:pt x="2115" y="1125"/>
                      </a:cubicBezTo>
                      <a:cubicBezTo>
                        <a:pt x="2215" y="1080"/>
                        <a:pt x="2304" y="1025"/>
                        <a:pt x="2405" y="969"/>
                      </a:cubicBezTo>
                      <a:cubicBezTo>
                        <a:pt x="2505" y="924"/>
                        <a:pt x="2605" y="869"/>
                        <a:pt x="2705" y="824"/>
                      </a:cubicBezTo>
                      <a:cubicBezTo>
                        <a:pt x="2816" y="780"/>
                        <a:pt x="2939" y="735"/>
                        <a:pt x="3051" y="691"/>
                      </a:cubicBezTo>
                      <a:cubicBezTo>
                        <a:pt x="3173" y="646"/>
                        <a:pt x="3296" y="612"/>
                        <a:pt x="3418" y="568"/>
                      </a:cubicBezTo>
                      <a:cubicBezTo>
                        <a:pt x="3573" y="523"/>
                        <a:pt x="3741" y="479"/>
                        <a:pt x="3907" y="446"/>
                      </a:cubicBezTo>
                      <a:cubicBezTo>
                        <a:pt x="4086" y="412"/>
                        <a:pt x="4253" y="379"/>
                        <a:pt x="4431" y="345"/>
                      </a:cubicBezTo>
                      <a:cubicBezTo>
                        <a:pt x="4598" y="323"/>
                        <a:pt x="4754" y="301"/>
                        <a:pt x="4921" y="290"/>
                      </a:cubicBezTo>
                      <a:cubicBezTo>
                        <a:pt x="5077" y="278"/>
                        <a:pt x="5233" y="268"/>
                        <a:pt x="5389" y="268"/>
                      </a:cubicBezTo>
                      <a:close/>
                      <a:moveTo>
                        <a:pt x="5288" y="1"/>
                      </a:moveTo>
                      <a:cubicBezTo>
                        <a:pt x="5010" y="1"/>
                        <a:pt x="4731" y="23"/>
                        <a:pt x="4464" y="56"/>
                      </a:cubicBezTo>
                      <a:lnTo>
                        <a:pt x="4030" y="123"/>
                      </a:lnTo>
                      <a:cubicBezTo>
                        <a:pt x="3897" y="145"/>
                        <a:pt x="3763" y="179"/>
                        <a:pt x="3630" y="212"/>
                      </a:cubicBezTo>
                      <a:cubicBezTo>
                        <a:pt x="3484" y="246"/>
                        <a:pt x="3351" y="278"/>
                        <a:pt x="3206" y="323"/>
                      </a:cubicBezTo>
                      <a:cubicBezTo>
                        <a:pt x="3073" y="357"/>
                        <a:pt x="2928" y="412"/>
                        <a:pt x="2794" y="457"/>
                      </a:cubicBezTo>
                      <a:cubicBezTo>
                        <a:pt x="2538" y="557"/>
                        <a:pt x="2294" y="669"/>
                        <a:pt x="2049" y="802"/>
                      </a:cubicBezTo>
                      <a:cubicBezTo>
                        <a:pt x="1804" y="946"/>
                        <a:pt x="1559" y="1092"/>
                        <a:pt x="1347" y="1270"/>
                      </a:cubicBezTo>
                      <a:cubicBezTo>
                        <a:pt x="1235" y="1359"/>
                        <a:pt x="1124" y="1459"/>
                        <a:pt x="1024" y="1548"/>
                      </a:cubicBezTo>
                      <a:cubicBezTo>
                        <a:pt x="913" y="1648"/>
                        <a:pt x="812" y="1760"/>
                        <a:pt x="713" y="1871"/>
                      </a:cubicBezTo>
                      <a:cubicBezTo>
                        <a:pt x="668" y="1916"/>
                        <a:pt x="624" y="1960"/>
                        <a:pt x="579" y="2015"/>
                      </a:cubicBezTo>
                      <a:cubicBezTo>
                        <a:pt x="534" y="2082"/>
                        <a:pt x="478" y="2138"/>
                        <a:pt x="434" y="2205"/>
                      </a:cubicBezTo>
                      <a:cubicBezTo>
                        <a:pt x="389" y="2260"/>
                        <a:pt x="356" y="2316"/>
                        <a:pt x="322" y="2372"/>
                      </a:cubicBezTo>
                      <a:cubicBezTo>
                        <a:pt x="300" y="2405"/>
                        <a:pt x="278" y="2438"/>
                        <a:pt x="267" y="2472"/>
                      </a:cubicBezTo>
                      <a:cubicBezTo>
                        <a:pt x="245" y="2505"/>
                        <a:pt x="233" y="2527"/>
                        <a:pt x="211" y="2561"/>
                      </a:cubicBezTo>
                      <a:cubicBezTo>
                        <a:pt x="189" y="2628"/>
                        <a:pt x="156" y="2695"/>
                        <a:pt x="134" y="2762"/>
                      </a:cubicBezTo>
                      <a:cubicBezTo>
                        <a:pt x="100" y="2828"/>
                        <a:pt x="78" y="2906"/>
                        <a:pt x="67" y="2973"/>
                      </a:cubicBezTo>
                      <a:cubicBezTo>
                        <a:pt x="33" y="3084"/>
                        <a:pt x="22" y="3195"/>
                        <a:pt x="11" y="3307"/>
                      </a:cubicBezTo>
                      <a:cubicBezTo>
                        <a:pt x="0" y="3463"/>
                        <a:pt x="22" y="3630"/>
                        <a:pt x="67" y="3774"/>
                      </a:cubicBezTo>
                      <a:cubicBezTo>
                        <a:pt x="122" y="3942"/>
                        <a:pt x="200" y="4098"/>
                        <a:pt x="322" y="4220"/>
                      </a:cubicBezTo>
                      <a:cubicBezTo>
                        <a:pt x="389" y="4287"/>
                        <a:pt x="456" y="4353"/>
                        <a:pt x="534" y="4398"/>
                      </a:cubicBezTo>
                      <a:cubicBezTo>
                        <a:pt x="612" y="4442"/>
                        <a:pt x="690" y="4476"/>
                        <a:pt x="768" y="4509"/>
                      </a:cubicBezTo>
                      <a:lnTo>
                        <a:pt x="790" y="4509"/>
                      </a:lnTo>
                      <a:cubicBezTo>
                        <a:pt x="879" y="4531"/>
                        <a:pt x="968" y="4554"/>
                        <a:pt x="1057" y="4554"/>
                      </a:cubicBezTo>
                      <a:cubicBezTo>
                        <a:pt x="1113" y="4554"/>
                        <a:pt x="1169" y="4543"/>
                        <a:pt x="1213" y="4543"/>
                      </a:cubicBezTo>
                      <a:cubicBezTo>
                        <a:pt x="1292" y="4531"/>
                        <a:pt x="1358" y="4521"/>
                        <a:pt x="1436" y="4498"/>
                      </a:cubicBezTo>
                      <a:cubicBezTo>
                        <a:pt x="1470" y="4498"/>
                        <a:pt x="1503" y="4487"/>
                        <a:pt x="1536" y="4476"/>
                      </a:cubicBezTo>
                      <a:cubicBezTo>
                        <a:pt x="1569" y="4465"/>
                        <a:pt x="1592" y="4454"/>
                        <a:pt x="1626" y="4454"/>
                      </a:cubicBezTo>
                      <a:cubicBezTo>
                        <a:pt x="1692" y="4420"/>
                        <a:pt x="1759" y="4398"/>
                        <a:pt x="1837" y="4365"/>
                      </a:cubicBezTo>
                      <a:cubicBezTo>
                        <a:pt x="1960" y="4320"/>
                        <a:pt x="2082" y="4264"/>
                        <a:pt x="2204" y="4209"/>
                      </a:cubicBezTo>
                      <a:cubicBezTo>
                        <a:pt x="2326" y="4142"/>
                        <a:pt x="2460" y="4086"/>
                        <a:pt x="2583" y="4009"/>
                      </a:cubicBezTo>
                      <a:cubicBezTo>
                        <a:pt x="2705" y="3942"/>
                        <a:pt x="2828" y="3863"/>
                        <a:pt x="2950" y="3786"/>
                      </a:cubicBezTo>
                      <a:cubicBezTo>
                        <a:pt x="3184" y="3641"/>
                        <a:pt x="3407" y="3485"/>
                        <a:pt x="3630" y="3318"/>
                      </a:cubicBezTo>
                      <a:cubicBezTo>
                        <a:pt x="3852" y="3162"/>
                        <a:pt x="4075" y="2995"/>
                        <a:pt x="4298" y="2828"/>
                      </a:cubicBezTo>
                      <a:cubicBezTo>
                        <a:pt x="4743" y="2505"/>
                        <a:pt x="5199" y="2205"/>
                        <a:pt x="5666" y="1926"/>
                      </a:cubicBezTo>
                      <a:cubicBezTo>
                        <a:pt x="5800" y="1837"/>
                        <a:pt x="5945" y="1760"/>
                        <a:pt x="6090" y="1681"/>
                      </a:cubicBezTo>
                      <a:cubicBezTo>
                        <a:pt x="6235" y="1614"/>
                        <a:pt x="6379" y="1537"/>
                        <a:pt x="6524" y="1470"/>
                      </a:cubicBezTo>
                      <a:cubicBezTo>
                        <a:pt x="6624" y="1426"/>
                        <a:pt x="6713" y="1392"/>
                        <a:pt x="6814" y="1359"/>
                      </a:cubicBezTo>
                      <a:lnTo>
                        <a:pt x="7081" y="1258"/>
                      </a:lnTo>
                      <a:cubicBezTo>
                        <a:pt x="7181" y="1225"/>
                        <a:pt x="7270" y="1191"/>
                        <a:pt x="7359" y="1169"/>
                      </a:cubicBezTo>
                      <a:cubicBezTo>
                        <a:pt x="7459" y="1136"/>
                        <a:pt x="7548" y="1102"/>
                        <a:pt x="7648" y="1080"/>
                      </a:cubicBezTo>
                      <a:cubicBezTo>
                        <a:pt x="7749" y="1047"/>
                        <a:pt x="7838" y="1036"/>
                        <a:pt x="7938" y="1013"/>
                      </a:cubicBezTo>
                      <a:cubicBezTo>
                        <a:pt x="7982" y="1003"/>
                        <a:pt x="8027" y="991"/>
                        <a:pt x="8083" y="980"/>
                      </a:cubicBezTo>
                      <a:cubicBezTo>
                        <a:pt x="8105" y="980"/>
                        <a:pt x="8127" y="969"/>
                        <a:pt x="8160" y="969"/>
                      </a:cubicBezTo>
                      <a:cubicBezTo>
                        <a:pt x="8183" y="958"/>
                        <a:pt x="8205" y="958"/>
                        <a:pt x="8227" y="946"/>
                      </a:cubicBezTo>
                      <a:cubicBezTo>
                        <a:pt x="8283" y="914"/>
                        <a:pt x="8306" y="857"/>
                        <a:pt x="8294" y="802"/>
                      </a:cubicBezTo>
                      <a:cubicBezTo>
                        <a:pt x="8294" y="768"/>
                        <a:pt x="8272" y="746"/>
                        <a:pt x="8249" y="724"/>
                      </a:cubicBezTo>
                      <a:cubicBezTo>
                        <a:pt x="8216" y="702"/>
                        <a:pt x="8183" y="669"/>
                        <a:pt x="8160" y="646"/>
                      </a:cubicBezTo>
                      <a:cubicBezTo>
                        <a:pt x="8116" y="602"/>
                        <a:pt x="8061" y="580"/>
                        <a:pt x="8016" y="557"/>
                      </a:cubicBezTo>
                      <a:cubicBezTo>
                        <a:pt x="7915" y="501"/>
                        <a:pt x="7826" y="457"/>
                        <a:pt x="7727" y="424"/>
                      </a:cubicBezTo>
                      <a:cubicBezTo>
                        <a:pt x="7593" y="379"/>
                        <a:pt x="7470" y="335"/>
                        <a:pt x="7336" y="301"/>
                      </a:cubicBezTo>
                      <a:cubicBezTo>
                        <a:pt x="7214" y="268"/>
                        <a:pt x="7081" y="234"/>
                        <a:pt x="6958" y="201"/>
                      </a:cubicBezTo>
                      <a:cubicBezTo>
                        <a:pt x="6824" y="167"/>
                        <a:pt x="6691" y="145"/>
                        <a:pt x="6557" y="123"/>
                      </a:cubicBezTo>
                      <a:cubicBezTo>
                        <a:pt x="6424" y="100"/>
                        <a:pt x="6279" y="67"/>
                        <a:pt x="6146" y="56"/>
                      </a:cubicBezTo>
                      <a:cubicBezTo>
                        <a:pt x="5856" y="11"/>
                        <a:pt x="5567" y="1"/>
                        <a:pt x="52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1204250" y="2759625"/>
                  <a:ext cx="244950" cy="16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8" h="6745" extrusionOk="0">
                      <a:moveTo>
                        <a:pt x="2929" y="342"/>
                      </a:moveTo>
                      <a:cubicBezTo>
                        <a:pt x="2996" y="354"/>
                        <a:pt x="3063" y="354"/>
                        <a:pt x="3130" y="354"/>
                      </a:cubicBezTo>
                      <a:cubicBezTo>
                        <a:pt x="3229" y="364"/>
                        <a:pt x="3330" y="376"/>
                        <a:pt x="3430" y="398"/>
                      </a:cubicBezTo>
                      <a:cubicBezTo>
                        <a:pt x="3530" y="409"/>
                        <a:pt x="3630" y="420"/>
                        <a:pt x="3731" y="443"/>
                      </a:cubicBezTo>
                      <a:cubicBezTo>
                        <a:pt x="3842" y="465"/>
                        <a:pt x="3942" y="487"/>
                        <a:pt x="4053" y="520"/>
                      </a:cubicBezTo>
                      <a:cubicBezTo>
                        <a:pt x="4154" y="542"/>
                        <a:pt x="4265" y="576"/>
                        <a:pt x="4376" y="609"/>
                      </a:cubicBezTo>
                      <a:lnTo>
                        <a:pt x="4644" y="710"/>
                      </a:lnTo>
                      <a:cubicBezTo>
                        <a:pt x="4743" y="743"/>
                        <a:pt x="4855" y="787"/>
                        <a:pt x="4955" y="832"/>
                      </a:cubicBezTo>
                      <a:lnTo>
                        <a:pt x="5256" y="966"/>
                      </a:lnTo>
                      <a:cubicBezTo>
                        <a:pt x="5334" y="999"/>
                        <a:pt x="5411" y="1044"/>
                        <a:pt x="5490" y="1077"/>
                      </a:cubicBezTo>
                      <a:cubicBezTo>
                        <a:pt x="5567" y="1121"/>
                        <a:pt x="5634" y="1155"/>
                        <a:pt x="5712" y="1188"/>
                      </a:cubicBezTo>
                      <a:cubicBezTo>
                        <a:pt x="5779" y="1233"/>
                        <a:pt x="5857" y="1277"/>
                        <a:pt x="5924" y="1311"/>
                      </a:cubicBezTo>
                      <a:cubicBezTo>
                        <a:pt x="5990" y="1356"/>
                        <a:pt x="6069" y="1400"/>
                        <a:pt x="6136" y="1445"/>
                      </a:cubicBezTo>
                      <a:lnTo>
                        <a:pt x="6336" y="1578"/>
                      </a:lnTo>
                      <a:cubicBezTo>
                        <a:pt x="6403" y="1623"/>
                        <a:pt x="6480" y="1678"/>
                        <a:pt x="6559" y="1734"/>
                      </a:cubicBezTo>
                      <a:lnTo>
                        <a:pt x="6826" y="1935"/>
                      </a:lnTo>
                      <a:cubicBezTo>
                        <a:pt x="6915" y="2001"/>
                        <a:pt x="7004" y="2079"/>
                        <a:pt x="7081" y="2146"/>
                      </a:cubicBezTo>
                      <a:cubicBezTo>
                        <a:pt x="7148" y="2202"/>
                        <a:pt x="7215" y="2269"/>
                        <a:pt x="7282" y="2324"/>
                      </a:cubicBezTo>
                      <a:cubicBezTo>
                        <a:pt x="7349" y="2380"/>
                        <a:pt x="7415" y="2435"/>
                        <a:pt x="7472" y="2502"/>
                      </a:cubicBezTo>
                      <a:cubicBezTo>
                        <a:pt x="7538" y="2558"/>
                        <a:pt x="7594" y="2613"/>
                        <a:pt x="7650" y="2680"/>
                      </a:cubicBezTo>
                      <a:cubicBezTo>
                        <a:pt x="7716" y="2736"/>
                        <a:pt x="7772" y="2791"/>
                        <a:pt x="7828" y="2858"/>
                      </a:cubicBezTo>
                      <a:cubicBezTo>
                        <a:pt x="7883" y="2914"/>
                        <a:pt x="7928" y="2981"/>
                        <a:pt x="7984" y="3036"/>
                      </a:cubicBezTo>
                      <a:cubicBezTo>
                        <a:pt x="8039" y="3092"/>
                        <a:pt x="8083" y="3159"/>
                        <a:pt x="8140" y="3214"/>
                      </a:cubicBezTo>
                      <a:cubicBezTo>
                        <a:pt x="8184" y="3281"/>
                        <a:pt x="8239" y="3348"/>
                        <a:pt x="8284" y="3404"/>
                      </a:cubicBezTo>
                      <a:lnTo>
                        <a:pt x="8417" y="3605"/>
                      </a:lnTo>
                      <a:cubicBezTo>
                        <a:pt x="8462" y="3660"/>
                        <a:pt x="8506" y="3716"/>
                        <a:pt x="8551" y="3783"/>
                      </a:cubicBezTo>
                      <a:cubicBezTo>
                        <a:pt x="8652" y="3939"/>
                        <a:pt x="8741" y="4094"/>
                        <a:pt x="8840" y="4250"/>
                      </a:cubicBezTo>
                      <a:cubicBezTo>
                        <a:pt x="8930" y="4406"/>
                        <a:pt x="9019" y="4573"/>
                        <a:pt x="9097" y="4729"/>
                      </a:cubicBezTo>
                      <a:cubicBezTo>
                        <a:pt x="9130" y="4785"/>
                        <a:pt x="9152" y="4840"/>
                        <a:pt x="9186" y="4896"/>
                      </a:cubicBezTo>
                      <a:cubicBezTo>
                        <a:pt x="9208" y="4963"/>
                        <a:pt x="9231" y="5018"/>
                        <a:pt x="9264" y="5074"/>
                      </a:cubicBezTo>
                      <a:lnTo>
                        <a:pt x="9397" y="5408"/>
                      </a:lnTo>
                      <a:cubicBezTo>
                        <a:pt x="9431" y="5508"/>
                        <a:pt x="9464" y="5619"/>
                        <a:pt x="9486" y="5720"/>
                      </a:cubicBezTo>
                      <a:cubicBezTo>
                        <a:pt x="9520" y="5831"/>
                        <a:pt x="9542" y="5943"/>
                        <a:pt x="9575" y="6054"/>
                      </a:cubicBezTo>
                      <a:lnTo>
                        <a:pt x="9609" y="6321"/>
                      </a:lnTo>
                      <a:lnTo>
                        <a:pt x="9609" y="6354"/>
                      </a:lnTo>
                      <a:cubicBezTo>
                        <a:pt x="9520" y="6254"/>
                        <a:pt x="9419" y="6143"/>
                        <a:pt x="9320" y="6042"/>
                      </a:cubicBezTo>
                      <a:cubicBezTo>
                        <a:pt x="9208" y="5931"/>
                        <a:pt x="9097" y="5831"/>
                        <a:pt x="8974" y="5742"/>
                      </a:cubicBezTo>
                      <a:cubicBezTo>
                        <a:pt x="8874" y="5653"/>
                        <a:pt x="8774" y="5575"/>
                        <a:pt x="8662" y="5497"/>
                      </a:cubicBezTo>
                      <a:cubicBezTo>
                        <a:pt x="8563" y="5408"/>
                        <a:pt x="8451" y="5341"/>
                        <a:pt x="8340" y="5275"/>
                      </a:cubicBezTo>
                      <a:cubicBezTo>
                        <a:pt x="8106" y="5129"/>
                        <a:pt x="7861" y="4985"/>
                        <a:pt x="7616" y="4874"/>
                      </a:cubicBezTo>
                      <a:cubicBezTo>
                        <a:pt x="7371" y="4751"/>
                        <a:pt x="7115" y="4651"/>
                        <a:pt x="6859" y="4550"/>
                      </a:cubicBezTo>
                      <a:cubicBezTo>
                        <a:pt x="6603" y="4461"/>
                        <a:pt x="6358" y="4372"/>
                        <a:pt x="6102" y="4295"/>
                      </a:cubicBezTo>
                      <a:cubicBezTo>
                        <a:pt x="5567" y="4117"/>
                        <a:pt x="5033" y="3972"/>
                        <a:pt x="4498" y="3838"/>
                      </a:cubicBezTo>
                      <a:cubicBezTo>
                        <a:pt x="3964" y="3716"/>
                        <a:pt x="3430" y="3615"/>
                        <a:pt x="2895" y="3504"/>
                      </a:cubicBezTo>
                      <a:cubicBezTo>
                        <a:pt x="2739" y="3471"/>
                        <a:pt x="2595" y="3437"/>
                        <a:pt x="2439" y="3404"/>
                      </a:cubicBezTo>
                      <a:cubicBezTo>
                        <a:pt x="2283" y="3360"/>
                        <a:pt x="2128" y="3315"/>
                        <a:pt x="1982" y="3271"/>
                      </a:cubicBezTo>
                      <a:lnTo>
                        <a:pt x="1994" y="3271"/>
                      </a:lnTo>
                      <a:cubicBezTo>
                        <a:pt x="1883" y="3237"/>
                        <a:pt x="1771" y="3192"/>
                        <a:pt x="1660" y="3148"/>
                      </a:cubicBezTo>
                      <a:cubicBezTo>
                        <a:pt x="1604" y="3125"/>
                        <a:pt x="1549" y="3103"/>
                        <a:pt x="1504" y="3081"/>
                      </a:cubicBezTo>
                      <a:cubicBezTo>
                        <a:pt x="1448" y="3059"/>
                        <a:pt x="1403" y="3036"/>
                        <a:pt x="1348" y="3014"/>
                      </a:cubicBezTo>
                      <a:cubicBezTo>
                        <a:pt x="1248" y="2959"/>
                        <a:pt x="1136" y="2903"/>
                        <a:pt x="1036" y="2836"/>
                      </a:cubicBezTo>
                      <a:cubicBezTo>
                        <a:pt x="970" y="2781"/>
                        <a:pt x="903" y="2736"/>
                        <a:pt x="847" y="2680"/>
                      </a:cubicBezTo>
                      <a:cubicBezTo>
                        <a:pt x="792" y="2636"/>
                        <a:pt x="747" y="2591"/>
                        <a:pt x="702" y="2536"/>
                      </a:cubicBezTo>
                      <a:cubicBezTo>
                        <a:pt x="658" y="2491"/>
                        <a:pt x="624" y="2447"/>
                        <a:pt x="580" y="2391"/>
                      </a:cubicBezTo>
                      <a:cubicBezTo>
                        <a:pt x="557" y="2335"/>
                        <a:pt x="524" y="2291"/>
                        <a:pt x="490" y="2235"/>
                      </a:cubicBezTo>
                      <a:cubicBezTo>
                        <a:pt x="468" y="2180"/>
                        <a:pt x="446" y="2113"/>
                        <a:pt x="424" y="2057"/>
                      </a:cubicBezTo>
                      <a:cubicBezTo>
                        <a:pt x="401" y="2012"/>
                        <a:pt x="391" y="1957"/>
                        <a:pt x="379" y="1901"/>
                      </a:cubicBezTo>
                      <a:cubicBezTo>
                        <a:pt x="368" y="1856"/>
                        <a:pt x="368" y="1823"/>
                        <a:pt x="357" y="1779"/>
                      </a:cubicBezTo>
                      <a:lnTo>
                        <a:pt x="357" y="1634"/>
                      </a:lnTo>
                      <a:cubicBezTo>
                        <a:pt x="368" y="1601"/>
                        <a:pt x="368" y="1556"/>
                        <a:pt x="379" y="1512"/>
                      </a:cubicBezTo>
                      <a:cubicBezTo>
                        <a:pt x="391" y="1478"/>
                        <a:pt x="401" y="1445"/>
                        <a:pt x="413" y="1400"/>
                      </a:cubicBezTo>
                      <a:cubicBezTo>
                        <a:pt x="424" y="1366"/>
                        <a:pt x="435" y="1322"/>
                        <a:pt x="458" y="1289"/>
                      </a:cubicBezTo>
                      <a:cubicBezTo>
                        <a:pt x="480" y="1244"/>
                        <a:pt x="502" y="1200"/>
                        <a:pt x="535" y="1166"/>
                      </a:cubicBezTo>
                      <a:cubicBezTo>
                        <a:pt x="557" y="1121"/>
                        <a:pt x="591" y="1077"/>
                        <a:pt x="624" y="1044"/>
                      </a:cubicBezTo>
                      <a:lnTo>
                        <a:pt x="758" y="910"/>
                      </a:lnTo>
                      <a:cubicBezTo>
                        <a:pt x="802" y="866"/>
                        <a:pt x="858" y="832"/>
                        <a:pt x="914" y="787"/>
                      </a:cubicBezTo>
                      <a:cubicBezTo>
                        <a:pt x="947" y="777"/>
                        <a:pt x="970" y="754"/>
                        <a:pt x="992" y="743"/>
                      </a:cubicBezTo>
                      <a:cubicBezTo>
                        <a:pt x="1014" y="732"/>
                        <a:pt x="1036" y="710"/>
                        <a:pt x="1069" y="698"/>
                      </a:cubicBezTo>
                      <a:lnTo>
                        <a:pt x="1203" y="632"/>
                      </a:lnTo>
                      <a:cubicBezTo>
                        <a:pt x="1259" y="609"/>
                        <a:pt x="1314" y="576"/>
                        <a:pt x="1370" y="554"/>
                      </a:cubicBezTo>
                      <a:cubicBezTo>
                        <a:pt x="1415" y="542"/>
                        <a:pt x="1460" y="520"/>
                        <a:pt x="1515" y="510"/>
                      </a:cubicBezTo>
                      <a:cubicBezTo>
                        <a:pt x="1559" y="498"/>
                        <a:pt x="1604" y="487"/>
                        <a:pt x="1638" y="476"/>
                      </a:cubicBezTo>
                      <a:lnTo>
                        <a:pt x="1905" y="409"/>
                      </a:lnTo>
                      <a:cubicBezTo>
                        <a:pt x="1949" y="409"/>
                        <a:pt x="1982" y="398"/>
                        <a:pt x="2016" y="398"/>
                      </a:cubicBezTo>
                      <a:cubicBezTo>
                        <a:pt x="2049" y="387"/>
                        <a:pt x="2083" y="387"/>
                        <a:pt x="2116" y="376"/>
                      </a:cubicBezTo>
                      <a:cubicBezTo>
                        <a:pt x="2183" y="376"/>
                        <a:pt x="2250" y="364"/>
                        <a:pt x="2316" y="354"/>
                      </a:cubicBezTo>
                      <a:cubicBezTo>
                        <a:pt x="2450" y="342"/>
                        <a:pt x="2584" y="342"/>
                        <a:pt x="2717" y="342"/>
                      </a:cubicBezTo>
                      <a:close/>
                      <a:moveTo>
                        <a:pt x="2662" y="0"/>
                      </a:moveTo>
                      <a:cubicBezTo>
                        <a:pt x="2595" y="0"/>
                        <a:pt x="2528" y="3"/>
                        <a:pt x="2462" y="8"/>
                      </a:cubicBezTo>
                      <a:cubicBezTo>
                        <a:pt x="2383" y="8"/>
                        <a:pt x="2316" y="8"/>
                        <a:pt x="2250" y="20"/>
                      </a:cubicBezTo>
                      <a:cubicBezTo>
                        <a:pt x="2172" y="30"/>
                        <a:pt x="2105" y="30"/>
                        <a:pt x="2038" y="42"/>
                      </a:cubicBezTo>
                      <a:cubicBezTo>
                        <a:pt x="1972" y="53"/>
                        <a:pt x="1893" y="64"/>
                        <a:pt x="1826" y="75"/>
                      </a:cubicBezTo>
                      <a:cubicBezTo>
                        <a:pt x="1760" y="97"/>
                        <a:pt x="1682" y="109"/>
                        <a:pt x="1626" y="119"/>
                      </a:cubicBezTo>
                      <a:cubicBezTo>
                        <a:pt x="1559" y="142"/>
                        <a:pt x="1482" y="153"/>
                        <a:pt x="1426" y="176"/>
                      </a:cubicBezTo>
                      <a:cubicBezTo>
                        <a:pt x="1348" y="198"/>
                        <a:pt x="1281" y="220"/>
                        <a:pt x="1215" y="242"/>
                      </a:cubicBezTo>
                      <a:cubicBezTo>
                        <a:pt x="1148" y="275"/>
                        <a:pt x="1081" y="298"/>
                        <a:pt x="1014" y="331"/>
                      </a:cubicBezTo>
                      <a:cubicBezTo>
                        <a:pt x="970" y="354"/>
                        <a:pt x="936" y="376"/>
                        <a:pt x="891" y="398"/>
                      </a:cubicBezTo>
                      <a:cubicBezTo>
                        <a:pt x="869" y="409"/>
                        <a:pt x="847" y="420"/>
                        <a:pt x="814" y="443"/>
                      </a:cubicBezTo>
                      <a:cubicBezTo>
                        <a:pt x="702" y="510"/>
                        <a:pt x="591" y="587"/>
                        <a:pt x="480" y="688"/>
                      </a:cubicBezTo>
                      <a:cubicBezTo>
                        <a:pt x="346" y="810"/>
                        <a:pt x="235" y="955"/>
                        <a:pt x="146" y="1111"/>
                      </a:cubicBezTo>
                      <a:cubicBezTo>
                        <a:pt x="101" y="1200"/>
                        <a:pt x="67" y="1289"/>
                        <a:pt x="45" y="1389"/>
                      </a:cubicBezTo>
                      <a:cubicBezTo>
                        <a:pt x="23" y="1467"/>
                        <a:pt x="12" y="1556"/>
                        <a:pt x="1" y="1645"/>
                      </a:cubicBezTo>
                      <a:cubicBezTo>
                        <a:pt x="1" y="1834"/>
                        <a:pt x="34" y="2024"/>
                        <a:pt x="101" y="2202"/>
                      </a:cubicBezTo>
                      <a:cubicBezTo>
                        <a:pt x="168" y="2380"/>
                        <a:pt x="268" y="2546"/>
                        <a:pt x="391" y="2692"/>
                      </a:cubicBezTo>
                      <a:cubicBezTo>
                        <a:pt x="513" y="2836"/>
                        <a:pt x="646" y="2959"/>
                        <a:pt x="802" y="3070"/>
                      </a:cubicBezTo>
                      <a:cubicBezTo>
                        <a:pt x="881" y="3115"/>
                        <a:pt x="970" y="3159"/>
                        <a:pt x="1047" y="3214"/>
                      </a:cubicBezTo>
                      <a:cubicBezTo>
                        <a:pt x="1081" y="3226"/>
                        <a:pt x="1114" y="3248"/>
                        <a:pt x="1136" y="3259"/>
                      </a:cubicBezTo>
                      <a:cubicBezTo>
                        <a:pt x="1170" y="3271"/>
                        <a:pt x="1192" y="3293"/>
                        <a:pt x="1225" y="3304"/>
                      </a:cubicBezTo>
                      <a:cubicBezTo>
                        <a:pt x="1281" y="3326"/>
                        <a:pt x="1348" y="3360"/>
                        <a:pt x="1403" y="3382"/>
                      </a:cubicBezTo>
                      <a:cubicBezTo>
                        <a:pt x="1470" y="3404"/>
                        <a:pt x="1537" y="3437"/>
                        <a:pt x="1604" y="3459"/>
                      </a:cubicBezTo>
                      <a:cubicBezTo>
                        <a:pt x="1737" y="3504"/>
                        <a:pt x="1883" y="3560"/>
                        <a:pt x="2016" y="3593"/>
                      </a:cubicBezTo>
                      <a:cubicBezTo>
                        <a:pt x="2150" y="3638"/>
                        <a:pt x="2283" y="3671"/>
                        <a:pt x="2417" y="3704"/>
                      </a:cubicBezTo>
                      <a:cubicBezTo>
                        <a:pt x="2684" y="3771"/>
                        <a:pt x="2962" y="3816"/>
                        <a:pt x="3229" y="3872"/>
                      </a:cubicBezTo>
                      <a:cubicBezTo>
                        <a:pt x="3496" y="3916"/>
                        <a:pt x="3753" y="3972"/>
                        <a:pt x="4020" y="4016"/>
                      </a:cubicBezTo>
                      <a:cubicBezTo>
                        <a:pt x="4276" y="4072"/>
                        <a:pt x="4521" y="4127"/>
                        <a:pt x="4777" y="4194"/>
                      </a:cubicBezTo>
                      <a:cubicBezTo>
                        <a:pt x="5044" y="4273"/>
                        <a:pt x="5322" y="4350"/>
                        <a:pt x="5590" y="4428"/>
                      </a:cubicBezTo>
                      <a:cubicBezTo>
                        <a:pt x="5846" y="4506"/>
                        <a:pt x="6091" y="4584"/>
                        <a:pt x="6336" y="4673"/>
                      </a:cubicBezTo>
                      <a:cubicBezTo>
                        <a:pt x="6781" y="4829"/>
                        <a:pt x="7215" y="4996"/>
                        <a:pt x="7627" y="5196"/>
                      </a:cubicBezTo>
                      <a:cubicBezTo>
                        <a:pt x="7761" y="5275"/>
                        <a:pt x="7895" y="5341"/>
                        <a:pt x="8017" y="5419"/>
                      </a:cubicBezTo>
                      <a:cubicBezTo>
                        <a:pt x="8140" y="5486"/>
                        <a:pt x="8262" y="5564"/>
                        <a:pt x="8384" y="5642"/>
                      </a:cubicBezTo>
                      <a:cubicBezTo>
                        <a:pt x="8573" y="5775"/>
                        <a:pt x="8751" y="5909"/>
                        <a:pt x="8930" y="6065"/>
                      </a:cubicBezTo>
                      <a:cubicBezTo>
                        <a:pt x="9075" y="6198"/>
                        <a:pt x="9219" y="6343"/>
                        <a:pt x="9353" y="6488"/>
                      </a:cubicBezTo>
                      <a:cubicBezTo>
                        <a:pt x="9386" y="6532"/>
                        <a:pt x="9419" y="6566"/>
                        <a:pt x="9453" y="6611"/>
                      </a:cubicBezTo>
                      <a:cubicBezTo>
                        <a:pt x="9498" y="6644"/>
                        <a:pt x="9531" y="6688"/>
                        <a:pt x="9575" y="6722"/>
                      </a:cubicBezTo>
                      <a:cubicBezTo>
                        <a:pt x="9598" y="6744"/>
                        <a:pt x="9631" y="6744"/>
                        <a:pt x="9664" y="6744"/>
                      </a:cubicBezTo>
                      <a:cubicBezTo>
                        <a:pt x="9687" y="6744"/>
                        <a:pt x="9720" y="6744"/>
                        <a:pt x="9743" y="6722"/>
                      </a:cubicBezTo>
                      <a:cubicBezTo>
                        <a:pt x="9776" y="6700"/>
                        <a:pt x="9787" y="6655"/>
                        <a:pt x="9787" y="6621"/>
                      </a:cubicBezTo>
                      <a:cubicBezTo>
                        <a:pt x="9798" y="6611"/>
                        <a:pt x="9798" y="6599"/>
                        <a:pt x="9798" y="6588"/>
                      </a:cubicBezTo>
                      <a:lnTo>
                        <a:pt x="9798" y="6544"/>
                      </a:lnTo>
                      <a:cubicBezTo>
                        <a:pt x="9798" y="6499"/>
                        <a:pt x="9787" y="6465"/>
                        <a:pt x="9787" y="6421"/>
                      </a:cubicBezTo>
                      <a:cubicBezTo>
                        <a:pt x="9787" y="6399"/>
                        <a:pt x="9787" y="6388"/>
                        <a:pt x="9776" y="6366"/>
                      </a:cubicBezTo>
                      <a:lnTo>
                        <a:pt x="9776" y="6332"/>
                      </a:lnTo>
                      <a:cubicBezTo>
                        <a:pt x="9776" y="6310"/>
                        <a:pt x="9776" y="6299"/>
                        <a:pt x="9765" y="6287"/>
                      </a:cubicBezTo>
                      <a:lnTo>
                        <a:pt x="9765" y="6277"/>
                      </a:lnTo>
                      <a:cubicBezTo>
                        <a:pt x="9765" y="6254"/>
                        <a:pt x="9753" y="6243"/>
                        <a:pt x="9753" y="6220"/>
                      </a:cubicBezTo>
                      <a:cubicBezTo>
                        <a:pt x="9753" y="6198"/>
                        <a:pt x="9753" y="6176"/>
                        <a:pt x="9743" y="6143"/>
                      </a:cubicBezTo>
                      <a:cubicBezTo>
                        <a:pt x="9731" y="6020"/>
                        <a:pt x="9709" y="5898"/>
                        <a:pt x="9676" y="5775"/>
                      </a:cubicBezTo>
                      <a:cubicBezTo>
                        <a:pt x="9664" y="5698"/>
                        <a:pt x="9642" y="5631"/>
                        <a:pt x="9631" y="5552"/>
                      </a:cubicBezTo>
                      <a:cubicBezTo>
                        <a:pt x="9609" y="5486"/>
                        <a:pt x="9587" y="5419"/>
                        <a:pt x="9575" y="5352"/>
                      </a:cubicBezTo>
                      <a:cubicBezTo>
                        <a:pt x="9565" y="5330"/>
                        <a:pt x="9553" y="5297"/>
                        <a:pt x="9542" y="5275"/>
                      </a:cubicBezTo>
                      <a:lnTo>
                        <a:pt x="9508" y="5174"/>
                      </a:lnTo>
                      <a:cubicBezTo>
                        <a:pt x="9486" y="5119"/>
                        <a:pt x="9464" y="5052"/>
                        <a:pt x="9442" y="4996"/>
                      </a:cubicBezTo>
                      <a:cubicBezTo>
                        <a:pt x="9386" y="4874"/>
                        <a:pt x="9342" y="4751"/>
                        <a:pt x="9275" y="4629"/>
                      </a:cubicBezTo>
                      <a:cubicBezTo>
                        <a:pt x="9219" y="4506"/>
                        <a:pt x="9152" y="4372"/>
                        <a:pt x="9085" y="4239"/>
                      </a:cubicBezTo>
                      <a:cubicBezTo>
                        <a:pt x="9019" y="4117"/>
                        <a:pt x="8941" y="3994"/>
                        <a:pt x="8874" y="3872"/>
                      </a:cubicBezTo>
                      <a:cubicBezTo>
                        <a:pt x="8808" y="3760"/>
                        <a:pt x="8741" y="3649"/>
                        <a:pt x="8662" y="3538"/>
                      </a:cubicBezTo>
                      <a:cubicBezTo>
                        <a:pt x="8596" y="3426"/>
                        <a:pt x="8518" y="3315"/>
                        <a:pt x="8440" y="3214"/>
                      </a:cubicBezTo>
                      <a:cubicBezTo>
                        <a:pt x="8407" y="3159"/>
                        <a:pt x="8362" y="3103"/>
                        <a:pt x="8328" y="3059"/>
                      </a:cubicBezTo>
                      <a:cubicBezTo>
                        <a:pt x="8273" y="2992"/>
                        <a:pt x="8229" y="2937"/>
                        <a:pt x="8184" y="2880"/>
                      </a:cubicBezTo>
                      <a:cubicBezTo>
                        <a:pt x="8128" y="2814"/>
                        <a:pt x="8083" y="2758"/>
                        <a:pt x="8039" y="2702"/>
                      </a:cubicBezTo>
                      <a:cubicBezTo>
                        <a:pt x="7994" y="2647"/>
                        <a:pt x="7939" y="2603"/>
                        <a:pt x="7895" y="2546"/>
                      </a:cubicBezTo>
                      <a:cubicBezTo>
                        <a:pt x="7816" y="2457"/>
                        <a:pt x="7727" y="2368"/>
                        <a:pt x="7638" y="2279"/>
                      </a:cubicBezTo>
                      <a:cubicBezTo>
                        <a:pt x="7583" y="2235"/>
                        <a:pt x="7538" y="2180"/>
                        <a:pt x="7482" y="2123"/>
                      </a:cubicBezTo>
                      <a:cubicBezTo>
                        <a:pt x="7427" y="2079"/>
                        <a:pt x="7360" y="2024"/>
                        <a:pt x="7304" y="1968"/>
                      </a:cubicBezTo>
                      <a:cubicBezTo>
                        <a:pt x="7215" y="1878"/>
                        <a:pt x="7115" y="1801"/>
                        <a:pt x="7015" y="1723"/>
                      </a:cubicBezTo>
                      <a:cubicBezTo>
                        <a:pt x="6915" y="1634"/>
                        <a:pt x="6804" y="1544"/>
                        <a:pt x="6703" y="1467"/>
                      </a:cubicBezTo>
                      <a:cubicBezTo>
                        <a:pt x="6470" y="1311"/>
                        <a:pt x="6247" y="1144"/>
                        <a:pt x="6002" y="1010"/>
                      </a:cubicBezTo>
                      <a:lnTo>
                        <a:pt x="5834" y="910"/>
                      </a:lnTo>
                      <a:cubicBezTo>
                        <a:pt x="5779" y="876"/>
                        <a:pt x="5712" y="844"/>
                        <a:pt x="5646" y="810"/>
                      </a:cubicBezTo>
                      <a:cubicBezTo>
                        <a:pt x="5579" y="765"/>
                        <a:pt x="5500" y="732"/>
                        <a:pt x="5434" y="698"/>
                      </a:cubicBezTo>
                      <a:cubicBezTo>
                        <a:pt x="5378" y="665"/>
                        <a:pt x="5312" y="643"/>
                        <a:pt x="5245" y="609"/>
                      </a:cubicBezTo>
                      <a:cubicBezTo>
                        <a:pt x="5134" y="554"/>
                        <a:pt x="5022" y="510"/>
                        <a:pt x="4911" y="465"/>
                      </a:cubicBezTo>
                      <a:cubicBezTo>
                        <a:pt x="4844" y="431"/>
                        <a:pt x="4777" y="409"/>
                        <a:pt x="4699" y="387"/>
                      </a:cubicBezTo>
                      <a:cubicBezTo>
                        <a:pt x="4632" y="354"/>
                        <a:pt x="4555" y="331"/>
                        <a:pt x="4488" y="298"/>
                      </a:cubicBezTo>
                      <a:cubicBezTo>
                        <a:pt x="4409" y="275"/>
                        <a:pt x="4343" y="253"/>
                        <a:pt x="4265" y="231"/>
                      </a:cubicBezTo>
                      <a:cubicBezTo>
                        <a:pt x="4209" y="220"/>
                        <a:pt x="4142" y="198"/>
                        <a:pt x="4075" y="186"/>
                      </a:cubicBezTo>
                      <a:cubicBezTo>
                        <a:pt x="3953" y="153"/>
                        <a:pt x="3820" y="119"/>
                        <a:pt x="3686" y="97"/>
                      </a:cubicBezTo>
                      <a:cubicBezTo>
                        <a:pt x="3407" y="42"/>
                        <a:pt x="3140" y="8"/>
                        <a:pt x="2862" y="8"/>
                      </a:cubicBezTo>
                      <a:cubicBezTo>
                        <a:pt x="2796" y="3"/>
                        <a:pt x="2729" y="0"/>
                        <a:pt x="2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1458100" y="2704150"/>
                  <a:ext cx="152275" cy="1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" h="6893" extrusionOk="0">
                      <a:moveTo>
                        <a:pt x="4476" y="324"/>
                      </a:moveTo>
                      <a:cubicBezTo>
                        <a:pt x="4576" y="324"/>
                        <a:pt x="4666" y="334"/>
                        <a:pt x="4755" y="346"/>
                      </a:cubicBezTo>
                      <a:cubicBezTo>
                        <a:pt x="4810" y="357"/>
                        <a:pt x="4854" y="368"/>
                        <a:pt x="4910" y="368"/>
                      </a:cubicBezTo>
                      <a:lnTo>
                        <a:pt x="5044" y="401"/>
                      </a:lnTo>
                      <a:cubicBezTo>
                        <a:pt x="5077" y="413"/>
                        <a:pt x="5122" y="435"/>
                        <a:pt x="5155" y="446"/>
                      </a:cubicBezTo>
                      <a:cubicBezTo>
                        <a:pt x="5200" y="457"/>
                        <a:pt x="5244" y="480"/>
                        <a:pt x="5289" y="490"/>
                      </a:cubicBezTo>
                      <a:cubicBezTo>
                        <a:pt x="5334" y="524"/>
                        <a:pt x="5389" y="546"/>
                        <a:pt x="5445" y="579"/>
                      </a:cubicBezTo>
                      <a:cubicBezTo>
                        <a:pt x="5456" y="591"/>
                        <a:pt x="5478" y="602"/>
                        <a:pt x="5500" y="624"/>
                      </a:cubicBezTo>
                      <a:cubicBezTo>
                        <a:pt x="5534" y="646"/>
                        <a:pt x="5556" y="668"/>
                        <a:pt x="5589" y="702"/>
                      </a:cubicBezTo>
                      <a:cubicBezTo>
                        <a:pt x="5611" y="725"/>
                        <a:pt x="5634" y="747"/>
                        <a:pt x="5656" y="780"/>
                      </a:cubicBezTo>
                      <a:cubicBezTo>
                        <a:pt x="5690" y="824"/>
                        <a:pt x="5712" y="869"/>
                        <a:pt x="5734" y="913"/>
                      </a:cubicBezTo>
                      <a:cubicBezTo>
                        <a:pt x="5745" y="947"/>
                        <a:pt x="5767" y="969"/>
                        <a:pt x="5779" y="1002"/>
                      </a:cubicBezTo>
                      <a:cubicBezTo>
                        <a:pt x="5790" y="1025"/>
                        <a:pt x="5790" y="1047"/>
                        <a:pt x="5801" y="1081"/>
                      </a:cubicBezTo>
                      <a:cubicBezTo>
                        <a:pt x="5812" y="1114"/>
                        <a:pt x="5812" y="1148"/>
                        <a:pt x="5823" y="1170"/>
                      </a:cubicBezTo>
                      <a:lnTo>
                        <a:pt x="5823" y="1247"/>
                      </a:lnTo>
                      <a:lnTo>
                        <a:pt x="5823" y="1314"/>
                      </a:lnTo>
                      <a:cubicBezTo>
                        <a:pt x="5812" y="1336"/>
                        <a:pt x="5812" y="1359"/>
                        <a:pt x="5812" y="1381"/>
                      </a:cubicBezTo>
                      <a:cubicBezTo>
                        <a:pt x="5801" y="1437"/>
                        <a:pt x="5790" y="1482"/>
                        <a:pt x="5779" y="1537"/>
                      </a:cubicBezTo>
                      <a:cubicBezTo>
                        <a:pt x="5767" y="1571"/>
                        <a:pt x="5757" y="1604"/>
                        <a:pt x="5734" y="1648"/>
                      </a:cubicBezTo>
                      <a:cubicBezTo>
                        <a:pt x="5712" y="1693"/>
                        <a:pt x="5690" y="1737"/>
                        <a:pt x="5656" y="1782"/>
                      </a:cubicBezTo>
                      <a:cubicBezTo>
                        <a:pt x="5623" y="1849"/>
                        <a:pt x="5578" y="1915"/>
                        <a:pt x="5522" y="1971"/>
                      </a:cubicBezTo>
                      <a:cubicBezTo>
                        <a:pt x="5478" y="2038"/>
                        <a:pt x="5423" y="2093"/>
                        <a:pt x="5366" y="2150"/>
                      </a:cubicBezTo>
                      <a:cubicBezTo>
                        <a:pt x="5289" y="2216"/>
                        <a:pt x="5222" y="2272"/>
                        <a:pt x="5144" y="2338"/>
                      </a:cubicBezTo>
                      <a:cubicBezTo>
                        <a:pt x="4921" y="2494"/>
                        <a:pt x="4688" y="2628"/>
                        <a:pt x="4454" y="2761"/>
                      </a:cubicBezTo>
                      <a:cubicBezTo>
                        <a:pt x="4242" y="2884"/>
                        <a:pt x="4020" y="3018"/>
                        <a:pt x="3808" y="3129"/>
                      </a:cubicBezTo>
                      <a:cubicBezTo>
                        <a:pt x="3696" y="3196"/>
                        <a:pt x="3585" y="3263"/>
                        <a:pt x="3485" y="3330"/>
                      </a:cubicBezTo>
                      <a:cubicBezTo>
                        <a:pt x="3385" y="3385"/>
                        <a:pt x="3285" y="3463"/>
                        <a:pt x="3184" y="3530"/>
                      </a:cubicBezTo>
                      <a:cubicBezTo>
                        <a:pt x="2973" y="3664"/>
                        <a:pt x="2761" y="3797"/>
                        <a:pt x="2550" y="3942"/>
                      </a:cubicBezTo>
                      <a:cubicBezTo>
                        <a:pt x="2360" y="4075"/>
                        <a:pt x="2160" y="4220"/>
                        <a:pt x="1960" y="4365"/>
                      </a:cubicBezTo>
                      <a:cubicBezTo>
                        <a:pt x="1882" y="4431"/>
                        <a:pt x="1793" y="4498"/>
                        <a:pt x="1704" y="4565"/>
                      </a:cubicBezTo>
                      <a:cubicBezTo>
                        <a:pt x="1615" y="4632"/>
                        <a:pt x="1537" y="4699"/>
                        <a:pt x="1459" y="4765"/>
                      </a:cubicBezTo>
                      <a:lnTo>
                        <a:pt x="1225" y="5000"/>
                      </a:lnTo>
                      <a:cubicBezTo>
                        <a:pt x="1158" y="5067"/>
                        <a:pt x="1091" y="5133"/>
                        <a:pt x="1024" y="5211"/>
                      </a:cubicBezTo>
                      <a:cubicBezTo>
                        <a:pt x="935" y="5300"/>
                        <a:pt x="858" y="5401"/>
                        <a:pt x="780" y="5490"/>
                      </a:cubicBezTo>
                      <a:cubicBezTo>
                        <a:pt x="713" y="5579"/>
                        <a:pt x="646" y="5668"/>
                        <a:pt x="591" y="5767"/>
                      </a:cubicBezTo>
                      <a:cubicBezTo>
                        <a:pt x="524" y="5857"/>
                        <a:pt x="468" y="5957"/>
                        <a:pt x="413" y="6057"/>
                      </a:cubicBezTo>
                      <a:cubicBezTo>
                        <a:pt x="390" y="6101"/>
                        <a:pt x="356" y="6146"/>
                        <a:pt x="334" y="6191"/>
                      </a:cubicBezTo>
                      <a:cubicBezTo>
                        <a:pt x="301" y="6247"/>
                        <a:pt x="267" y="6302"/>
                        <a:pt x="257" y="6358"/>
                      </a:cubicBezTo>
                      <a:lnTo>
                        <a:pt x="257" y="6369"/>
                      </a:lnTo>
                      <a:cubicBezTo>
                        <a:pt x="245" y="6346"/>
                        <a:pt x="245" y="6313"/>
                        <a:pt x="234" y="6291"/>
                      </a:cubicBezTo>
                      <a:cubicBezTo>
                        <a:pt x="234" y="6247"/>
                        <a:pt x="234" y="6202"/>
                        <a:pt x="223" y="6158"/>
                      </a:cubicBezTo>
                      <a:cubicBezTo>
                        <a:pt x="223" y="6113"/>
                        <a:pt x="212" y="6069"/>
                        <a:pt x="201" y="6024"/>
                      </a:cubicBezTo>
                      <a:cubicBezTo>
                        <a:pt x="201" y="5990"/>
                        <a:pt x="201" y="5957"/>
                        <a:pt x="190" y="5923"/>
                      </a:cubicBezTo>
                      <a:lnTo>
                        <a:pt x="190" y="5868"/>
                      </a:lnTo>
                      <a:lnTo>
                        <a:pt x="190" y="5846"/>
                      </a:lnTo>
                      <a:cubicBezTo>
                        <a:pt x="178" y="5801"/>
                        <a:pt x="178" y="5767"/>
                        <a:pt x="178" y="5723"/>
                      </a:cubicBezTo>
                      <a:lnTo>
                        <a:pt x="178" y="5678"/>
                      </a:lnTo>
                      <a:cubicBezTo>
                        <a:pt x="178" y="5589"/>
                        <a:pt x="190" y="5512"/>
                        <a:pt x="190" y="5433"/>
                      </a:cubicBezTo>
                      <a:cubicBezTo>
                        <a:pt x="201" y="5278"/>
                        <a:pt x="223" y="5122"/>
                        <a:pt x="234" y="4966"/>
                      </a:cubicBezTo>
                      <a:cubicBezTo>
                        <a:pt x="257" y="4866"/>
                        <a:pt x="267" y="4777"/>
                        <a:pt x="290" y="4688"/>
                      </a:cubicBezTo>
                      <a:cubicBezTo>
                        <a:pt x="312" y="4599"/>
                        <a:pt x="324" y="4521"/>
                        <a:pt x="346" y="4431"/>
                      </a:cubicBezTo>
                      <a:cubicBezTo>
                        <a:pt x="413" y="4209"/>
                        <a:pt x="490" y="3986"/>
                        <a:pt x="579" y="3775"/>
                      </a:cubicBezTo>
                      <a:cubicBezTo>
                        <a:pt x="658" y="3552"/>
                        <a:pt x="747" y="3340"/>
                        <a:pt x="836" y="3129"/>
                      </a:cubicBezTo>
                      <a:cubicBezTo>
                        <a:pt x="891" y="3018"/>
                        <a:pt x="935" y="2917"/>
                        <a:pt x="992" y="2818"/>
                      </a:cubicBezTo>
                      <a:cubicBezTo>
                        <a:pt x="1036" y="2729"/>
                        <a:pt x="1091" y="2639"/>
                        <a:pt x="1136" y="2550"/>
                      </a:cubicBezTo>
                      <a:cubicBezTo>
                        <a:pt x="1225" y="2417"/>
                        <a:pt x="1303" y="2283"/>
                        <a:pt x="1392" y="2150"/>
                      </a:cubicBezTo>
                      <a:cubicBezTo>
                        <a:pt x="1481" y="2027"/>
                        <a:pt x="1581" y="1893"/>
                        <a:pt x="1670" y="1771"/>
                      </a:cubicBezTo>
                      <a:cubicBezTo>
                        <a:pt x="1737" y="1704"/>
                        <a:pt x="1793" y="1626"/>
                        <a:pt x="1860" y="1559"/>
                      </a:cubicBezTo>
                      <a:cubicBezTo>
                        <a:pt x="1927" y="1482"/>
                        <a:pt x="1994" y="1415"/>
                        <a:pt x="2060" y="1336"/>
                      </a:cubicBezTo>
                      <a:cubicBezTo>
                        <a:pt x="2093" y="1303"/>
                        <a:pt x="2127" y="1270"/>
                        <a:pt x="2160" y="1247"/>
                      </a:cubicBezTo>
                      <a:cubicBezTo>
                        <a:pt x="2194" y="1214"/>
                        <a:pt x="2227" y="1181"/>
                        <a:pt x="2271" y="1148"/>
                      </a:cubicBezTo>
                      <a:cubicBezTo>
                        <a:pt x="2338" y="1091"/>
                        <a:pt x="2417" y="1036"/>
                        <a:pt x="2494" y="980"/>
                      </a:cubicBezTo>
                      <a:cubicBezTo>
                        <a:pt x="2550" y="936"/>
                        <a:pt x="2605" y="891"/>
                        <a:pt x="2672" y="847"/>
                      </a:cubicBezTo>
                      <a:cubicBezTo>
                        <a:pt x="2728" y="814"/>
                        <a:pt x="2784" y="780"/>
                        <a:pt x="2850" y="747"/>
                      </a:cubicBezTo>
                      <a:cubicBezTo>
                        <a:pt x="2906" y="713"/>
                        <a:pt x="2951" y="680"/>
                        <a:pt x="3006" y="658"/>
                      </a:cubicBezTo>
                      <a:cubicBezTo>
                        <a:pt x="3062" y="635"/>
                        <a:pt x="3118" y="602"/>
                        <a:pt x="3174" y="579"/>
                      </a:cubicBezTo>
                      <a:cubicBezTo>
                        <a:pt x="3240" y="557"/>
                        <a:pt x="3296" y="535"/>
                        <a:pt x="3362" y="513"/>
                      </a:cubicBezTo>
                      <a:cubicBezTo>
                        <a:pt x="3429" y="490"/>
                        <a:pt x="3508" y="468"/>
                        <a:pt x="3574" y="446"/>
                      </a:cubicBezTo>
                      <a:lnTo>
                        <a:pt x="3708" y="413"/>
                      </a:lnTo>
                      <a:cubicBezTo>
                        <a:pt x="3753" y="401"/>
                        <a:pt x="3797" y="391"/>
                        <a:pt x="3852" y="379"/>
                      </a:cubicBezTo>
                      <a:cubicBezTo>
                        <a:pt x="3931" y="368"/>
                        <a:pt x="4030" y="357"/>
                        <a:pt x="4120" y="346"/>
                      </a:cubicBezTo>
                      <a:cubicBezTo>
                        <a:pt x="4176" y="334"/>
                        <a:pt x="4242" y="324"/>
                        <a:pt x="4298" y="324"/>
                      </a:cubicBezTo>
                      <a:close/>
                      <a:moveTo>
                        <a:pt x="4309" y="0"/>
                      </a:moveTo>
                      <a:cubicBezTo>
                        <a:pt x="4186" y="0"/>
                        <a:pt x="4053" y="23"/>
                        <a:pt x="3931" y="45"/>
                      </a:cubicBezTo>
                      <a:lnTo>
                        <a:pt x="3763" y="79"/>
                      </a:lnTo>
                      <a:cubicBezTo>
                        <a:pt x="3696" y="89"/>
                        <a:pt x="3630" y="101"/>
                        <a:pt x="3563" y="123"/>
                      </a:cubicBezTo>
                      <a:cubicBezTo>
                        <a:pt x="3441" y="156"/>
                        <a:pt x="3330" y="190"/>
                        <a:pt x="3218" y="235"/>
                      </a:cubicBezTo>
                      <a:cubicBezTo>
                        <a:pt x="3095" y="290"/>
                        <a:pt x="2973" y="334"/>
                        <a:pt x="2862" y="391"/>
                      </a:cubicBezTo>
                      <a:lnTo>
                        <a:pt x="2528" y="591"/>
                      </a:lnTo>
                      <a:cubicBezTo>
                        <a:pt x="2472" y="635"/>
                        <a:pt x="2417" y="668"/>
                        <a:pt x="2360" y="713"/>
                      </a:cubicBezTo>
                      <a:cubicBezTo>
                        <a:pt x="2305" y="757"/>
                        <a:pt x="2249" y="791"/>
                        <a:pt x="2205" y="836"/>
                      </a:cubicBezTo>
                      <a:cubicBezTo>
                        <a:pt x="2105" y="913"/>
                        <a:pt x="2004" y="1002"/>
                        <a:pt x="1915" y="1091"/>
                      </a:cubicBezTo>
                      <a:cubicBezTo>
                        <a:pt x="1826" y="1181"/>
                        <a:pt x="1737" y="1270"/>
                        <a:pt x="1648" y="1370"/>
                      </a:cubicBezTo>
                      <a:cubicBezTo>
                        <a:pt x="1570" y="1459"/>
                        <a:pt x="1492" y="1559"/>
                        <a:pt x="1415" y="1648"/>
                      </a:cubicBezTo>
                      <a:cubicBezTo>
                        <a:pt x="1336" y="1749"/>
                        <a:pt x="1259" y="1849"/>
                        <a:pt x="1192" y="1960"/>
                      </a:cubicBezTo>
                      <a:cubicBezTo>
                        <a:pt x="1047" y="2172"/>
                        <a:pt x="913" y="2395"/>
                        <a:pt x="791" y="2617"/>
                      </a:cubicBezTo>
                      <a:cubicBezTo>
                        <a:pt x="668" y="2840"/>
                        <a:pt x="568" y="3073"/>
                        <a:pt x="479" y="3318"/>
                      </a:cubicBezTo>
                      <a:cubicBezTo>
                        <a:pt x="390" y="3541"/>
                        <a:pt x="301" y="3775"/>
                        <a:pt x="234" y="4008"/>
                      </a:cubicBezTo>
                      <a:cubicBezTo>
                        <a:pt x="190" y="4131"/>
                        <a:pt x="145" y="4253"/>
                        <a:pt x="123" y="4387"/>
                      </a:cubicBezTo>
                      <a:cubicBezTo>
                        <a:pt x="101" y="4510"/>
                        <a:pt x="79" y="4621"/>
                        <a:pt x="56" y="4743"/>
                      </a:cubicBezTo>
                      <a:cubicBezTo>
                        <a:pt x="34" y="4877"/>
                        <a:pt x="22" y="5010"/>
                        <a:pt x="22" y="5144"/>
                      </a:cubicBezTo>
                      <a:cubicBezTo>
                        <a:pt x="12" y="5267"/>
                        <a:pt x="12" y="5389"/>
                        <a:pt x="0" y="5512"/>
                      </a:cubicBezTo>
                      <a:cubicBezTo>
                        <a:pt x="0" y="5634"/>
                        <a:pt x="0" y="5757"/>
                        <a:pt x="12" y="5879"/>
                      </a:cubicBezTo>
                      <a:cubicBezTo>
                        <a:pt x="12" y="5946"/>
                        <a:pt x="22" y="6012"/>
                        <a:pt x="34" y="6079"/>
                      </a:cubicBezTo>
                      <a:cubicBezTo>
                        <a:pt x="34" y="6124"/>
                        <a:pt x="34" y="6158"/>
                        <a:pt x="45" y="6202"/>
                      </a:cubicBezTo>
                      <a:cubicBezTo>
                        <a:pt x="45" y="6257"/>
                        <a:pt x="56" y="6313"/>
                        <a:pt x="67" y="6369"/>
                      </a:cubicBezTo>
                      <a:cubicBezTo>
                        <a:pt x="67" y="6391"/>
                        <a:pt x="79" y="6413"/>
                        <a:pt x="79" y="6435"/>
                      </a:cubicBezTo>
                      <a:cubicBezTo>
                        <a:pt x="79" y="6447"/>
                        <a:pt x="79" y="6458"/>
                        <a:pt x="89" y="6469"/>
                      </a:cubicBezTo>
                      <a:cubicBezTo>
                        <a:pt x="89" y="6492"/>
                        <a:pt x="89" y="6502"/>
                        <a:pt x="101" y="6514"/>
                      </a:cubicBezTo>
                      <a:lnTo>
                        <a:pt x="101" y="6525"/>
                      </a:lnTo>
                      <a:cubicBezTo>
                        <a:pt x="112" y="6569"/>
                        <a:pt x="112" y="6614"/>
                        <a:pt x="123" y="6658"/>
                      </a:cubicBezTo>
                      <a:lnTo>
                        <a:pt x="123" y="6692"/>
                      </a:lnTo>
                      <a:cubicBezTo>
                        <a:pt x="123" y="6703"/>
                        <a:pt x="123" y="6714"/>
                        <a:pt x="134" y="6725"/>
                      </a:cubicBezTo>
                      <a:lnTo>
                        <a:pt x="134" y="6747"/>
                      </a:lnTo>
                      <a:cubicBezTo>
                        <a:pt x="134" y="6747"/>
                        <a:pt x="134" y="6759"/>
                        <a:pt x="145" y="6759"/>
                      </a:cubicBezTo>
                      <a:lnTo>
                        <a:pt x="145" y="6803"/>
                      </a:lnTo>
                      <a:cubicBezTo>
                        <a:pt x="156" y="6814"/>
                        <a:pt x="156" y="6836"/>
                        <a:pt x="178" y="6848"/>
                      </a:cubicBezTo>
                      <a:cubicBezTo>
                        <a:pt x="178" y="6848"/>
                        <a:pt x="178" y="6859"/>
                        <a:pt x="190" y="6859"/>
                      </a:cubicBezTo>
                      <a:cubicBezTo>
                        <a:pt x="201" y="6881"/>
                        <a:pt x="234" y="6892"/>
                        <a:pt x="257" y="6892"/>
                      </a:cubicBezTo>
                      <a:cubicBezTo>
                        <a:pt x="267" y="6892"/>
                        <a:pt x="267" y="6892"/>
                        <a:pt x="279" y="6881"/>
                      </a:cubicBezTo>
                      <a:cubicBezTo>
                        <a:pt x="290" y="6881"/>
                        <a:pt x="301" y="6870"/>
                        <a:pt x="312" y="6859"/>
                      </a:cubicBezTo>
                      <a:cubicBezTo>
                        <a:pt x="324" y="6848"/>
                        <a:pt x="324" y="6848"/>
                        <a:pt x="324" y="6836"/>
                      </a:cubicBezTo>
                      <a:cubicBezTo>
                        <a:pt x="334" y="6814"/>
                        <a:pt x="346" y="6792"/>
                        <a:pt x="346" y="6769"/>
                      </a:cubicBezTo>
                      <a:lnTo>
                        <a:pt x="346" y="6781"/>
                      </a:lnTo>
                      <a:cubicBezTo>
                        <a:pt x="356" y="6747"/>
                        <a:pt x="379" y="6714"/>
                        <a:pt x="390" y="6680"/>
                      </a:cubicBezTo>
                      <a:cubicBezTo>
                        <a:pt x="401" y="6636"/>
                        <a:pt x="413" y="6591"/>
                        <a:pt x="423" y="6558"/>
                      </a:cubicBezTo>
                      <a:lnTo>
                        <a:pt x="423" y="6547"/>
                      </a:lnTo>
                      <a:cubicBezTo>
                        <a:pt x="435" y="6536"/>
                        <a:pt x="446" y="6514"/>
                        <a:pt x="446" y="6492"/>
                      </a:cubicBezTo>
                      <a:lnTo>
                        <a:pt x="479" y="6458"/>
                      </a:lnTo>
                      <a:cubicBezTo>
                        <a:pt x="524" y="6369"/>
                        <a:pt x="568" y="6280"/>
                        <a:pt x="624" y="6191"/>
                      </a:cubicBezTo>
                      <a:cubicBezTo>
                        <a:pt x="668" y="6113"/>
                        <a:pt x="713" y="6024"/>
                        <a:pt x="757" y="5946"/>
                      </a:cubicBezTo>
                      <a:cubicBezTo>
                        <a:pt x="846" y="5801"/>
                        <a:pt x="947" y="5678"/>
                        <a:pt x="1058" y="5545"/>
                      </a:cubicBezTo>
                      <a:cubicBezTo>
                        <a:pt x="1136" y="5445"/>
                        <a:pt x="1214" y="5356"/>
                        <a:pt x="1292" y="5267"/>
                      </a:cubicBezTo>
                      <a:cubicBezTo>
                        <a:pt x="1370" y="5189"/>
                        <a:pt x="1459" y="5111"/>
                        <a:pt x="1537" y="5033"/>
                      </a:cubicBezTo>
                      <a:cubicBezTo>
                        <a:pt x="1603" y="4966"/>
                        <a:pt x="1660" y="4911"/>
                        <a:pt x="1726" y="4855"/>
                      </a:cubicBezTo>
                      <a:cubicBezTo>
                        <a:pt x="1793" y="4799"/>
                        <a:pt x="1860" y="4755"/>
                        <a:pt x="1927" y="4699"/>
                      </a:cubicBezTo>
                      <a:lnTo>
                        <a:pt x="1927" y="4699"/>
                      </a:lnTo>
                      <a:lnTo>
                        <a:pt x="1915" y="4710"/>
                      </a:lnTo>
                      <a:cubicBezTo>
                        <a:pt x="1915" y="4710"/>
                        <a:pt x="1927" y="4710"/>
                        <a:pt x="1927" y="4699"/>
                      </a:cubicBezTo>
                      <a:lnTo>
                        <a:pt x="1927" y="4699"/>
                      </a:lnTo>
                      <a:cubicBezTo>
                        <a:pt x="1927" y="4699"/>
                        <a:pt x="1927" y="4699"/>
                        <a:pt x="1927" y="4699"/>
                      </a:cubicBezTo>
                      <a:lnTo>
                        <a:pt x="2561" y="4265"/>
                      </a:lnTo>
                      <a:cubicBezTo>
                        <a:pt x="2773" y="4120"/>
                        <a:pt x="2973" y="3986"/>
                        <a:pt x="3184" y="3853"/>
                      </a:cubicBezTo>
                      <a:cubicBezTo>
                        <a:pt x="3385" y="3719"/>
                        <a:pt x="3597" y="3575"/>
                        <a:pt x="3808" y="3452"/>
                      </a:cubicBezTo>
                      <a:cubicBezTo>
                        <a:pt x="4020" y="3330"/>
                        <a:pt x="4242" y="3207"/>
                        <a:pt x="4454" y="3073"/>
                      </a:cubicBezTo>
                      <a:cubicBezTo>
                        <a:pt x="4554" y="3018"/>
                        <a:pt x="4654" y="2951"/>
                        <a:pt x="4755" y="2895"/>
                      </a:cubicBezTo>
                      <a:lnTo>
                        <a:pt x="5089" y="2695"/>
                      </a:lnTo>
                      <a:cubicBezTo>
                        <a:pt x="5188" y="2628"/>
                        <a:pt x="5289" y="2561"/>
                        <a:pt x="5389" y="2484"/>
                      </a:cubicBezTo>
                      <a:cubicBezTo>
                        <a:pt x="5489" y="2395"/>
                        <a:pt x="5578" y="2305"/>
                        <a:pt x="5668" y="2216"/>
                      </a:cubicBezTo>
                      <a:cubicBezTo>
                        <a:pt x="5712" y="2172"/>
                        <a:pt x="5757" y="2116"/>
                        <a:pt x="5790" y="2071"/>
                      </a:cubicBezTo>
                      <a:cubicBezTo>
                        <a:pt x="5823" y="2016"/>
                        <a:pt x="5856" y="1960"/>
                        <a:pt x="5901" y="1905"/>
                      </a:cubicBezTo>
                      <a:cubicBezTo>
                        <a:pt x="5935" y="1849"/>
                        <a:pt x="5957" y="1793"/>
                        <a:pt x="5990" y="1737"/>
                      </a:cubicBezTo>
                      <a:cubicBezTo>
                        <a:pt x="6012" y="1682"/>
                        <a:pt x="6034" y="1626"/>
                        <a:pt x="6046" y="1571"/>
                      </a:cubicBezTo>
                      <a:cubicBezTo>
                        <a:pt x="6046" y="1537"/>
                        <a:pt x="6057" y="1515"/>
                        <a:pt x="6057" y="1492"/>
                      </a:cubicBezTo>
                      <a:lnTo>
                        <a:pt x="6091" y="1292"/>
                      </a:lnTo>
                      <a:cubicBezTo>
                        <a:pt x="6091" y="1225"/>
                        <a:pt x="6091" y="1158"/>
                        <a:pt x="6079" y="1091"/>
                      </a:cubicBezTo>
                      <a:cubicBezTo>
                        <a:pt x="6079" y="1025"/>
                        <a:pt x="6057" y="958"/>
                        <a:pt x="6046" y="903"/>
                      </a:cubicBezTo>
                      <a:cubicBezTo>
                        <a:pt x="6024" y="836"/>
                        <a:pt x="5990" y="769"/>
                        <a:pt x="5957" y="713"/>
                      </a:cubicBezTo>
                      <a:cubicBezTo>
                        <a:pt x="5879" y="569"/>
                        <a:pt x="5779" y="435"/>
                        <a:pt x="5634" y="334"/>
                      </a:cubicBezTo>
                      <a:cubicBezTo>
                        <a:pt x="5578" y="290"/>
                        <a:pt x="5522" y="257"/>
                        <a:pt x="5456" y="223"/>
                      </a:cubicBezTo>
                      <a:cubicBezTo>
                        <a:pt x="5400" y="190"/>
                        <a:pt x="5334" y="168"/>
                        <a:pt x="5267" y="146"/>
                      </a:cubicBezTo>
                      <a:cubicBezTo>
                        <a:pt x="5211" y="123"/>
                        <a:pt x="5144" y="101"/>
                        <a:pt x="5089" y="89"/>
                      </a:cubicBezTo>
                      <a:cubicBezTo>
                        <a:pt x="4966" y="57"/>
                        <a:pt x="4844" y="23"/>
                        <a:pt x="4710" y="12"/>
                      </a:cubicBezTo>
                      <a:cubicBezTo>
                        <a:pt x="4576" y="0"/>
                        <a:pt x="4443" y="0"/>
                        <a:pt x="43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" name="Google Shape;52;p2"/>
              <p:cNvGrpSpPr/>
              <p:nvPr/>
            </p:nvGrpSpPr>
            <p:grpSpPr>
              <a:xfrm>
                <a:off x="8044625" y="720200"/>
                <a:ext cx="337350" cy="316200"/>
                <a:chOff x="3599600" y="2953550"/>
                <a:chExt cx="337350" cy="316200"/>
              </a:xfrm>
            </p:grpSpPr>
            <p:sp>
              <p:nvSpPr>
                <p:cNvPr id="53" name="Google Shape;53;p2"/>
                <p:cNvSpPr/>
                <p:nvPr/>
              </p:nvSpPr>
              <p:spPr>
                <a:xfrm>
                  <a:off x="3599600" y="2953550"/>
                  <a:ext cx="153950" cy="1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" h="6683" extrusionOk="0">
                      <a:moveTo>
                        <a:pt x="5244" y="401"/>
                      </a:moveTo>
                      <a:cubicBezTo>
                        <a:pt x="5255" y="401"/>
                        <a:pt x="5277" y="401"/>
                        <a:pt x="5289" y="412"/>
                      </a:cubicBezTo>
                      <a:cubicBezTo>
                        <a:pt x="5311" y="412"/>
                        <a:pt x="5344" y="423"/>
                        <a:pt x="5366" y="435"/>
                      </a:cubicBezTo>
                      <a:cubicBezTo>
                        <a:pt x="5378" y="445"/>
                        <a:pt x="5389" y="445"/>
                        <a:pt x="5400" y="457"/>
                      </a:cubicBezTo>
                      <a:cubicBezTo>
                        <a:pt x="5422" y="467"/>
                        <a:pt x="5445" y="479"/>
                        <a:pt x="5455" y="490"/>
                      </a:cubicBezTo>
                      <a:cubicBezTo>
                        <a:pt x="5478" y="512"/>
                        <a:pt x="5500" y="524"/>
                        <a:pt x="5512" y="546"/>
                      </a:cubicBezTo>
                      <a:cubicBezTo>
                        <a:pt x="5544" y="568"/>
                        <a:pt x="5567" y="601"/>
                        <a:pt x="5589" y="623"/>
                      </a:cubicBezTo>
                      <a:cubicBezTo>
                        <a:pt x="5611" y="646"/>
                        <a:pt x="5623" y="679"/>
                        <a:pt x="5634" y="702"/>
                      </a:cubicBezTo>
                      <a:cubicBezTo>
                        <a:pt x="5656" y="735"/>
                        <a:pt x="5678" y="769"/>
                        <a:pt x="5700" y="813"/>
                      </a:cubicBezTo>
                      <a:cubicBezTo>
                        <a:pt x="5700" y="835"/>
                        <a:pt x="5712" y="858"/>
                        <a:pt x="5723" y="880"/>
                      </a:cubicBezTo>
                      <a:cubicBezTo>
                        <a:pt x="5734" y="947"/>
                        <a:pt x="5756" y="1002"/>
                        <a:pt x="5756" y="1069"/>
                      </a:cubicBezTo>
                      <a:cubicBezTo>
                        <a:pt x="5767" y="1147"/>
                        <a:pt x="5779" y="1214"/>
                        <a:pt x="5779" y="1291"/>
                      </a:cubicBezTo>
                      <a:cubicBezTo>
                        <a:pt x="5779" y="1414"/>
                        <a:pt x="5767" y="1526"/>
                        <a:pt x="5756" y="1648"/>
                      </a:cubicBezTo>
                      <a:cubicBezTo>
                        <a:pt x="5756" y="1681"/>
                        <a:pt x="5756" y="1704"/>
                        <a:pt x="5745" y="1737"/>
                      </a:cubicBezTo>
                      <a:cubicBezTo>
                        <a:pt x="5745" y="1771"/>
                        <a:pt x="5734" y="1803"/>
                        <a:pt x="5734" y="1837"/>
                      </a:cubicBezTo>
                      <a:cubicBezTo>
                        <a:pt x="5723" y="1893"/>
                        <a:pt x="5712" y="1949"/>
                        <a:pt x="5690" y="2004"/>
                      </a:cubicBezTo>
                      <a:cubicBezTo>
                        <a:pt x="5656" y="2127"/>
                        <a:pt x="5611" y="2249"/>
                        <a:pt x="5567" y="2372"/>
                      </a:cubicBezTo>
                      <a:cubicBezTo>
                        <a:pt x="5478" y="2583"/>
                        <a:pt x="5389" y="2783"/>
                        <a:pt x="5277" y="2984"/>
                      </a:cubicBezTo>
                      <a:cubicBezTo>
                        <a:pt x="5166" y="3162"/>
                        <a:pt x="5044" y="3340"/>
                        <a:pt x="4910" y="3518"/>
                      </a:cubicBezTo>
                      <a:cubicBezTo>
                        <a:pt x="4910" y="3518"/>
                        <a:pt x="4910" y="3530"/>
                        <a:pt x="4899" y="3530"/>
                      </a:cubicBezTo>
                      <a:cubicBezTo>
                        <a:pt x="4899" y="3540"/>
                        <a:pt x="4888" y="3540"/>
                        <a:pt x="4888" y="3540"/>
                      </a:cubicBezTo>
                      <a:cubicBezTo>
                        <a:pt x="4876" y="3563"/>
                        <a:pt x="4866" y="3574"/>
                        <a:pt x="4854" y="3585"/>
                      </a:cubicBezTo>
                      <a:cubicBezTo>
                        <a:pt x="4765" y="3708"/>
                        <a:pt x="4665" y="3819"/>
                        <a:pt x="4554" y="3930"/>
                      </a:cubicBezTo>
                      <a:cubicBezTo>
                        <a:pt x="4431" y="4052"/>
                        <a:pt x="4309" y="4175"/>
                        <a:pt x="4176" y="4297"/>
                      </a:cubicBezTo>
                      <a:cubicBezTo>
                        <a:pt x="4053" y="4409"/>
                        <a:pt x="3919" y="4520"/>
                        <a:pt x="3785" y="4621"/>
                      </a:cubicBezTo>
                      <a:cubicBezTo>
                        <a:pt x="3719" y="4676"/>
                        <a:pt x="3652" y="4732"/>
                        <a:pt x="3574" y="4777"/>
                      </a:cubicBezTo>
                      <a:cubicBezTo>
                        <a:pt x="3496" y="4832"/>
                        <a:pt x="3407" y="4876"/>
                        <a:pt x="3329" y="4921"/>
                      </a:cubicBezTo>
                      <a:cubicBezTo>
                        <a:pt x="3331" y="4921"/>
                        <a:pt x="3332" y="4921"/>
                        <a:pt x="3333" y="4921"/>
                      </a:cubicBezTo>
                      <a:lnTo>
                        <a:pt x="3333" y="4921"/>
                      </a:lnTo>
                      <a:cubicBezTo>
                        <a:pt x="3206" y="4996"/>
                        <a:pt x="3078" y="5080"/>
                        <a:pt x="2951" y="5155"/>
                      </a:cubicBezTo>
                      <a:cubicBezTo>
                        <a:pt x="2850" y="5210"/>
                        <a:pt x="2761" y="5255"/>
                        <a:pt x="2661" y="5311"/>
                      </a:cubicBezTo>
                      <a:cubicBezTo>
                        <a:pt x="2550" y="5366"/>
                        <a:pt x="2449" y="5433"/>
                        <a:pt x="2350" y="5500"/>
                      </a:cubicBezTo>
                      <a:cubicBezTo>
                        <a:pt x="2227" y="5567"/>
                        <a:pt x="2093" y="5633"/>
                        <a:pt x="1971" y="5700"/>
                      </a:cubicBezTo>
                      <a:lnTo>
                        <a:pt x="1570" y="5901"/>
                      </a:lnTo>
                      <a:cubicBezTo>
                        <a:pt x="1559" y="5901"/>
                        <a:pt x="1548" y="5901"/>
                        <a:pt x="1536" y="5912"/>
                      </a:cubicBezTo>
                      <a:lnTo>
                        <a:pt x="1202" y="6046"/>
                      </a:lnTo>
                      <a:cubicBezTo>
                        <a:pt x="1192" y="6046"/>
                        <a:pt x="1180" y="6046"/>
                        <a:pt x="1170" y="6056"/>
                      </a:cubicBezTo>
                      <a:cubicBezTo>
                        <a:pt x="1180" y="6046"/>
                        <a:pt x="1192" y="6034"/>
                        <a:pt x="1202" y="6034"/>
                      </a:cubicBezTo>
                      <a:lnTo>
                        <a:pt x="1470" y="5834"/>
                      </a:lnTo>
                      <a:cubicBezTo>
                        <a:pt x="1536" y="5767"/>
                        <a:pt x="1615" y="5700"/>
                        <a:pt x="1682" y="5645"/>
                      </a:cubicBezTo>
                      <a:cubicBezTo>
                        <a:pt x="1771" y="5556"/>
                        <a:pt x="1870" y="5467"/>
                        <a:pt x="1960" y="5378"/>
                      </a:cubicBezTo>
                      <a:cubicBezTo>
                        <a:pt x="2060" y="5277"/>
                        <a:pt x="2149" y="5188"/>
                        <a:pt x="2238" y="5088"/>
                      </a:cubicBezTo>
                      <a:cubicBezTo>
                        <a:pt x="2327" y="4988"/>
                        <a:pt x="2405" y="4888"/>
                        <a:pt x="2483" y="4787"/>
                      </a:cubicBezTo>
                      <a:cubicBezTo>
                        <a:pt x="2561" y="4676"/>
                        <a:pt x="2639" y="4565"/>
                        <a:pt x="2706" y="4465"/>
                      </a:cubicBezTo>
                      <a:cubicBezTo>
                        <a:pt x="2850" y="4242"/>
                        <a:pt x="2984" y="4019"/>
                        <a:pt x="3107" y="3797"/>
                      </a:cubicBezTo>
                      <a:cubicBezTo>
                        <a:pt x="3218" y="3574"/>
                        <a:pt x="3329" y="3351"/>
                        <a:pt x="3429" y="3129"/>
                      </a:cubicBezTo>
                      <a:cubicBezTo>
                        <a:pt x="3530" y="2884"/>
                        <a:pt x="3619" y="2650"/>
                        <a:pt x="3719" y="2405"/>
                      </a:cubicBezTo>
                      <a:cubicBezTo>
                        <a:pt x="3808" y="2171"/>
                        <a:pt x="3886" y="1937"/>
                        <a:pt x="3986" y="1704"/>
                      </a:cubicBezTo>
                      <a:cubicBezTo>
                        <a:pt x="4020" y="1603"/>
                        <a:pt x="4075" y="1503"/>
                        <a:pt x="4119" y="1403"/>
                      </a:cubicBezTo>
                      <a:cubicBezTo>
                        <a:pt x="4164" y="1314"/>
                        <a:pt x="4220" y="1214"/>
                        <a:pt x="4265" y="1125"/>
                      </a:cubicBezTo>
                      <a:cubicBezTo>
                        <a:pt x="4298" y="1069"/>
                        <a:pt x="4331" y="1024"/>
                        <a:pt x="4364" y="969"/>
                      </a:cubicBezTo>
                      <a:cubicBezTo>
                        <a:pt x="4387" y="935"/>
                        <a:pt x="4420" y="891"/>
                        <a:pt x="4443" y="858"/>
                      </a:cubicBezTo>
                      <a:cubicBezTo>
                        <a:pt x="4465" y="824"/>
                        <a:pt x="4498" y="791"/>
                        <a:pt x="4520" y="757"/>
                      </a:cubicBezTo>
                      <a:lnTo>
                        <a:pt x="4587" y="690"/>
                      </a:lnTo>
                      <a:cubicBezTo>
                        <a:pt x="4632" y="646"/>
                        <a:pt x="4676" y="613"/>
                        <a:pt x="4721" y="579"/>
                      </a:cubicBezTo>
                      <a:cubicBezTo>
                        <a:pt x="4743" y="557"/>
                        <a:pt x="4777" y="534"/>
                        <a:pt x="4810" y="512"/>
                      </a:cubicBezTo>
                      <a:cubicBezTo>
                        <a:pt x="4844" y="501"/>
                        <a:pt x="4876" y="479"/>
                        <a:pt x="4910" y="467"/>
                      </a:cubicBezTo>
                      <a:cubicBezTo>
                        <a:pt x="4943" y="445"/>
                        <a:pt x="4977" y="435"/>
                        <a:pt x="5022" y="423"/>
                      </a:cubicBezTo>
                      <a:cubicBezTo>
                        <a:pt x="5044" y="412"/>
                        <a:pt x="5077" y="412"/>
                        <a:pt x="5111" y="401"/>
                      </a:cubicBezTo>
                      <a:close/>
                      <a:moveTo>
                        <a:pt x="5160" y="1"/>
                      </a:moveTo>
                      <a:cubicBezTo>
                        <a:pt x="5051" y="1"/>
                        <a:pt x="4942" y="18"/>
                        <a:pt x="4844" y="56"/>
                      </a:cubicBezTo>
                      <a:cubicBezTo>
                        <a:pt x="4777" y="78"/>
                        <a:pt x="4710" y="101"/>
                        <a:pt x="4654" y="133"/>
                      </a:cubicBezTo>
                      <a:cubicBezTo>
                        <a:pt x="4587" y="167"/>
                        <a:pt x="4532" y="200"/>
                        <a:pt x="4476" y="245"/>
                      </a:cubicBezTo>
                      <a:cubicBezTo>
                        <a:pt x="4364" y="334"/>
                        <a:pt x="4265" y="423"/>
                        <a:pt x="4176" y="524"/>
                      </a:cubicBezTo>
                      <a:cubicBezTo>
                        <a:pt x="4097" y="623"/>
                        <a:pt x="4020" y="735"/>
                        <a:pt x="3953" y="846"/>
                      </a:cubicBezTo>
                      <a:cubicBezTo>
                        <a:pt x="3819" y="1069"/>
                        <a:pt x="3696" y="1303"/>
                        <a:pt x="3597" y="1548"/>
                      </a:cubicBezTo>
                      <a:cubicBezTo>
                        <a:pt x="3508" y="1793"/>
                        <a:pt x="3418" y="2026"/>
                        <a:pt x="3329" y="2271"/>
                      </a:cubicBezTo>
                      <a:cubicBezTo>
                        <a:pt x="3251" y="2505"/>
                        <a:pt x="3162" y="2728"/>
                        <a:pt x="3062" y="2961"/>
                      </a:cubicBezTo>
                      <a:cubicBezTo>
                        <a:pt x="2995" y="3129"/>
                        <a:pt x="2929" y="3285"/>
                        <a:pt x="2850" y="3451"/>
                      </a:cubicBezTo>
                      <a:cubicBezTo>
                        <a:pt x="2773" y="3607"/>
                        <a:pt x="2684" y="3763"/>
                        <a:pt x="2595" y="3919"/>
                      </a:cubicBezTo>
                      <a:lnTo>
                        <a:pt x="2360" y="4320"/>
                      </a:lnTo>
                      <a:cubicBezTo>
                        <a:pt x="2283" y="4443"/>
                        <a:pt x="2204" y="4565"/>
                        <a:pt x="2115" y="4687"/>
                      </a:cubicBezTo>
                      <a:cubicBezTo>
                        <a:pt x="2004" y="4821"/>
                        <a:pt x="1893" y="4965"/>
                        <a:pt x="1771" y="5099"/>
                      </a:cubicBezTo>
                      <a:cubicBezTo>
                        <a:pt x="1648" y="5233"/>
                        <a:pt x="1514" y="5366"/>
                        <a:pt x="1381" y="5500"/>
                      </a:cubicBezTo>
                      <a:cubicBezTo>
                        <a:pt x="1381" y="5500"/>
                        <a:pt x="1381" y="5500"/>
                        <a:pt x="1382" y="5500"/>
                      </a:cubicBezTo>
                      <a:lnTo>
                        <a:pt x="1382" y="5500"/>
                      </a:lnTo>
                      <a:cubicBezTo>
                        <a:pt x="1318" y="5563"/>
                        <a:pt x="1255" y="5626"/>
                        <a:pt x="1192" y="5678"/>
                      </a:cubicBezTo>
                      <a:cubicBezTo>
                        <a:pt x="1125" y="5745"/>
                        <a:pt x="1047" y="5801"/>
                        <a:pt x="980" y="5856"/>
                      </a:cubicBezTo>
                      <a:cubicBezTo>
                        <a:pt x="958" y="5868"/>
                        <a:pt x="947" y="5878"/>
                        <a:pt x="925" y="5890"/>
                      </a:cubicBezTo>
                      <a:lnTo>
                        <a:pt x="935" y="5890"/>
                      </a:lnTo>
                      <a:cubicBezTo>
                        <a:pt x="824" y="5967"/>
                        <a:pt x="713" y="6046"/>
                        <a:pt x="591" y="6113"/>
                      </a:cubicBezTo>
                      <a:cubicBezTo>
                        <a:pt x="534" y="6157"/>
                        <a:pt x="468" y="6190"/>
                        <a:pt x="401" y="6224"/>
                      </a:cubicBezTo>
                      <a:cubicBezTo>
                        <a:pt x="346" y="6246"/>
                        <a:pt x="290" y="6279"/>
                        <a:pt x="234" y="6313"/>
                      </a:cubicBezTo>
                      <a:cubicBezTo>
                        <a:pt x="200" y="6324"/>
                        <a:pt x="168" y="6335"/>
                        <a:pt x="145" y="6346"/>
                      </a:cubicBezTo>
                      <a:cubicBezTo>
                        <a:pt x="111" y="6357"/>
                        <a:pt x="78" y="6380"/>
                        <a:pt x="56" y="6390"/>
                      </a:cubicBezTo>
                      <a:cubicBezTo>
                        <a:pt x="34" y="6413"/>
                        <a:pt x="0" y="6435"/>
                        <a:pt x="0" y="6457"/>
                      </a:cubicBezTo>
                      <a:cubicBezTo>
                        <a:pt x="0" y="6480"/>
                        <a:pt x="12" y="6491"/>
                        <a:pt x="22" y="6502"/>
                      </a:cubicBezTo>
                      <a:cubicBezTo>
                        <a:pt x="22" y="6502"/>
                        <a:pt x="34" y="6502"/>
                        <a:pt x="34" y="6513"/>
                      </a:cubicBezTo>
                      <a:cubicBezTo>
                        <a:pt x="22" y="6536"/>
                        <a:pt x="22" y="6569"/>
                        <a:pt x="34" y="6602"/>
                      </a:cubicBezTo>
                      <a:cubicBezTo>
                        <a:pt x="53" y="6650"/>
                        <a:pt x="106" y="6682"/>
                        <a:pt x="163" y="6682"/>
                      </a:cubicBezTo>
                      <a:cubicBezTo>
                        <a:pt x="172" y="6682"/>
                        <a:pt x="181" y="6681"/>
                        <a:pt x="190" y="6680"/>
                      </a:cubicBezTo>
                      <a:cubicBezTo>
                        <a:pt x="279" y="6669"/>
                        <a:pt x="379" y="6635"/>
                        <a:pt x="468" y="6613"/>
                      </a:cubicBezTo>
                      <a:cubicBezTo>
                        <a:pt x="568" y="6580"/>
                        <a:pt x="668" y="6558"/>
                        <a:pt x="769" y="6524"/>
                      </a:cubicBezTo>
                      <a:cubicBezTo>
                        <a:pt x="868" y="6502"/>
                        <a:pt x="958" y="6469"/>
                        <a:pt x="1058" y="6435"/>
                      </a:cubicBezTo>
                      <a:cubicBezTo>
                        <a:pt x="1136" y="6413"/>
                        <a:pt x="1225" y="6380"/>
                        <a:pt x="1314" y="6346"/>
                      </a:cubicBezTo>
                      <a:cubicBezTo>
                        <a:pt x="1425" y="6301"/>
                        <a:pt x="1536" y="6257"/>
                        <a:pt x="1659" y="6212"/>
                      </a:cubicBezTo>
                      <a:cubicBezTo>
                        <a:pt x="1771" y="6168"/>
                        <a:pt x="1893" y="6113"/>
                        <a:pt x="2004" y="6056"/>
                      </a:cubicBezTo>
                      <a:cubicBezTo>
                        <a:pt x="2115" y="6001"/>
                        <a:pt x="2227" y="5945"/>
                        <a:pt x="2350" y="5890"/>
                      </a:cubicBezTo>
                      <a:cubicBezTo>
                        <a:pt x="2449" y="5834"/>
                        <a:pt x="2561" y="5767"/>
                        <a:pt x="2661" y="5700"/>
                      </a:cubicBezTo>
                      <a:lnTo>
                        <a:pt x="2795" y="5633"/>
                      </a:lnTo>
                      <a:cubicBezTo>
                        <a:pt x="2895" y="5567"/>
                        <a:pt x="3006" y="5511"/>
                        <a:pt x="3117" y="5455"/>
                      </a:cubicBezTo>
                      <a:cubicBezTo>
                        <a:pt x="3140" y="5445"/>
                        <a:pt x="3162" y="5433"/>
                        <a:pt x="3174" y="5422"/>
                      </a:cubicBezTo>
                      <a:lnTo>
                        <a:pt x="3441" y="5255"/>
                      </a:lnTo>
                      <a:lnTo>
                        <a:pt x="3741" y="5054"/>
                      </a:lnTo>
                      <a:cubicBezTo>
                        <a:pt x="3852" y="4977"/>
                        <a:pt x="3964" y="4899"/>
                        <a:pt x="4064" y="4810"/>
                      </a:cubicBezTo>
                      <a:cubicBezTo>
                        <a:pt x="4153" y="4720"/>
                        <a:pt x="4253" y="4643"/>
                        <a:pt x="4354" y="4554"/>
                      </a:cubicBezTo>
                      <a:cubicBezTo>
                        <a:pt x="4443" y="4476"/>
                        <a:pt x="4542" y="4386"/>
                        <a:pt x="4632" y="4297"/>
                      </a:cubicBezTo>
                      <a:cubicBezTo>
                        <a:pt x="4810" y="4119"/>
                        <a:pt x="4988" y="3941"/>
                        <a:pt x="5133" y="3741"/>
                      </a:cubicBezTo>
                      <a:cubicBezTo>
                        <a:pt x="5144" y="3741"/>
                        <a:pt x="5144" y="3730"/>
                        <a:pt x="5144" y="3730"/>
                      </a:cubicBezTo>
                      <a:cubicBezTo>
                        <a:pt x="5155" y="3730"/>
                        <a:pt x="5155" y="3730"/>
                        <a:pt x="5155" y="3718"/>
                      </a:cubicBezTo>
                      <a:lnTo>
                        <a:pt x="5166" y="3708"/>
                      </a:lnTo>
                      <a:cubicBezTo>
                        <a:pt x="5166" y="3696"/>
                        <a:pt x="5166" y="3696"/>
                        <a:pt x="5178" y="3696"/>
                      </a:cubicBezTo>
                      <a:cubicBezTo>
                        <a:pt x="5322" y="3496"/>
                        <a:pt x="5478" y="3285"/>
                        <a:pt x="5601" y="3073"/>
                      </a:cubicBezTo>
                      <a:cubicBezTo>
                        <a:pt x="5723" y="2850"/>
                        <a:pt x="5834" y="2627"/>
                        <a:pt x="5935" y="2394"/>
                      </a:cubicBezTo>
                      <a:cubicBezTo>
                        <a:pt x="5979" y="2283"/>
                        <a:pt x="6012" y="2160"/>
                        <a:pt x="6046" y="2038"/>
                      </a:cubicBezTo>
                      <a:cubicBezTo>
                        <a:pt x="6068" y="1982"/>
                        <a:pt x="6079" y="1915"/>
                        <a:pt x="6090" y="1860"/>
                      </a:cubicBezTo>
                      <a:cubicBezTo>
                        <a:pt x="6101" y="1793"/>
                        <a:pt x="6113" y="1737"/>
                        <a:pt x="6123" y="1670"/>
                      </a:cubicBezTo>
                      <a:cubicBezTo>
                        <a:pt x="6146" y="1403"/>
                        <a:pt x="6157" y="1135"/>
                        <a:pt x="6101" y="880"/>
                      </a:cubicBezTo>
                      <a:cubicBezTo>
                        <a:pt x="6079" y="779"/>
                        <a:pt x="6046" y="690"/>
                        <a:pt x="6001" y="601"/>
                      </a:cubicBezTo>
                      <a:cubicBezTo>
                        <a:pt x="5979" y="534"/>
                        <a:pt x="5945" y="479"/>
                        <a:pt x="5912" y="423"/>
                      </a:cubicBezTo>
                      <a:cubicBezTo>
                        <a:pt x="5890" y="390"/>
                        <a:pt x="5868" y="368"/>
                        <a:pt x="5834" y="334"/>
                      </a:cubicBezTo>
                      <a:cubicBezTo>
                        <a:pt x="5779" y="267"/>
                        <a:pt x="5712" y="200"/>
                        <a:pt x="5634" y="145"/>
                      </a:cubicBezTo>
                      <a:cubicBezTo>
                        <a:pt x="5589" y="111"/>
                        <a:pt x="5534" y="89"/>
                        <a:pt x="5478" y="67"/>
                      </a:cubicBezTo>
                      <a:cubicBezTo>
                        <a:pt x="5422" y="44"/>
                        <a:pt x="5366" y="22"/>
                        <a:pt x="5311" y="11"/>
                      </a:cubicBezTo>
                      <a:cubicBezTo>
                        <a:pt x="5261" y="4"/>
                        <a:pt x="5211" y="1"/>
                        <a:pt x="51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3657475" y="2974700"/>
                  <a:ext cx="279475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9" h="7164" extrusionOk="0">
                      <a:moveTo>
                        <a:pt x="9575" y="379"/>
                      </a:moveTo>
                      <a:cubicBezTo>
                        <a:pt x="9642" y="379"/>
                        <a:pt x="9698" y="379"/>
                        <a:pt x="9765" y="390"/>
                      </a:cubicBezTo>
                      <a:cubicBezTo>
                        <a:pt x="9787" y="390"/>
                        <a:pt x="9820" y="401"/>
                        <a:pt x="9854" y="401"/>
                      </a:cubicBezTo>
                      <a:cubicBezTo>
                        <a:pt x="9887" y="412"/>
                        <a:pt x="9932" y="423"/>
                        <a:pt x="9966" y="435"/>
                      </a:cubicBezTo>
                      <a:cubicBezTo>
                        <a:pt x="10032" y="468"/>
                        <a:pt x="10088" y="490"/>
                        <a:pt x="10154" y="524"/>
                      </a:cubicBezTo>
                      <a:cubicBezTo>
                        <a:pt x="10188" y="546"/>
                        <a:pt x="10233" y="568"/>
                        <a:pt x="10266" y="591"/>
                      </a:cubicBezTo>
                      <a:cubicBezTo>
                        <a:pt x="10310" y="623"/>
                        <a:pt x="10344" y="646"/>
                        <a:pt x="10377" y="680"/>
                      </a:cubicBezTo>
                      <a:cubicBezTo>
                        <a:pt x="10411" y="713"/>
                        <a:pt x="10444" y="746"/>
                        <a:pt x="10466" y="779"/>
                      </a:cubicBezTo>
                      <a:cubicBezTo>
                        <a:pt x="10500" y="813"/>
                        <a:pt x="10522" y="858"/>
                        <a:pt x="10555" y="891"/>
                      </a:cubicBezTo>
                      <a:cubicBezTo>
                        <a:pt x="10577" y="925"/>
                        <a:pt x="10600" y="969"/>
                        <a:pt x="10611" y="1014"/>
                      </a:cubicBezTo>
                      <a:cubicBezTo>
                        <a:pt x="10634" y="1047"/>
                        <a:pt x="10644" y="1091"/>
                        <a:pt x="10656" y="1125"/>
                      </a:cubicBezTo>
                      <a:cubicBezTo>
                        <a:pt x="10678" y="1169"/>
                        <a:pt x="10689" y="1225"/>
                        <a:pt x="10689" y="1269"/>
                      </a:cubicBezTo>
                      <a:cubicBezTo>
                        <a:pt x="10700" y="1303"/>
                        <a:pt x="10700" y="1336"/>
                        <a:pt x="10711" y="1370"/>
                      </a:cubicBezTo>
                      <a:lnTo>
                        <a:pt x="10711" y="1481"/>
                      </a:lnTo>
                      <a:cubicBezTo>
                        <a:pt x="10711" y="1514"/>
                        <a:pt x="10723" y="1548"/>
                        <a:pt x="10711" y="1570"/>
                      </a:cubicBezTo>
                      <a:lnTo>
                        <a:pt x="10711" y="1692"/>
                      </a:lnTo>
                      <a:cubicBezTo>
                        <a:pt x="10700" y="1748"/>
                        <a:pt x="10700" y="1804"/>
                        <a:pt x="10689" y="1860"/>
                      </a:cubicBezTo>
                      <a:cubicBezTo>
                        <a:pt x="10678" y="1904"/>
                        <a:pt x="10667" y="1949"/>
                        <a:pt x="10656" y="2004"/>
                      </a:cubicBezTo>
                      <a:cubicBezTo>
                        <a:pt x="10611" y="2160"/>
                        <a:pt x="10555" y="2327"/>
                        <a:pt x="10500" y="2483"/>
                      </a:cubicBezTo>
                      <a:cubicBezTo>
                        <a:pt x="10466" y="2572"/>
                        <a:pt x="10433" y="2650"/>
                        <a:pt x="10399" y="2739"/>
                      </a:cubicBezTo>
                      <a:cubicBezTo>
                        <a:pt x="10355" y="2817"/>
                        <a:pt x="10310" y="2895"/>
                        <a:pt x="10277" y="2984"/>
                      </a:cubicBezTo>
                      <a:cubicBezTo>
                        <a:pt x="10221" y="3084"/>
                        <a:pt x="10166" y="3184"/>
                        <a:pt x="10099" y="3285"/>
                      </a:cubicBezTo>
                      <a:cubicBezTo>
                        <a:pt x="10043" y="3374"/>
                        <a:pt x="9976" y="3463"/>
                        <a:pt x="9921" y="3552"/>
                      </a:cubicBezTo>
                      <a:cubicBezTo>
                        <a:pt x="9843" y="3652"/>
                        <a:pt x="9776" y="3752"/>
                        <a:pt x="9698" y="3841"/>
                      </a:cubicBezTo>
                      <a:cubicBezTo>
                        <a:pt x="9632" y="3919"/>
                        <a:pt x="9565" y="3997"/>
                        <a:pt x="9486" y="4075"/>
                      </a:cubicBezTo>
                      <a:cubicBezTo>
                        <a:pt x="9353" y="4220"/>
                        <a:pt x="9209" y="4342"/>
                        <a:pt x="9063" y="4465"/>
                      </a:cubicBezTo>
                      <a:cubicBezTo>
                        <a:pt x="8964" y="4554"/>
                        <a:pt x="8852" y="4632"/>
                        <a:pt x="8741" y="4710"/>
                      </a:cubicBezTo>
                      <a:cubicBezTo>
                        <a:pt x="8640" y="4799"/>
                        <a:pt x="8529" y="4866"/>
                        <a:pt x="8407" y="4943"/>
                      </a:cubicBezTo>
                      <a:cubicBezTo>
                        <a:pt x="8273" y="5032"/>
                        <a:pt x="8128" y="5111"/>
                        <a:pt x="7995" y="5200"/>
                      </a:cubicBezTo>
                      <a:cubicBezTo>
                        <a:pt x="7839" y="5289"/>
                        <a:pt x="7683" y="5366"/>
                        <a:pt x="7539" y="5455"/>
                      </a:cubicBezTo>
                      <a:cubicBezTo>
                        <a:pt x="7383" y="5534"/>
                        <a:pt x="7227" y="5623"/>
                        <a:pt x="7071" y="5700"/>
                      </a:cubicBezTo>
                      <a:cubicBezTo>
                        <a:pt x="6915" y="5767"/>
                        <a:pt x="6770" y="5845"/>
                        <a:pt x="6614" y="5912"/>
                      </a:cubicBezTo>
                      <a:cubicBezTo>
                        <a:pt x="6458" y="5990"/>
                        <a:pt x="6302" y="6057"/>
                        <a:pt x="6146" y="6113"/>
                      </a:cubicBezTo>
                      <a:cubicBezTo>
                        <a:pt x="5980" y="6179"/>
                        <a:pt x="5802" y="6235"/>
                        <a:pt x="5634" y="6291"/>
                      </a:cubicBezTo>
                      <a:cubicBezTo>
                        <a:pt x="5512" y="6324"/>
                        <a:pt x="5401" y="6358"/>
                        <a:pt x="5278" y="6391"/>
                      </a:cubicBezTo>
                      <a:cubicBezTo>
                        <a:pt x="5156" y="6413"/>
                        <a:pt x="5022" y="6447"/>
                        <a:pt x="4889" y="6480"/>
                      </a:cubicBezTo>
                      <a:cubicBezTo>
                        <a:pt x="4618" y="6534"/>
                        <a:pt x="4358" y="6588"/>
                        <a:pt x="4088" y="6632"/>
                      </a:cubicBezTo>
                      <a:lnTo>
                        <a:pt x="4088" y="6632"/>
                      </a:lnTo>
                      <a:cubicBezTo>
                        <a:pt x="4092" y="6630"/>
                        <a:pt x="4095" y="6628"/>
                        <a:pt x="4098" y="6625"/>
                      </a:cubicBezTo>
                      <a:lnTo>
                        <a:pt x="4098" y="6625"/>
                      </a:lnTo>
                      <a:cubicBezTo>
                        <a:pt x="4043" y="6636"/>
                        <a:pt x="3976" y="6647"/>
                        <a:pt x="3920" y="6658"/>
                      </a:cubicBezTo>
                      <a:cubicBezTo>
                        <a:pt x="3664" y="6702"/>
                        <a:pt x="3408" y="6736"/>
                        <a:pt x="3152" y="6758"/>
                      </a:cubicBezTo>
                      <a:cubicBezTo>
                        <a:pt x="2895" y="6781"/>
                        <a:pt x="2628" y="6803"/>
                        <a:pt x="2373" y="6814"/>
                      </a:cubicBezTo>
                      <a:cubicBezTo>
                        <a:pt x="2049" y="6814"/>
                        <a:pt x="1738" y="6803"/>
                        <a:pt x="1415" y="6769"/>
                      </a:cubicBezTo>
                      <a:lnTo>
                        <a:pt x="1437" y="6769"/>
                      </a:lnTo>
                      <a:cubicBezTo>
                        <a:pt x="1148" y="6747"/>
                        <a:pt x="859" y="6714"/>
                        <a:pt x="569" y="6658"/>
                      </a:cubicBezTo>
                      <a:lnTo>
                        <a:pt x="591" y="6658"/>
                      </a:lnTo>
                      <a:cubicBezTo>
                        <a:pt x="669" y="6636"/>
                        <a:pt x="747" y="6625"/>
                        <a:pt x="836" y="6603"/>
                      </a:cubicBezTo>
                      <a:cubicBezTo>
                        <a:pt x="914" y="6580"/>
                        <a:pt x="992" y="6569"/>
                        <a:pt x="1070" y="6546"/>
                      </a:cubicBezTo>
                      <a:cubicBezTo>
                        <a:pt x="1148" y="6524"/>
                        <a:pt x="1225" y="6491"/>
                        <a:pt x="1304" y="6469"/>
                      </a:cubicBezTo>
                      <a:cubicBezTo>
                        <a:pt x="1626" y="6358"/>
                        <a:pt x="1916" y="6212"/>
                        <a:pt x="2217" y="6068"/>
                      </a:cubicBezTo>
                      <a:cubicBezTo>
                        <a:pt x="2373" y="5990"/>
                        <a:pt x="2529" y="5912"/>
                        <a:pt x="2684" y="5823"/>
                      </a:cubicBezTo>
                      <a:cubicBezTo>
                        <a:pt x="2840" y="5745"/>
                        <a:pt x="2985" y="5645"/>
                        <a:pt x="3140" y="5556"/>
                      </a:cubicBezTo>
                      <a:cubicBezTo>
                        <a:pt x="3286" y="5467"/>
                        <a:pt x="3430" y="5366"/>
                        <a:pt x="3575" y="5267"/>
                      </a:cubicBezTo>
                      <a:cubicBezTo>
                        <a:pt x="3719" y="5166"/>
                        <a:pt x="3875" y="5055"/>
                        <a:pt x="4020" y="4943"/>
                      </a:cubicBezTo>
                      <a:cubicBezTo>
                        <a:pt x="4165" y="4843"/>
                        <a:pt x="4298" y="4743"/>
                        <a:pt x="4432" y="4632"/>
                      </a:cubicBezTo>
                      <a:lnTo>
                        <a:pt x="4867" y="4265"/>
                      </a:lnTo>
                      <a:cubicBezTo>
                        <a:pt x="5134" y="4030"/>
                        <a:pt x="5379" y="3775"/>
                        <a:pt x="5634" y="3530"/>
                      </a:cubicBezTo>
                      <a:cubicBezTo>
                        <a:pt x="5757" y="3407"/>
                        <a:pt x="5891" y="3285"/>
                        <a:pt x="6013" y="3162"/>
                      </a:cubicBezTo>
                      <a:cubicBezTo>
                        <a:pt x="6136" y="3028"/>
                        <a:pt x="6258" y="2895"/>
                        <a:pt x="6381" y="2750"/>
                      </a:cubicBezTo>
                      <a:lnTo>
                        <a:pt x="6381" y="2750"/>
                      </a:lnTo>
                      <a:cubicBezTo>
                        <a:pt x="6381" y="2761"/>
                        <a:pt x="6370" y="2761"/>
                        <a:pt x="6369" y="2772"/>
                      </a:cubicBezTo>
                      <a:lnTo>
                        <a:pt x="6369" y="2772"/>
                      </a:lnTo>
                      <a:cubicBezTo>
                        <a:pt x="6370" y="2761"/>
                        <a:pt x="6381" y="2761"/>
                        <a:pt x="6381" y="2761"/>
                      </a:cubicBezTo>
                      <a:cubicBezTo>
                        <a:pt x="6381" y="2750"/>
                        <a:pt x="6391" y="2750"/>
                        <a:pt x="6391" y="2739"/>
                      </a:cubicBezTo>
                      <a:lnTo>
                        <a:pt x="6403" y="2739"/>
                      </a:lnTo>
                      <a:cubicBezTo>
                        <a:pt x="6414" y="2728"/>
                        <a:pt x="6425" y="2706"/>
                        <a:pt x="6436" y="2694"/>
                      </a:cubicBezTo>
                      <a:cubicBezTo>
                        <a:pt x="6458" y="2672"/>
                        <a:pt x="6480" y="2639"/>
                        <a:pt x="6514" y="2617"/>
                      </a:cubicBezTo>
                      <a:cubicBezTo>
                        <a:pt x="6659" y="2461"/>
                        <a:pt x="6804" y="2294"/>
                        <a:pt x="6948" y="2138"/>
                      </a:cubicBezTo>
                      <a:cubicBezTo>
                        <a:pt x="6982" y="2105"/>
                        <a:pt x="7015" y="2060"/>
                        <a:pt x="7049" y="2026"/>
                      </a:cubicBezTo>
                      <a:lnTo>
                        <a:pt x="7049" y="2026"/>
                      </a:lnTo>
                      <a:lnTo>
                        <a:pt x="7037" y="2038"/>
                      </a:lnTo>
                      <a:cubicBezTo>
                        <a:pt x="7371" y="1682"/>
                        <a:pt x="7727" y="1336"/>
                        <a:pt x="8106" y="1014"/>
                      </a:cubicBezTo>
                      <a:cubicBezTo>
                        <a:pt x="8184" y="957"/>
                        <a:pt x="8251" y="891"/>
                        <a:pt x="8329" y="846"/>
                      </a:cubicBezTo>
                      <a:cubicBezTo>
                        <a:pt x="8395" y="791"/>
                        <a:pt x="8462" y="746"/>
                        <a:pt x="8541" y="690"/>
                      </a:cubicBezTo>
                      <a:cubicBezTo>
                        <a:pt x="8630" y="635"/>
                        <a:pt x="8719" y="591"/>
                        <a:pt x="8818" y="546"/>
                      </a:cubicBezTo>
                      <a:cubicBezTo>
                        <a:pt x="8907" y="501"/>
                        <a:pt x="8986" y="479"/>
                        <a:pt x="9075" y="445"/>
                      </a:cubicBezTo>
                      <a:cubicBezTo>
                        <a:pt x="9130" y="435"/>
                        <a:pt x="9175" y="423"/>
                        <a:pt x="9231" y="412"/>
                      </a:cubicBezTo>
                      <a:cubicBezTo>
                        <a:pt x="9298" y="401"/>
                        <a:pt x="9364" y="401"/>
                        <a:pt x="9431" y="390"/>
                      </a:cubicBezTo>
                      <a:cubicBezTo>
                        <a:pt x="9476" y="379"/>
                        <a:pt x="9531" y="379"/>
                        <a:pt x="9575" y="379"/>
                      </a:cubicBezTo>
                      <a:close/>
                      <a:moveTo>
                        <a:pt x="9453" y="0"/>
                      </a:moveTo>
                      <a:cubicBezTo>
                        <a:pt x="9364" y="12"/>
                        <a:pt x="9264" y="34"/>
                        <a:pt x="9175" y="45"/>
                      </a:cubicBezTo>
                      <a:cubicBezTo>
                        <a:pt x="9086" y="67"/>
                        <a:pt x="8997" y="89"/>
                        <a:pt x="8919" y="123"/>
                      </a:cubicBezTo>
                      <a:cubicBezTo>
                        <a:pt x="8752" y="178"/>
                        <a:pt x="8585" y="267"/>
                        <a:pt x="8429" y="368"/>
                      </a:cubicBezTo>
                      <a:cubicBezTo>
                        <a:pt x="8128" y="568"/>
                        <a:pt x="7850" y="813"/>
                        <a:pt x="7583" y="1058"/>
                      </a:cubicBezTo>
                      <a:cubicBezTo>
                        <a:pt x="7327" y="1303"/>
                        <a:pt x="7071" y="1559"/>
                        <a:pt x="6826" y="1815"/>
                      </a:cubicBezTo>
                      <a:cubicBezTo>
                        <a:pt x="6592" y="2082"/>
                        <a:pt x="6347" y="2350"/>
                        <a:pt x="6102" y="2605"/>
                      </a:cubicBezTo>
                      <a:lnTo>
                        <a:pt x="6113" y="2605"/>
                      </a:lnTo>
                      <a:cubicBezTo>
                        <a:pt x="6035" y="2684"/>
                        <a:pt x="5958" y="2761"/>
                        <a:pt x="5879" y="2850"/>
                      </a:cubicBezTo>
                      <a:cubicBezTo>
                        <a:pt x="5634" y="3117"/>
                        <a:pt x="5379" y="3362"/>
                        <a:pt x="5111" y="3607"/>
                      </a:cubicBezTo>
                      <a:cubicBezTo>
                        <a:pt x="4867" y="3852"/>
                        <a:pt x="4610" y="4086"/>
                        <a:pt x="4343" y="4309"/>
                      </a:cubicBezTo>
                      <a:cubicBezTo>
                        <a:pt x="3942" y="4632"/>
                        <a:pt x="3508" y="4943"/>
                        <a:pt x="3074" y="5222"/>
                      </a:cubicBezTo>
                      <a:cubicBezTo>
                        <a:pt x="3075" y="5222"/>
                        <a:pt x="3077" y="5222"/>
                        <a:pt x="3078" y="5222"/>
                      </a:cubicBezTo>
                      <a:lnTo>
                        <a:pt x="3078" y="5222"/>
                      </a:lnTo>
                      <a:cubicBezTo>
                        <a:pt x="2838" y="5374"/>
                        <a:pt x="2589" y="5525"/>
                        <a:pt x="2350" y="5656"/>
                      </a:cubicBezTo>
                      <a:cubicBezTo>
                        <a:pt x="2217" y="5734"/>
                        <a:pt x="2094" y="5789"/>
                        <a:pt x="1960" y="5856"/>
                      </a:cubicBezTo>
                      <a:cubicBezTo>
                        <a:pt x="1849" y="5923"/>
                        <a:pt x="1727" y="5979"/>
                        <a:pt x="1604" y="6034"/>
                      </a:cubicBezTo>
                      <a:cubicBezTo>
                        <a:pt x="1504" y="6079"/>
                        <a:pt x="1393" y="6123"/>
                        <a:pt x="1292" y="6168"/>
                      </a:cubicBezTo>
                      <a:cubicBezTo>
                        <a:pt x="1203" y="6202"/>
                        <a:pt x="1114" y="6235"/>
                        <a:pt x="1025" y="6257"/>
                      </a:cubicBezTo>
                      <a:cubicBezTo>
                        <a:pt x="936" y="6291"/>
                        <a:pt x="836" y="6313"/>
                        <a:pt x="747" y="6335"/>
                      </a:cubicBezTo>
                      <a:cubicBezTo>
                        <a:pt x="647" y="6368"/>
                        <a:pt x="547" y="6391"/>
                        <a:pt x="435" y="6413"/>
                      </a:cubicBezTo>
                      <a:cubicBezTo>
                        <a:pt x="369" y="6435"/>
                        <a:pt x="290" y="6447"/>
                        <a:pt x="223" y="6457"/>
                      </a:cubicBezTo>
                      <a:cubicBezTo>
                        <a:pt x="168" y="6469"/>
                        <a:pt x="101" y="6480"/>
                        <a:pt x="45" y="6513"/>
                      </a:cubicBezTo>
                      <a:cubicBezTo>
                        <a:pt x="12" y="6536"/>
                        <a:pt x="1" y="6580"/>
                        <a:pt x="1" y="6613"/>
                      </a:cubicBezTo>
                      <a:cubicBezTo>
                        <a:pt x="1" y="6647"/>
                        <a:pt x="12" y="6669"/>
                        <a:pt x="35" y="6692"/>
                      </a:cubicBezTo>
                      <a:cubicBezTo>
                        <a:pt x="45" y="6736"/>
                        <a:pt x="90" y="6769"/>
                        <a:pt x="134" y="6781"/>
                      </a:cubicBezTo>
                      <a:cubicBezTo>
                        <a:pt x="302" y="6858"/>
                        <a:pt x="480" y="6903"/>
                        <a:pt x="658" y="6947"/>
                      </a:cubicBezTo>
                      <a:cubicBezTo>
                        <a:pt x="825" y="6981"/>
                        <a:pt x="1003" y="7014"/>
                        <a:pt x="1170" y="7048"/>
                      </a:cubicBezTo>
                      <a:cubicBezTo>
                        <a:pt x="1515" y="7103"/>
                        <a:pt x="1883" y="7148"/>
                        <a:pt x="2239" y="7159"/>
                      </a:cubicBezTo>
                      <a:cubicBezTo>
                        <a:pt x="2334" y="7162"/>
                        <a:pt x="2430" y="7163"/>
                        <a:pt x="2526" y="7163"/>
                      </a:cubicBezTo>
                      <a:cubicBezTo>
                        <a:pt x="2790" y="7163"/>
                        <a:pt x="3057" y="7153"/>
                        <a:pt x="3319" y="7137"/>
                      </a:cubicBezTo>
                      <a:cubicBezTo>
                        <a:pt x="3686" y="7103"/>
                        <a:pt x="4043" y="7059"/>
                        <a:pt x="4410" y="7003"/>
                      </a:cubicBezTo>
                      <a:cubicBezTo>
                        <a:pt x="4766" y="6959"/>
                        <a:pt x="5122" y="6880"/>
                        <a:pt x="5478" y="6803"/>
                      </a:cubicBezTo>
                      <a:cubicBezTo>
                        <a:pt x="5824" y="6725"/>
                        <a:pt x="6158" y="6613"/>
                        <a:pt x="6492" y="6480"/>
                      </a:cubicBezTo>
                      <a:cubicBezTo>
                        <a:pt x="6659" y="6424"/>
                        <a:pt x="6826" y="6346"/>
                        <a:pt x="6993" y="6269"/>
                      </a:cubicBezTo>
                      <a:cubicBezTo>
                        <a:pt x="7160" y="6190"/>
                        <a:pt x="7327" y="6113"/>
                        <a:pt x="7482" y="6024"/>
                      </a:cubicBezTo>
                      <a:cubicBezTo>
                        <a:pt x="7794" y="5878"/>
                        <a:pt x="8095" y="5700"/>
                        <a:pt x="8395" y="5522"/>
                      </a:cubicBezTo>
                      <a:lnTo>
                        <a:pt x="8407" y="5522"/>
                      </a:lnTo>
                      <a:cubicBezTo>
                        <a:pt x="8719" y="5333"/>
                        <a:pt x="9019" y="5133"/>
                        <a:pt x="9298" y="4910"/>
                      </a:cubicBezTo>
                      <a:cubicBezTo>
                        <a:pt x="9575" y="4676"/>
                        <a:pt x="9843" y="4431"/>
                        <a:pt x="10077" y="4142"/>
                      </a:cubicBezTo>
                      <a:cubicBezTo>
                        <a:pt x="10310" y="3852"/>
                        <a:pt x="10511" y="3552"/>
                        <a:pt x="10689" y="3229"/>
                      </a:cubicBezTo>
                      <a:cubicBezTo>
                        <a:pt x="10778" y="3073"/>
                        <a:pt x="10845" y="2906"/>
                        <a:pt x="10911" y="2739"/>
                      </a:cubicBezTo>
                      <a:cubicBezTo>
                        <a:pt x="10990" y="2561"/>
                        <a:pt x="11045" y="2372"/>
                        <a:pt x="11090" y="2182"/>
                      </a:cubicBezTo>
                      <a:cubicBezTo>
                        <a:pt x="11112" y="2105"/>
                        <a:pt x="11134" y="2016"/>
                        <a:pt x="11146" y="1937"/>
                      </a:cubicBezTo>
                      <a:cubicBezTo>
                        <a:pt x="11156" y="1837"/>
                        <a:pt x="11168" y="1737"/>
                        <a:pt x="11179" y="1626"/>
                      </a:cubicBezTo>
                      <a:cubicBezTo>
                        <a:pt x="11179" y="1536"/>
                        <a:pt x="11179" y="1437"/>
                        <a:pt x="11168" y="1336"/>
                      </a:cubicBezTo>
                      <a:cubicBezTo>
                        <a:pt x="11168" y="1291"/>
                        <a:pt x="11156" y="1247"/>
                        <a:pt x="11146" y="1214"/>
                      </a:cubicBezTo>
                      <a:cubicBezTo>
                        <a:pt x="11134" y="1103"/>
                        <a:pt x="11101" y="991"/>
                        <a:pt x="11057" y="880"/>
                      </a:cubicBezTo>
                      <a:cubicBezTo>
                        <a:pt x="10956" y="668"/>
                        <a:pt x="10822" y="479"/>
                        <a:pt x="10644" y="334"/>
                      </a:cubicBezTo>
                      <a:cubicBezTo>
                        <a:pt x="10533" y="257"/>
                        <a:pt x="10422" y="190"/>
                        <a:pt x="10300" y="134"/>
                      </a:cubicBezTo>
                      <a:cubicBezTo>
                        <a:pt x="10255" y="111"/>
                        <a:pt x="10199" y="89"/>
                        <a:pt x="10154" y="78"/>
                      </a:cubicBezTo>
                      <a:cubicBezTo>
                        <a:pt x="10032" y="34"/>
                        <a:pt x="9909" y="12"/>
                        <a:pt x="9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3639675" y="3201425"/>
                  <a:ext cx="193750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0" h="2733" extrusionOk="0">
                      <a:moveTo>
                        <a:pt x="6207" y="404"/>
                      </a:moveTo>
                      <a:cubicBezTo>
                        <a:pt x="6212" y="406"/>
                        <a:pt x="6218" y="406"/>
                        <a:pt x="6224" y="406"/>
                      </a:cubicBezTo>
                      <a:cubicBezTo>
                        <a:pt x="6219" y="405"/>
                        <a:pt x="6213" y="405"/>
                        <a:pt x="6207" y="404"/>
                      </a:cubicBezTo>
                      <a:close/>
                      <a:moveTo>
                        <a:pt x="6983" y="602"/>
                      </a:moveTo>
                      <a:cubicBezTo>
                        <a:pt x="6986" y="606"/>
                        <a:pt x="6992" y="606"/>
                        <a:pt x="6992" y="606"/>
                      </a:cubicBezTo>
                      <a:cubicBezTo>
                        <a:pt x="6989" y="605"/>
                        <a:pt x="6986" y="603"/>
                        <a:pt x="6983" y="602"/>
                      </a:cubicBezTo>
                      <a:close/>
                      <a:moveTo>
                        <a:pt x="446" y="350"/>
                      </a:moveTo>
                      <a:lnTo>
                        <a:pt x="446" y="350"/>
                      </a:lnTo>
                      <a:cubicBezTo>
                        <a:pt x="502" y="361"/>
                        <a:pt x="557" y="372"/>
                        <a:pt x="601" y="384"/>
                      </a:cubicBezTo>
                      <a:lnTo>
                        <a:pt x="591" y="372"/>
                      </a:lnTo>
                      <a:lnTo>
                        <a:pt x="591" y="372"/>
                      </a:lnTo>
                      <a:cubicBezTo>
                        <a:pt x="691" y="406"/>
                        <a:pt x="791" y="428"/>
                        <a:pt x="903" y="439"/>
                      </a:cubicBezTo>
                      <a:cubicBezTo>
                        <a:pt x="1069" y="473"/>
                        <a:pt x="1247" y="495"/>
                        <a:pt x="1425" y="506"/>
                      </a:cubicBezTo>
                      <a:cubicBezTo>
                        <a:pt x="1593" y="528"/>
                        <a:pt x="1759" y="540"/>
                        <a:pt x="1927" y="540"/>
                      </a:cubicBezTo>
                      <a:cubicBezTo>
                        <a:pt x="2105" y="540"/>
                        <a:pt x="2294" y="550"/>
                        <a:pt x="2472" y="550"/>
                      </a:cubicBezTo>
                      <a:cubicBezTo>
                        <a:pt x="2650" y="540"/>
                        <a:pt x="2840" y="528"/>
                        <a:pt x="3029" y="517"/>
                      </a:cubicBezTo>
                      <a:cubicBezTo>
                        <a:pt x="3396" y="495"/>
                        <a:pt x="3753" y="473"/>
                        <a:pt x="4120" y="450"/>
                      </a:cubicBezTo>
                      <a:cubicBezTo>
                        <a:pt x="4309" y="439"/>
                        <a:pt x="4510" y="417"/>
                        <a:pt x="4699" y="406"/>
                      </a:cubicBezTo>
                      <a:cubicBezTo>
                        <a:pt x="4877" y="394"/>
                        <a:pt x="5055" y="384"/>
                        <a:pt x="5233" y="384"/>
                      </a:cubicBezTo>
                      <a:cubicBezTo>
                        <a:pt x="5389" y="372"/>
                        <a:pt x="5556" y="372"/>
                        <a:pt x="5712" y="372"/>
                      </a:cubicBezTo>
                      <a:cubicBezTo>
                        <a:pt x="5873" y="383"/>
                        <a:pt x="6036" y="384"/>
                        <a:pt x="6207" y="404"/>
                      </a:cubicBezTo>
                      <a:lnTo>
                        <a:pt x="6207" y="404"/>
                      </a:lnTo>
                      <a:cubicBezTo>
                        <a:pt x="6204" y="402"/>
                        <a:pt x="6202" y="399"/>
                        <a:pt x="6202" y="394"/>
                      </a:cubicBezTo>
                      <a:lnTo>
                        <a:pt x="6202" y="394"/>
                      </a:lnTo>
                      <a:cubicBezTo>
                        <a:pt x="6269" y="406"/>
                        <a:pt x="6346" y="417"/>
                        <a:pt x="6413" y="428"/>
                      </a:cubicBezTo>
                      <a:cubicBezTo>
                        <a:pt x="6469" y="439"/>
                        <a:pt x="6536" y="450"/>
                        <a:pt x="6591" y="461"/>
                      </a:cubicBezTo>
                      <a:cubicBezTo>
                        <a:pt x="6680" y="483"/>
                        <a:pt x="6759" y="517"/>
                        <a:pt x="6848" y="540"/>
                      </a:cubicBezTo>
                      <a:cubicBezTo>
                        <a:pt x="6899" y="560"/>
                        <a:pt x="6942" y="581"/>
                        <a:pt x="6983" y="602"/>
                      </a:cubicBezTo>
                      <a:lnTo>
                        <a:pt x="6983" y="602"/>
                      </a:lnTo>
                      <a:cubicBezTo>
                        <a:pt x="6982" y="600"/>
                        <a:pt x="6981" y="598"/>
                        <a:pt x="6981" y="595"/>
                      </a:cubicBezTo>
                      <a:lnTo>
                        <a:pt x="6981" y="595"/>
                      </a:lnTo>
                      <a:cubicBezTo>
                        <a:pt x="6992" y="606"/>
                        <a:pt x="7004" y="606"/>
                        <a:pt x="7014" y="617"/>
                      </a:cubicBezTo>
                      <a:lnTo>
                        <a:pt x="7115" y="684"/>
                      </a:lnTo>
                      <a:cubicBezTo>
                        <a:pt x="7137" y="706"/>
                        <a:pt x="7159" y="718"/>
                        <a:pt x="7182" y="740"/>
                      </a:cubicBezTo>
                      <a:cubicBezTo>
                        <a:pt x="7204" y="751"/>
                        <a:pt x="7215" y="762"/>
                        <a:pt x="7226" y="784"/>
                      </a:cubicBezTo>
                      <a:cubicBezTo>
                        <a:pt x="7237" y="807"/>
                        <a:pt x="7259" y="829"/>
                        <a:pt x="7271" y="851"/>
                      </a:cubicBezTo>
                      <a:cubicBezTo>
                        <a:pt x="7281" y="862"/>
                        <a:pt x="7293" y="874"/>
                        <a:pt x="7304" y="896"/>
                      </a:cubicBezTo>
                      <a:cubicBezTo>
                        <a:pt x="7304" y="907"/>
                        <a:pt x="7315" y="929"/>
                        <a:pt x="7315" y="940"/>
                      </a:cubicBezTo>
                      <a:cubicBezTo>
                        <a:pt x="7326" y="951"/>
                        <a:pt x="7326" y="973"/>
                        <a:pt x="7326" y="985"/>
                      </a:cubicBezTo>
                      <a:cubicBezTo>
                        <a:pt x="7338" y="1018"/>
                        <a:pt x="7338" y="1040"/>
                        <a:pt x="7338" y="1074"/>
                      </a:cubicBezTo>
                      <a:lnTo>
                        <a:pt x="7338" y="1107"/>
                      </a:lnTo>
                      <a:cubicBezTo>
                        <a:pt x="7338" y="1141"/>
                        <a:pt x="7326" y="1163"/>
                        <a:pt x="7326" y="1196"/>
                      </a:cubicBezTo>
                      <a:cubicBezTo>
                        <a:pt x="7315" y="1218"/>
                        <a:pt x="7304" y="1252"/>
                        <a:pt x="7293" y="1285"/>
                      </a:cubicBezTo>
                      <a:cubicBezTo>
                        <a:pt x="7281" y="1319"/>
                        <a:pt x="7271" y="1352"/>
                        <a:pt x="7249" y="1386"/>
                      </a:cubicBezTo>
                      <a:cubicBezTo>
                        <a:pt x="7226" y="1430"/>
                        <a:pt x="7192" y="1475"/>
                        <a:pt x="7159" y="1508"/>
                      </a:cubicBezTo>
                      <a:lnTo>
                        <a:pt x="7059" y="1641"/>
                      </a:lnTo>
                      <a:cubicBezTo>
                        <a:pt x="7014" y="1675"/>
                        <a:pt x="6970" y="1720"/>
                        <a:pt x="6925" y="1753"/>
                      </a:cubicBezTo>
                      <a:cubicBezTo>
                        <a:pt x="6870" y="1797"/>
                        <a:pt x="6825" y="1831"/>
                        <a:pt x="6769" y="1876"/>
                      </a:cubicBezTo>
                      <a:cubicBezTo>
                        <a:pt x="6714" y="1898"/>
                        <a:pt x="6658" y="1931"/>
                        <a:pt x="6603" y="1965"/>
                      </a:cubicBezTo>
                      <a:cubicBezTo>
                        <a:pt x="6435" y="2042"/>
                        <a:pt x="6269" y="2109"/>
                        <a:pt x="6091" y="2165"/>
                      </a:cubicBezTo>
                      <a:cubicBezTo>
                        <a:pt x="5913" y="2210"/>
                        <a:pt x="5734" y="2254"/>
                        <a:pt x="5556" y="2287"/>
                      </a:cubicBezTo>
                      <a:cubicBezTo>
                        <a:pt x="5411" y="2309"/>
                        <a:pt x="5267" y="2321"/>
                        <a:pt x="5111" y="2321"/>
                      </a:cubicBezTo>
                      <a:cubicBezTo>
                        <a:pt x="5055" y="2326"/>
                        <a:pt x="5000" y="2329"/>
                        <a:pt x="4944" y="2329"/>
                      </a:cubicBezTo>
                      <a:cubicBezTo>
                        <a:pt x="4888" y="2329"/>
                        <a:pt x="4833" y="2326"/>
                        <a:pt x="4777" y="2321"/>
                      </a:cubicBezTo>
                      <a:cubicBezTo>
                        <a:pt x="4666" y="2321"/>
                        <a:pt x="4565" y="2309"/>
                        <a:pt x="4454" y="2299"/>
                      </a:cubicBezTo>
                      <a:lnTo>
                        <a:pt x="4443" y="2299"/>
                      </a:lnTo>
                      <a:cubicBezTo>
                        <a:pt x="4309" y="2287"/>
                        <a:pt x="4176" y="2265"/>
                        <a:pt x="4042" y="2254"/>
                      </a:cubicBezTo>
                      <a:cubicBezTo>
                        <a:pt x="3941" y="2232"/>
                        <a:pt x="3830" y="2210"/>
                        <a:pt x="3719" y="2187"/>
                      </a:cubicBezTo>
                      <a:cubicBezTo>
                        <a:pt x="3441" y="2120"/>
                        <a:pt x="3162" y="2042"/>
                        <a:pt x="2895" y="1942"/>
                      </a:cubicBezTo>
                      <a:cubicBezTo>
                        <a:pt x="2751" y="1886"/>
                        <a:pt x="2595" y="1831"/>
                        <a:pt x="2450" y="1753"/>
                      </a:cubicBezTo>
                      <a:cubicBezTo>
                        <a:pt x="2283" y="1686"/>
                        <a:pt x="2138" y="1608"/>
                        <a:pt x="1982" y="1530"/>
                      </a:cubicBezTo>
                      <a:cubicBezTo>
                        <a:pt x="1715" y="1386"/>
                        <a:pt x="1459" y="1218"/>
                        <a:pt x="1214" y="1052"/>
                      </a:cubicBezTo>
                      <a:cubicBezTo>
                        <a:pt x="1047" y="929"/>
                        <a:pt x="891" y="795"/>
                        <a:pt x="735" y="651"/>
                      </a:cubicBezTo>
                      <a:cubicBezTo>
                        <a:pt x="635" y="562"/>
                        <a:pt x="535" y="450"/>
                        <a:pt x="446" y="350"/>
                      </a:cubicBezTo>
                      <a:close/>
                      <a:moveTo>
                        <a:pt x="172" y="0"/>
                      </a:moveTo>
                      <a:cubicBezTo>
                        <a:pt x="156" y="0"/>
                        <a:pt x="140" y="2"/>
                        <a:pt x="123" y="5"/>
                      </a:cubicBezTo>
                      <a:cubicBezTo>
                        <a:pt x="67" y="16"/>
                        <a:pt x="34" y="60"/>
                        <a:pt x="23" y="116"/>
                      </a:cubicBezTo>
                      <a:cubicBezTo>
                        <a:pt x="0" y="161"/>
                        <a:pt x="0" y="228"/>
                        <a:pt x="34" y="272"/>
                      </a:cubicBezTo>
                      <a:cubicBezTo>
                        <a:pt x="45" y="295"/>
                        <a:pt x="67" y="317"/>
                        <a:pt x="89" y="339"/>
                      </a:cubicBezTo>
                      <a:cubicBezTo>
                        <a:pt x="112" y="372"/>
                        <a:pt x="134" y="406"/>
                        <a:pt x="168" y="439"/>
                      </a:cubicBezTo>
                      <a:cubicBezTo>
                        <a:pt x="201" y="483"/>
                        <a:pt x="235" y="528"/>
                        <a:pt x="267" y="562"/>
                      </a:cubicBezTo>
                      <a:lnTo>
                        <a:pt x="468" y="795"/>
                      </a:lnTo>
                      <a:cubicBezTo>
                        <a:pt x="591" y="929"/>
                        <a:pt x="735" y="1052"/>
                        <a:pt x="880" y="1174"/>
                      </a:cubicBezTo>
                      <a:cubicBezTo>
                        <a:pt x="1025" y="1297"/>
                        <a:pt x="1180" y="1396"/>
                        <a:pt x="1336" y="1508"/>
                      </a:cubicBezTo>
                      <a:cubicBezTo>
                        <a:pt x="1648" y="1720"/>
                        <a:pt x="1971" y="1898"/>
                        <a:pt x="2305" y="2064"/>
                      </a:cubicBezTo>
                      <a:cubicBezTo>
                        <a:pt x="2639" y="2220"/>
                        <a:pt x="2973" y="2354"/>
                        <a:pt x="3330" y="2465"/>
                      </a:cubicBezTo>
                      <a:cubicBezTo>
                        <a:pt x="3508" y="2521"/>
                        <a:pt x="3686" y="2566"/>
                        <a:pt x="3864" y="2599"/>
                      </a:cubicBezTo>
                      <a:cubicBezTo>
                        <a:pt x="4053" y="2643"/>
                        <a:pt x="4253" y="2677"/>
                        <a:pt x="4443" y="2699"/>
                      </a:cubicBezTo>
                      <a:cubicBezTo>
                        <a:pt x="4621" y="2710"/>
                        <a:pt x="4810" y="2732"/>
                        <a:pt x="5000" y="2732"/>
                      </a:cubicBezTo>
                      <a:cubicBezTo>
                        <a:pt x="5188" y="2732"/>
                        <a:pt x="5389" y="2722"/>
                        <a:pt x="5579" y="2699"/>
                      </a:cubicBezTo>
                      <a:cubicBezTo>
                        <a:pt x="5678" y="2688"/>
                        <a:pt x="5767" y="2677"/>
                        <a:pt x="5856" y="2655"/>
                      </a:cubicBezTo>
                      <a:cubicBezTo>
                        <a:pt x="5957" y="2633"/>
                        <a:pt x="6046" y="2621"/>
                        <a:pt x="6135" y="2588"/>
                      </a:cubicBezTo>
                      <a:cubicBezTo>
                        <a:pt x="6324" y="2544"/>
                        <a:pt x="6514" y="2465"/>
                        <a:pt x="6692" y="2388"/>
                      </a:cubicBezTo>
                      <a:cubicBezTo>
                        <a:pt x="6781" y="2354"/>
                        <a:pt x="6870" y="2309"/>
                        <a:pt x="6947" y="2265"/>
                      </a:cubicBezTo>
                      <a:cubicBezTo>
                        <a:pt x="6947" y="2254"/>
                        <a:pt x="6959" y="2254"/>
                        <a:pt x="6970" y="2254"/>
                      </a:cubicBezTo>
                      <a:cubicBezTo>
                        <a:pt x="7037" y="2210"/>
                        <a:pt x="7115" y="2153"/>
                        <a:pt x="7182" y="2098"/>
                      </a:cubicBezTo>
                      <a:cubicBezTo>
                        <a:pt x="7259" y="2042"/>
                        <a:pt x="7338" y="1965"/>
                        <a:pt x="7404" y="1898"/>
                      </a:cubicBezTo>
                      <a:cubicBezTo>
                        <a:pt x="7460" y="1819"/>
                        <a:pt x="7516" y="1742"/>
                        <a:pt x="7571" y="1653"/>
                      </a:cubicBezTo>
                      <a:lnTo>
                        <a:pt x="7638" y="1519"/>
                      </a:lnTo>
                      <a:cubicBezTo>
                        <a:pt x="7660" y="1463"/>
                        <a:pt x="7682" y="1408"/>
                        <a:pt x="7694" y="1352"/>
                      </a:cubicBezTo>
                      <a:cubicBezTo>
                        <a:pt x="7727" y="1241"/>
                        <a:pt x="7749" y="1118"/>
                        <a:pt x="7727" y="1007"/>
                      </a:cubicBezTo>
                      <a:cubicBezTo>
                        <a:pt x="7716" y="907"/>
                        <a:pt x="7694" y="807"/>
                        <a:pt x="7638" y="718"/>
                      </a:cubicBezTo>
                      <a:cubicBezTo>
                        <a:pt x="7560" y="562"/>
                        <a:pt x="7437" y="450"/>
                        <a:pt x="7293" y="361"/>
                      </a:cubicBezTo>
                      <a:cubicBezTo>
                        <a:pt x="7204" y="305"/>
                        <a:pt x="7115" y="272"/>
                        <a:pt x="7014" y="228"/>
                      </a:cubicBezTo>
                      <a:cubicBezTo>
                        <a:pt x="6836" y="172"/>
                        <a:pt x="6658" y="116"/>
                        <a:pt x="6469" y="94"/>
                      </a:cubicBezTo>
                      <a:cubicBezTo>
                        <a:pt x="6291" y="72"/>
                        <a:pt x="6113" y="60"/>
                        <a:pt x="5935" y="50"/>
                      </a:cubicBezTo>
                      <a:cubicBezTo>
                        <a:pt x="5556" y="50"/>
                        <a:pt x="5188" y="60"/>
                        <a:pt x="4821" y="83"/>
                      </a:cubicBezTo>
                      <a:cubicBezTo>
                        <a:pt x="4632" y="105"/>
                        <a:pt x="4454" y="116"/>
                        <a:pt x="4265" y="139"/>
                      </a:cubicBezTo>
                      <a:cubicBezTo>
                        <a:pt x="4075" y="149"/>
                        <a:pt x="3886" y="172"/>
                        <a:pt x="3708" y="183"/>
                      </a:cubicBezTo>
                      <a:cubicBezTo>
                        <a:pt x="3518" y="194"/>
                        <a:pt x="3340" y="206"/>
                        <a:pt x="3151" y="228"/>
                      </a:cubicBezTo>
                      <a:cubicBezTo>
                        <a:pt x="2973" y="239"/>
                        <a:pt x="2795" y="261"/>
                        <a:pt x="2605" y="261"/>
                      </a:cubicBezTo>
                      <a:cubicBezTo>
                        <a:pt x="2505" y="267"/>
                        <a:pt x="2402" y="269"/>
                        <a:pt x="2300" y="269"/>
                      </a:cubicBezTo>
                      <a:cubicBezTo>
                        <a:pt x="2197" y="269"/>
                        <a:pt x="2094" y="267"/>
                        <a:pt x="1994" y="261"/>
                      </a:cubicBezTo>
                      <a:cubicBezTo>
                        <a:pt x="1793" y="261"/>
                        <a:pt x="1593" y="250"/>
                        <a:pt x="1392" y="239"/>
                      </a:cubicBezTo>
                      <a:cubicBezTo>
                        <a:pt x="1203" y="216"/>
                        <a:pt x="1002" y="194"/>
                        <a:pt x="813" y="149"/>
                      </a:cubicBezTo>
                      <a:cubicBezTo>
                        <a:pt x="757" y="139"/>
                        <a:pt x="702" y="116"/>
                        <a:pt x="646" y="105"/>
                      </a:cubicBezTo>
                      <a:cubicBezTo>
                        <a:pt x="579" y="83"/>
                        <a:pt x="524" y="72"/>
                        <a:pt x="457" y="60"/>
                      </a:cubicBezTo>
                      <a:cubicBezTo>
                        <a:pt x="401" y="50"/>
                        <a:pt x="346" y="27"/>
                        <a:pt x="279" y="16"/>
                      </a:cubicBezTo>
                      <a:cubicBezTo>
                        <a:pt x="248" y="8"/>
                        <a:pt x="211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" name="Google Shape;56;p2"/>
              <p:cNvSpPr/>
              <p:nvPr/>
            </p:nvSpPr>
            <p:spPr>
              <a:xfrm>
                <a:off x="7052575" y="3726805"/>
                <a:ext cx="273327" cy="283078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619" extrusionOk="0">
                    <a:moveTo>
                      <a:pt x="2850" y="4815"/>
                    </a:moveTo>
                    <a:cubicBezTo>
                      <a:pt x="2850" y="4815"/>
                      <a:pt x="2850" y="4820"/>
                      <a:pt x="2854" y="4827"/>
                    </a:cubicBezTo>
                    <a:lnTo>
                      <a:pt x="2854" y="4827"/>
                    </a:lnTo>
                    <a:cubicBezTo>
                      <a:pt x="2853" y="4823"/>
                      <a:pt x="2852" y="4819"/>
                      <a:pt x="2850" y="4815"/>
                    </a:cubicBezTo>
                    <a:close/>
                    <a:moveTo>
                      <a:pt x="2936" y="1"/>
                    </a:moveTo>
                    <a:cubicBezTo>
                      <a:pt x="2922" y="1"/>
                      <a:pt x="2908" y="2"/>
                      <a:pt x="2895" y="5"/>
                    </a:cubicBezTo>
                    <a:cubicBezTo>
                      <a:pt x="2839" y="16"/>
                      <a:pt x="2794" y="72"/>
                      <a:pt x="2783" y="127"/>
                    </a:cubicBezTo>
                    <a:cubicBezTo>
                      <a:pt x="2772" y="161"/>
                      <a:pt x="2772" y="194"/>
                      <a:pt x="2772" y="216"/>
                    </a:cubicBezTo>
                    <a:lnTo>
                      <a:pt x="2772" y="294"/>
                    </a:lnTo>
                    <a:cubicBezTo>
                      <a:pt x="2772" y="350"/>
                      <a:pt x="2772" y="406"/>
                      <a:pt x="2761" y="461"/>
                    </a:cubicBezTo>
                    <a:cubicBezTo>
                      <a:pt x="2761" y="528"/>
                      <a:pt x="2761" y="606"/>
                      <a:pt x="2750" y="673"/>
                    </a:cubicBezTo>
                    <a:cubicBezTo>
                      <a:pt x="2717" y="817"/>
                      <a:pt x="2694" y="951"/>
                      <a:pt x="2661" y="1096"/>
                    </a:cubicBezTo>
                    <a:lnTo>
                      <a:pt x="2661" y="1084"/>
                    </a:lnTo>
                    <a:cubicBezTo>
                      <a:pt x="2661" y="1096"/>
                      <a:pt x="2661" y="1096"/>
                      <a:pt x="2650" y="1107"/>
                    </a:cubicBezTo>
                    <a:lnTo>
                      <a:pt x="2650" y="1129"/>
                    </a:lnTo>
                    <a:cubicBezTo>
                      <a:pt x="2638" y="1151"/>
                      <a:pt x="2638" y="1173"/>
                      <a:pt x="2628" y="1196"/>
                    </a:cubicBezTo>
                    <a:cubicBezTo>
                      <a:pt x="2616" y="1252"/>
                      <a:pt x="2605" y="1296"/>
                      <a:pt x="2594" y="1352"/>
                    </a:cubicBezTo>
                    <a:cubicBezTo>
                      <a:pt x="2571" y="1396"/>
                      <a:pt x="2561" y="1452"/>
                      <a:pt x="2539" y="1497"/>
                    </a:cubicBezTo>
                    <a:cubicBezTo>
                      <a:pt x="2505" y="1608"/>
                      <a:pt x="2472" y="1708"/>
                      <a:pt x="2438" y="1809"/>
                    </a:cubicBezTo>
                    <a:cubicBezTo>
                      <a:pt x="2393" y="1931"/>
                      <a:pt x="2327" y="2053"/>
                      <a:pt x="2271" y="2165"/>
                    </a:cubicBezTo>
                    <a:cubicBezTo>
                      <a:pt x="2237" y="2220"/>
                      <a:pt x="2215" y="2265"/>
                      <a:pt x="2171" y="2321"/>
                    </a:cubicBezTo>
                    <a:cubicBezTo>
                      <a:pt x="2138" y="2365"/>
                      <a:pt x="2104" y="2410"/>
                      <a:pt x="2071" y="2443"/>
                    </a:cubicBezTo>
                    <a:cubicBezTo>
                      <a:pt x="2037" y="2477"/>
                      <a:pt x="1993" y="2509"/>
                      <a:pt x="1960" y="2543"/>
                    </a:cubicBezTo>
                    <a:cubicBezTo>
                      <a:pt x="1915" y="2576"/>
                      <a:pt x="1881" y="2610"/>
                      <a:pt x="1837" y="2632"/>
                    </a:cubicBezTo>
                    <a:cubicBezTo>
                      <a:pt x="1792" y="2665"/>
                      <a:pt x="1759" y="2699"/>
                      <a:pt x="1715" y="2721"/>
                    </a:cubicBezTo>
                    <a:cubicBezTo>
                      <a:pt x="1670" y="2744"/>
                      <a:pt x="1614" y="2777"/>
                      <a:pt x="1569" y="2799"/>
                    </a:cubicBezTo>
                    <a:cubicBezTo>
                      <a:pt x="1514" y="2833"/>
                      <a:pt x="1470" y="2855"/>
                      <a:pt x="1414" y="2888"/>
                    </a:cubicBezTo>
                    <a:cubicBezTo>
                      <a:pt x="1381" y="2910"/>
                      <a:pt x="1358" y="2922"/>
                      <a:pt x="1325" y="2944"/>
                    </a:cubicBezTo>
                    <a:cubicBezTo>
                      <a:pt x="1292" y="2955"/>
                      <a:pt x="1258" y="2977"/>
                      <a:pt x="1235" y="2989"/>
                    </a:cubicBezTo>
                    <a:cubicBezTo>
                      <a:pt x="1169" y="3022"/>
                      <a:pt x="1102" y="3055"/>
                      <a:pt x="1047" y="3078"/>
                    </a:cubicBezTo>
                    <a:cubicBezTo>
                      <a:pt x="1035" y="3088"/>
                      <a:pt x="1024" y="3088"/>
                      <a:pt x="1013" y="3100"/>
                    </a:cubicBezTo>
                    <a:cubicBezTo>
                      <a:pt x="968" y="3111"/>
                      <a:pt x="913" y="3133"/>
                      <a:pt x="869" y="3145"/>
                    </a:cubicBezTo>
                    <a:cubicBezTo>
                      <a:pt x="812" y="3167"/>
                      <a:pt x="757" y="3189"/>
                      <a:pt x="713" y="3211"/>
                    </a:cubicBezTo>
                    <a:cubicBezTo>
                      <a:pt x="657" y="3222"/>
                      <a:pt x="612" y="3244"/>
                      <a:pt x="567" y="3267"/>
                    </a:cubicBezTo>
                    <a:cubicBezTo>
                      <a:pt x="490" y="3300"/>
                      <a:pt x="412" y="3323"/>
                      <a:pt x="334" y="3345"/>
                    </a:cubicBezTo>
                    <a:lnTo>
                      <a:pt x="167" y="3412"/>
                    </a:lnTo>
                    <a:cubicBezTo>
                      <a:pt x="122" y="3422"/>
                      <a:pt x="89" y="3434"/>
                      <a:pt x="67" y="3467"/>
                    </a:cubicBezTo>
                    <a:cubicBezTo>
                      <a:pt x="11" y="3511"/>
                      <a:pt x="0" y="3578"/>
                      <a:pt x="33" y="3634"/>
                    </a:cubicBezTo>
                    <a:cubicBezTo>
                      <a:pt x="64" y="3695"/>
                      <a:pt x="117" y="3712"/>
                      <a:pt x="175" y="3712"/>
                    </a:cubicBezTo>
                    <a:cubicBezTo>
                      <a:pt x="224" y="3712"/>
                      <a:pt x="277" y="3700"/>
                      <a:pt x="323" y="3690"/>
                    </a:cubicBezTo>
                    <a:cubicBezTo>
                      <a:pt x="379" y="3679"/>
                      <a:pt x="434" y="3667"/>
                      <a:pt x="501" y="3657"/>
                    </a:cubicBezTo>
                    <a:cubicBezTo>
                      <a:pt x="646" y="3634"/>
                      <a:pt x="802" y="3623"/>
                      <a:pt x="958" y="3612"/>
                    </a:cubicBezTo>
                    <a:cubicBezTo>
                      <a:pt x="1102" y="3601"/>
                      <a:pt x="1258" y="3590"/>
                      <a:pt x="1414" y="3590"/>
                    </a:cubicBezTo>
                    <a:cubicBezTo>
                      <a:pt x="1447" y="3584"/>
                      <a:pt x="1483" y="3581"/>
                      <a:pt x="1520" y="3581"/>
                    </a:cubicBezTo>
                    <a:cubicBezTo>
                      <a:pt x="1556" y="3581"/>
                      <a:pt x="1592" y="3584"/>
                      <a:pt x="1626" y="3590"/>
                    </a:cubicBezTo>
                    <a:cubicBezTo>
                      <a:pt x="1681" y="3601"/>
                      <a:pt x="1725" y="3601"/>
                      <a:pt x="1781" y="3612"/>
                    </a:cubicBezTo>
                    <a:cubicBezTo>
                      <a:pt x="1848" y="3634"/>
                      <a:pt x="1915" y="3657"/>
                      <a:pt x="1970" y="3679"/>
                    </a:cubicBezTo>
                    <a:cubicBezTo>
                      <a:pt x="2037" y="3701"/>
                      <a:pt x="2093" y="3723"/>
                      <a:pt x="2160" y="3756"/>
                    </a:cubicBezTo>
                    <a:cubicBezTo>
                      <a:pt x="2182" y="3779"/>
                      <a:pt x="2205" y="3790"/>
                      <a:pt x="2227" y="3801"/>
                    </a:cubicBezTo>
                    <a:cubicBezTo>
                      <a:pt x="2271" y="3835"/>
                      <a:pt x="2316" y="3879"/>
                      <a:pt x="2360" y="3924"/>
                    </a:cubicBezTo>
                    <a:cubicBezTo>
                      <a:pt x="2405" y="3957"/>
                      <a:pt x="2449" y="4001"/>
                      <a:pt x="2482" y="4046"/>
                    </a:cubicBezTo>
                    <a:cubicBezTo>
                      <a:pt x="2527" y="4102"/>
                      <a:pt x="2561" y="4157"/>
                      <a:pt x="2594" y="4213"/>
                    </a:cubicBezTo>
                    <a:cubicBezTo>
                      <a:pt x="2638" y="4291"/>
                      <a:pt x="2683" y="4358"/>
                      <a:pt x="2717" y="4436"/>
                    </a:cubicBezTo>
                    <a:cubicBezTo>
                      <a:pt x="2761" y="4547"/>
                      <a:pt x="2806" y="4647"/>
                      <a:pt x="2839" y="4758"/>
                    </a:cubicBezTo>
                    <a:cubicBezTo>
                      <a:pt x="2839" y="4792"/>
                      <a:pt x="2850" y="4815"/>
                      <a:pt x="2861" y="4837"/>
                    </a:cubicBezTo>
                    <a:cubicBezTo>
                      <a:pt x="2858" y="4833"/>
                      <a:pt x="2856" y="4830"/>
                      <a:pt x="2854" y="4827"/>
                    </a:cubicBezTo>
                    <a:lnTo>
                      <a:pt x="2854" y="4827"/>
                    </a:lnTo>
                    <a:cubicBezTo>
                      <a:pt x="2964" y="5190"/>
                      <a:pt x="3051" y="5554"/>
                      <a:pt x="3117" y="5928"/>
                    </a:cubicBezTo>
                    <a:cubicBezTo>
                      <a:pt x="3128" y="5972"/>
                      <a:pt x="3128" y="6017"/>
                      <a:pt x="3140" y="6061"/>
                    </a:cubicBezTo>
                    <a:lnTo>
                      <a:pt x="3140" y="6072"/>
                    </a:lnTo>
                    <a:lnTo>
                      <a:pt x="3140" y="6094"/>
                    </a:lnTo>
                    <a:cubicBezTo>
                      <a:pt x="3140" y="6094"/>
                      <a:pt x="3150" y="6106"/>
                      <a:pt x="3150" y="6117"/>
                    </a:cubicBezTo>
                    <a:cubicBezTo>
                      <a:pt x="3162" y="6183"/>
                      <a:pt x="3173" y="6262"/>
                      <a:pt x="3184" y="6329"/>
                    </a:cubicBezTo>
                    <a:cubicBezTo>
                      <a:pt x="3195" y="6362"/>
                      <a:pt x="3195" y="6406"/>
                      <a:pt x="3207" y="6440"/>
                    </a:cubicBezTo>
                    <a:cubicBezTo>
                      <a:pt x="3217" y="6473"/>
                      <a:pt x="3217" y="6517"/>
                      <a:pt x="3251" y="6551"/>
                    </a:cubicBezTo>
                    <a:cubicBezTo>
                      <a:pt x="3273" y="6596"/>
                      <a:pt x="3318" y="6618"/>
                      <a:pt x="3362" y="6618"/>
                    </a:cubicBezTo>
                    <a:cubicBezTo>
                      <a:pt x="3385" y="6618"/>
                      <a:pt x="3395" y="6618"/>
                      <a:pt x="3418" y="6607"/>
                    </a:cubicBezTo>
                    <a:cubicBezTo>
                      <a:pt x="3462" y="6596"/>
                      <a:pt x="3484" y="6562"/>
                      <a:pt x="3507" y="6529"/>
                    </a:cubicBezTo>
                    <a:cubicBezTo>
                      <a:pt x="3518" y="6507"/>
                      <a:pt x="3518" y="6473"/>
                      <a:pt x="3518" y="6451"/>
                    </a:cubicBezTo>
                    <a:cubicBezTo>
                      <a:pt x="3529" y="6418"/>
                      <a:pt x="3529" y="6395"/>
                      <a:pt x="3529" y="6362"/>
                    </a:cubicBezTo>
                    <a:cubicBezTo>
                      <a:pt x="3518" y="6295"/>
                      <a:pt x="3518" y="6228"/>
                      <a:pt x="3518" y="6161"/>
                    </a:cubicBezTo>
                    <a:cubicBezTo>
                      <a:pt x="3507" y="6106"/>
                      <a:pt x="3507" y="6050"/>
                      <a:pt x="3496" y="5995"/>
                    </a:cubicBezTo>
                    <a:cubicBezTo>
                      <a:pt x="3496" y="5928"/>
                      <a:pt x="3496" y="5872"/>
                      <a:pt x="3484" y="5805"/>
                    </a:cubicBezTo>
                    <a:lnTo>
                      <a:pt x="3484" y="5493"/>
                    </a:lnTo>
                    <a:cubicBezTo>
                      <a:pt x="3496" y="5382"/>
                      <a:pt x="3496" y="5271"/>
                      <a:pt x="3507" y="5171"/>
                    </a:cubicBezTo>
                    <a:cubicBezTo>
                      <a:pt x="3518" y="5082"/>
                      <a:pt x="3529" y="4993"/>
                      <a:pt x="3551" y="4904"/>
                    </a:cubicBezTo>
                    <a:cubicBezTo>
                      <a:pt x="3563" y="4837"/>
                      <a:pt x="3585" y="4770"/>
                      <a:pt x="3607" y="4703"/>
                    </a:cubicBezTo>
                    <a:cubicBezTo>
                      <a:pt x="3640" y="4625"/>
                      <a:pt x="3674" y="4558"/>
                      <a:pt x="3707" y="4481"/>
                    </a:cubicBezTo>
                    <a:cubicBezTo>
                      <a:pt x="3741" y="4436"/>
                      <a:pt x="3774" y="4380"/>
                      <a:pt x="3808" y="4325"/>
                    </a:cubicBezTo>
                    <a:lnTo>
                      <a:pt x="3808" y="4325"/>
                    </a:lnTo>
                    <a:lnTo>
                      <a:pt x="3796" y="4335"/>
                    </a:lnTo>
                    <a:cubicBezTo>
                      <a:pt x="3818" y="4302"/>
                      <a:pt x="3852" y="4269"/>
                      <a:pt x="3875" y="4236"/>
                    </a:cubicBezTo>
                    <a:cubicBezTo>
                      <a:pt x="3897" y="4213"/>
                      <a:pt x="3930" y="4179"/>
                      <a:pt x="3952" y="4147"/>
                    </a:cubicBezTo>
                    <a:cubicBezTo>
                      <a:pt x="4019" y="4090"/>
                      <a:pt x="4075" y="4035"/>
                      <a:pt x="4142" y="3979"/>
                    </a:cubicBezTo>
                    <a:cubicBezTo>
                      <a:pt x="4219" y="3912"/>
                      <a:pt x="4298" y="3857"/>
                      <a:pt x="4387" y="3813"/>
                    </a:cubicBezTo>
                    <a:cubicBezTo>
                      <a:pt x="4509" y="3734"/>
                      <a:pt x="4632" y="3679"/>
                      <a:pt x="4765" y="3612"/>
                    </a:cubicBezTo>
                    <a:cubicBezTo>
                      <a:pt x="5010" y="3511"/>
                      <a:pt x="5266" y="3412"/>
                      <a:pt x="5533" y="3323"/>
                    </a:cubicBezTo>
                    <a:cubicBezTo>
                      <a:pt x="5644" y="3278"/>
                      <a:pt x="5767" y="3244"/>
                      <a:pt x="5879" y="3200"/>
                    </a:cubicBezTo>
                    <a:cubicBezTo>
                      <a:pt x="5990" y="3167"/>
                      <a:pt x="6090" y="3122"/>
                      <a:pt x="6201" y="3088"/>
                    </a:cubicBezTo>
                    <a:cubicBezTo>
                      <a:pt x="6235" y="3078"/>
                      <a:pt x="6257" y="3066"/>
                      <a:pt x="6279" y="3055"/>
                    </a:cubicBezTo>
                    <a:cubicBezTo>
                      <a:pt x="6302" y="3044"/>
                      <a:pt x="6312" y="3044"/>
                      <a:pt x="6335" y="3033"/>
                    </a:cubicBezTo>
                    <a:cubicBezTo>
                      <a:pt x="6368" y="2999"/>
                      <a:pt x="6391" y="2955"/>
                      <a:pt x="6379" y="2910"/>
                    </a:cubicBezTo>
                    <a:cubicBezTo>
                      <a:pt x="6368" y="2855"/>
                      <a:pt x="6335" y="2821"/>
                      <a:pt x="6279" y="2821"/>
                    </a:cubicBezTo>
                    <a:cubicBezTo>
                      <a:pt x="6264" y="2818"/>
                      <a:pt x="6250" y="2816"/>
                      <a:pt x="6234" y="2816"/>
                    </a:cubicBezTo>
                    <a:cubicBezTo>
                      <a:pt x="6204" y="2816"/>
                      <a:pt x="6172" y="2821"/>
                      <a:pt x="6134" y="2821"/>
                    </a:cubicBezTo>
                    <a:cubicBezTo>
                      <a:pt x="6090" y="2833"/>
                      <a:pt x="6034" y="2833"/>
                      <a:pt x="5978" y="2833"/>
                    </a:cubicBezTo>
                    <a:cubicBezTo>
                      <a:pt x="5926" y="2836"/>
                      <a:pt x="5876" y="2838"/>
                      <a:pt x="5825" y="2838"/>
                    </a:cubicBezTo>
                    <a:cubicBezTo>
                      <a:pt x="5725" y="2838"/>
                      <a:pt x="5626" y="2833"/>
                      <a:pt x="5522" y="2833"/>
                    </a:cubicBezTo>
                    <a:cubicBezTo>
                      <a:pt x="5377" y="2821"/>
                      <a:pt x="5221" y="2821"/>
                      <a:pt x="5077" y="2811"/>
                    </a:cubicBezTo>
                    <a:cubicBezTo>
                      <a:pt x="4921" y="2788"/>
                      <a:pt x="4765" y="2766"/>
                      <a:pt x="4609" y="2721"/>
                    </a:cubicBezTo>
                    <a:cubicBezTo>
                      <a:pt x="4509" y="2699"/>
                      <a:pt x="4420" y="2677"/>
                      <a:pt x="4331" y="2643"/>
                    </a:cubicBezTo>
                    <a:cubicBezTo>
                      <a:pt x="4264" y="2621"/>
                      <a:pt x="4209" y="2588"/>
                      <a:pt x="4152" y="2566"/>
                    </a:cubicBezTo>
                    <a:cubicBezTo>
                      <a:pt x="4086" y="2532"/>
                      <a:pt x="4030" y="2487"/>
                      <a:pt x="3974" y="2454"/>
                    </a:cubicBezTo>
                    <a:cubicBezTo>
                      <a:pt x="3919" y="2410"/>
                      <a:pt x="3875" y="2365"/>
                      <a:pt x="3818" y="2321"/>
                    </a:cubicBezTo>
                    <a:cubicBezTo>
                      <a:pt x="3796" y="2298"/>
                      <a:pt x="3774" y="2265"/>
                      <a:pt x="3741" y="2242"/>
                    </a:cubicBezTo>
                    <a:cubicBezTo>
                      <a:pt x="3707" y="2198"/>
                      <a:pt x="3685" y="2153"/>
                      <a:pt x="3652" y="2109"/>
                    </a:cubicBezTo>
                    <a:cubicBezTo>
                      <a:pt x="3607" y="2020"/>
                      <a:pt x="3563" y="1942"/>
                      <a:pt x="3518" y="1853"/>
                    </a:cubicBezTo>
                    <a:cubicBezTo>
                      <a:pt x="3474" y="1742"/>
                      <a:pt x="3429" y="1619"/>
                      <a:pt x="3385" y="1507"/>
                    </a:cubicBezTo>
                    <a:cubicBezTo>
                      <a:pt x="3385" y="1475"/>
                      <a:pt x="3373" y="1452"/>
                      <a:pt x="3362" y="1430"/>
                    </a:cubicBezTo>
                    <a:cubicBezTo>
                      <a:pt x="3340" y="1319"/>
                      <a:pt x="3318" y="1207"/>
                      <a:pt x="3284" y="1096"/>
                    </a:cubicBezTo>
                    <a:cubicBezTo>
                      <a:pt x="3262" y="973"/>
                      <a:pt x="3229" y="862"/>
                      <a:pt x="3207" y="740"/>
                    </a:cubicBezTo>
                    <a:cubicBezTo>
                      <a:pt x="3184" y="617"/>
                      <a:pt x="3162" y="505"/>
                      <a:pt x="3140" y="394"/>
                    </a:cubicBezTo>
                    <a:cubicBezTo>
                      <a:pt x="3128" y="327"/>
                      <a:pt x="3117" y="272"/>
                      <a:pt x="3106" y="216"/>
                    </a:cubicBezTo>
                    <a:cubicBezTo>
                      <a:pt x="3106" y="194"/>
                      <a:pt x="3106" y="171"/>
                      <a:pt x="3095" y="149"/>
                    </a:cubicBezTo>
                    <a:cubicBezTo>
                      <a:pt x="3084" y="116"/>
                      <a:pt x="3073" y="82"/>
                      <a:pt x="3051" y="49"/>
                    </a:cubicBezTo>
                    <a:cubicBezTo>
                      <a:pt x="3025" y="16"/>
                      <a:pt x="2980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375425" y="2206080"/>
                <a:ext cx="273327" cy="283078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619" extrusionOk="0">
                    <a:moveTo>
                      <a:pt x="2850" y="4815"/>
                    </a:moveTo>
                    <a:cubicBezTo>
                      <a:pt x="2850" y="4815"/>
                      <a:pt x="2850" y="4820"/>
                      <a:pt x="2854" y="4827"/>
                    </a:cubicBezTo>
                    <a:lnTo>
                      <a:pt x="2854" y="4827"/>
                    </a:lnTo>
                    <a:cubicBezTo>
                      <a:pt x="2853" y="4823"/>
                      <a:pt x="2852" y="4819"/>
                      <a:pt x="2850" y="4815"/>
                    </a:cubicBezTo>
                    <a:close/>
                    <a:moveTo>
                      <a:pt x="2936" y="1"/>
                    </a:moveTo>
                    <a:cubicBezTo>
                      <a:pt x="2922" y="1"/>
                      <a:pt x="2908" y="2"/>
                      <a:pt x="2895" y="5"/>
                    </a:cubicBezTo>
                    <a:cubicBezTo>
                      <a:pt x="2839" y="16"/>
                      <a:pt x="2794" y="72"/>
                      <a:pt x="2783" y="127"/>
                    </a:cubicBezTo>
                    <a:cubicBezTo>
                      <a:pt x="2772" y="161"/>
                      <a:pt x="2772" y="194"/>
                      <a:pt x="2772" y="216"/>
                    </a:cubicBezTo>
                    <a:lnTo>
                      <a:pt x="2772" y="294"/>
                    </a:lnTo>
                    <a:cubicBezTo>
                      <a:pt x="2772" y="350"/>
                      <a:pt x="2772" y="406"/>
                      <a:pt x="2761" y="461"/>
                    </a:cubicBezTo>
                    <a:cubicBezTo>
                      <a:pt x="2761" y="528"/>
                      <a:pt x="2761" y="606"/>
                      <a:pt x="2750" y="673"/>
                    </a:cubicBezTo>
                    <a:cubicBezTo>
                      <a:pt x="2717" y="817"/>
                      <a:pt x="2694" y="951"/>
                      <a:pt x="2661" y="1096"/>
                    </a:cubicBezTo>
                    <a:lnTo>
                      <a:pt x="2661" y="1084"/>
                    </a:lnTo>
                    <a:cubicBezTo>
                      <a:pt x="2661" y="1096"/>
                      <a:pt x="2661" y="1096"/>
                      <a:pt x="2650" y="1107"/>
                    </a:cubicBezTo>
                    <a:lnTo>
                      <a:pt x="2650" y="1129"/>
                    </a:lnTo>
                    <a:cubicBezTo>
                      <a:pt x="2638" y="1151"/>
                      <a:pt x="2638" y="1173"/>
                      <a:pt x="2628" y="1196"/>
                    </a:cubicBezTo>
                    <a:cubicBezTo>
                      <a:pt x="2616" y="1252"/>
                      <a:pt x="2605" y="1296"/>
                      <a:pt x="2594" y="1352"/>
                    </a:cubicBezTo>
                    <a:cubicBezTo>
                      <a:pt x="2571" y="1396"/>
                      <a:pt x="2561" y="1452"/>
                      <a:pt x="2539" y="1497"/>
                    </a:cubicBezTo>
                    <a:cubicBezTo>
                      <a:pt x="2505" y="1608"/>
                      <a:pt x="2472" y="1708"/>
                      <a:pt x="2438" y="1809"/>
                    </a:cubicBezTo>
                    <a:cubicBezTo>
                      <a:pt x="2393" y="1931"/>
                      <a:pt x="2327" y="2053"/>
                      <a:pt x="2271" y="2165"/>
                    </a:cubicBezTo>
                    <a:cubicBezTo>
                      <a:pt x="2237" y="2220"/>
                      <a:pt x="2215" y="2265"/>
                      <a:pt x="2171" y="2321"/>
                    </a:cubicBezTo>
                    <a:cubicBezTo>
                      <a:pt x="2138" y="2365"/>
                      <a:pt x="2104" y="2410"/>
                      <a:pt x="2071" y="2443"/>
                    </a:cubicBezTo>
                    <a:cubicBezTo>
                      <a:pt x="2037" y="2477"/>
                      <a:pt x="1993" y="2509"/>
                      <a:pt x="1960" y="2543"/>
                    </a:cubicBezTo>
                    <a:cubicBezTo>
                      <a:pt x="1915" y="2576"/>
                      <a:pt x="1881" y="2610"/>
                      <a:pt x="1837" y="2632"/>
                    </a:cubicBezTo>
                    <a:cubicBezTo>
                      <a:pt x="1792" y="2665"/>
                      <a:pt x="1759" y="2699"/>
                      <a:pt x="1715" y="2721"/>
                    </a:cubicBezTo>
                    <a:cubicBezTo>
                      <a:pt x="1670" y="2744"/>
                      <a:pt x="1614" y="2777"/>
                      <a:pt x="1569" y="2799"/>
                    </a:cubicBezTo>
                    <a:cubicBezTo>
                      <a:pt x="1514" y="2833"/>
                      <a:pt x="1470" y="2855"/>
                      <a:pt x="1414" y="2888"/>
                    </a:cubicBezTo>
                    <a:cubicBezTo>
                      <a:pt x="1381" y="2910"/>
                      <a:pt x="1358" y="2922"/>
                      <a:pt x="1325" y="2944"/>
                    </a:cubicBezTo>
                    <a:cubicBezTo>
                      <a:pt x="1292" y="2955"/>
                      <a:pt x="1258" y="2977"/>
                      <a:pt x="1235" y="2989"/>
                    </a:cubicBezTo>
                    <a:cubicBezTo>
                      <a:pt x="1169" y="3022"/>
                      <a:pt x="1102" y="3055"/>
                      <a:pt x="1047" y="3078"/>
                    </a:cubicBezTo>
                    <a:cubicBezTo>
                      <a:pt x="1035" y="3088"/>
                      <a:pt x="1024" y="3088"/>
                      <a:pt x="1013" y="3100"/>
                    </a:cubicBezTo>
                    <a:cubicBezTo>
                      <a:pt x="968" y="3111"/>
                      <a:pt x="913" y="3133"/>
                      <a:pt x="869" y="3145"/>
                    </a:cubicBezTo>
                    <a:cubicBezTo>
                      <a:pt x="812" y="3167"/>
                      <a:pt x="757" y="3189"/>
                      <a:pt x="713" y="3211"/>
                    </a:cubicBezTo>
                    <a:cubicBezTo>
                      <a:pt x="657" y="3222"/>
                      <a:pt x="612" y="3244"/>
                      <a:pt x="567" y="3267"/>
                    </a:cubicBezTo>
                    <a:cubicBezTo>
                      <a:pt x="490" y="3300"/>
                      <a:pt x="412" y="3323"/>
                      <a:pt x="334" y="3345"/>
                    </a:cubicBezTo>
                    <a:lnTo>
                      <a:pt x="167" y="3412"/>
                    </a:lnTo>
                    <a:cubicBezTo>
                      <a:pt x="122" y="3422"/>
                      <a:pt x="89" y="3434"/>
                      <a:pt x="67" y="3467"/>
                    </a:cubicBezTo>
                    <a:cubicBezTo>
                      <a:pt x="11" y="3511"/>
                      <a:pt x="0" y="3578"/>
                      <a:pt x="33" y="3634"/>
                    </a:cubicBezTo>
                    <a:cubicBezTo>
                      <a:pt x="64" y="3695"/>
                      <a:pt x="117" y="3712"/>
                      <a:pt x="175" y="3712"/>
                    </a:cubicBezTo>
                    <a:cubicBezTo>
                      <a:pt x="224" y="3712"/>
                      <a:pt x="277" y="3700"/>
                      <a:pt x="323" y="3690"/>
                    </a:cubicBezTo>
                    <a:cubicBezTo>
                      <a:pt x="379" y="3679"/>
                      <a:pt x="434" y="3667"/>
                      <a:pt x="501" y="3657"/>
                    </a:cubicBezTo>
                    <a:cubicBezTo>
                      <a:pt x="646" y="3634"/>
                      <a:pt x="802" y="3623"/>
                      <a:pt x="958" y="3612"/>
                    </a:cubicBezTo>
                    <a:cubicBezTo>
                      <a:pt x="1102" y="3601"/>
                      <a:pt x="1258" y="3590"/>
                      <a:pt x="1414" y="3590"/>
                    </a:cubicBezTo>
                    <a:cubicBezTo>
                      <a:pt x="1447" y="3584"/>
                      <a:pt x="1483" y="3581"/>
                      <a:pt x="1520" y="3581"/>
                    </a:cubicBezTo>
                    <a:cubicBezTo>
                      <a:pt x="1556" y="3581"/>
                      <a:pt x="1592" y="3584"/>
                      <a:pt x="1626" y="3590"/>
                    </a:cubicBezTo>
                    <a:cubicBezTo>
                      <a:pt x="1681" y="3601"/>
                      <a:pt x="1725" y="3601"/>
                      <a:pt x="1781" y="3612"/>
                    </a:cubicBezTo>
                    <a:cubicBezTo>
                      <a:pt x="1848" y="3634"/>
                      <a:pt x="1915" y="3657"/>
                      <a:pt x="1970" y="3679"/>
                    </a:cubicBezTo>
                    <a:cubicBezTo>
                      <a:pt x="2037" y="3701"/>
                      <a:pt x="2093" y="3723"/>
                      <a:pt x="2160" y="3756"/>
                    </a:cubicBezTo>
                    <a:cubicBezTo>
                      <a:pt x="2182" y="3779"/>
                      <a:pt x="2205" y="3790"/>
                      <a:pt x="2227" y="3801"/>
                    </a:cubicBezTo>
                    <a:cubicBezTo>
                      <a:pt x="2271" y="3835"/>
                      <a:pt x="2316" y="3879"/>
                      <a:pt x="2360" y="3924"/>
                    </a:cubicBezTo>
                    <a:cubicBezTo>
                      <a:pt x="2405" y="3957"/>
                      <a:pt x="2449" y="4001"/>
                      <a:pt x="2482" y="4046"/>
                    </a:cubicBezTo>
                    <a:cubicBezTo>
                      <a:pt x="2527" y="4102"/>
                      <a:pt x="2561" y="4157"/>
                      <a:pt x="2594" y="4213"/>
                    </a:cubicBezTo>
                    <a:cubicBezTo>
                      <a:pt x="2638" y="4291"/>
                      <a:pt x="2683" y="4358"/>
                      <a:pt x="2717" y="4436"/>
                    </a:cubicBezTo>
                    <a:cubicBezTo>
                      <a:pt x="2761" y="4547"/>
                      <a:pt x="2806" y="4647"/>
                      <a:pt x="2839" y="4758"/>
                    </a:cubicBezTo>
                    <a:cubicBezTo>
                      <a:pt x="2839" y="4792"/>
                      <a:pt x="2850" y="4815"/>
                      <a:pt x="2861" y="4837"/>
                    </a:cubicBezTo>
                    <a:cubicBezTo>
                      <a:pt x="2858" y="4833"/>
                      <a:pt x="2856" y="4830"/>
                      <a:pt x="2854" y="4827"/>
                    </a:cubicBezTo>
                    <a:lnTo>
                      <a:pt x="2854" y="4827"/>
                    </a:lnTo>
                    <a:cubicBezTo>
                      <a:pt x="2964" y="5190"/>
                      <a:pt x="3051" y="5554"/>
                      <a:pt x="3117" y="5928"/>
                    </a:cubicBezTo>
                    <a:cubicBezTo>
                      <a:pt x="3128" y="5972"/>
                      <a:pt x="3128" y="6017"/>
                      <a:pt x="3140" y="6061"/>
                    </a:cubicBezTo>
                    <a:lnTo>
                      <a:pt x="3140" y="6072"/>
                    </a:lnTo>
                    <a:lnTo>
                      <a:pt x="3140" y="6094"/>
                    </a:lnTo>
                    <a:cubicBezTo>
                      <a:pt x="3140" y="6094"/>
                      <a:pt x="3150" y="6106"/>
                      <a:pt x="3150" y="6117"/>
                    </a:cubicBezTo>
                    <a:cubicBezTo>
                      <a:pt x="3162" y="6183"/>
                      <a:pt x="3173" y="6262"/>
                      <a:pt x="3184" y="6329"/>
                    </a:cubicBezTo>
                    <a:cubicBezTo>
                      <a:pt x="3195" y="6362"/>
                      <a:pt x="3195" y="6406"/>
                      <a:pt x="3207" y="6440"/>
                    </a:cubicBezTo>
                    <a:cubicBezTo>
                      <a:pt x="3217" y="6473"/>
                      <a:pt x="3217" y="6517"/>
                      <a:pt x="3251" y="6551"/>
                    </a:cubicBezTo>
                    <a:cubicBezTo>
                      <a:pt x="3273" y="6596"/>
                      <a:pt x="3318" y="6618"/>
                      <a:pt x="3362" y="6618"/>
                    </a:cubicBezTo>
                    <a:cubicBezTo>
                      <a:pt x="3385" y="6618"/>
                      <a:pt x="3395" y="6618"/>
                      <a:pt x="3418" y="6607"/>
                    </a:cubicBezTo>
                    <a:cubicBezTo>
                      <a:pt x="3462" y="6596"/>
                      <a:pt x="3484" y="6562"/>
                      <a:pt x="3507" y="6529"/>
                    </a:cubicBezTo>
                    <a:cubicBezTo>
                      <a:pt x="3518" y="6507"/>
                      <a:pt x="3518" y="6473"/>
                      <a:pt x="3518" y="6451"/>
                    </a:cubicBezTo>
                    <a:cubicBezTo>
                      <a:pt x="3529" y="6418"/>
                      <a:pt x="3529" y="6395"/>
                      <a:pt x="3529" y="6362"/>
                    </a:cubicBezTo>
                    <a:cubicBezTo>
                      <a:pt x="3518" y="6295"/>
                      <a:pt x="3518" y="6228"/>
                      <a:pt x="3518" y="6161"/>
                    </a:cubicBezTo>
                    <a:cubicBezTo>
                      <a:pt x="3507" y="6106"/>
                      <a:pt x="3507" y="6050"/>
                      <a:pt x="3496" y="5995"/>
                    </a:cubicBezTo>
                    <a:cubicBezTo>
                      <a:pt x="3496" y="5928"/>
                      <a:pt x="3496" y="5872"/>
                      <a:pt x="3484" y="5805"/>
                    </a:cubicBezTo>
                    <a:lnTo>
                      <a:pt x="3484" y="5493"/>
                    </a:lnTo>
                    <a:cubicBezTo>
                      <a:pt x="3496" y="5382"/>
                      <a:pt x="3496" y="5271"/>
                      <a:pt x="3507" y="5171"/>
                    </a:cubicBezTo>
                    <a:cubicBezTo>
                      <a:pt x="3518" y="5082"/>
                      <a:pt x="3529" y="4993"/>
                      <a:pt x="3551" y="4904"/>
                    </a:cubicBezTo>
                    <a:cubicBezTo>
                      <a:pt x="3563" y="4837"/>
                      <a:pt x="3585" y="4770"/>
                      <a:pt x="3607" y="4703"/>
                    </a:cubicBezTo>
                    <a:cubicBezTo>
                      <a:pt x="3640" y="4625"/>
                      <a:pt x="3674" y="4558"/>
                      <a:pt x="3707" y="4481"/>
                    </a:cubicBezTo>
                    <a:cubicBezTo>
                      <a:pt x="3741" y="4436"/>
                      <a:pt x="3774" y="4380"/>
                      <a:pt x="3808" y="4325"/>
                    </a:cubicBezTo>
                    <a:lnTo>
                      <a:pt x="3808" y="4325"/>
                    </a:lnTo>
                    <a:lnTo>
                      <a:pt x="3796" y="4335"/>
                    </a:lnTo>
                    <a:cubicBezTo>
                      <a:pt x="3818" y="4302"/>
                      <a:pt x="3852" y="4269"/>
                      <a:pt x="3875" y="4236"/>
                    </a:cubicBezTo>
                    <a:cubicBezTo>
                      <a:pt x="3897" y="4213"/>
                      <a:pt x="3930" y="4179"/>
                      <a:pt x="3952" y="4147"/>
                    </a:cubicBezTo>
                    <a:cubicBezTo>
                      <a:pt x="4019" y="4090"/>
                      <a:pt x="4075" y="4035"/>
                      <a:pt x="4142" y="3979"/>
                    </a:cubicBezTo>
                    <a:cubicBezTo>
                      <a:pt x="4219" y="3912"/>
                      <a:pt x="4298" y="3857"/>
                      <a:pt x="4387" y="3813"/>
                    </a:cubicBezTo>
                    <a:cubicBezTo>
                      <a:pt x="4509" y="3734"/>
                      <a:pt x="4632" y="3679"/>
                      <a:pt x="4765" y="3612"/>
                    </a:cubicBezTo>
                    <a:cubicBezTo>
                      <a:pt x="5010" y="3511"/>
                      <a:pt x="5266" y="3412"/>
                      <a:pt x="5533" y="3323"/>
                    </a:cubicBezTo>
                    <a:cubicBezTo>
                      <a:pt x="5644" y="3278"/>
                      <a:pt x="5767" y="3244"/>
                      <a:pt x="5879" y="3200"/>
                    </a:cubicBezTo>
                    <a:cubicBezTo>
                      <a:pt x="5990" y="3167"/>
                      <a:pt x="6090" y="3122"/>
                      <a:pt x="6201" y="3088"/>
                    </a:cubicBezTo>
                    <a:cubicBezTo>
                      <a:pt x="6235" y="3078"/>
                      <a:pt x="6257" y="3066"/>
                      <a:pt x="6279" y="3055"/>
                    </a:cubicBezTo>
                    <a:cubicBezTo>
                      <a:pt x="6302" y="3044"/>
                      <a:pt x="6312" y="3044"/>
                      <a:pt x="6335" y="3033"/>
                    </a:cubicBezTo>
                    <a:cubicBezTo>
                      <a:pt x="6368" y="2999"/>
                      <a:pt x="6391" y="2955"/>
                      <a:pt x="6379" y="2910"/>
                    </a:cubicBezTo>
                    <a:cubicBezTo>
                      <a:pt x="6368" y="2855"/>
                      <a:pt x="6335" y="2821"/>
                      <a:pt x="6279" y="2821"/>
                    </a:cubicBezTo>
                    <a:cubicBezTo>
                      <a:pt x="6264" y="2818"/>
                      <a:pt x="6250" y="2816"/>
                      <a:pt x="6234" y="2816"/>
                    </a:cubicBezTo>
                    <a:cubicBezTo>
                      <a:pt x="6204" y="2816"/>
                      <a:pt x="6172" y="2821"/>
                      <a:pt x="6134" y="2821"/>
                    </a:cubicBezTo>
                    <a:cubicBezTo>
                      <a:pt x="6090" y="2833"/>
                      <a:pt x="6034" y="2833"/>
                      <a:pt x="5978" y="2833"/>
                    </a:cubicBezTo>
                    <a:cubicBezTo>
                      <a:pt x="5926" y="2836"/>
                      <a:pt x="5876" y="2838"/>
                      <a:pt x="5825" y="2838"/>
                    </a:cubicBezTo>
                    <a:cubicBezTo>
                      <a:pt x="5725" y="2838"/>
                      <a:pt x="5626" y="2833"/>
                      <a:pt x="5522" y="2833"/>
                    </a:cubicBezTo>
                    <a:cubicBezTo>
                      <a:pt x="5377" y="2821"/>
                      <a:pt x="5221" y="2821"/>
                      <a:pt x="5077" y="2811"/>
                    </a:cubicBezTo>
                    <a:cubicBezTo>
                      <a:pt x="4921" y="2788"/>
                      <a:pt x="4765" y="2766"/>
                      <a:pt x="4609" y="2721"/>
                    </a:cubicBezTo>
                    <a:cubicBezTo>
                      <a:pt x="4509" y="2699"/>
                      <a:pt x="4420" y="2677"/>
                      <a:pt x="4331" y="2643"/>
                    </a:cubicBezTo>
                    <a:cubicBezTo>
                      <a:pt x="4264" y="2621"/>
                      <a:pt x="4209" y="2588"/>
                      <a:pt x="4152" y="2566"/>
                    </a:cubicBezTo>
                    <a:cubicBezTo>
                      <a:pt x="4086" y="2532"/>
                      <a:pt x="4030" y="2487"/>
                      <a:pt x="3974" y="2454"/>
                    </a:cubicBezTo>
                    <a:cubicBezTo>
                      <a:pt x="3919" y="2410"/>
                      <a:pt x="3875" y="2365"/>
                      <a:pt x="3818" y="2321"/>
                    </a:cubicBezTo>
                    <a:cubicBezTo>
                      <a:pt x="3796" y="2298"/>
                      <a:pt x="3774" y="2265"/>
                      <a:pt x="3741" y="2242"/>
                    </a:cubicBezTo>
                    <a:cubicBezTo>
                      <a:pt x="3707" y="2198"/>
                      <a:pt x="3685" y="2153"/>
                      <a:pt x="3652" y="2109"/>
                    </a:cubicBezTo>
                    <a:cubicBezTo>
                      <a:pt x="3607" y="2020"/>
                      <a:pt x="3563" y="1942"/>
                      <a:pt x="3518" y="1853"/>
                    </a:cubicBezTo>
                    <a:cubicBezTo>
                      <a:pt x="3474" y="1742"/>
                      <a:pt x="3429" y="1619"/>
                      <a:pt x="3385" y="1507"/>
                    </a:cubicBezTo>
                    <a:cubicBezTo>
                      <a:pt x="3385" y="1475"/>
                      <a:pt x="3373" y="1452"/>
                      <a:pt x="3362" y="1430"/>
                    </a:cubicBezTo>
                    <a:cubicBezTo>
                      <a:pt x="3340" y="1319"/>
                      <a:pt x="3318" y="1207"/>
                      <a:pt x="3284" y="1096"/>
                    </a:cubicBezTo>
                    <a:cubicBezTo>
                      <a:pt x="3262" y="973"/>
                      <a:pt x="3229" y="862"/>
                      <a:pt x="3207" y="740"/>
                    </a:cubicBezTo>
                    <a:cubicBezTo>
                      <a:pt x="3184" y="617"/>
                      <a:pt x="3162" y="505"/>
                      <a:pt x="3140" y="394"/>
                    </a:cubicBezTo>
                    <a:cubicBezTo>
                      <a:pt x="3128" y="327"/>
                      <a:pt x="3117" y="272"/>
                      <a:pt x="3106" y="216"/>
                    </a:cubicBezTo>
                    <a:cubicBezTo>
                      <a:pt x="3106" y="194"/>
                      <a:pt x="3106" y="171"/>
                      <a:pt x="3095" y="149"/>
                    </a:cubicBezTo>
                    <a:cubicBezTo>
                      <a:pt x="3084" y="116"/>
                      <a:pt x="3073" y="82"/>
                      <a:pt x="3051" y="49"/>
                    </a:cubicBezTo>
                    <a:cubicBezTo>
                      <a:pt x="3025" y="16"/>
                      <a:pt x="2980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28675" y="1249768"/>
                <a:ext cx="273327" cy="283078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619" extrusionOk="0">
                    <a:moveTo>
                      <a:pt x="2850" y="4815"/>
                    </a:moveTo>
                    <a:cubicBezTo>
                      <a:pt x="2850" y="4815"/>
                      <a:pt x="2850" y="4820"/>
                      <a:pt x="2854" y="4827"/>
                    </a:cubicBezTo>
                    <a:lnTo>
                      <a:pt x="2854" y="4827"/>
                    </a:lnTo>
                    <a:cubicBezTo>
                      <a:pt x="2853" y="4823"/>
                      <a:pt x="2852" y="4819"/>
                      <a:pt x="2850" y="4815"/>
                    </a:cubicBezTo>
                    <a:close/>
                    <a:moveTo>
                      <a:pt x="2936" y="1"/>
                    </a:moveTo>
                    <a:cubicBezTo>
                      <a:pt x="2922" y="1"/>
                      <a:pt x="2908" y="2"/>
                      <a:pt x="2895" y="5"/>
                    </a:cubicBezTo>
                    <a:cubicBezTo>
                      <a:pt x="2839" y="16"/>
                      <a:pt x="2794" y="72"/>
                      <a:pt x="2783" y="127"/>
                    </a:cubicBezTo>
                    <a:cubicBezTo>
                      <a:pt x="2772" y="161"/>
                      <a:pt x="2772" y="194"/>
                      <a:pt x="2772" y="216"/>
                    </a:cubicBezTo>
                    <a:lnTo>
                      <a:pt x="2772" y="294"/>
                    </a:lnTo>
                    <a:cubicBezTo>
                      <a:pt x="2772" y="350"/>
                      <a:pt x="2772" y="406"/>
                      <a:pt x="2761" y="461"/>
                    </a:cubicBezTo>
                    <a:cubicBezTo>
                      <a:pt x="2761" y="528"/>
                      <a:pt x="2761" y="606"/>
                      <a:pt x="2750" y="673"/>
                    </a:cubicBezTo>
                    <a:cubicBezTo>
                      <a:pt x="2717" y="817"/>
                      <a:pt x="2694" y="951"/>
                      <a:pt x="2661" y="1096"/>
                    </a:cubicBezTo>
                    <a:lnTo>
                      <a:pt x="2661" y="1084"/>
                    </a:lnTo>
                    <a:cubicBezTo>
                      <a:pt x="2661" y="1096"/>
                      <a:pt x="2661" y="1096"/>
                      <a:pt x="2650" y="1107"/>
                    </a:cubicBezTo>
                    <a:lnTo>
                      <a:pt x="2650" y="1129"/>
                    </a:lnTo>
                    <a:cubicBezTo>
                      <a:pt x="2638" y="1151"/>
                      <a:pt x="2638" y="1173"/>
                      <a:pt x="2628" y="1196"/>
                    </a:cubicBezTo>
                    <a:cubicBezTo>
                      <a:pt x="2616" y="1252"/>
                      <a:pt x="2605" y="1296"/>
                      <a:pt x="2594" y="1352"/>
                    </a:cubicBezTo>
                    <a:cubicBezTo>
                      <a:pt x="2571" y="1396"/>
                      <a:pt x="2561" y="1452"/>
                      <a:pt x="2539" y="1497"/>
                    </a:cubicBezTo>
                    <a:cubicBezTo>
                      <a:pt x="2505" y="1608"/>
                      <a:pt x="2472" y="1708"/>
                      <a:pt x="2438" y="1809"/>
                    </a:cubicBezTo>
                    <a:cubicBezTo>
                      <a:pt x="2393" y="1931"/>
                      <a:pt x="2327" y="2053"/>
                      <a:pt x="2271" y="2165"/>
                    </a:cubicBezTo>
                    <a:cubicBezTo>
                      <a:pt x="2237" y="2220"/>
                      <a:pt x="2215" y="2265"/>
                      <a:pt x="2171" y="2321"/>
                    </a:cubicBezTo>
                    <a:cubicBezTo>
                      <a:pt x="2138" y="2365"/>
                      <a:pt x="2104" y="2410"/>
                      <a:pt x="2071" y="2443"/>
                    </a:cubicBezTo>
                    <a:cubicBezTo>
                      <a:pt x="2037" y="2477"/>
                      <a:pt x="1993" y="2509"/>
                      <a:pt x="1960" y="2543"/>
                    </a:cubicBezTo>
                    <a:cubicBezTo>
                      <a:pt x="1915" y="2576"/>
                      <a:pt x="1881" y="2610"/>
                      <a:pt x="1837" y="2632"/>
                    </a:cubicBezTo>
                    <a:cubicBezTo>
                      <a:pt x="1792" y="2665"/>
                      <a:pt x="1759" y="2699"/>
                      <a:pt x="1715" y="2721"/>
                    </a:cubicBezTo>
                    <a:cubicBezTo>
                      <a:pt x="1670" y="2744"/>
                      <a:pt x="1614" y="2777"/>
                      <a:pt x="1569" y="2799"/>
                    </a:cubicBezTo>
                    <a:cubicBezTo>
                      <a:pt x="1514" y="2833"/>
                      <a:pt x="1470" y="2855"/>
                      <a:pt x="1414" y="2888"/>
                    </a:cubicBezTo>
                    <a:cubicBezTo>
                      <a:pt x="1381" y="2910"/>
                      <a:pt x="1358" y="2922"/>
                      <a:pt x="1325" y="2944"/>
                    </a:cubicBezTo>
                    <a:cubicBezTo>
                      <a:pt x="1292" y="2955"/>
                      <a:pt x="1258" y="2977"/>
                      <a:pt x="1235" y="2989"/>
                    </a:cubicBezTo>
                    <a:cubicBezTo>
                      <a:pt x="1169" y="3022"/>
                      <a:pt x="1102" y="3055"/>
                      <a:pt x="1047" y="3078"/>
                    </a:cubicBezTo>
                    <a:cubicBezTo>
                      <a:pt x="1035" y="3088"/>
                      <a:pt x="1024" y="3088"/>
                      <a:pt x="1013" y="3100"/>
                    </a:cubicBezTo>
                    <a:cubicBezTo>
                      <a:pt x="968" y="3111"/>
                      <a:pt x="913" y="3133"/>
                      <a:pt x="869" y="3145"/>
                    </a:cubicBezTo>
                    <a:cubicBezTo>
                      <a:pt x="812" y="3167"/>
                      <a:pt x="757" y="3189"/>
                      <a:pt x="713" y="3211"/>
                    </a:cubicBezTo>
                    <a:cubicBezTo>
                      <a:pt x="657" y="3222"/>
                      <a:pt x="612" y="3244"/>
                      <a:pt x="567" y="3267"/>
                    </a:cubicBezTo>
                    <a:cubicBezTo>
                      <a:pt x="490" y="3300"/>
                      <a:pt x="412" y="3323"/>
                      <a:pt x="334" y="3345"/>
                    </a:cubicBezTo>
                    <a:lnTo>
                      <a:pt x="167" y="3412"/>
                    </a:lnTo>
                    <a:cubicBezTo>
                      <a:pt x="122" y="3422"/>
                      <a:pt x="89" y="3434"/>
                      <a:pt x="67" y="3467"/>
                    </a:cubicBezTo>
                    <a:cubicBezTo>
                      <a:pt x="11" y="3511"/>
                      <a:pt x="0" y="3578"/>
                      <a:pt x="33" y="3634"/>
                    </a:cubicBezTo>
                    <a:cubicBezTo>
                      <a:pt x="64" y="3695"/>
                      <a:pt x="117" y="3712"/>
                      <a:pt x="175" y="3712"/>
                    </a:cubicBezTo>
                    <a:cubicBezTo>
                      <a:pt x="224" y="3712"/>
                      <a:pt x="277" y="3700"/>
                      <a:pt x="323" y="3690"/>
                    </a:cubicBezTo>
                    <a:cubicBezTo>
                      <a:pt x="379" y="3679"/>
                      <a:pt x="434" y="3667"/>
                      <a:pt x="501" y="3657"/>
                    </a:cubicBezTo>
                    <a:cubicBezTo>
                      <a:pt x="646" y="3634"/>
                      <a:pt x="802" y="3623"/>
                      <a:pt x="958" y="3612"/>
                    </a:cubicBezTo>
                    <a:cubicBezTo>
                      <a:pt x="1102" y="3601"/>
                      <a:pt x="1258" y="3590"/>
                      <a:pt x="1414" y="3590"/>
                    </a:cubicBezTo>
                    <a:cubicBezTo>
                      <a:pt x="1447" y="3584"/>
                      <a:pt x="1483" y="3581"/>
                      <a:pt x="1520" y="3581"/>
                    </a:cubicBezTo>
                    <a:cubicBezTo>
                      <a:pt x="1556" y="3581"/>
                      <a:pt x="1592" y="3584"/>
                      <a:pt x="1626" y="3590"/>
                    </a:cubicBezTo>
                    <a:cubicBezTo>
                      <a:pt x="1681" y="3601"/>
                      <a:pt x="1725" y="3601"/>
                      <a:pt x="1781" y="3612"/>
                    </a:cubicBezTo>
                    <a:cubicBezTo>
                      <a:pt x="1848" y="3634"/>
                      <a:pt x="1915" y="3657"/>
                      <a:pt x="1970" y="3679"/>
                    </a:cubicBezTo>
                    <a:cubicBezTo>
                      <a:pt x="2037" y="3701"/>
                      <a:pt x="2093" y="3723"/>
                      <a:pt x="2160" y="3756"/>
                    </a:cubicBezTo>
                    <a:cubicBezTo>
                      <a:pt x="2182" y="3779"/>
                      <a:pt x="2205" y="3790"/>
                      <a:pt x="2227" y="3801"/>
                    </a:cubicBezTo>
                    <a:cubicBezTo>
                      <a:pt x="2271" y="3835"/>
                      <a:pt x="2316" y="3879"/>
                      <a:pt x="2360" y="3924"/>
                    </a:cubicBezTo>
                    <a:cubicBezTo>
                      <a:pt x="2405" y="3957"/>
                      <a:pt x="2449" y="4001"/>
                      <a:pt x="2482" y="4046"/>
                    </a:cubicBezTo>
                    <a:cubicBezTo>
                      <a:pt x="2527" y="4102"/>
                      <a:pt x="2561" y="4157"/>
                      <a:pt x="2594" y="4213"/>
                    </a:cubicBezTo>
                    <a:cubicBezTo>
                      <a:pt x="2638" y="4291"/>
                      <a:pt x="2683" y="4358"/>
                      <a:pt x="2717" y="4436"/>
                    </a:cubicBezTo>
                    <a:cubicBezTo>
                      <a:pt x="2761" y="4547"/>
                      <a:pt x="2806" y="4647"/>
                      <a:pt x="2839" y="4758"/>
                    </a:cubicBezTo>
                    <a:cubicBezTo>
                      <a:pt x="2839" y="4792"/>
                      <a:pt x="2850" y="4815"/>
                      <a:pt x="2861" y="4837"/>
                    </a:cubicBezTo>
                    <a:cubicBezTo>
                      <a:pt x="2858" y="4833"/>
                      <a:pt x="2856" y="4830"/>
                      <a:pt x="2854" y="4827"/>
                    </a:cubicBezTo>
                    <a:lnTo>
                      <a:pt x="2854" y="4827"/>
                    </a:lnTo>
                    <a:cubicBezTo>
                      <a:pt x="2964" y="5190"/>
                      <a:pt x="3051" y="5554"/>
                      <a:pt x="3117" y="5928"/>
                    </a:cubicBezTo>
                    <a:cubicBezTo>
                      <a:pt x="3128" y="5972"/>
                      <a:pt x="3128" y="6017"/>
                      <a:pt x="3140" y="6061"/>
                    </a:cubicBezTo>
                    <a:lnTo>
                      <a:pt x="3140" y="6072"/>
                    </a:lnTo>
                    <a:lnTo>
                      <a:pt x="3140" y="6094"/>
                    </a:lnTo>
                    <a:cubicBezTo>
                      <a:pt x="3140" y="6094"/>
                      <a:pt x="3150" y="6106"/>
                      <a:pt x="3150" y="6117"/>
                    </a:cubicBezTo>
                    <a:cubicBezTo>
                      <a:pt x="3162" y="6183"/>
                      <a:pt x="3173" y="6262"/>
                      <a:pt x="3184" y="6329"/>
                    </a:cubicBezTo>
                    <a:cubicBezTo>
                      <a:pt x="3195" y="6362"/>
                      <a:pt x="3195" y="6406"/>
                      <a:pt x="3207" y="6440"/>
                    </a:cubicBezTo>
                    <a:cubicBezTo>
                      <a:pt x="3217" y="6473"/>
                      <a:pt x="3217" y="6517"/>
                      <a:pt x="3251" y="6551"/>
                    </a:cubicBezTo>
                    <a:cubicBezTo>
                      <a:pt x="3273" y="6596"/>
                      <a:pt x="3318" y="6618"/>
                      <a:pt x="3362" y="6618"/>
                    </a:cubicBezTo>
                    <a:cubicBezTo>
                      <a:pt x="3385" y="6618"/>
                      <a:pt x="3395" y="6618"/>
                      <a:pt x="3418" y="6607"/>
                    </a:cubicBezTo>
                    <a:cubicBezTo>
                      <a:pt x="3462" y="6596"/>
                      <a:pt x="3484" y="6562"/>
                      <a:pt x="3507" y="6529"/>
                    </a:cubicBezTo>
                    <a:cubicBezTo>
                      <a:pt x="3518" y="6507"/>
                      <a:pt x="3518" y="6473"/>
                      <a:pt x="3518" y="6451"/>
                    </a:cubicBezTo>
                    <a:cubicBezTo>
                      <a:pt x="3529" y="6418"/>
                      <a:pt x="3529" y="6395"/>
                      <a:pt x="3529" y="6362"/>
                    </a:cubicBezTo>
                    <a:cubicBezTo>
                      <a:pt x="3518" y="6295"/>
                      <a:pt x="3518" y="6228"/>
                      <a:pt x="3518" y="6161"/>
                    </a:cubicBezTo>
                    <a:cubicBezTo>
                      <a:pt x="3507" y="6106"/>
                      <a:pt x="3507" y="6050"/>
                      <a:pt x="3496" y="5995"/>
                    </a:cubicBezTo>
                    <a:cubicBezTo>
                      <a:pt x="3496" y="5928"/>
                      <a:pt x="3496" y="5872"/>
                      <a:pt x="3484" y="5805"/>
                    </a:cubicBezTo>
                    <a:lnTo>
                      <a:pt x="3484" y="5493"/>
                    </a:lnTo>
                    <a:cubicBezTo>
                      <a:pt x="3496" y="5382"/>
                      <a:pt x="3496" y="5271"/>
                      <a:pt x="3507" y="5171"/>
                    </a:cubicBezTo>
                    <a:cubicBezTo>
                      <a:pt x="3518" y="5082"/>
                      <a:pt x="3529" y="4993"/>
                      <a:pt x="3551" y="4904"/>
                    </a:cubicBezTo>
                    <a:cubicBezTo>
                      <a:pt x="3563" y="4837"/>
                      <a:pt x="3585" y="4770"/>
                      <a:pt x="3607" y="4703"/>
                    </a:cubicBezTo>
                    <a:cubicBezTo>
                      <a:pt x="3640" y="4625"/>
                      <a:pt x="3674" y="4558"/>
                      <a:pt x="3707" y="4481"/>
                    </a:cubicBezTo>
                    <a:cubicBezTo>
                      <a:pt x="3741" y="4436"/>
                      <a:pt x="3774" y="4380"/>
                      <a:pt x="3808" y="4325"/>
                    </a:cubicBezTo>
                    <a:lnTo>
                      <a:pt x="3808" y="4325"/>
                    </a:lnTo>
                    <a:lnTo>
                      <a:pt x="3796" y="4335"/>
                    </a:lnTo>
                    <a:cubicBezTo>
                      <a:pt x="3818" y="4302"/>
                      <a:pt x="3852" y="4269"/>
                      <a:pt x="3875" y="4236"/>
                    </a:cubicBezTo>
                    <a:cubicBezTo>
                      <a:pt x="3897" y="4213"/>
                      <a:pt x="3930" y="4179"/>
                      <a:pt x="3952" y="4147"/>
                    </a:cubicBezTo>
                    <a:cubicBezTo>
                      <a:pt x="4019" y="4090"/>
                      <a:pt x="4075" y="4035"/>
                      <a:pt x="4142" y="3979"/>
                    </a:cubicBezTo>
                    <a:cubicBezTo>
                      <a:pt x="4219" y="3912"/>
                      <a:pt x="4298" y="3857"/>
                      <a:pt x="4387" y="3813"/>
                    </a:cubicBezTo>
                    <a:cubicBezTo>
                      <a:pt x="4509" y="3734"/>
                      <a:pt x="4632" y="3679"/>
                      <a:pt x="4765" y="3612"/>
                    </a:cubicBezTo>
                    <a:cubicBezTo>
                      <a:pt x="5010" y="3511"/>
                      <a:pt x="5266" y="3412"/>
                      <a:pt x="5533" y="3323"/>
                    </a:cubicBezTo>
                    <a:cubicBezTo>
                      <a:pt x="5644" y="3278"/>
                      <a:pt x="5767" y="3244"/>
                      <a:pt x="5879" y="3200"/>
                    </a:cubicBezTo>
                    <a:cubicBezTo>
                      <a:pt x="5990" y="3167"/>
                      <a:pt x="6090" y="3122"/>
                      <a:pt x="6201" y="3088"/>
                    </a:cubicBezTo>
                    <a:cubicBezTo>
                      <a:pt x="6235" y="3078"/>
                      <a:pt x="6257" y="3066"/>
                      <a:pt x="6279" y="3055"/>
                    </a:cubicBezTo>
                    <a:cubicBezTo>
                      <a:pt x="6302" y="3044"/>
                      <a:pt x="6312" y="3044"/>
                      <a:pt x="6335" y="3033"/>
                    </a:cubicBezTo>
                    <a:cubicBezTo>
                      <a:pt x="6368" y="2999"/>
                      <a:pt x="6391" y="2955"/>
                      <a:pt x="6379" y="2910"/>
                    </a:cubicBezTo>
                    <a:cubicBezTo>
                      <a:pt x="6368" y="2855"/>
                      <a:pt x="6335" y="2821"/>
                      <a:pt x="6279" y="2821"/>
                    </a:cubicBezTo>
                    <a:cubicBezTo>
                      <a:pt x="6264" y="2818"/>
                      <a:pt x="6250" y="2816"/>
                      <a:pt x="6234" y="2816"/>
                    </a:cubicBezTo>
                    <a:cubicBezTo>
                      <a:pt x="6204" y="2816"/>
                      <a:pt x="6172" y="2821"/>
                      <a:pt x="6134" y="2821"/>
                    </a:cubicBezTo>
                    <a:cubicBezTo>
                      <a:pt x="6090" y="2833"/>
                      <a:pt x="6034" y="2833"/>
                      <a:pt x="5978" y="2833"/>
                    </a:cubicBezTo>
                    <a:cubicBezTo>
                      <a:pt x="5926" y="2836"/>
                      <a:pt x="5876" y="2838"/>
                      <a:pt x="5825" y="2838"/>
                    </a:cubicBezTo>
                    <a:cubicBezTo>
                      <a:pt x="5725" y="2838"/>
                      <a:pt x="5626" y="2833"/>
                      <a:pt x="5522" y="2833"/>
                    </a:cubicBezTo>
                    <a:cubicBezTo>
                      <a:pt x="5377" y="2821"/>
                      <a:pt x="5221" y="2821"/>
                      <a:pt x="5077" y="2811"/>
                    </a:cubicBezTo>
                    <a:cubicBezTo>
                      <a:pt x="4921" y="2788"/>
                      <a:pt x="4765" y="2766"/>
                      <a:pt x="4609" y="2721"/>
                    </a:cubicBezTo>
                    <a:cubicBezTo>
                      <a:pt x="4509" y="2699"/>
                      <a:pt x="4420" y="2677"/>
                      <a:pt x="4331" y="2643"/>
                    </a:cubicBezTo>
                    <a:cubicBezTo>
                      <a:pt x="4264" y="2621"/>
                      <a:pt x="4209" y="2588"/>
                      <a:pt x="4152" y="2566"/>
                    </a:cubicBezTo>
                    <a:cubicBezTo>
                      <a:pt x="4086" y="2532"/>
                      <a:pt x="4030" y="2487"/>
                      <a:pt x="3974" y="2454"/>
                    </a:cubicBezTo>
                    <a:cubicBezTo>
                      <a:pt x="3919" y="2410"/>
                      <a:pt x="3875" y="2365"/>
                      <a:pt x="3818" y="2321"/>
                    </a:cubicBezTo>
                    <a:cubicBezTo>
                      <a:pt x="3796" y="2298"/>
                      <a:pt x="3774" y="2265"/>
                      <a:pt x="3741" y="2242"/>
                    </a:cubicBezTo>
                    <a:cubicBezTo>
                      <a:pt x="3707" y="2198"/>
                      <a:pt x="3685" y="2153"/>
                      <a:pt x="3652" y="2109"/>
                    </a:cubicBezTo>
                    <a:cubicBezTo>
                      <a:pt x="3607" y="2020"/>
                      <a:pt x="3563" y="1942"/>
                      <a:pt x="3518" y="1853"/>
                    </a:cubicBezTo>
                    <a:cubicBezTo>
                      <a:pt x="3474" y="1742"/>
                      <a:pt x="3429" y="1619"/>
                      <a:pt x="3385" y="1507"/>
                    </a:cubicBezTo>
                    <a:cubicBezTo>
                      <a:pt x="3385" y="1475"/>
                      <a:pt x="3373" y="1452"/>
                      <a:pt x="3362" y="1430"/>
                    </a:cubicBezTo>
                    <a:cubicBezTo>
                      <a:pt x="3340" y="1319"/>
                      <a:pt x="3318" y="1207"/>
                      <a:pt x="3284" y="1096"/>
                    </a:cubicBezTo>
                    <a:cubicBezTo>
                      <a:pt x="3262" y="973"/>
                      <a:pt x="3229" y="862"/>
                      <a:pt x="3207" y="740"/>
                    </a:cubicBezTo>
                    <a:cubicBezTo>
                      <a:pt x="3184" y="617"/>
                      <a:pt x="3162" y="505"/>
                      <a:pt x="3140" y="394"/>
                    </a:cubicBezTo>
                    <a:cubicBezTo>
                      <a:pt x="3128" y="327"/>
                      <a:pt x="3117" y="272"/>
                      <a:pt x="3106" y="216"/>
                    </a:cubicBezTo>
                    <a:cubicBezTo>
                      <a:pt x="3106" y="194"/>
                      <a:pt x="3106" y="171"/>
                      <a:pt x="3095" y="149"/>
                    </a:cubicBezTo>
                    <a:cubicBezTo>
                      <a:pt x="3084" y="116"/>
                      <a:pt x="3073" y="82"/>
                      <a:pt x="3051" y="49"/>
                    </a:cubicBezTo>
                    <a:cubicBezTo>
                      <a:pt x="3025" y="16"/>
                      <a:pt x="2980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subTitle" idx="1"/>
          </p:nvPr>
        </p:nvSpPr>
        <p:spPr>
          <a:xfrm>
            <a:off x="1287813" y="1951000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2"/>
          </p:nvPr>
        </p:nvSpPr>
        <p:spPr>
          <a:xfrm>
            <a:off x="4646938" y="1951000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3"/>
          </p:nvPr>
        </p:nvSpPr>
        <p:spPr>
          <a:xfrm>
            <a:off x="1287913" y="2920550"/>
            <a:ext cx="30159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4"/>
          </p:nvPr>
        </p:nvSpPr>
        <p:spPr>
          <a:xfrm>
            <a:off x="4646938" y="2920550"/>
            <a:ext cx="30159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20000" y="447575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/>
          <p:nvPr/>
        </p:nvSpPr>
        <p:spPr>
          <a:xfrm rot="5400000">
            <a:off x="-527004" y="2622612"/>
            <a:ext cx="1542404" cy="488400"/>
          </a:xfrm>
          <a:custGeom>
            <a:avLst/>
            <a:gdLst/>
            <a:ahLst/>
            <a:cxnLst/>
            <a:rect l="l" t="t" r="r" b="b"/>
            <a:pathLst>
              <a:path w="32105" h="10166" extrusionOk="0">
                <a:moveTo>
                  <a:pt x="14903" y="1"/>
                </a:moveTo>
                <a:cubicBezTo>
                  <a:pt x="4026" y="1"/>
                  <a:pt x="1" y="10165"/>
                  <a:pt x="1" y="10165"/>
                </a:cubicBezTo>
                <a:lnTo>
                  <a:pt x="32105" y="10165"/>
                </a:lnTo>
                <a:cubicBezTo>
                  <a:pt x="32105" y="10165"/>
                  <a:pt x="28377" y="1025"/>
                  <a:pt x="16377" y="61"/>
                </a:cubicBezTo>
                <a:cubicBezTo>
                  <a:pt x="15872" y="20"/>
                  <a:pt x="15381" y="1"/>
                  <a:pt x="149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>
            <a:off x="8662467" y="1900259"/>
            <a:ext cx="481538" cy="1660777"/>
            <a:chOff x="5975625" y="663500"/>
            <a:chExt cx="279850" cy="965175"/>
          </a:xfrm>
        </p:grpSpPr>
        <p:sp>
          <p:nvSpPr>
            <p:cNvPr id="131" name="Google Shape;131;p5"/>
            <p:cNvSpPr/>
            <p:nvPr/>
          </p:nvSpPr>
          <p:spPr>
            <a:xfrm>
              <a:off x="5975625" y="663500"/>
              <a:ext cx="279850" cy="965175"/>
            </a:xfrm>
            <a:custGeom>
              <a:avLst/>
              <a:gdLst/>
              <a:ahLst/>
              <a:cxnLst/>
              <a:rect l="l" t="t" r="r" b="b"/>
              <a:pathLst>
                <a:path w="11194" h="38607" extrusionOk="0">
                  <a:moveTo>
                    <a:pt x="11194" y="1"/>
                  </a:moveTo>
                  <a:cubicBezTo>
                    <a:pt x="10953" y="64"/>
                    <a:pt x="10702" y="147"/>
                    <a:pt x="10461" y="231"/>
                  </a:cubicBezTo>
                  <a:cubicBezTo>
                    <a:pt x="9885" y="430"/>
                    <a:pt x="9309" y="618"/>
                    <a:pt x="8754" y="859"/>
                  </a:cubicBezTo>
                  <a:cubicBezTo>
                    <a:pt x="8566" y="932"/>
                    <a:pt x="8388" y="1016"/>
                    <a:pt x="8210" y="1111"/>
                  </a:cubicBezTo>
                  <a:lnTo>
                    <a:pt x="7676" y="1393"/>
                  </a:lnTo>
                  <a:cubicBezTo>
                    <a:pt x="7498" y="1509"/>
                    <a:pt x="7309" y="1613"/>
                    <a:pt x="7131" y="1739"/>
                  </a:cubicBezTo>
                  <a:cubicBezTo>
                    <a:pt x="6974" y="1854"/>
                    <a:pt x="6807" y="1958"/>
                    <a:pt x="6649" y="2084"/>
                  </a:cubicBezTo>
                  <a:cubicBezTo>
                    <a:pt x="6325" y="2346"/>
                    <a:pt x="6000" y="2619"/>
                    <a:pt x="5718" y="2922"/>
                  </a:cubicBezTo>
                  <a:lnTo>
                    <a:pt x="5309" y="3393"/>
                  </a:lnTo>
                  <a:cubicBezTo>
                    <a:pt x="5173" y="3550"/>
                    <a:pt x="5058" y="3708"/>
                    <a:pt x="4932" y="3875"/>
                  </a:cubicBezTo>
                  <a:cubicBezTo>
                    <a:pt x="4681" y="4199"/>
                    <a:pt x="4461" y="4555"/>
                    <a:pt x="4231" y="4911"/>
                  </a:cubicBezTo>
                  <a:cubicBezTo>
                    <a:pt x="4011" y="5257"/>
                    <a:pt x="3822" y="5623"/>
                    <a:pt x="3634" y="6000"/>
                  </a:cubicBezTo>
                  <a:lnTo>
                    <a:pt x="3508" y="6252"/>
                  </a:lnTo>
                  <a:cubicBezTo>
                    <a:pt x="3477" y="6335"/>
                    <a:pt x="3435" y="6419"/>
                    <a:pt x="3393" y="6503"/>
                  </a:cubicBezTo>
                  <a:lnTo>
                    <a:pt x="3268" y="6817"/>
                  </a:lnTo>
                  <a:cubicBezTo>
                    <a:pt x="3236" y="6922"/>
                    <a:pt x="3194" y="7016"/>
                    <a:pt x="3163" y="7121"/>
                  </a:cubicBezTo>
                  <a:cubicBezTo>
                    <a:pt x="3089" y="7310"/>
                    <a:pt x="3037" y="7498"/>
                    <a:pt x="2985" y="7687"/>
                  </a:cubicBezTo>
                  <a:cubicBezTo>
                    <a:pt x="2964" y="7738"/>
                    <a:pt x="2954" y="7791"/>
                    <a:pt x="2943" y="7843"/>
                  </a:cubicBezTo>
                  <a:cubicBezTo>
                    <a:pt x="2933" y="7875"/>
                    <a:pt x="2922" y="7917"/>
                    <a:pt x="2912" y="7959"/>
                  </a:cubicBezTo>
                  <a:cubicBezTo>
                    <a:pt x="2891" y="8053"/>
                    <a:pt x="2870" y="8157"/>
                    <a:pt x="2849" y="8252"/>
                  </a:cubicBezTo>
                  <a:cubicBezTo>
                    <a:pt x="2817" y="8440"/>
                    <a:pt x="2775" y="8639"/>
                    <a:pt x="2754" y="8827"/>
                  </a:cubicBezTo>
                  <a:cubicBezTo>
                    <a:pt x="2723" y="9048"/>
                    <a:pt x="2702" y="9267"/>
                    <a:pt x="2670" y="9488"/>
                  </a:cubicBezTo>
                  <a:cubicBezTo>
                    <a:pt x="2670" y="9539"/>
                    <a:pt x="2670" y="9592"/>
                    <a:pt x="2660" y="9655"/>
                  </a:cubicBezTo>
                  <a:lnTo>
                    <a:pt x="2660" y="9770"/>
                  </a:lnTo>
                  <a:cubicBezTo>
                    <a:pt x="2660" y="9864"/>
                    <a:pt x="2649" y="9969"/>
                    <a:pt x="2660" y="10063"/>
                  </a:cubicBezTo>
                  <a:cubicBezTo>
                    <a:pt x="2660" y="10262"/>
                    <a:pt x="2670" y="10461"/>
                    <a:pt x="2691" y="10670"/>
                  </a:cubicBezTo>
                  <a:cubicBezTo>
                    <a:pt x="2702" y="10733"/>
                    <a:pt x="2702" y="10796"/>
                    <a:pt x="2712" y="10859"/>
                  </a:cubicBezTo>
                  <a:cubicBezTo>
                    <a:pt x="2723" y="10922"/>
                    <a:pt x="2723" y="10974"/>
                    <a:pt x="2733" y="11026"/>
                  </a:cubicBezTo>
                  <a:cubicBezTo>
                    <a:pt x="2744" y="11110"/>
                    <a:pt x="2765" y="11205"/>
                    <a:pt x="2786" y="11289"/>
                  </a:cubicBezTo>
                  <a:cubicBezTo>
                    <a:pt x="2828" y="11508"/>
                    <a:pt x="2880" y="11717"/>
                    <a:pt x="2943" y="11927"/>
                  </a:cubicBezTo>
                  <a:cubicBezTo>
                    <a:pt x="2985" y="12126"/>
                    <a:pt x="3047" y="12315"/>
                    <a:pt x="3100" y="12513"/>
                  </a:cubicBezTo>
                  <a:cubicBezTo>
                    <a:pt x="3152" y="12692"/>
                    <a:pt x="3194" y="12869"/>
                    <a:pt x="3236" y="13048"/>
                  </a:cubicBezTo>
                  <a:cubicBezTo>
                    <a:pt x="3289" y="13246"/>
                    <a:pt x="3331" y="13446"/>
                    <a:pt x="3362" y="13644"/>
                  </a:cubicBezTo>
                  <a:cubicBezTo>
                    <a:pt x="3393" y="13833"/>
                    <a:pt x="3424" y="14021"/>
                    <a:pt x="3445" y="14210"/>
                  </a:cubicBezTo>
                  <a:cubicBezTo>
                    <a:pt x="3466" y="14398"/>
                    <a:pt x="3477" y="14576"/>
                    <a:pt x="3477" y="14765"/>
                  </a:cubicBezTo>
                  <a:cubicBezTo>
                    <a:pt x="3487" y="14932"/>
                    <a:pt x="3487" y="15100"/>
                    <a:pt x="3487" y="15268"/>
                  </a:cubicBezTo>
                  <a:cubicBezTo>
                    <a:pt x="3477" y="15456"/>
                    <a:pt x="3466" y="15634"/>
                    <a:pt x="3456" y="15812"/>
                  </a:cubicBezTo>
                  <a:cubicBezTo>
                    <a:pt x="3435" y="15990"/>
                    <a:pt x="3414" y="16157"/>
                    <a:pt x="3393" y="16336"/>
                  </a:cubicBezTo>
                  <a:cubicBezTo>
                    <a:pt x="3382" y="16440"/>
                    <a:pt x="3362" y="16545"/>
                    <a:pt x="3341" y="16639"/>
                  </a:cubicBezTo>
                  <a:cubicBezTo>
                    <a:pt x="3320" y="16744"/>
                    <a:pt x="3289" y="16838"/>
                    <a:pt x="3257" y="16943"/>
                  </a:cubicBezTo>
                  <a:cubicBezTo>
                    <a:pt x="3173" y="17194"/>
                    <a:pt x="3089" y="17456"/>
                    <a:pt x="2974" y="17697"/>
                  </a:cubicBezTo>
                  <a:lnTo>
                    <a:pt x="2985" y="17686"/>
                  </a:lnTo>
                  <a:lnTo>
                    <a:pt x="2985" y="17686"/>
                  </a:lnTo>
                  <a:cubicBezTo>
                    <a:pt x="2974" y="17697"/>
                    <a:pt x="2974" y="17707"/>
                    <a:pt x="2974" y="17707"/>
                  </a:cubicBezTo>
                  <a:lnTo>
                    <a:pt x="2974" y="17718"/>
                  </a:lnTo>
                  <a:cubicBezTo>
                    <a:pt x="2943" y="17781"/>
                    <a:pt x="2912" y="17853"/>
                    <a:pt x="2880" y="17916"/>
                  </a:cubicBezTo>
                  <a:cubicBezTo>
                    <a:pt x="2880" y="17927"/>
                    <a:pt x="2870" y="17937"/>
                    <a:pt x="2870" y="17948"/>
                  </a:cubicBezTo>
                  <a:lnTo>
                    <a:pt x="2870" y="17937"/>
                  </a:lnTo>
                  <a:cubicBezTo>
                    <a:pt x="2744" y="18209"/>
                    <a:pt x="2598" y="18493"/>
                    <a:pt x="2440" y="18754"/>
                  </a:cubicBezTo>
                  <a:cubicBezTo>
                    <a:pt x="2293" y="19016"/>
                    <a:pt x="2137" y="19278"/>
                    <a:pt x="1969" y="19540"/>
                  </a:cubicBezTo>
                  <a:cubicBezTo>
                    <a:pt x="1969" y="19550"/>
                    <a:pt x="1969" y="19550"/>
                    <a:pt x="1958" y="19550"/>
                  </a:cubicBezTo>
                  <a:cubicBezTo>
                    <a:pt x="1823" y="19770"/>
                    <a:pt x="1686" y="20000"/>
                    <a:pt x="1560" y="20220"/>
                  </a:cubicBezTo>
                  <a:cubicBezTo>
                    <a:pt x="1435" y="20450"/>
                    <a:pt x="1299" y="20671"/>
                    <a:pt x="1173" y="20901"/>
                  </a:cubicBezTo>
                  <a:cubicBezTo>
                    <a:pt x="1100" y="21027"/>
                    <a:pt x="1037" y="21152"/>
                    <a:pt x="974" y="21278"/>
                  </a:cubicBezTo>
                  <a:cubicBezTo>
                    <a:pt x="911" y="21404"/>
                    <a:pt x="848" y="21529"/>
                    <a:pt x="797" y="21655"/>
                  </a:cubicBezTo>
                  <a:cubicBezTo>
                    <a:pt x="765" y="21707"/>
                    <a:pt x="744" y="21760"/>
                    <a:pt x="723" y="21811"/>
                  </a:cubicBezTo>
                  <a:cubicBezTo>
                    <a:pt x="702" y="21864"/>
                    <a:pt x="671" y="21927"/>
                    <a:pt x="650" y="21990"/>
                  </a:cubicBezTo>
                  <a:cubicBezTo>
                    <a:pt x="608" y="22105"/>
                    <a:pt x="555" y="22230"/>
                    <a:pt x="513" y="22356"/>
                  </a:cubicBezTo>
                  <a:cubicBezTo>
                    <a:pt x="451" y="22565"/>
                    <a:pt x="378" y="22765"/>
                    <a:pt x="315" y="22974"/>
                  </a:cubicBezTo>
                  <a:cubicBezTo>
                    <a:pt x="283" y="23079"/>
                    <a:pt x="252" y="23194"/>
                    <a:pt x="231" y="23309"/>
                  </a:cubicBezTo>
                  <a:lnTo>
                    <a:pt x="168" y="23592"/>
                  </a:lnTo>
                  <a:cubicBezTo>
                    <a:pt x="147" y="23686"/>
                    <a:pt x="126" y="23780"/>
                    <a:pt x="115" y="23885"/>
                  </a:cubicBezTo>
                  <a:cubicBezTo>
                    <a:pt x="105" y="23927"/>
                    <a:pt x="95" y="23979"/>
                    <a:pt x="95" y="24031"/>
                  </a:cubicBezTo>
                  <a:cubicBezTo>
                    <a:pt x="84" y="24073"/>
                    <a:pt x="74" y="24126"/>
                    <a:pt x="74" y="24178"/>
                  </a:cubicBezTo>
                  <a:cubicBezTo>
                    <a:pt x="64" y="24283"/>
                    <a:pt x="43" y="24387"/>
                    <a:pt x="32" y="24492"/>
                  </a:cubicBezTo>
                  <a:cubicBezTo>
                    <a:pt x="32" y="24587"/>
                    <a:pt x="22" y="24681"/>
                    <a:pt x="11" y="24775"/>
                  </a:cubicBezTo>
                  <a:cubicBezTo>
                    <a:pt x="11" y="24880"/>
                    <a:pt x="1" y="24985"/>
                    <a:pt x="1" y="25089"/>
                  </a:cubicBezTo>
                  <a:cubicBezTo>
                    <a:pt x="1" y="25204"/>
                    <a:pt x="11" y="25309"/>
                    <a:pt x="11" y="25414"/>
                  </a:cubicBezTo>
                  <a:cubicBezTo>
                    <a:pt x="22" y="25623"/>
                    <a:pt x="43" y="25832"/>
                    <a:pt x="84" y="26032"/>
                  </a:cubicBezTo>
                  <a:cubicBezTo>
                    <a:pt x="105" y="26146"/>
                    <a:pt x="126" y="26251"/>
                    <a:pt x="147" y="26367"/>
                  </a:cubicBezTo>
                  <a:cubicBezTo>
                    <a:pt x="168" y="26472"/>
                    <a:pt x="199" y="26576"/>
                    <a:pt x="220" y="26681"/>
                  </a:cubicBezTo>
                  <a:cubicBezTo>
                    <a:pt x="283" y="26879"/>
                    <a:pt x="357" y="27079"/>
                    <a:pt x="430" y="27267"/>
                  </a:cubicBezTo>
                  <a:cubicBezTo>
                    <a:pt x="472" y="27372"/>
                    <a:pt x="524" y="27477"/>
                    <a:pt x="566" y="27571"/>
                  </a:cubicBezTo>
                  <a:lnTo>
                    <a:pt x="692" y="27822"/>
                  </a:lnTo>
                  <a:cubicBezTo>
                    <a:pt x="786" y="28010"/>
                    <a:pt x="890" y="28178"/>
                    <a:pt x="1006" y="28345"/>
                  </a:cubicBezTo>
                  <a:cubicBezTo>
                    <a:pt x="1121" y="28513"/>
                    <a:pt x="1236" y="28680"/>
                    <a:pt x="1372" y="28827"/>
                  </a:cubicBezTo>
                  <a:cubicBezTo>
                    <a:pt x="1509" y="28985"/>
                    <a:pt x="1634" y="29141"/>
                    <a:pt x="1781" y="29288"/>
                  </a:cubicBezTo>
                  <a:cubicBezTo>
                    <a:pt x="1927" y="29434"/>
                    <a:pt x="2074" y="29571"/>
                    <a:pt x="2242" y="29707"/>
                  </a:cubicBezTo>
                  <a:cubicBezTo>
                    <a:pt x="2325" y="29780"/>
                    <a:pt x="2419" y="29853"/>
                    <a:pt x="2514" y="29927"/>
                  </a:cubicBezTo>
                  <a:cubicBezTo>
                    <a:pt x="2598" y="29990"/>
                    <a:pt x="2681" y="30053"/>
                    <a:pt x="2765" y="30105"/>
                  </a:cubicBezTo>
                  <a:cubicBezTo>
                    <a:pt x="3100" y="30346"/>
                    <a:pt x="3456" y="30555"/>
                    <a:pt x="3801" y="30765"/>
                  </a:cubicBezTo>
                  <a:cubicBezTo>
                    <a:pt x="3906" y="30827"/>
                    <a:pt x="4011" y="30890"/>
                    <a:pt x="4105" y="30953"/>
                  </a:cubicBezTo>
                  <a:cubicBezTo>
                    <a:pt x="4199" y="31016"/>
                    <a:pt x="4294" y="31079"/>
                    <a:pt x="4378" y="31142"/>
                  </a:cubicBezTo>
                  <a:cubicBezTo>
                    <a:pt x="4555" y="31267"/>
                    <a:pt x="4723" y="31393"/>
                    <a:pt x="4880" y="31529"/>
                  </a:cubicBezTo>
                  <a:cubicBezTo>
                    <a:pt x="5069" y="31686"/>
                    <a:pt x="5246" y="31843"/>
                    <a:pt x="5425" y="32000"/>
                  </a:cubicBezTo>
                  <a:cubicBezTo>
                    <a:pt x="5581" y="32147"/>
                    <a:pt x="5728" y="32303"/>
                    <a:pt x="5885" y="32461"/>
                  </a:cubicBezTo>
                  <a:cubicBezTo>
                    <a:pt x="6126" y="32722"/>
                    <a:pt x="6367" y="32995"/>
                    <a:pt x="6597" y="33267"/>
                  </a:cubicBezTo>
                  <a:cubicBezTo>
                    <a:pt x="6828" y="33539"/>
                    <a:pt x="7037" y="33811"/>
                    <a:pt x="7247" y="34094"/>
                  </a:cubicBezTo>
                  <a:cubicBezTo>
                    <a:pt x="7676" y="34702"/>
                    <a:pt x="8094" y="35309"/>
                    <a:pt x="8503" y="35926"/>
                  </a:cubicBezTo>
                  <a:cubicBezTo>
                    <a:pt x="8734" y="36261"/>
                    <a:pt x="8953" y="36607"/>
                    <a:pt x="9173" y="36943"/>
                  </a:cubicBezTo>
                  <a:cubicBezTo>
                    <a:pt x="9278" y="37110"/>
                    <a:pt x="9383" y="37278"/>
                    <a:pt x="9498" y="37434"/>
                  </a:cubicBezTo>
                  <a:cubicBezTo>
                    <a:pt x="9623" y="37613"/>
                    <a:pt x="9770" y="37759"/>
                    <a:pt x="9916" y="37906"/>
                  </a:cubicBezTo>
                  <a:cubicBezTo>
                    <a:pt x="10063" y="38042"/>
                    <a:pt x="10220" y="38157"/>
                    <a:pt x="10388" y="38251"/>
                  </a:cubicBezTo>
                  <a:cubicBezTo>
                    <a:pt x="10566" y="38367"/>
                    <a:pt x="10754" y="38450"/>
                    <a:pt x="10953" y="38523"/>
                  </a:cubicBezTo>
                  <a:cubicBezTo>
                    <a:pt x="11037" y="38555"/>
                    <a:pt x="11110" y="38576"/>
                    <a:pt x="11194" y="38607"/>
                  </a:cubicBezTo>
                  <a:lnTo>
                    <a:pt x="11194" y="26262"/>
                  </a:lnTo>
                  <a:cubicBezTo>
                    <a:pt x="11142" y="26209"/>
                    <a:pt x="11079" y="26157"/>
                    <a:pt x="11026" y="26105"/>
                  </a:cubicBezTo>
                  <a:cubicBezTo>
                    <a:pt x="10849" y="25948"/>
                    <a:pt x="10670" y="25790"/>
                    <a:pt x="10482" y="25644"/>
                  </a:cubicBezTo>
                  <a:cubicBezTo>
                    <a:pt x="10262" y="25455"/>
                    <a:pt x="10032" y="25278"/>
                    <a:pt x="9802" y="25099"/>
                  </a:cubicBezTo>
                  <a:cubicBezTo>
                    <a:pt x="9581" y="24922"/>
                    <a:pt x="9351" y="24733"/>
                    <a:pt x="9131" y="24545"/>
                  </a:cubicBezTo>
                  <a:cubicBezTo>
                    <a:pt x="9027" y="24450"/>
                    <a:pt x="8932" y="24356"/>
                    <a:pt x="8827" y="24262"/>
                  </a:cubicBezTo>
                  <a:lnTo>
                    <a:pt x="8692" y="24126"/>
                  </a:lnTo>
                  <a:lnTo>
                    <a:pt x="8524" y="23958"/>
                  </a:lnTo>
                  <a:cubicBezTo>
                    <a:pt x="8429" y="23854"/>
                    <a:pt x="8336" y="23749"/>
                    <a:pt x="8252" y="23633"/>
                  </a:cubicBezTo>
                  <a:cubicBezTo>
                    <a:pt x="8157" y="23519"/>
                    <a:pt x="8073" y="23403"/>
                    <a:pt x="7990" y="23277"/>
                  </a:cubicBezTo>
                  <a:cubicBezTo>
                    <a:pt x="7948" y="23226"/>
                    <a:pt x="7906" y="23163"/>
                    <a:pt x="7875" y="23100"/>
                  </a:cubicBezTo>
                  <a:cubicBezTo>
                    <a:pt x="7822" y="23026"/>
                    <a:pt x="7780" y="22953"/>
                    <a:pt x="7738" y="22880"/>
                  </a:cubicBezTo>
                  <a:cubicBezTo>
                    <a:pt x="7707" y="22817"/>
                    <a:pt x="7666" y="22744"/>
                    <a:pt x="7634" y="22681"/>
                  </a:cubicBezTo>
                  <a:cubicBezTo>
                    <a:pt x="7592" y="22618"/>
                    <a:pt x="7561" y="22544"/>
                    <a:pt x="7529" y="22472"/>
                  </a:cubicBezTo>
                  <a:cubicBezTo>
                    <a:pt x="7498" y="22409"/>
                    <a:pt x="7477" y="22346"/>
                    <a:pt x="7445" y="22283"/>
                  </a:cubicBezTo>
                  <a:cubicBezTo>
                    <a:pt x="7424" y="22220"/>
                    <a:pt x="7393" y="22147"/>
                    <a:pt x="7372" y="22084"/>
                  </a:cubicBezTo>
                  <a:cubicBezTo>
                    <a:pt x="7320" y="21948"/>
                    <a:pt x="7289" y="21811"/>
                    <a:pt x="7247" y="21665"/>
                  </a:cubicBezTo>
                  <a:cubicBezTo>
                    <a:pt x="7236" y="21602"/>
                    <a:pt x="7226" y="21529"/>
                    <a:pt x="7205" y="21455"/>
                  </a:cubicBezTo>
                  <a:lnTo>
                    <a:pt x="7173" y="21236"/>
                  </a:lnTo>
                  <a:cubicBezTo>
                    <a:pt x="7163" y="21173"/>
                    <a:pt x="7163" y="21110"/>
                    <a:pt x="7152" y="21048"/>
                  </a:cubicBezTo>
                  <a:cubicBezTo>
                    <a:pt x="7152" y="20974"/>
                    <a:pt x="7142" y="20901"/>
                    <a:pt x="7142" y="20827"/>
                  </a:cubicBezTo>
                  <a:cubicBezTo>
                    <a:pt x="7142" y="20743"/>
                    <a:pt x="7131" y="20660"/>
                    <a:pt x="7131" y="20576"/>
                  </a:cubicBezTo>
                  <a:cubicBezTo>
                    <a:pt x="7131" y="20492"/>
                    <a:pt x="7142" y="20408"/>
                    <a:pt x="7142" y="20325"/>
                  </a:cubicBezTo>
                  <a:cubicBezTo>
                    <a:pt x="7142" y="20262"/>
                    <a:pt x="7152" y="20189"/>
                    <a:pt x="7152" y="20126"/>
                  </a:cubicBezTo>
                  <a:cubicBezTo>
                    <a:pt x="7163" y="20052"/>
                    <a:pt x="7173" y="19979"/>
                    <a:pt x="7184" y="19917"/>
                  </a:cubicBezTo>
                  <a:cubicBezTo>
                    <a:pt x="7194" y="19770"/>
                    <a:pt x="7215" y="19634"/>
                    <a:pt x="7247" y="19498"/>
                  </a:cubicBezTo>
                  <a:cubicBezTo>
                    <a:pt x="7257" y="19414"/>
                    <a:pt x="7268" y="19340"/>
                    <a:pt x="7289" y="19257"/>
                  </a:cubicBezTo>
                  <a:cubicBezTo>
                    <a:pt x="7299" y="19173"/>
                    <a:pt x="7320" y="19100"/>
                    <a:pt x="7340" y="19026"/>
                  </a:cubicBezTo>
                  <a:cubicBezTo>
                    <a:pt x="7361" y="18891"/>
                    <a:pt x="7403" y="18765"/>
                    <a:pt x="7435" y="18628"/>
                  </a:cubicBezTo>
                  <a:lnTo>
                    <a:pt x="7561" y="18220"/>
                  </a:lnTo>
                  <a:cubicBezTo>
                    <a:pt x="7655" y="17948"/>
                    <a:pt x="7749" y="17676"/>
                    <a:pt x="7864" y="17404"/>
                  </a:cubicBezTo>
                  <a:cubicBezTo>
                    <a:pt x="7980" y="17120"/>
                    <a:pt x="8094" y="16838"/>
                    <a:pt x="8220" y="16555"/>
                  </a:cubicBezTo>
                  <a:cubicBezTo>
                    <a:pt x="8294" y="16388"/>
                    <a:pt x="8357" y="16210"/>
                    <a:pt x="8419" y="16042"/>
                  </a:cubicBezTo>
                  <a:cubicBezTo>
                    <a:pt x="8482" y="15875"/>
                    <a:pt x="8524" y="15717"/>
                    <a:pt x="8576" y="15561"/>
                  </a:cubicBezTo>
                  <a:cubicBezTo>
                    <a:pt x="8608" y="15435"/>
                    <a:pt x="8639" y="15319"/>
                    <a:pt x="8671" y="15205"/>
                  </a:cubicBezTo>
                  <a:cubicBezTo>
                    <a:pt x="8702" y="15079"/>
                    <a:pt x="8723" y="14943"/>
                    <a:pt x="8754" y="14817"/>
                  </a:cubicBezTo>
                  <a:cubicBezTo>
                    <a:pt x="8765" y="14733"/>
                    <a:pt x="8775" y="14660"/>
                    <a:pt x="8785" y="14576"/>
                  </a:cubicBezTo>
                  <a:cubicBezTo>
                    <a:pt x="8796" y="14472"/>
                    <a:pt x="8817" y="14367"/>
                    <a:pt x="8817" y="14251"/>
                  </a:cubicBezTo>
                  <a:cubicBezTo>
                    <a:pt x="8838" y="14053"/>
                    <a:pt x="8848" y="13843"/>
                    <a:pt x="8859" y="13644"/>
                  </a:cubicBezTo>
                  <a:cubicBezTo>
                    <a:pt x="8859" y="13529"/>
                    <a:pt x="8859" y="13414"/>
                    <a:pt x="8848" y="13299"/>
                  </a:cubicBezTo>
                  <a:cubicBezTo>
                    <a:pt x="8848" y="13183"/>
                    <a:pt x="8838" y="13069"/>
                    <a:pt x="8827" y="12953"/>
                  </a:cubicBezTo>
                  <a:cubicBezTo>
                    <a:pt x="8817" y="12859"/>
                    <a:pt x="8806" y="12765"/>
                    <a:pt x="8796" y="12681"/>
                  </a:cubicBezTo>
                  <a:cubicBezTo>
                    <a:pt x="8775" y="12566"/>
                    <a:pt x="8754" y="12450"/>
                    <a:pt x="8734" y="12346"/>
                  </a:cubicBezTo>
                  <a:cubicBezTo>
                    <a:pt x="8702" y="12147"/>
                    <a:pt x="8650" y="11948"/>
                    <a:pt x="8597" y="11749"/>
                  </a:cubicBezTo>
                  <a:cubicBezTo>
                    <a:pt x="8534" y="11487"/>
                    <a:pt x="8450" y="11226"/>
                    <a:pt x="8398" y="10953"/>
                  </a:cubicBezTo>
                  <a:cubicBezTo>
                    <a:pt x="8378" y="10880"/>
                    <a:pt x="8357" y="10817"/>
                    <a:pt x="8346" y="10744"/>
                  </a:cubicBezTo>
                  <a:cubicBezTo>
                    <a:pt x="8336" y="10660"/>
                    <a:pt x="8315" y="10577"/>
                    <a:pt x="8304" y="10493"/>
                  </a:cubicBezTo>
                  <a:cubicBezTo>
                    <a:pt x="8304" y="10430"/>
                    <a:pt x="8294" y="10356"/>
                    <a:pt x="8283" y="10283"/>
                  </a:cubicBezTo>
                  <a:cubicBezTo>
                    <a:pt x="8273" y="10116"/>
                    <a:pt x="8273" y="9948"/>
                    <a:pt x="8283" y="9791"/>
                  </a:cubicBezTo>
                  <a:cubicBezTo>
                    <a:pt x="8294" y="9718"/>
                    <a:pt x="8304" y="9634"/>
                    <a:pt x="8315" y="9560"/>
                  </a:cubicBezTo>
                  <a:cubicBezTo>
                    <a:pt x="8325" y="9488"/>
                    <a:pt x="8336" y="9414"/>
                    <a:pt x="8357" y="9330"/>
                  </a:cubicBezTo>
                  <a:cubicBezTo>
                    <a:pt x="8378" y="9204"/>
                    <a:pt x="8409" y="9079"/>
                    <a:pt x="8440" y="8953"/>
                  </a:cubicBezTo>
                  <a:cubicBezTo>
                    <a:pt x="8461" y="8880"/>
                    <a:pt x="8482" y="8807"/>
                    <a:pt x="8513" y="8734"/>
                  </a:cubicBezTo>
                  <a:cubicBezTo>
                    <a:pt x="8534" y="8650"/>
                    <a:pt x="8555" y="8576"/>
                    <a:pt x="8587" y="8503"/>
                  </a:cubicBezTo>
                  <a:cubicBezTo>
                    <a:pt x="8629" y="8378"/>
                    <a:pt x="8681" y="8252"/>
                    <a:pt x="8734" y="8126"/>
                  </a:cubicBezTo>
                  <a:cubicBezTo>
                    <a:pt x="8796" y="8001"/>
                    <a:pt x="8848" y="7875"/>
                    <a:pt x="8922" y="7759"/>
                  </a:cubicBezTo>
                  <a:cubicBezTo>
                    <a:pt x="8953" y="7707"/>
                    <a:pt x="8985" y="7645"/>
                    <a:pt x="9027" y="7582"/>
                  </a:cubicBezTo>
                  <a:lnTo>
                    <a:pt x="9152" y="7393"/>
                  </a:lnTo>
                  <a:cubicBezTo>
                    <a:pt x="9194" y="7320"/>
                    <a:pt x="9246" y="7257"/>
                    <a:pt x="9288" y="7184"/>
                  </a:cubicBezTo>
                  <a:cubicBezTo>
                    <a:pt x="9330" y="7131"/>
                    <a:pt x="9362" y="7089"/>
                    <a:pt x="9404" y="7037"/>
                  </a:cubicBezTo>
                  <a:lnTo>
                    <a:pt x="9529" y="6880"/>
                  </a:lnTo>
                  <a:cubicBezTo>
                    <a:pt x="9592" y="6807"/>
                    <a:pt x="9644" y="6744"/>
                    <a:pt x="9707" y="6670"/>
                  </a:cubicBezTo>
                  <a:cubicBezTo>
                    <a:pt x="9739" y="6629"/>
                    <a:pt x="9781" y="6587"/>
                    <a:pt x="9823" y="6556"/>
                  </a:cubicBezTo>
                  <a:cubicBezTo>
                    <a:pt x="9864" y="6503"/>
                    <a:pt x="9916" y="6440"/>
                    <a:pt x="9969" y="6398"/>
                  </a:cubicBezTo>
                  <a:cubicBezTo>
                    <a:pt x="10074" y="6293"/>
                    <a:pt x="10179" y="6189"/>
                    <a:pt x="10283" y="6095"/>
                  </a:cubicBezTo>
                  <a:cubicBezTo>
                    <a:pt x="10493" y="5906"/>
                    <a:pt x="10712" y="5718"/>
                    <a:pt x="10943" y="5550"/>
                  </a:cubicBezTo>
                  <a:lnTo>
                    <a:pt x="11194" y="5362"/>
                  </a:lnTo>
                  <a:lnTo>
                    <a:pt x="11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3900" y="800281"/>
              <a:ext cx="101575" cy="522550"/>
            </a:xfrm>
            <a:custGeom>
              <a:avLst/>
              <a:gdLst/>
              <a:ahLst/>
              <a:cxnLst/>
              <a:rect l="l" t="t" r="r" b="b"/>
              <a:pathLst>
                <a:path w="4063" h="20902" extrusionOk="0">
                  <a:moveTo>
                    <a:pt x="4063" y="1"/>
                  </a:moveTo>
                  <a:lnTo>
                    <a:pt x="3812" y="189"/>
                  </a:lnTo>
                  <a:cubicBezTo>
                    <a:pt x="3581" y="357"/>
                    <a:pt x="3362" y="545"/>
                    <a:pt x="3152" y="734"/>
                  </a:cubicBezTo>
                  <a:cubicBezTo>
                    <a:pt x="3048" y="828"/>
                    <a:pt x="2943" y="932"/>
                    <a:pt x="2838" y="1037"/>
                  </a:cubicBezTo>
                  <a:cubicBezTo>
                    <a:pt x="2785" y="1079"/>
                    <a:pt x="2733" y="1142"/>
                    <a:pt x="2692" y="1195"/>
                  </a:cubicBezTo>
                  <a:cubicBezTo>
                    <a:pt x="2650" y="1226"/>
                    <a:pt x="2608" y="1268"/>
                    <a:pt x="2576" y="1309"/>
                  </a:cubicBezTo>
                  <a:cubicBezTo>
                    <a:pt x="2513" y="1383"/>
                    <a:pt x="2461" y="1446"/>
                    <a:pt x="2398" y="1519"/>
                  </a:cubicBezTo>
                  <a:lnTo>
                    <a:pt x="2273" y="1676"/>
                  </a:lnTo>
                  <a:cubicBezTo>
                    <a:pt x="2231" y="1728"/>
                    <a:pt x="2199" y="1770"/>
                    <a:pt x="2157" y="1823"/>
                  </a:cubicBezTo>
                  <a:cubicBezTo>
                    <a:pt x="2115" y="1896"/>
                    <a:pt x="2063" y="1959"/>
                    <a:pt x="2021" y="2032"/>
                  </a:cubicBezTo>
                  <a:cubicBezTo>
                    <a:pt x="1980" y="2095"/>
                    <a:pt x="1938" y="2158"/>
                    <a:pt x="1896" y="2231"/>
                  </a:cubicBezTo>
                  <a:cubicBezTo>
                    <a:pt x="1854" y="2284"/>
                    <a:pt x="1822" y="2346"/>
                    <a:pt x="1791" y="2398"/>
                  </a:cubicBezTo>
                  <a:cubicBezTo>
                    <a:pt x="1717" y="2514"/>
                    <a:pt x="1665" y="2640"/>
                    <a:pt x="1603" y="2765"/>
                  </a:cubicBezTo>
                  <a:cubicBezTo>
                    <a:pt x="1550" y="2891"/>
                    <a:pt x="1498" y="3017"/>
                    <a:pt x="1456" y="3142"/>
                  </a:cubicBezTo>
                  <a:cubicBezTo>
                    <a:pt x="1424" y="3215"/>
                    <a:pt x="1403" y="3289"/>
                    <a:pt x="1382" y="3373"/>
                  </a:cubicBezTo>
                  <a:cubicBezTo>
                    <a:pt x="1351" y="3446"/>
                    <a:pt x="1330" y="3519"/>
                    <a:pt x="1309" y="3592"/>
                  </a:cubicBezTo>
                  <a:cubicBezTo>
                    <a:pt x="1278" y="3718"/>
                    <a:pt x="1247" y="3843"/>
                    <a:pt x="1226" y="3969"/>
                  </a:cubicBezTo>
                  <a:cubicBezTo>
                    <a:pt x="1205" y="4053"/>
                    <a:pt x="1194" y="4127"/>
                    <a:pt x="1184" y="4199"/>
                  </a:cubicBezTo>
                  <a:cubicBezTo>
                    <a:pt x="1173" y="4273"/>
                    <a:pt x="1163" y="4357"/>
                    <a:pt x="1152" y="4430"/>
                  </a:cubicBezTo>
                  <a:cubicBezTo>
                    <a:pt x="1142" y="4587"/>
                    <a:pt x="1142" y="4755"/>
                    <a:pt x="1152" y="4922"/>
                  </a:cubicBezTo>
                  <a:cubicBezTo>
                    <a:pt x="1163" y="4995"/>
                    <a:pt x="1173" y="5069"/>
                    <a:pt x="1173" y="5132"/>
                  </a:cubicBezTo>
                  <a:cubicBezTo>
                    <a:pt x="1184" y="5216"/>
                    <a:pt x="1205" y="5299"/>
                    <a:pt x="1215" y="5383"/>
                  </a:cubicBezTo>
                  <a:cubicBezTo>
                    <a:pt x="1226" y="5456"/>
                    <a:pt x="1247" y="5519"/>
                    <a:pt x="1267" y="5592"/>
                  </a:cubicBezTo>
                  <a:cubicBezTo>
                    <a:pt x="1319" y="5865"/>
                    <a:pt x="1403" y="6126"/>
                    <a:pt x="1466" y="6388"/>
                  </a:cubicBezTo>
                  <a:cubicBezTo>
                    <a:pt x="1519" y="6587"/>
                    <a:pt x="1571" y="6786"/>
                    <a:pt x="1603" y="6985"/>
                  </a:cubicBezTo>
                  <a:cubicBezTo>
                    <a:pt x="1623" y="7089"/>
                    <a:pt x="1644" y="7205"/>
                    <a:pt x="1665" y="7320"/>
                  </a:cubicBezTo>
                  <a:cubicBezTo>
                    <a:pt x="1675" y="7404"/>
                    <a:pt x="1686" y="7498"/>
                    <a:pt x="1696" y="7592"/>
                  </a:cubicBezTo>
                  <a:cubicBezTo>
                    <a:pt x="1707" y="7708"/>
                    <a:pt x="1717" y="7822"/>
                    <a:pt x="1717" y="7938"/>
                  </a:cubicBezTo>
                  <a:cubicBezTo>
                    <a:pt x="1728" y="8053"/>
                    <a:pt x="1728" y="8168"/>
                    <a:pt x="1728" y="8283"/>
                  </a:cubicBezTo>
                  <a:cubicBezTo>
                    <a:pt x="1717" y="8482"/>
                    <a:pt x="1707" y="8692"/>
                    <a:pt x="1686" y="8890"/>
                  </a:cubicBezTo>
                  <a:cubicBezTo>
                    <a:pt x="1686" y="9006"/>
                    <a:pt x="1665" y="9111"/>
                    <a:pt x="1654" y="9215"/>
                  </a:cubicBezTo>
                  <a:cubicBezTo>
                    <a:pt x="1644" y="9299"/>
                    <a:pt x="1634" y="9372"/>
                    <a:pt x="1623" y="9456"/>
                  </a:cubicBezTo>
                  <a:cubicBezTo>
                    <a:pt x="1592" y="9582"/>
                    <a:pt x="1571" y="9718"/>
                    <a:pt x="1540" y="9844"/>
                  </a:cubicBezTo>
                  <a:cubicBezTo>
                    <a:pt x="1508" y="9958"/>
                    <a:pt x="1477" y="10074"/>
                    <a:pt x="1445" y="10200"/>
                  </a:cubicBezTo>
                  <a:cubicBezTo>
                    <a:pt x="1393" y="10356"/>
                    <a:pt x="1351" y="10514"/>
                    <a:pt x="1288" y="10681"/>
                  </a:cubicBezTo>
                  <a:cubicBezTo>
                    <a:pt x="1226" y="10849"/>
                    <a:pt x="1163" y="11027"/>
                    <a:pt x="1089" y="11194"/>
                  </a:cubicBezTo>
                  <a:cubicBezTo>
                    <a:pt x="963" y="11477"/>
                    <a:pt x="849" y="11759"/>
                    <a:pt x="733" y="12043"/>
                  </a:cubicBezTo>
                  <a:cubicBezTo>
                    <a:pt x="618" y="12315"/>
                    <a:pt x="524" y="12587"/>
                    <a:pt x="430" y="12859"/>
                  </a:cubicBezTo>
                  <a:lnTo>
                    <a:pt x="304" y="13267"/>
                  </a:lnTo>
                  <a:cubicBezTo>
                    <a:pt x="272" y="13404"/>
                    <a:pt x="230" y="13530"/>
                    <a:pt x="209" y="13665"/>
                  </a:cubicBezTo>
                  <a:cubicBezTo>
                    <a:pt x="189" y="13739"/>
                    <a:pt x="168" y="13812"/>
                    <a:pt x="158" y="13896"/>
                  </a:cubicBezTo>
                  <a:cubicBezTo>
                    <a:pt x="137" y="13979"/>
                    <a:pt x="126" y="14053"/>
                    <a:pt x="116" y="14137"/>
                  </a:cubicBezTo>
                  <a:cubicBezTo>
                    <a:pt x="84" y="14273"/>
                    <a:pt x="63" y="14409"/>
                    <a:pt x="53" y="14556"/>
                  </a:cubicBezTo>
                  <a:cubicBezTo>
                    <a:pt x="42" y="14618"/>
                    <a:pt x="32" y="14691"/>
                    <a:pt x="21" y="14765"/>
                  </a:cubicBezTo>
                  <a:cubicBezTo>
                    <a:pt x="21" y="14828"/>
                    <a:pt x="11" y="14901"/>
                    <a:pt x="11" y="14964"/>
                  </a:cubicBezTo>
                  <a:cubicBezTo>
                    <a:pt x="11" y="15047"/>
                    <a:pt x="0" y="15131"/>
                    <a:pt x="0" y="15215"/>
                  </a:cubicBezTo>
                  <a:cubicBezTo>
                    <a:pt x="0" y="15299"/>
                    <a:pt x="11" y="15382"/>
                    <a:pt x="11" y="15466"/>
                  </a:cubicBezTo>
                  <a:cubicBezTo>
                    <a:pt x="11" y="15540"/>
                    <a:pt x="21" y="15613"/>
                    <a:pt x="21" y="15687"/>
                  </a:cubicBezTo>
                  <a:cubicBezTo>
                    <a:pt x="32" y="15749"/>
                    <a:pt x="32" y="15812"/>
                    <a:pt x="42" y="15875"/>
                  </a:cubicBezTo>
                  <a:lnTo>
                    <a:pt x="74" y="16094"/>
                  </a:lnTo>
                  <a:cubicBezTo>
                    <a:pt x="95" y="16168"/>
                    <a:pt x="105" y="16241"/>
                    <a:pt x="116" y="16304"/>
                  </a:cubicBezTo>
                  <a:cubicBezTo>
                    <a:pt x="158" y="16450"/>
                    <a:pt x="189" y="16587"/>
                    <a:pt x="241" y="16723"/>
                  </a:cubicBezTo>
                  <a:cubicBezTo>
                    <a:pt x="262" y="16786"/>
                    <a:pt x="293" y="16859"/>
                    <a:pt x="314" y="16922"/>
                  </a:cubicBezTo>
                  <a:cubicBezTo>
                    <a:pt x="346" y="16985"/>
                    <a:pt x="367" y="17048"/>
                    <a:pt x="398" y="17111"/>
                  </a:cubicBezTo>
                  <a:cubicBezTo>
                    <a:pt x="430" y="17183"/>
                    <a:pt x="461" y="17257"/>
                    <a:pt x="503" y="17320"/>
                  </a:cubicBezTo>
                  <a:cubicBezTo>
                    <a:pt x="535" y="17383"/>
                    <a:pt x="576" y="17456"/>
                    <a:pt x="607" y="17519"/>
                  </a:cubicBezTo>
                  <a:cubicBezTo>
                    <a:pt x="649" y="17592"/>
                    <a:pt x="691" y="17665"/>
                    <a:pt x="744" y="17739"/>
                  </a:cubicBezTo>
                  <a:cubicBezTo>
                    <a:pt x="775" y="17802"/>
                    <a:pt x="817" y="17865"/>
                    <a:pt x="859" y="17916"/>
                  </a:cubicBezTo>
                  <a:cubicBezTo>
                    <a:pt x="942" y="18042"/>
                    <a:pt x="1026" y="18158"/>
                    <a:pt x="1121" y="18272"/>
                  </a:cubicBezTo>
                  <a:cubicBezTo>
                    <a:pt x="1205" y="18388"/>
                    <a:pt x="1298" y="18493"/>
                    <a:pt x="1393" y="18597"/>
                  </a:cubicBezTo>
                  <a:lnTo>
                    <a:pt x="1561" y="18765"/>
                  </a:lnTo>
                  <a:lnTo>
                    <a:pt x="1696" y="18901"/>
                  </a:lnTo>
                  <a:cubicBezTo>
                    <a:pt x="1801" y="18995"/>
                    <a:pt x="1896" y="19089"/>
                    <a:pt x="2000" y="19184"/>
                  </a:cubicBezTo>
                  <a:cubicBezTo>
                    <a:pt x="2220" y="19372"/>
                    <a:pt x="2450" y="19561"/>
                    <a:pt x="2671" y="19738"/>
                  </a:cubicBezTo>
                  <a:cubicBezTo>
                    <a:pt x="2901" y="19917"/>
                    <a:pt x="3131" y="20094"/>
                    <a:pt x="3351" y="20283"/>
                  </a:cubicBezTo>
                  <a:cubicBezTo>
                    <a:pt x="3539" y="20429"/>
                    <a:pt x="3718" y="20576"/>
                    <a:pt x="3895" y="20744"/>
                  </a:cubicBezTo>
                  <a:cubicBezTo>
                    <a:pt x="3948" y="20796"/>
                    <a:pt x="4011" y="20848"/>
                    <a:pt x="4063" y="20901"/>
                  </a:cubicBezTo>
                  <a:lnTo>
                    <a:pt x="40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3" name="Google Shape;133;p5"/>
          <p:cNvCxnSpPr/>
          <p:nvPr/>
        </p:nvCxnSpPr>
        <p:spPr>
          <a:xfrm rot="10800000">
            <a:off x="4571988" y="-225637"/>
            <a:ext cx="0" cy="67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7144" y="345310"/>
            <a:ext cx="8866769" cy="4543790"/>
            <a:chOff x="77144" y="345310"/>
            <a:chExt cx="8866769" cy="4543790"/>
          </a:xfrm>
        </p:grpSpPr>
        <p:sp>
          <p:nvSpPr>
            <p:cNvPr id="135" name="Google Shape;135;p5"/>
            <p:cNvSpPr/>
            <p:nvPr/>
          </p:nvSpPr>
          <p:spPr>
            <a:xfrm>
              <a:off x="8798038" y="3181800"/>
              <a:ext cx="145875" cy="151150"/>
            </a:xfrm>
            <a:custGeom>
              <a:avLst/>
              <a:gdLst/>
              <a:ahLst/>
              <a:cxnLst/>
              <a:rect l="l" t="t" r="r" b="b"/>
              <a:pathLst>
                <a:path w="5835" h="6046" extrusionOk="0">
                  <a:moveTo>
                    <a:pt x="2907" y="0"/>
                  </a:moveTo>
                  <a:cubicBezTo>
                    <a:pt x="2829" y="12"/>
                    <a:pt x="2784" y="67"/>
                    <a:pt x="2762" y="134"/>
                  </a:cubicBezTo>
                  <a:cubicBezTo>
                    <a:pt x="2762" y="168"/>
                    <a:pt x="2751" y="201"/>
                    <a:pt x="2751" y="223"/>
                  </a:cubicBezTo>
                  <a:cubicBezTo>
                    <a:pt x="2717" y="479"/>
                    <a:pt x="2673" y="724"/>
                    <a:pt x="2628" y="969"/>
                  </a:cubicBezTo>
                  <a:cubicBezTo>
                    <a:pt x="2618" y="1058"/>
                    <a:pt x="2595" y="1147"/>
                    <a:pt x="2584" y="1236"/>
                  </a:cubicBezTo>
                  <a:lnTo>
                    <a:pt x="2584" y="1247"/>
                  </a:lnTo>
                  <a:cubicBezTo>
                    <a:pt x="2573" y="1281"/>
                    <a:pt x="2573" y="1303"/>
                    <a:pt x="2573" y="1325"/>
                  </a:cubicBezTo>
                  <a:cubicBezTo>
                    <a:pt x="2561" y="1358"/>
                    <a:pt x="2561" y="1392"/>
                    <a:pt x="2551" y="1415"/>
                  </a:cubicBezTo>
                  <a:cubicBezTo>
                    <a:pt x="2539" y="1470"/>
                    <a:pt x="2517" y="1526"/>
                    <a:pt x="2506" y="1581"/>
                  </a:cubicBezTo>
                  <a:cubicBezTo>
                    <a:pt x="2462" y="1726"/>
                    <a:pt x="2406" y="1860"/>
                    <a:pt x="2350" y="1993"/>
                  </a:cubicBezTo>
                  <a:cubicBezTo>
                    <a:pt x="2328" y="2026"/>
                    <a:pt x="2306" y="2071"/>
                    <a:pt x="2284" y="2105"/>
                  </a:cubicBezTo>
                  <a:cubicBezTo>
                    <a:pt x="2261" y="2149"/>
                    <a:pt x="2227" y="2182"/>
                    <a:pt x="2194" y="2227"/>
                  </a:cubicBezTo>
                  <a:cubicBezTo>
                    <a:pt x="2183" y="2238"/>
                    <a:pt x="2183" y="2249"/>
                    <a:pt x="2172" y="2261"/>
                  </a:cubicBezTo>
                  <a:cubicBezTo>
                    <a:pt x="2150" y="2271"/>
                    <a:pt x="2116" y="2294"/>
                    <a:pt x="2094" y="2316"/>
                  </a:cubicBezTo>
                  <a:cubicBezTo>
                    <a:pt x="2027" y="2350"/>
                    <a:pt x="1972" y="2394"/>
                    <a:pt x="1893" y="2427"/>
                  </a:cubicBezTo>
                  <a:cubicBezTo>
                    <a:pt x="1782" y="2483"/>
                    <a:pt x="1660" y="2528"/>
                    <a:pt x="1537" y="2572"/>
                  </a:cubicBezTo>
                  <a:cubicBezTo>
                    <a:pt x="1304" y="2661"/>
                    <a:pt x="1070" y="2728"/>
                    <a:pt x="836" y="2783"/>
                  </a:cubicBezTo>
                  <a:cubicBezTo>
                    <a:pt x="713" y="2806"/>
                    <a:pt x="580" y="2828"/>
                    <a:pt x="458" y="2840"/>
                  </a:cubicBezTo>
                  <a:cubicBezTo>
                    <a:pt x="391" y="2850"/>
                    <a:pt x="324" y="2850"/>
                    <a:pt x="268" y="2862"/>
                  </a:cubicBezTo>
                  <a:cubicBezTo>
                    <a:pt x="201" y="2862"/>
                    <a:pt x="146" y="2862"/>
                    <a:pt x="90" y="2895"/>
                  </a:cubicBezTo>
                  <a:cubicBezTo>
                    <a:pt x="35" y="2929"/>
                    <a:pt x="1" y="2995"/>
                    <a:pt x="12" y="3062"/>
                  </a:cubicBezTo>
                  <a:cubicBezTo>
                    <a:pt x="23" y="3117"/>
                    <a:pt x="57" y="3174"/>
                    <a:pt x="112" y="3196"/>
                  </a:cubicBezTo>
                  <a:cubicBezTo>
                    <a:pt x="151" y="3207"/>
                    <a:pt x="189" y="3210"/>
                    <a:pt x="226" y="3210"/>
                  </a:cubicBezTo>
                  <a:cubicBezTo>
                    <a:pt x="264" y="3210"/>
                    <a:pt x="301" y="3207"/>
                    <a:pt x="335" y="3207"/>
                  </a:cubicBezTo>
                  <a:cubicBezTo>
                    <a:pt x="391" y="3196"/>
                    <a:pt x="458" y="3184"/>
                    <a:pt x="513" y="3174"/>
                  </a:cubicBezTo>
                  <a:cubicBezTo>
                    <a:pt x="580" y="3162"/>
                    <a:pt x="636" y="3151"/>
                    <a:pt x="703" y="3140"/>
                  </a:cubicBezTo>
                  <a:cubicBezTo>
                    <a:pt x="836" y="3117"/>
                    <a:pt x="958" y="3095"/>
                    <a:pt x="1092" y="3085"/>
                  </a:cubicBezTo>
                  <a:cubicBezTo>
                    <a:pt x="1225" y="3073"/>
                    <a:pt x="1359" y="3062"/>
                    <a:pt x="1493" y="3062"/>
                  </a:cubicBezTo>
                  <a:cubicBezTo>
                    <a:pt x="1582" y="3073"/>
                    <a:pt x="1660" y="3073"/>
                    <a:pt x="1749" y="3095"/>
                  </a:cubicBezTo>
                  <a:cubicBezTo>
                    <a:pt x="1804" y="3107"/>
                    <a:pt x="1871" y="3117"/>
                    <a:pt x="1938" y="3140"/>
                  </a:cubicBezTo>
                  <a:cubicBezTo>
                    <a:pt x="1972" y="3151"/>
                    <a:pt x="2016" y="3162"/>
                    <a:pt x="2049" y="3184"/>
                  </a:cubicBezTo>
                  <a:cubicBezTo>
                    <a:pt x="2083" y="3207"/>
                    <a:pt x="2128" y="3229"/>
                    <a:pt x="2161" y="3251"/>
                  </a:cubicBezTo>
                  <a:cubicBezTo>
                    <a:pt x="2194" y="3273"/>
                    <a:pt x="2227" y="3296"/>
                    <a:pt x="2250" y="3318"/>
                  </a:cubicBezTo>
                  <a:cubicBezTo>
                    <a:pt x="2272" y="3329"/>
                    <a:pt x="2294" y="3352"/>
                    <a:pt x="2316" y="3374"/>
                  </a:cubicBezTo>
                  <a:cubicBezTo>
                    <a:pt x="2339" y="3407"/>
                    <a:pt x="2361" y="3441"/>
                    <a:pt x="2395" y="3474"/>
                  </a:cubicBezTo>
                  <a:cubicBezTo>
                    <a:pt x="2450" y="3563"/>
                    <a:pt x="2506" y="3663"/>
                    <a:pt x="2561" y="3763"/>
                  </a:cubicBezTo>
                  <a:cubicBezTo>
                    <a:pt x="2595" y="3830"/>
                    <a:pt x="2628" y="3908"/>
                    <a:pt x="2650" y="3986"/>
                  </a:cubicBezTo>
                  <a:cubicBezTo>
                    <a:pt x="2684" y="4064"/>
                    <a:pt x="2707" y="4142"/>
                    <a:pt x="2729" y="4220"/>
                  </a:cubicBezTo>
                  <a:cubicBezTo>
                    <a:pt x="2751" y="4309"/>
                    <a:pt x="2773" y="4387"/>
                    <a:pt x="2796" y="4476"/>
                  </a:cubicBezTo>
                  <a:cubicBezTo>
                    <a:pt x="2806" y="4520"/>
                    <a:pt x="2818" y="4565"/>
                    <a:pt x="2818" y="4621"/>
                  </a:cubicBezTo>
                  <a:cubicBezTo>
                    <a:pt x="2829" y="4621"/>
                    <a:pt x="2829" y="4632"/>
                    <a:pt x="2829" y="4643"/>
                  </a:cubicBezTo>
                  <a:cubicBezTo>
                    <a:pt x="2851" y="4765"/>
                    <a:pt x="2873" y="4877"/>
                    <a:pt x="2907" y="4999"/>
                  </a:cubicBezTo>
                  <a:lnTo>
                    <a:pt x="2907" y="5022"/>
                  </a:lnTo>
                  <a:cubicBezTo>
                    <a:pt x="2952" y="5188"/>
                    <a:pt x="2984" y="5356"/>
                    <a:pt x="3018" y="5534"/>
                  </a:cubicBezTo>
                  <a:cubicBezTo>
                    <a:pt x="3041" y="5611"/>
                    <a:pt x="3063" y="5700"/>
                    <a:pt x="3096" y="5789"/>
                  </a:cubicBezTo>
                  <a:cubicBezTo>
                    <a:pt x="3107" y="5834"/>
                    <a:pt x="3130" y="5879"/>
                    <a:pt x="3152" y="5923"/>
                  </a:cubicBezTo>
                  <a:cubicBezTo>
                    <a:pt x="3174" y="5957"/>
                    <a:pt x="3196" y="5990"/>
                    <a:pt x="3229" y="6012"/>
                  </a:cubicBezTo>
                  <a:cubicBezTo>
                    <a:pt x="3252" y="6034"/>
                    <a:pt x="3286" y="6046"/>
                    <a:pt x="3318" y="6046"/>
                  </a:cubicBezTo>
                  <a:cubicBezTo>
                    <a:pt x="3375" y="6046"/>
                    <a:pt x="3419" y="6034"/>
                    <a:pt x="3464" y="6001"/>
                  </a:cubicBezTo>
                  <a:cubicBezTo>
                    <a:pt x="3508" y="5957"/>
                    <a:pt x="3519" y="5901"/>
                    <a:pt x="3519" y="5846"/>
                  </a:cubicBezTo>
                  <a:lnTo>
                    <a:pt x="3519" y="5745"/>
                  </a:lnTo>
                  <a:cubicBezTo>
                    <a:pt x="3519" y="5678"/>
                    <a:pt x="3508" y="5623"/>
                    <a:pt x="3508" y="5556"/>
                  </a:cubicBezTo>
                  <a:cubicBezTo>
                    <a:pt x="3497" y="5445"/>
                    <a:pt x="3474" y="5333"/>
                    <a:pt x="3464" y="5222"/>
                  </a:cubicBezTo>
                  <a:cubicBezTo>
                    <a:pt x="3419" y="4999"/>
                    <a:pt x="3375" y="4787"/>
                    <a:pt x="3352" y="4565"/>
                  </a:cubicBezTo>
                  <a:cubicBezTo>
                    <a:pt x="3341" y="4498"/>
                    <a:pt x="3341" y="4431"/>
                    <a:pt x="3341" y="4364"/>
                  </a:cubicBezTo>
                  <a:cubicBezTo>
                    <a:pt x="3341" y="4342"/>
                    <a:pt x="3341" y="4320"/>
                    <a:pt x="3352" y="4287"/>
                  </a:cubicBezTo>
                  <a:cubicBezTo>
                    <a:pt x="3352" y="4265"/>
                    <a:pt x="3363" y="4242"/>
                    <a:pt x="3375" y="4209"/>
                  </a:cubicBezTo>
                  <a:cubicBezTo>
                    <a:pt x="3385" y="4176"/>
                    <a:pt x="3408" y="4131"/>
                    <a:pt x="3419" y="4097"/>
                  </a:cubicBezTo>
                  <a:cubicBezTo>
                    <a:pt x="3441" y="4053"/>
                    <a:pt x="3464" y="4020"/>
                    <a:pt x="3486" y="3975"/>
                  </a:cubicBezTo>
                  <a:cubicBezTo>
                    <a:pt x="3519" y="3931"/>
                    <a:pt x="3541" y="3897"/>
                    <a:pt x="3575" y="3852"/>
                  </a:cubicBezTo>
                  <a:cubicBezTo>
                    <a:pt x="3630" y="3797"/>
                    <a:pt x="3686" y="3730"/>
                    <a:pt x="3753" y="3674"/>
                  </a:cubicBezTo>
                  <a:cubicBezTo>
                    <a:pt x="3808" y="3630"/>
                    <a:pt x="3875" y="3574"/>
                    <a:pt x="3931" y="3530"/>
                  </a:cubicBezTo>
                  <a:cubicBezTo>
                    <a:pt x="3998" y="3474"/>
                    <a:pt x="4053" y="3429"/>
                    <a:pt x="4120" y="3385"/>
                  </a:cubicBezTo>
                  <a:cubicBezTo>
                    <a:pt x="4187" y="3340"/>
                    <a:pt x="4254" y="3296"/>
                    <a:pt x="4320" y="3263"/>
                  </a:cubicBezTo>
                  <a:cubicBezTo>
                    <a:pt x="4399" y="3218"/>
                    <a:pt x="4466" y="3174"/>
                    <a:pt x="4543" y="3129"/>
                  </a:cubicBezTo>
                  <a:cubicBezTo>
                    <a:pt x="4632" y="3085"/>
                    <a:pt x="4721" y="3040"/>
                    <a:pt x="4810" y="3006"/>
                  </a:cubicBezTo>
                  <a:cubicBezTo>
                    <a:pt x="4911" y="2973"/>
                    <a:pt x="5011" y="2929"/>
                    <a:pt x="5100" y="2895"/>
                  </a:cubicBezTo>
                  <a:cubicBezTo>
                    <a:pt x="5144" y="2884"/>
                    <a:pt x="5189" y="2873"/>
                    <a:pt x="5223" y="2850"/>
                  </a:cubicBezTo>
                  <a:cubicBezTo>
                    <a:pt x="5245" y="2850"/>
                    <a:pt x="5267" y="2840"/>
                    <a:pt x="5290" y="2828"/>
                  </a:cubicBezTo>
                  <a:cubicBezTo>
                    <a:pt x="5300" y="2828"/>
                    <a:pt x="5312" y="2817"/>
                    <a:pt x="5334" y="2817"/>
                  </a:cubicBezTo>
                  <a:cubicBezTo>
                    <a:pt x="5345" y="2817"/>
                    <a:pt x="5356" y="2806"/>
                    <a:pt x="5367" y="2806"/>
                  </a:cubicBezTo>
                  <a:cubicBezTo>
                    <a:pt x="5412" y="2783"/>
                    <a:pt x="5445" y="2773"/>
                    <a:pt x="5490" y="2761"/>
                  </a:cubicBezTo>
                  <a:cubicBezTo>
                    <a:pt x="5545" y="2739"/>
                    <a:pt x="5612" y="2717"/>
                    <a:pt x="5668" y="2694"/>
                  </a:cubicBezTo>
                  <a:cubicBezTo>
                    <a:pt x="5690" y="2684"/>
                    <a:pt x="5713" y="2684"/>
                    <a:pt x="5735" y="2672"/>
                  </a:cubicBezTo>
                  <a:cubicBezTo>
                    <a:pt x="5768" y="2650"/>
                    <a:pt x="5802" y="2605"/>
                    <a:pt x="5812" y="2561"/>
                  </a:cubicBezTo>
                  <a:cubicBezTo>
                    <a:pt x="5835" y="2472"/>
                    <a:pt x="5768" y="2383"/>
                    <a:pt x="5668" y="2360"/>
                  </a:cubicBezTo>
                  <a:cubicBezTo>
                    <a:pt x="5646" y="2350"/>
                    <a:pt x="5612" y="2350"/>
                    <a:pt x="5579" y="2350"/>
                  </a:cubicBezTo>
                  <a:lnTo>
                    <a:pt x="5534" y="2350"/>
                  </a:lnTo>
                  <a:cubicBezTo>
                    <a:pt x="5512" y="2350"/>
                    <a:pt x="5490" y="2360"/>
                    <a:pt x="5468" y="2360"/>
                  </a:cubicBezTo>
                  <a:cubicBezTo>
                    <a:pt x="5389" y="2372"/>
                    <a:pt x="5300" y="2372"/>
                    <a:pt x="5211" y="2383"/>
                  </a:cubicBezTo>
                  <a:cubicBezTo>
                    <a:pt x="5122" y="2394"/>
                    <a:pt x="5033" y="2394"/>
                    <a:pt x="4944" y="2394"/>
                  </a:cubicBezTo>
                  <a:cubicBezTo>
                    <a:pt x="4744" y="2383"/>
                    <a:pt x="4543" y="2360"/>
                    <a:pt x="4343" y="2327"/>
                  </a:cubicBezTo>
                  <a:cubicBezTo>
                    <a:pt x="4298" y="2316"/>
                    <a:pt x="4243" y="2305"/>
                    <a:pt x="4198" y="2294"/>
                  </a:cubicBezTo>
                  <a:cubicBezTo>
                    <a:pt x="4132" y="2271"/>
                    <a:pt x="4076" y="2249"/>
                    <a:pt x="4020" y="2216"/>
                  </a:cubicBezTo>
                  <a:cubicBezTo>
                    <a:pt x="3942" y="2182"/>
                    <a:pt x="3875" y="2149"/>
                    <a:pt x="3808" y="2115"/>
                  </a:cubicBezTo>
                  <a:lnTo>
                    <a:pt x="3808" y="2105"/>
                  </a:lnTo>
                  <a:lnTo>
                    <a:pt x="3742" y="2071"/>
                  </a:lnTo>
                  <a:cubicBezTo>
                    <a:pt x="3719" y="2038"/>
                    <a:pt x="3687" y="2004"/>
                    <a:pt x="3653" y="1971"/>
                  </a:cubicBezTo>
                  <a:lnTo>
                    <a:pt x="3653" y="1971"/>
                  </a:lnTo>
                  <a:cubicBezTo>
                    <a:pt x="3649" y="1968"/>
                    <a:pt x="3646" y="1964"/>
                    <a:pt x="3642" y="1960"/>
                  </a:cubicBezTo>
                  <a:lnTo>
                    <a:pt x="3642" y="1971"/>
                  </a:lnTo>
                  <a:cubicBezTo>
                    <a:pt x="3620" y="1937"/>
                    <a:pt x="3597" y="1915"/>
                    <a:pt x="3575" y="1882"/>
                  </a:cubicBezTo>
                  <a:cubicBezTo>
                    <a:pt x="3563" y="1860"/>
                    <a:pt x="3553" y="1826"/>
                    <a:pt x="3530" y="1804"/>
                  </a:cubicBezTo>
                  <a:cubicBezTo>
                    <a:pt x="3464" y="1659"/>
                    <a:pt x="3419" y="1514"/>
                    <a:pt x="3363" y="1370"/>
                  </a:cubicBezTo>
                  <a:cubicBezTo>
                    <a:pt x="3330" y="1292"/>
                    <a:pt x="3308" y="1203"/>
                    <a:pt x="3286" y="1113"/>
                  </a:cubicBezTo>
                  <a:lnTo>
                    <a:pt x="3219" y="880"/>
                  </a:lnTo>
                  <a:lnTo>
                    <a:pt x="3152" y="546"/>
                  </a:lnTo>
                  <a:cubicBezTo>
                    <a:pt x="3140" y="479"/>
                    <a:pt x="3130" y="413"/>
                    <a:pt x="3130" y="356"/>
                  </a:cubicBezTo>
                  <a:cubicBezTo>
                    <a:pt x="3118" y="290"/>
                    <a:pt x="3118" y="234"/>
                    <a:pt x="3107" y="178"/>
                  </a:cubicBezTo>
                  <a:cubicBezTo>
                    <a:pt x="3096" y="145"/>
                    <a:pt x="3085" y="101"/>
                    <a:pt x="3063" y="67"/>
                  </a:cubicBezTo>
                  <a:cubicBezTo>
                    <a:pt x="3029" y="22"/>
                    <a:pt x="2962" y="0"/>
                    <a:pt x="2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069463" y="3094675"/>
              <a:ext cx="34275" cy="3427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736" y="0"/>
                  </a:moveTo>
                  <a:cubicBezTo>
                    <a:pt x="652" y="0"/>
                    <a:pt x="568" y="17"/>
                    <a:pt x="490" y="46"/>
                  </a:cubicBezTo>
                  <a:cubicBezTo>
                    <a:pt x="446" y="68"/>
                    <a:pt x="413" y="90"/>
                    <a:pt x="379" y="113"/>
                  </a:cubicBezTo>
                  <a:cubicBezTo>
                    <a:pt x="212" y="190"/>
                    <a:pt x="101" y="346"/>
                    <a:pt x="56" y="514"/>
                  </a:cubicBezTo>
                  <a:cubicBezTo>
                    <a:pt x="0" y="692"/>
                    <a:pt x="34" y="903"/>
                    <a:pt x="134" y="1059"/>
                  </a:cubicBezTo>
                  <a:cubicBezTo>
                    <a:pt x="190" y="1148"/>
                    <a:pt x="268" y="1226"/>
                    <a:pt x="357" y="1281"/>
                  </a:cubicBezTo>
                  <a:cubicBezTo>
                    <a:pt x="446" y="1326"/>
                    <a:pt x="546" y="1370"/>
                    <a:pt x="646" y="1370"/>
                  </a:cubicBezTo>
                  <a:cubicBezTo>
                    <a:pt x="658" y="1370"/>
                    <a:pt x="658" y="1370"/>
                    <a:pt x="668" y="1360"/>
                  </a:cubicBezTo>
                  <a:cubicBezTo>
                    <a:pt x="780" y="1360"/>
                    <a:pt x="903" y="1337"/>
                    <a:pt x="1002" y="1271"/>
                  </a:cubicBezTo>
                  <a:cubicBezTo>
                    <a:pt x="1081" y="1226"/>
                    <a:pt x="1158" y="1170"/>
                    <a:pt x="1214" y="1092"/>
                  </a:cubicBezTo>
                  <a:cubicBezTo>
                    <a:pt x="1270" y="1026"/>
                    <a:pt x="1326" y="937"/>
                    <a:pt x="1348" y="848"/>
                  </a:cubicBezTo>
                  <a:cubicBezTo>
                    <a:pt x="1370" y="758"/>
                    <a:pt x="1370" y="669"/>
                    <a:pt x="1370" y="569"/>
                  </a:cubicBezTo>
                  <a:cubicBezTo>
                    <a:pt x="1359" y="480"/>
                    <a:pt x="1326" y="391"/>
                    <a:pt x="1270" y="324"/>
                  </a:cubicBezTo>
                  <a:cubicBezTo>
                    <a:pt x="1214" y="224"/>
                    <a:pt x="1148" y="157"/>
                    <a:pt x="1047" y="90"/>
                  </a:cubicBezTo>
                  <a:cubicBezTo>
                    <a:pt x="953" y="28"/>
                    <a:pt x="845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758788" y="3872338"/>
              <a:ext cx="32025" cy="33150"/>
            </a:xfrm>
            <a:custGeom>
              <a:avLst/>
              <a:gdLst/>
              <a:ahLst/>
              <a:cxnLst/>
              <a:rect l="l" t="t" r="r" b="b"/>
              <a:pathLst>
                <a:path w="1281" h="1326" extrusionOk="0">
                  <a:moveTo>
                    <a:pt x="624" y="1"/>
                  </a:moveTo>
                  <a:cubicBezTo>
                    <a:pt x="568" y="1"/>
                    <a:pt x="512" y="1"/>
                    <a:pt x="457" y="23"/>
                  </a:cubicBezTo>
                  <a:cubicBezTo>
                    <a:pt x="190" y="90"/>
                    <a:pt x="0" y="368"/>
                    <a:pt x="45" y="657"/>
                  </a:cubicBezTo>
                  <a:cubicBezTo>
                    <a:pt x="56" y="713"/>
                    <a:pt x="67" y="768"/>
                    <a:pt x="89" y="825"/>
                  </a:cubicBezTo>
                  <a:cubicBezTo>
                    <a:pt x="101" y="847"/>
                    <a:pt x="101" y="869"/>
                    <a:pt x="112" y="902"/>
                  </a:cubicBezTo>
                  <a:cubicBezTo>
                    <a:pt x="178" y="1147"/>
                    <a:pt x="413" y="1325"/>
                    <a:pt x="668" y="1325"/>
                  </a:cubicBezTo>
                  <a:lnTo>
                    <a:pt x="747" y="1325"/>
                  </a:lnTo>
                  <a:cubicBezTo>
                    <a:pt x="1002" y="1292"/>
                    <a:pt x="1192" y="1102"/>
                    <a:pt x="1259" y="857"/>
                  </a:cubicBezTo>
                  <a:cubicBezTo>
                    <a:pt x="1281" y="768"/>
                    <a:pt x="1281" y="669"/>
                    <a:pt x="1269" y="580"/>
                  </a:cubicBezTo>
                  <a:lnTo>
                    <a:pt x="1269" y="491"/>
                  </a:lnTo>
                  <a:cubicBezTo>
                    <a:pt x="1247" y="301"/>
                    <a:pt x="1103" y="134"/>
                    <a:pt x="925" y="78"/>
                  </a:cubicBezTo>
                  <a:lnTo>
                    <a:pt x="858" y="45"/>
                  </a:lnTo>
                  <a:cubicBezTo>
                    <a:pt x="780" y="11"/>
                    <a:pt x="70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703844" y="2499069"/>
              <a:ext cx="365622" cy="354649"/>
            </a:xfrm>
            <a:custGeom>
              <a:avLst/>
              <a:gdLst/>
              <a:ahLst/>
              <a:cxnLst/>
              <a:rect l="l" t="t" r="r" b="b"/>
              <a:pathLst>
                <a:path w="11927" h="11570" extrusionOk="0">
                  <a:moveTo>
                    <a:pt x="5384" y="1"/>
                  </a:moveTo>
                  <a:cubicBezTo>
                    <a:pt x="5369" y="1"/>
                    <a:pt x="5354" y="7"/>
                    <a:pt x="5341" y="20"/>
                  </a:cubicBezTo>
                  <a:cubicBezTo>
                    <a:pt x="5267" y="72"/>
                    <a:pt x="5267" y="167"/>
                    <a:pt x="5257" y="250"/>
                  </a:cubicBezTo>
                  <a:lnTo>
                    <a:pt x="5257" y="491"/>
                  </a:lnTo>
                  <a:cubicBezTo>
                    <a:pt x="5267" y="658"/>
                    <a:pt x="5267" y="826"/>
                    <a:pt x="5267" y="993"/>
                  </a:cubicBezTo>
                  <a:lnTo>
                    <a:pt x="5267" y="1256"/>
                  </a:lnTo>
                  <a:cubicBezTo>
                    <a:pt x="5267" y="1580"/>
                    <a:pt x="5288" y="1915"/>
                    <a:pt x="5299" y="2240"/>
                  </a:cubicBezTo>
                  <a:lnTo>
                    <a:pt x="5330" y="2742"/>
                  </a:lnTo>
                  <a:cubicBezTo>
                    <a:pt x="5341" y="2899"/>
                    <a:pt x="5341" y="3067"/>
                    <a:pt x="5351" y="3224"/>
                  </a:cubicBezTo>
                  <a:cubicBezTo>
                    <a:pt x="5372" y="3559"/>
                    <a:pt x="5393" y="3883"/>
                    <a:pt x="5414" y="4218"/>
                  </a:cubicBezTo>
                  <a:cubicBezTo>
                    <a:pt x="5435" y="4449"/>
                    <a:pt x="5446" y="4690"/>
                    <a:pt x="5456" y="4920"/>
                  </a:cubicBezTo>
                  <a:cubicBezTo>
                    <a:pt x="5267" y="4763"/>
                    <a:pt x="5090" y="4606"/>
                    <a:pt x="4901" y="4449"/>
                  </a:cubicBezTo>
                  <a:cubicBezTo>
                    <a:pt x="4650" y="4239"/>
                    <a:pt x="4388" y="4051"/>
                    <a:pt x="4137" y="3852"/>
                  </a:cubicBezTo>
                  <a:cubicBezTo>
                    <a:pt x="4137" y="3852"/>
                    <a:pt x="4127" y="3852"/>
                    <a:pt x="4127" y="3842"/>
                  </a:cubicBezTo>
                  <a:cubicBezTo>
                    <a:pt x="4116" y="3842"/>
                    <a:pt x="4106" y="3832"/>
                    <a:pt x="4095" y="3821"/>
                  </a:cubicBezTo>
                  <a:lnTo>
                    <a:pt x="4095" y="3821"/>
                  </a:lnTo>
                  <a:lnTo>
                    <a:pt x="4106" y="3831"/>
                  </a:lnTo>
                  <a:cubicBezTo>
                    <a:pt x="3885" y="3664"/>
                    <a:pt x="3687" y="3496"/>
                    <a:pt x="3456" y="3371"/>
                  </a:cubicBezTo>
                  <a:cubicBezTo>
                    <a:pt x="3341" y="3308"/>
                    <a:pt x="3226" y="3245"/>
                    <a:pt x="3121" y="3182"/>
                  </a:cubicBezTo>
                  <a:cubicBezTo>
                    <a:pt x="3069" y="3161"/>
                    <a:pt x="3017" y="3129"/>
                    <a:pt x="2964" y="3109"/>
                  </a:cubicBezTo>
                  <a:cubicBezTo>
                    <a:pt x="2943" y="3109"/>
                    <a:pt x="2922" y="3098"/>
                    <a:pt x="2901" y="3088"/>
                  </a:cubicBezTo>
                  <a:lnTo>
                    <a:pt x="2891" y="3088"/>
                  </a:lnTo>
                  <a:cubicBezTo>
                    <a:pt x="2882" y="3082"/>
                    <a:pt x="2872" y="3079"/>
                    <a:pt x="2863" y="3079"/>
                  </a:cubicBezTo>
                  <a:cubicBezTo>
                    <a:pt x="2838" y="3079"/>
                    <a:pt x="2814" y="3096"/>
                    <a:pt x="2807" y="3119"/>
                  </a:cubicBezTo>
                  <a:cubicBezTo>
                    <a:pt x="2786" y="3171"/>
                    <a:pt x="2828" y="3234"/>
                    <a:pt x="2859" y="3276"/>
                  </a:cubicBezTo>
                  <a:cubicBezTo>
                    <a:pt x="2922" y="3339"/>
                    <a:pt x="2996" y="3392"/>
                    <a:pt x="3058" y="3455"/>
                  </a:cubicBezTo>
                  <a:cubicBezTo>
                    <a:pt x="3205" y="3569"/>
                    <a:pt x="3341" y="3685"/>
                    <a:pt x="3477" y="3800"/>
                  </a:cubicBezTo>
                  <a:cubicBezTo>
                    <a:pt x="3603" y="3915"/>
                    <a:pt x="3718" y="4020"/>
                    <a:pt x="3843" y="4125"/>
                  </a:cubicBezTo>
                  <a:lnTo>
                    <a:pt x="4189" y="4439"/>
                  </a:lnTo>
                  <a:cubicBezTo>
                    <a:pt x="4315" y="4543"/>
                    <a:pt x="4430" y="4648"/>
                    <a:pt x="4545" y="4763"/>
                  </a:cubicBezTo>
                  <a:cubicBezTo>
                    <a:pt x="4671" y="4868"/>
                    <a:pt x="4797" y="4983"/>
                    <a:pt x="4922" y="5088"/>
                  </a:cubicBezTo>
                  <a:lnTo>
                    <a:pt x="4922" y="5098"/>
                  </a:lnTo>
                  <a:cubicBezTo>
                    <a:pt x="4797" y="5109"/>
                    <a:pt x="4671" y="5119"/>
                    <a:pt x="4545" y="5119"/>
                  </a:cubicBezTo>
                  <a:cubicBezTo>
                    <a:pt x="4367" y="5130"/>
                    <a:pt x="4189" y="5140"/>
                    <a:pt x="4022" y="5140"/>
                  </a:cubicBezTo>
                  <a:cubicBezTo>
                    <a:pt x="3843" y="5151"/>
                    <a:pt x="3666" y="5151"/>
                    <a:pt x="3498" y="5161"/>
                  </a:cubicBezTo>
                  <a:cubicBezTo>
                    <a:pt x="3310" y="5172"/>
                    <a:pt x="3131" y="5193"/>
                    <a:pt x="2954" y="5203"/>
                  </a:cubicBezTo>
                  <a:cubicBezTo>
                    <a:pt x="2775" y="5214"/>
                    <a:pt x="2598" y="5224"/>
                    <a:pt x="2409" y="5224"/>
                  </a:cubicBezTo>
                  <a:cubicBezTo>
                    <a:pt x="2074" y="5235"/>
                    <a:pt x="1728" y="5256"/>
                    <a:pt x="1383" y="5276"/>
                  </a:cubicBezTo>
                  <a:cubicBezTo>
                    <a:pt x="1205" y="5287"/>
                    <a:pt x="1027" y="5307"/>
                    <a:pt x="849" y="5328"/>
                  </a:cubicBezTo>
                  <a:cubicBezTo>
                    <a:pt x="681" y="5339"/>
                    <a:pt x="514" y="5391"/>
                    <a:pt x="346" y="5412"/>
                  </a:cubicBezTo>
                  <a:cubicBezTo>
                    <a:pt x="315" y="5423"/>
                    <a:pt x="283" y="5423"/>
                    <a:pt x="252" y="5423"/>
                  </a:cubicBezTo>
                  <a:cubicBezTo>
                    <a:pt x="210" y="5423"/>
                    <a:pt x="179" y="5423"/>
                    <a:pt x="137" y="5412"/>
                  </a:cubicBezTo>
                  <a:cubicBezTo>
                    <a:pt x="106" y="5412"/>
                    <a:pt x="85" y="5412"/>
                    <a:pt x="53" y="5423"/>
                  </a:cubicBezTo>
                  <a:lnTo>
                    <a:pt x="64" y="5423"/>
                  </a:lnTo>
                  <a:cubicBezTo>
                    <a:pt x="32" y="5433"/>
                    <a:pt x="1" y="5454"/>
                    <a:pt x="1" y="5496"/>
                  </a:cubicBezTo>
                  <a:cubicBezTo>
                    <a:pt x="1" y="5559"/>
                    <a:pt x="74" y="5612"/>
                    <a:pt x="127" y="5632"/>
                  </a:cubicBezTo>
                  <a:cubicBezTo>
                    <a:pt x="210" y="5653"/>
                    <a:pt x="294" y="5674"/>
                    <a:pt x="388" y="5674"/>
                  </a:cubicBezTo>
                  <a:lnTo>
                    <a:pt x="409" y="5674"/>
                  </a:lnTo>
                  <a:cubicBezTo>
                    <a:pt x="493" y="5674"/>
                    <a:pt x="576" y="5663"/>
                    <a:pt x="660" y="5663"/>
                  </a:cubicBezTo>
                  <a:cubicBezTo>
                    <a:pt x="744" y="5653"/>
                    <a:pt x="818" y="5653"/>
                    <a:pt x="901" y="5653"/>
                  </a:cubicBezTo>
                  <a:lnTo>
                    <a:pt x="2053" y="5653"/>
                  </a:lnTo>
                  <a:cubicBezTo>
                    <a:pt x="2231" y="5653"/>
                    <a:pt x="2409" y="5663"/>
                    <a:pt x="2587" y="5663"/>
                  </a:cubicBezTo>
                  <a:cubicBezTo>
                    <a:pt x="2639" y="5665"/>
                    <a:pt x="2691" y="5666"/>
                    <a:pt x="2744" y="5666"/>
                  </a:cubicBezTo>
                  <a:cubicBezTo>
                    <a:pt x="3050" y="5666"/>
                    <a:pt x="3362" y="5643"/>
                    <a:pt x="3666" y="5643"/>
                  </a:cubicBezTo>
                  <a:lnTo>
                    <a:pt x="3959" y="5643"/>
                  </a:lnTo>
                  <a:cubicBezTo>
                    <a:pt x="4189" y="5643"/>
                    <a:pt x="4409" y="5643"/>
                    <a:pt x="4639" y="5632"/>
                  </a:cubicBezTo>
                  <a:cubicBezTo>
                    <a:pt x="4839" y="5632"/>
                    <a:pt x="5037" y="5622"/>
                    <a:pt x="5236" y="5612"/>
                  </a:cubicBezTo>
                  <a:lnTo>
                    <a:pt x="5236" y="5612"/>
                  </a:lnTo>
                  <a:cubicBezTo>
                    <a:pt x="5226" y="5632"/>
                    <a:pt x="5216" y="5643"/>
                    <a:pt x="5205" y="5653"/>
                  </a:cubicBezTo>
                  <a:cubicBezTo>
                    <a:pt x="5090" y="5789"/>
                    <a:pt x="4974" y="5905"/>
                    <a:pt x="4859" y="6040"/>
                  </a:cubicBezTo>
                  <a:cubicBezTo>
                    <a:pt x="4755" y="6156"/>
                    <a:pt x="4639" y="6282"/>
                    <a:pt x="4534" y="6417"/>
                  </a:cubicBezTo>
                  <a:cubicBezTo>
                    <a:pt x="4304" y="6669"/>
                    <a:pt x="4074" y="6931"/>
                    <a:pt x="3854" y="7192"/>
                  </a:cubicBezTo>
                  <a:cubicBezTo>
                    <a:pt x="3750" y="7329"/>
                    <a:pt x="3634" y="7464"/>
                    <a:pt x="3529" y="7601"/>
                  </a:cubicBezTo>
                  <a:cubicBezTo>
                    <a:pt x="3477" y="7664"/>
                    <a:pt x="3414" y="7727"/>
                    <a:pt x="3373" y="7800"/>
                  </a:cubicBezTo>
                  <a:cubicBezTo>
                    <a:pt x="3341" y="7831"/>
                    <a:pt x="3331" y="7862"/>
                    <a:pt x="3310" y="7894"/>
                  </a:cubicBezTo>
                  <a:cubicBezTo>
                    <a:pt x="3289" y="7915"/>
                    <a:pt x="3278" y="7946"/>
                    <a:pt x="3268" y="7978"/>
                  </a:cubicBezTo>
                  <a:cubicBezTo>
                    <a:pt x="3257" y="8030"/>
                    <a:pt x="3299" y="8093"/>
                    <a:pt x="3352" y="8093"/>
                  </a:cubicBezTo>
                  <a:cubicBezTo>
                    <a:pt x="3362" y="8104"/>
                    <a:pt x="3373" y="8104"/>
                    <a:pt x="3373" y="8104"/>
                  </a:cubicBezTo>
                  <a:cubicBezTo>
                    <a:pt x="3425" y="8104"/>
                    <a:pt x="3477" y="8072"/>
                    <a:pt x="3519" y="8041"/>
                  </a:cubicBezTo>
                  <a:cubicBezTo>
                    <a:pt x="3655" y="7925"/>
                    <a:pt x="3781" y="7810"/>
                    <a:pt x="3906" y="7674"/>
                  </a:cubicBezTo>
                  <a:cubicBezTo>
                    <a:pt x="3927" y="7664"/>
                    <a:pt x="3938" y="7653"/>
                    <a:pt x="3948" y="7643"/>
                  </a:cubicBezTo>
                  <a:cubicBezTo>
                    <a:pt x="4022" y="7559"/>
                    <a:pt x="4106" y="7485"/>
                    <a:pt x="4178" y="7402"/>
                  </a:cubicBezTo>
                  <a:cubicBezTo>
                    <a:pt x="4241" y="7339"/>
                    <a:pt x="4304" y="7287"/>
                    <a:pt x="4367" y="7224"/>
                  </a:cubicBezTo>
                  <a:lnTo>
                    <a:pt x="4357" y="7224"/>
                  </a:lnTo>
                  <a:cubicBezTo>
                    <a:pt x="4378" y="7213"/>
                    <a:pt x="4388" y="7192"/>
                    <a:pt x="4409" y="7182"/>
                  </a:cubicBezTo>
                  <a:cubicBezTo>
                    <a:pt x="4692" y="6899"/>
                    <a:pt x="4964" y="6596"/>
                    <a:pt x="5247" y="6303"/>
                  </a:cubicBezTo>
                  <a:cubicBezTo>
                    <a:pt x="5330" y="6219"/>
                    <a:pt x="5414" y="6135"/>
                    <a:pt x="5488" y="6051"/>
                  </a:cubicBezTo>
                  <a:cubicBezTo>
                    <a:pt x="5498" y="6114"/>
                    <a:pt x="5498" y="6177"/>
                    <a:pt x="5498" y="6240"/>
                  </a:cubicBezTo>
                  <a:cubicBezTo>
                    <a:pt x="5509" y="6564"/>
                    <a:pt x="5530" y="6899"/>
                    <a:pt x="5540" y="7224"/>
                  </a:cubicBezTo>
                  <a:cubicBezTo>
                    <a:pt x="5551" y="7559"/>
                    <a:pt x="5561" y="7883"/>
                    <a:pt x="5572" y="8218"/>
                  </a:cubicBezTo>
                  <a:cubicBezTo>
                    <a:pt x="5592" y="8543"/>
                    <a:pt x="5613" y="8868"/>
                    <a:pt x="5623" y="9193"/>
                  </a:cubicBezTo>
                  <a:cubicBezTo>
                    <a:pt x="5644" y="9528"/>
                    <a:pt x="5665" y="9863"/>
                    <a:pt x="5697" y="10208"/>
                  </a:cubicBezTo>
                  <a:cubicBezTo>
                    <a:pt x="5718" y="10375"/>
                    <a:pt x="5728" y="10543"/>
                    <a:pt x="5749" y="10710"/>
                  </a:cubicBezTo>
                  <a:cubicBezTo>
                    <a:pt x="5770" y="10868"/>
                    <a:pt x="5791" y="11036"/>
                    <a:pt x="5812" y="11203"/>
                  </a:cubicBezTo>
                  <a:cubicBezTo>
                    <a:pt x="5823" y="11276"/>
                    <a:pt x="5833" y="11360"/>
                    <a:pt x="5875" y="11433"/>
                  </a:cubicBezTo>
                  <a:cubicBezTo>
                    <a:pt x="5907" y="11485"/>
                    <a:pt x="5938" y="11517"/>
                    <a:pt x="5990" y="11548"/>
                  </a:cubicBezTo>
                  <a:cubicBezTo>
                    <a:pt x="6021" y="11569"/>
                    <a:pt x="6063" y="11569"/>
                    <a:pt x="6105" y="11569"/>
                  </a:cubicBezTo>
                  <a:lnTo>
                    <a:pt x="6126" y="11569"/>
                  </a:lnTo>
                  <a:cubicBezTo>
                    <a:pt x="6221" y="11569"/>
                    <a:pt x="6315" y="11496"/>
                    <a:pt x="6346" y="11402"/>
                  </a:cubicBezTo>
                  <a:cubicBezTo>
                    <a:pt x="6377" y="11297"/>
                    <a:pt x="6367" y="11182"/>
                    <a:pt x="6356" y="11077"/>
                  </a:cubicBezTo>
                  <a:cubicBezTo>
                    <a:pt x="6346" y="10994"/>
                    <a:pt x="6335" y="10910"/>
                    <a:pt x="6335" y="10815"/>
                  </a:cubicBezTo>
                  <a:cubicBezTo>
                    <a:pt x="6315" y="10638"/>
                    <a:pt x="6294" y="10470"/>
                    <a:pt x="6273" y="10292"/>
                  </a:cubicBezTo>
                  <a:cubicBezTo>
                    <a:pt x="6252" y="10124"/>
                    <a:pt x="6231" y="9957"/>
                    <a:pt x="6210" y="9800"/>
                  </a:cubicBezTo>
                  <a:cubicBezTo>
                    <a:pt x="6200" y="9622"/>
                    <a:pt x="6179" y="9454"/>
                    <a:pt x="6168" y="9276"/>
                  </a:cubicBezTo>
                  <a:cubicBezTo>
                    <a:pt x="6147" y="8962"/>
                    <a:pt x="6126" y="8637"/>
                    <a:pt x="6105" y="8313"/>
                  </a:cubicBezTo>
                  <a:cubicBezTo>
                    <a:pt x="6074" y="7988"/>
                    <a:pt x="6063" y="7664"/>
                    <a:pt x="6053" y="7329"/>
                  </a:cubicBezTo>
                  <a:cubicBezTo>
                    <a:pt x="6042" y="6994"/>
                    <a:pt x="6032" y="6659"/>
                    <a:pt x="6011" y="6324"/>
                  </a:cubicBezTo>
                  <a:cubicBezTo>
                    <a:pt x="6011" y="6240"/>
                    <a:pt x="6000" y="6156"/>
                    <a:pt x="6000" y="6072"/>
                  </a:cubicBezTo>
                  <a:lnTo>
                    <a:pt x="6000" y="6072"/>
                  </a:lnTo>
                  <a:cubicBezTo>
                    <a:pt x="6084" y="6145"/>
                    <a:pt x="6179" y="6229"/>
                    <a:pt x="6263" y="6313"/>
                  </a:cubicBezTo>
                  <a:cubicBezTo>
                    <a:pt x="6430" y="6480"/>
                    <a:pt x="6587" y="6648"/>
                    <a:pt x="6744" y="6826"/>
                  </a:cubicBezTo>
                  <a:cubicBezTo>
                    <a:pt x="6954" y="7057"/>
                    <a:pt x="7163" y="7287"/>
                    <a:pt x="7362" y="7527"/>
                  </a:cubicBezTo>
                  <a:cubicBezTo>
                    <a:pt x="7456" y="7632"/>
                    <a:pt x="7550" y="7748"/>
                    <a:pt x="7655" y="7852"/>
                  </a:cubicBezTo>
                  <a:cubicBezTo>
                    <a:pt x="7749" y="7957"/>
                    <a:pt x="7864" y="8072"/>
                    <a:pt x="8011" y="8083"/>
                  </a:cubicBezTo>
                  <a:lnTo>
                    <a:pt x="8022" y="8083"/>
                  </a:lnTo>
                  <a:cubicBezTo>
                    <a:pt x="8095" y="8083"/>
                    <a:pt x="8168" y="8051"/>
                    <a:pt x="8199" y="7988"/>
                  </a:cubicBezTo>
                  <a:cubicBezTo>
                    <a:pt x="8241" y="7936"/>
                    <a:pt x="8252" y="7862"/>
                    <a:pt x="8231" y="7800"/>
                  </a:cubicBezTo>
                  <a:lnTo>
                    <a:pt x="8168" y="7674"/>
                  </a:lnTo>
                  <a:cubicBezTo>
                    <a:pt x="8095" y="7569"/>
                    <a:pt x="8001" y="7475"/>
                    <a:pt x="7906" y="7381"/>
                  </a:cubicBezTo>
                  <a:cubicBezTo>
                    <a:pt x="7801" y="7266"/>
                    <a:pt x="7708" y="7150"/>
                    <a:pt x="7603" y="7036"/>
                  </a:cubicBezTo>
                  <a:cubicBezTo>
                    <a:pt x="7393" y="6805"/>
                    <a:pt x="7184" y="6564"/>
                    <a:pt x="6975" y="6345"/>
                  </a:cubicBezTo>
                  <a:cubicBezTo>
                    <a:pt x="6754" y="6114"/>
                    <a:pt x="6535" y="5884"/>
                    <a:pt x="6304" y="5674"/>
                  </a:cubicBezTo>
                  <a:cubicBezTo>
                    <a:pt x="6284" y="5653"/>
                    <a:pt x="6252" y="5632"/>
                    <a:pt x="6231" y="5612"/>
                  </a:cubicBezTo>
                  <a:lnTo>
                    <a:pt x="6294" y="5612"/>
                  </a:lnTo>
                  <a:cubicBezTo>
                    <a:pt x="6461" y="5612"/>
                    <a:pt x="6629" y="5601"/>
                    <a:pt x="6796" y="5591"/>
                  </a:cubicBezTo>
                  <a:cubicBezTo>
                    <a:pt x="7131" y="5580"/>
                    <a:pt x="7466" y="5570"/>
                    <a:pt x="7801" y="5549"/>
                  </a:cubicBezTo>
                  <a:cubicBezTo>
                    <a:pt x="8147" y="5538"/>
                    <a:pt x="8482" y="5496"/>
                    <a:pt x="8818" y="5465"/>
                  </a:cubicBezTo>
                  <a:cubicBezTo>
                    <a:pt x="9142" y="5433"/>
                    <a:pt x="9477" y="5402"/>
                    <a:pt x="9812" y="5370"/>
                  </a:cubicBezTo>
                  <a:cubicBezTo>
                    <a:pt x="10137" y="5339"/>
                    <a:pt x="10461" y="5307"/>
                    <a:pt x="10775" y="5287"/>
                  </a:cubicBezTo>
                  <a:cubicBezTo>
                    <a:pt x="10943" y="5276"/>
                    <a:pt x="11100" y="5256"/>
                    <a:pt x="11268" y="5245"/>
                  </a:cubicBezTo>
                  <a:cubicBezTo>
                    <a:pt x="11341" y="5245"/>
                    <a:pt x="11424" y="5235"/>
                    <a:pt x="11508" y="5224"/>
                  </a:cubicBezTo>
                  <a:cubicBezTo>
                    <a:pt x="11613" y="5214"/>
                    <a:pt x="11718" y="5193"/>
                    <a:pt x="11801" y="5130"/>
                  </a:cubicBezTo>
                  <a:cubicBezTo>
                    <a:pt x="11885" y="5077"/>
                    <a:pt x="11927" y="4993"/>
                    <a:pt x="11917" y="4900"/>
                  </a:cubicBezTo>
                  <a:cubicBezTo>
                    <a:pt x="11917" y="4805"/>
                    <a:pt x="11854" y="4721"/>
                    <a:pt x="11770" y="4679"/>
                  </a:cubicBezTo>
                  <a:cubicBezTo>
                    <a:pt x="11698" y="4643"/>
                    <a:pt x="11615" y="4632"/>
                    <a:pt x="11532" y="4632"/>
                  </a:cubicBezTo>
                  <a:cubicBezTo>
                    <a:pt x="11496" y="4632"/>
                    <a:pt x="11460" y="4634"/>
                    <a:pt x="11424" y="4637"/>
                  </a:cubicBezTo>
                  <a:cubicBezTo>
                    <a:pt x="11341" y="4637"/>
                    <a:pt x="11247" y="4648"/>
                    <a:pt x="11163" y="4658"/>
                  </a:cubicBezTo>
                  <a:cubicBezTo>
                    <a:pt x="10975" y="4669"/>
                    <a:pt x="10786" y="4690"/>
                    <a:pt x="10598" y="4700"/>
                  </a:cubicBezTo>
                  <a:cubicBezTo>
                    <a:pt x="10283" y="4732"/>
                    <a:pt x="9958" y="4763"/>
                    <a:pt x="9644" y="4795"/>
                  </a:cubicBezTo>
                  <a:cubicBezTo>
                    <a:pt x="9309" y="4826"/>
                    <a:pt x="8974" y="4847"/>
                    <a:pt x="8629" y="4889"/>
                  </a:cubicBezTo>
                  <a:cubicBezTo>
                    <a:pt x="8304" y="4920"/>
                    <a:pt x="7969" y="4951"/>
                    <a:pt x="7634" y="4962"/>
                  </a:cubicBezTo>
                  <a:cubicBezTo>
                    <a:pt x="7456" y="4972"/>
                    <a:pt x="7289" y="4983"/>
                    <a:pt x="7121" y="4993"/>
                  </a:cubicBezTo>
                  <a:lnTo>
                    <a:pt x="6619" y="5025"/>
                  </a:lnTo>
                  <a:cubicBezTo>
                    <a:pt x="6556" y="5025"/>
                    <a:pt x="6503" y="5035"/>
                    <a:pt x="6451" y="5035"/>
                  </a:cubicBezTo>
                  <a:cubicBezTo>
                    <a:pt x="6514" y="4972"/>
                    <a:pt x="6577" y="4900"/>
                    <a:pt x="6640" y="4837"/>
                  </a:cubicBezTo>
                  <a:cubicBezTo>
                    <a:pt x="6754" y="4711"/>
                    <a:pt x="6870" y="4595"/>
                    <a:pt x="6985" y="4470"/>
                  </a:cubicBezTo>
                  <a:cubicBezTo>
                    <a:pt x="7215" y="4239"/>
                    <a:pt x="7435" y="3999"/>
                    <a:pt x="7666" y="3758"/>
                  </a:cubicBezTo>
                  <a:cubicBezTo>
                    <a:pt x="7833" y="3590"/>
                    <a:pt x="8001" y="3423"/>
                    <a:pt x="8157" y="3245"/>
                  </a:cubicBezTo>
                  <a:cubicBezTo>
                    <a:pt x="8241" y="3150"/>
                    <a:pt x="8325" y="3067"/>
                    <a:pt x="8399" y="2973"/>
                  </a:cubicBezTo>
                  <a:cubicBezTo>
                    <a:pt x="8441" y="2920"/>
                    <a:pt x="8482" y="2857"/>
                    <a:pt x="8513" y="2794"/>
                  </a:cubicBezTo>
                  <a:cubicBezTo>
                    <a:pt x="8545" y="2742"/>
                    <a:pt x="8566" y="2680"/>
                    <a:pt x="8566" y="2617"/>
                  </a:cubicBezTo>
                  <a:cubicBezTo>
                    <a:pt x="8555" y="2501"/>
                    <a:pt x="8472" y="2428"/>
                    <a:pt x="8378" y="2397"/>
                  </a:cubicBezTo>
                  <a:cubicBezTo>
                    <a:pt x="8360" y="2393"/>
                    <a:pt x="8342" y="2391"/>
                    <a:pt x="8325" y="2391"/>
                  </a:cubicBezTo>
                  <a:cubicBezTo>
                    <a:pt x="8190" y="2391"/>
                    <a:pt x="8073" y="2491"/>
                    <a:pt x="7980" y="2575"/>
                  </a:cubicBezTo>
                  <a:cubicBezTo>
                    <a:pt x="7896" y="2669"/>
                    <a:pt x="7801" y="2763"/>
                    <a:pt x="7718" y="2857"/>
                  </a:cubicBezTo>
                  <a:cubicBezTo>
                    <a:pt x="7561" y="3036"/>
                    <a:pt x="7393" y="3203"/>
                    <a:pt x="7236" y="3371"/>
                  </a:cubicBezTo>
                  <a:cubicBezTo>
                    <a:pt x="6996" y="3622"/>
                    <a:pt x="6775" y="3873"/>
                    <a:pt x="6545" y="4125"/>
                  </a:cubicBezTo>
                  <a:cubicBezTo>
                    <a:pt x="6440" y="4250"/>
                    <a:pt x="6325" y="4365"/>
                    <a:pt x="6221" y="4491"/>
                  </a:cubicBezTo>
                  <a:cubicBezTo>
                    <a:pt x="6126" y="4595"/>
                    <a:pt x="6042" y="4700"/>
                    <a:pt x="5948" y="4805"/>
                  </a:cubicBezTo>
                  <a:lnTo>
                    <a:pt x="5917" y="4334"/>
                  </a:lnTo>
                  <a:lnTo>
                    <a:pt x="5823" y="3329"/>
                  </a:lnTo>
                  <a:cubicBezTo>
                    <a:pt x="5812" y="3161"/>
                    <a:pt x="5802" y="2994"/>
                    <a:pt x="5791" y="2836"/>
                  </a:cubicBezTo>
                  <a:cubicBezTo>
                    <a:pt x="5770" y="2669"/>
                    <a:pt x="5749" y="2512"/>
                    <a:pt x="5739" y="2355"/>
                  </a:cubicBezTo>
                  <a:lnTo>
                    <a:pt x="5676" y="1852"/>
                  </a:lnTo>
                  <a:cubicBezTo>
                    <a:pt x="5665" y="1684"/>
                    <a:pt x="5644" y="1528"/>
                    <a:pt x="5623" y="1370"/>
                  </a:cubicBezTo>
                  <a:cubicBezTo>
                    <a:pt x="5613" y="1203"/>
                    <a:pt x="5592" y="1046"/>
                    <a:pt x="5572" y="879"/>
                  </a:cubicBezTo>
                  <a:cubicBezTo>
                    <a:pt x="5551" y="711"/>
                    <a:pt x="5519" y="533"/>
                    <a:pt x="5498" y="365"/>
                  </a:cubicBezTo>
                  <a:cubicBezTo>
                    <a:pt x="5488" y="313"/>
                    <a:pt x="5477" y="250"/>
                    <a:pt x="5477" y="198"/>
                  </a:cubicBezTo>
                  <a:cubicBezTo>
                    <a:pt x="5467" y="146"/>
                    <a:pt x="5467" y="104"/>
                    <a:pt x="5446" y="51"/>
                  </a:cubicBezTo>
                  <a:lnTo>
                    <a:pt x="5446" y="41"/>
                  </a:lnTo>
                  <a:cubicBezTo>
                    <a:pt x="5446" y="41"/>
                    <a:pt x="5435" y="41"/>
                    <a:pt x="5435" y="30"/>
                  </a:cubicBezTo>
                  <a:cubicBezTo>
                    <a:pt x="5423" y="12"/>
                    <a:pt x="5404" y="1"/>
                    <a:pt x="5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66564" y="678034"/>
              <a:ext cx="428526" cy="419204"/>
            </a:xfrm>
            <a:custGeom>
              <a:avLst/>
              <a:gdLst/>
              <a:ahLst/>
              <a:cxnLst/>
              <a:rect l="l" t="t" r="r" b="b"/>
              <a:pathLst>
                <a:path w="13979" h="13676" extrusionOk="0">
                  <a:moveTo>
                    <a:pt x="9946" y="7854"/>
                  </a:moveTo>
                  <a:lnTo>
                    <a:pt x="9946" y="7854"/>
                  </a:lnTo>
                  <a:cubicBezTo>
                    <a:pt x="9941" y="7859"/>
                    <a:pt x="9936" y="7862"/>
                    <a:pt x="9932" y="7864"/>
                  </a:cubicBezTo>
                  <a:lnTo>
                    <a:pt x="9932" y="7864"/>
                  </a:lnTo>
                  <a:cubicBezTo>
                    <a:pt x="9937" y="7860"/>
                    <a:pt x="9941" y="7857"/>
                    <a:pt x="9946" y="7854"/>
                  </a:cubicBezTo>
                  <a:close/>
                  <a:moveTo>
                    <a:pt x="7309" y="2838"/>
                  </a:moveTo>
                  <a:cubicBezTo>
                    <a:pt x="7319" y="2901"/>
                    <a:pt x="7330" y="2953"/>
                    <a:pt x="7340" y="3016"/>
                  </a:cubicBezTo>
                  <a:cubicBezTo>
                    <a:pt x="7424" y="3425"/>
                    <a:pt x="7550" y="3833"/>
                    <a:pt x="7728" y="4209"/>
                  </a:cubicBezTo>
                  <a:cubicBezTo>
                    <a:pt x="7812" y="4409"/>
                    <a:pt x="7916" y="4597"/>
                    <a:pt x="8031" y="4775"/>
                  </a:cubicBezTo>
                  <a:cubicBezTo>
                    <a:pt x="8147" y="4953"/>
                    <a:pt x="8282" y="5131"/>
                    <a:pt x="8419" y="5288"/>
                  </a:cubicBezTo>
                  <a:cubicBezTo>
                    <a:pt x="8492" y="5361"/>
                    <a:pt x="8555" y="5435"/>
                    <a:pt x="8618" y="5508"/>
                  </a:cubicBezTo>
                  <a:cubicBezTo>
                    <a:pt x="8701" y="5592"/>
                    <a:pt x="8775" y="5675"/>
                    <a:pt x="8859" y="5749"/>
                  </a:cubicBezTo>
                  <a:cubicBezTo>
                    <a:pt x="9026" y="5896"/>
                    <a:pt x="9194" y="6021"/>
                    <a:pt x="9382" y="6136"/>
                  </a:cubicBezTo>
                  <a:cubicBezTo>
                    <a:pt x="9571" y="6262"/>
                    <a:pt x="9769" y="6356"/>
                    <a:pt x="9969" y="6429"/>
                  </a:cubicBezTo>
                  <a:cubicBezTo>
                    <a:pt x="10073" y="6471"/>
                    <a:pt x="10167" y="6513"/>
                    <a:pt x="10272" y="6545"/>
                  </a:cubicBezTo>
                  <a:cubicBezTo>
                    <a:pt x="10377" y="6576"/>
                    <a:pt x="10481" y="6608"/>
                    <a:pt x="10586" y="6629"/>
                  </a:cubicBezTo>
                  <a:cubicBezTo>
                    <a:pt x="10796" y="6671"/>
                    <a:pt x="10995" y="6712"/>
                    <a:pt x="11204" y="6733"/>
                  </a:cubicBezTo>
                  <a:lnTo>
                    <a:pt x="11235" y="6733"/>
                  </a:lnTo>
                  <a:cubicBezTo>
                    <a:pt x="11026" y="6785"/>
                    <a:pt x="10816" y="6838"/>
                    <a:pt x="10607" y="6901"/>
                  </a:cubicBezTo>
                  <a:cubicBezTo>
                    <a:pt x="10209" y="7027"/>
                    <a:pt x="9832" y="7204"/>
                    <a:pt x="9466" y="7404"/>
                  </a:cubicBezTo>
                  <a:cubicBezTo>
                    <a:pt x="9089" y="7623"/>
                    <a:pt x="8743" y="7916"/>
                    <a:pt x="8440" y="8230"/>
                  </a:cubicBezTo>
                  <a:cubicBezTo>
                    <a:pt x="8293" y="8388"/>
                    <a:pt x="8168" y="8555"/>
                    <a:pt x="8042" y="8733"/>
                  </a:cubicBezTo>
                  <a:cubicBezTo>
                    <a:pt x="7916" y="8900"/>
                    <a:pt x="7801" y="9068"/>
                    <a:pt x="7696" y="9257"/>
                  </a:cubicBezTo>
                  <a:cubicBezTo>
                    <a:pt x="7591" y="9445"/>
                    <a:pt x="7498" y="9633"/>
                    <a:pt x="7414" y="9843"/>
                  </a:cubicBezTo>
                  <a:lnTo>
                    <a:pt x="7414" y="9822"/>
                  </a:lnTo>
                  <a:cubicBezTo>
                    <a:pt x="7414" y="9833"/>
                    <a:pt x="7414" y="9833"/>
                    <a:pt x="7403" y="9843"/>
                  </a:cubicBezTo>
                  <a:cubicBezTo>
                    <a:pt x="7319" y="10063"/>
                    <a:pt x="7246" y="10283"/>
                    <a:pt x="7173" y="10513"/>
                  </a:cubicBezTo>
                  <a:cubicBezTo>
                    <a:pt x="7110" y="10722"/>
                    <a:pt x="7058" y="10943"/>
                    <a:pt x="7005" y="11162"/>
                  </a:cubicBezTo>
                  <a:cubicBezTo>
                    <a:pt x="6984" y="11278"/>
                    <a:pt x="6963" y="11403"/>
                    <a:pt x="6942" y="11518"/>
                  </a:cubicBezTo>
                  <a:cubicBezTo>
                    <a:pt x="6932" y="11434"/>
                    <a:pt x="6921" y="11362"/>
                    <a:pt x="6911" y="11278"/>
                  </a:cubicBezTo>
                  <a:lnTo>
                    <a:pt x="6911" y="11288"/>
                  </a:lnTo>
                  <a:cubicBezTo>
                    <a:pt x="6911" y="11267"/>
                    <a:pt x="6900" y="11257"/>
                    <a:pt x="6900" y="11236"/>
                  </a:cubicBezTo>
                  <a:cubicBezTo>
                    <a:pt x="6879" y="11078"/>
                    <a:pt x="6858" y="10922"/>
                    <a:pt x="6827" y="10775"/>
                  </a:cubicBezTo>
                  <a:cubicBezTo>
                    <a:pt x="6796" y="10587"/>
                    <a:pt x="6754" y="10408"/>
                    <a:pt x="6712" y="10231"/>
                  </a:cubicBezTo>
                  <a:cubicBezTo>
                    <a:pt x="6670" y="10031"/>
                    <a:pt x="6618" y="9833"/>
                    <a:pt x="6555" y="9644"/>
                  </a:cubicBezTo>
                  <a:cubicBezTo>
                    <a:pt x="6502" y="9456"/>
                    <a:pt x="6430" y="9277"/>
                    <a:pt x="6346" y="9100"/>
                  </a:cubicBezTo>
                  <a:cubicBezTo>
                    <a:pt x="6272" y="8932"/>
                    <a:pt x="6199" y="8765"/>
                    <a:pt x="6105" y="8607"/>
                  </a:cubicBezTo>
                  <a:cubicBezTo>
                    <a:pt x="6000" y="8440"/>
                    <a:pt x="5885" y="8272"/>
                    <a:pt x="5749" y="8116"/>
                  </a:cubicBezTo>
                  <a:cubicBezTo>
                    <a:pt x="5613" y="7969"/>
                    <a:pt x="5455" y="7832"/>
                    <a:pt x="5299" y="7718"/>
                  </a:cubicBezTo>
                  <a:cubicBezTo>
                    <a:pt x="5131" y="7602"/>
                    <a:pt x="4974" y="7508"/>
                    <a:pt x="4796" y="7414"/>
                  </a:cubicBezTo>
                  <a:cubicBezTo>
                    <a:pt x="4618" y="7320"/>
                    <a:pt x="4429" y="7246"/>
                    <a:pt x="4241" y="7183"/>
                  </a:cubicBezTo>
                  <a:cubicBezTo>
                    <a:pt x="4052" y="7120"/>
                    <a:pt x="3875" y="7068"/>
                    <a:pt x="3686" y="7027"/>
                  </a:cubicBezTo>
                  <a:cubicBezTo>
                    <a:pt x="3498" y="6995"/>
                    <a:pt x="3309" y="6964"/>
                    <a:pt x="3110" y="6943"/>
                  </a:cubicBezTo>
                  <a:lnTo>
                    <a:pt x="3131" y="6943"/>
                  </a:lnTo>
                  <a:cubicBezTo>
                    <a:pt x="2932" y="6922"/>
                    <a:pt x="2733" y="6890"/>
                    <a:pt x="2534" y="6880"/>
                  </a:cubicBezTo>
                  <a:lnTo>
                    <a:pt x="2409" y="6880"/>
                  </a:lnTo>
                  <a:cubicBezTo>
                    <a:pt x="2430" y="6869"/>
                    <a:pt x="2451" y="6869"/>
                    <a:pt x="2472" y="6859"/>
                  </a:cubicBezTo>
                  <a:cubicBezTo>
                    <a:pt x="2890" y="6754"/>
                    <a:pt x="3288" y="6629"/>
                    <a:pt x="3696" y="6503"/>
                  </a:cubicBezTo>
                  <a:cubicBezTo>
                    <a:pt x="3885" y="6440"/>
                    <a:pt x="4084" y="6356"/>
                    <a:pt x="4273" y="6273"/>
                  </a:cubicBezTo>
                  <a:cubicBezTo>
                    <a:pt x="4450" y="6199"/>
                    <a:pt x="4629" y="6115"/>
                    <a:pt x="4806" y="6031"/>
                  </a:cubicBezTo>
                  <a:cubicBezTo>
                    <a:pt x="4985" y="5938"/>
                    <a:pt x="5162" y="5843"/>
                    <a:pt x="5330" y="5738"/>
                  </a:cubicBezTo>
                  <a:cubicBezTo>
                    <a:pt x="5497" y="5623"/>
                    <a:pt x="5665" y="5508"/>
                    <a:pt x="5811" y="5372"/>
                  </a:cubicBezTo>
                  <a:cubicBezTo>
                    <a:pt x="5969" y="5247"/>
                    <a:pt x="6125" y="5110"/>
                    <a:pt x="6251" y="4963"/>
                  </a:cubicBezTo>
                  <a:cubicBezTo>
                    <a:pt x="6388" y="4807"/>
                    <a:pt x="6513" y="4649"/>
                    <a:pt x="6628" y="4482"/>
                  </a:cubicBezTo>
                  <a:cubicBezTo>
                    <a:pt x="6744" y="4304"/>
                    <a:pt x="6858" y="4126"/>
                    <a:pt x="6963" y="3937"/>
                  </a:cubicBezTo>
                  <a:cubicBezTo>
                    <a:pt x="7058" y="3770"/>
                    <a:pt x="7131" y="3581"/>
                    <a:pt x="7183" y="3393"/>
                  </a:cubicBezTo>
                  <a:cubicBezTo>
                    <a:pt x="7235" y="3215"/>
                    <a:pt x="7277" y="3027"/>
                    <a:pt x="7309" y="2838"/>
                  </a:cubicBezTo>
                  <a:close/>
                  <a:moveTo>
                    <a:pt x="7307" y="1"/>
                  </a:moveTo>
                  <a:cubicBezTo>
                    <a:pt x="7250" y="1"/>
                    <a:pt x="7193" y="22"/>
                    <a:pt x="7152" y="63"/>
                  </a:cubicBezTo>
                  <a:cubicBezTo>
                    <a:pt x="7089" y="105"/>
                    <a:pt x="7068" y="168"/>
                    <a:pt x="7058" y="231"/>
                  </a:cubicBezTo>
                  <a:cubicBezTo>
                    <a:pt x="7058" y="293"/>
                    <a:pt x="7047" y="346"/>
                    <a:pt x="7037" y="398"/>
                  </a:cubicBezTo>
                  <a:cubicBezTo>
                    <a:pt x="7040" y="395"/>
                    <a:pt x="7042" y="391"/>
                    <a:pt x="7044" y="388"/>
                  </a:cubicBezTo>
                  <a:lnTo>
                    <a:pt x="7044" y="388"/>
                  </a:lnTo>
                  <a:cubicBezTo>
                    <a:pt x="7024" y="527"/>
                    <a:pt x="7005" y="667"/>
                    <a:pt x="6995" y="807"/>
                  </a:cubicBezTo>
                  <a:lnTo>
                    <a:pt x="6995" y="796"/>
                  </a:lnTo>
                  <a:cubicBezTo>
                    <a:pt x="6963" y="1005"/>
                    <a:pt x="6942" y="1215"/>
                    <a:pt x="6911" y="1435"/>
                  </a:cubicBezTo>
                  <a:cubicBezTo>
                    <a:pt x="6890" y="1634"/>
                    <a:pt x="6869" y="1822"/>
                    <a:pt x="6848" y="2021"/>
                  </a:cubicBezTo>
                  <a:cubicBezTo>
                    <a:pt x="6807" y="2336"/>
                    <a:pt x="6765" y="2660"/>
                    <a:pt x="6702" y="2974"/>
                  </a:cubicBezTo>
                  <a:cubicBezTo>
                    <a:pt x="6681" y="3079"/>
                    <a:pt x="6660" y="3194"/>
                    <a:pt x="6639" y="3299"/>
                  </a:cubicBezTo>
                  <a:cubicBezTo>
                    <a:pt x="6628" y="3341"/>
                    <a:pt x="6618" y="3383"/>
                    <a:pt x="6597" y="3414"/>
                  </a:cubicBezTo>
                  <a:cubicBezTo>
                    <a:pt x="6565" y="3497"/>
                    <a:pt x="6523" y="3581"/>
                    <a:pt x="6471" y="3665"/>
                  </a:cubicBezTo>
                  <a:cubicBezTo>
                    <a:pt x="6346" y="3885"/>
                    <a:pt x="6199" y="4105"/>
                    <a:pt x="6042" y="4314"/>
                  </a:cubicBezTo>
                  <a:cubicBezTo>
                    <a:pt x="5958" y="4430"/>
                    <a:pt x="5864" y="4535"/>
                    <a:pt x="5759" y="4639"/>
                  </a:cubicBezTo>
                  <a:cubicBezTo>
                    <a:pt x="5634" y="4765"/>
                    <a:pt x="5497" y="4880"/>
                    <a:pt x="5362" y="4995"/>
                  </a:cubicBezTo>
                  <a:cubicBezTo>
                    <a:pt x="5204" y="5110"/>
                    <a:pt x="5047" y="5215"/>
                    <a:pt x="4890" y="5319"/>
                  </a:cubicBezTo>
                  <a:cubicBezTo>
                    <a:pt x="4608" y="5477"/>
                    <a:pt x="4324" y="5603"/>
                    <a:pt x="4031" y="5728"/>
                  </a:cubicBezTo>
                  <a:cubicBezTo>
                    <a:pt x="3791" y="5833"/>
                    <a:pt x="3560" y="5917"/>
                    <a:pt x="3309" y="5990"/>
                  </a:cubicBezTo>
                  <a:cubicBezTo>
                    <a:pt x="3079" y="6063"/>
                    <a:pt x="2838" y="6136"/>
                    <a:pt x="2597" y="6210"/>
                  </a:cubicBezTo>
                  <a:cubicBezTo>
                    <a:pt x="2409" y="6262"/>
                    <a:pt x="2220" y="6315"/>
                    <a:pt x="2032" y="6356"/>
                  </a:cubicBezTo>
                  <a:lnTo>
                    <a:pt x="1497" y="6482"/>
                  </a:lnTo>
                  <a:cubicBezTo>
                    <a:pt x="1152" y="6566"/>
                    <a:pt x="806" y="6671"/>
                    <a:pt x="450" y="6733"/>
                  </a:cubicBezTo>
                  <a:lnTo>
                    <a:pt x="387" y="6733"/>
                  </a:lnTo>
                  <a:cubicBezTo>
                    <a:pt x="345" y="6743"/>
                    <a:pt x="314" y="6743"/>
                    <a:pt x="283" y="6743"/>
                  </a:cubicBezTo>
                  <a:cubicBezTo>
                    <a:pt x="157" y="6775"/>
                    <a:pt x="42" y="6880"/>
                    <a:pt x="21" y="7006"/>
                  </a:cubicBezTo>
                  <a:cubicBezTo>
                    <a:pt x="0" y="7110"/>
                    <a:pt x="31" y="7204"/>
                    <a:pt x="94" y="7278"/>
                  </a:cubicBezTo>
                  <a:cubicBezTo>
                    <a:pt x="159" y="7352"/>
                    <a:pt x="248" y="7384"/>
                    <a:pt x="340" y="7384"/>
                  </a:cubicBezTo>
                  <a:cubicBezTo>
                    <a:pt x="352" y="7384"/>
                    <a:pt x="365" y="7384"/>
                    <a:pt x="377" y="7383"/>
                  </a:cubicBezTo>
                  <a:cubicBezTo>
                    <a:pt x="419" y="7383"/>
                    <a:pt x="450" y="7372"/>
                    <a:pt x="492" y="7362"/>
                  </a:cubicBezTo>
                  <a:lnTo>
                    <a:pt x="629" y="7362"/>
                  </a:lnTo>
                  <a:cubicBezTo>
                    <a:pt x="722" y="7362"/>
                    <a:pt x="806" y="7351"/>
                    <a:pt x="901" y="7351"/>
                  </a:cubicBezTo>
                  <a:cubicBezTo>
                    <a:pt x="1225" y="7351"/>
                    <a:pt x="1550" y="7372"/>
                    <a:pt x="1874" y="7383"/>
                  </a:cubicBezTo>
                  <a:cubicBezTo>
                    <a:pt x="2209" y="7404"/>
                    <a:pt x="2534" y="7414"/>
                    <a:pt x="2869" y="7455"/>
                  </a:cubicBezTo>
                  <a:lnTo>
                    <a:pt x="2890" y="7455"/>
                  </a:lnTo>
                  <a:cubicBezTo>
                    <a:pt x="3173" y="7497"/>
                    <a:pt x="3456" y="7539"/>
                    <a:pt x="3728" y="7613"/>
                  </a:cubicBezTo>
                  <a:cubicBezTo>
                    <a:pt x="3927" y="7665"/>
                    <a:pt x="4115" y="7728"/>
                    <a:pt x="4304" y="7801"/>
                  </a:cubicBezTo>
                  <a:cubicBezTo>
                    <a:pt x="4440" y="7864"/>
                    <a:pt x="4587" y="7937"/>
                    <a:pt x="4722" y="8011"/>
                  </a:cubicBezTo>
                  <a:cubicBezTo>
                    <a:pt x="4838" y="8084"/>
                    <a:pt x="4964" y="8168"/>
                    <a:pt x="5078" y="8251"/>
                  </a:cubicBezTo>
                  <a:cubicBezTo>
                    <a:pt x="5152" y="8304"/>
                    <a:pt x="5215" y="8367"/>
                    <a:pt x="5278" y="8419"/>
                  </a:cubicBezTo>
                  <a:cubicBezTo>
                    <a:pt x="5330" y="8482"/>
                    <a:pt x="5382" y="8534"/>
                    <a:pt x="5424" y="8597"/>
                  </a:cubicBezTo>
                  <a:cubicBezTo>
                    <a:pt x="5487" y="8670"/>
                    <a:pt x="5529" y="8744"/>
                    <a:pt x="5581" y="8817"/>
                  </a:cubicBezTo>
                  <a:cubicBezTo>
                    <a:pt x="5644" y="8932"/>
                    <a:pt x="5707" y="9047"/>
                    <a:pt x="5759" y="9173"/>
                  </a:cubicBezTo>
                  <a:cubicBezTo>
                    <a:pt x="5811" y="9298"/>
                    <a:pt x="5864" y="9424"/>
                    <a:pt x="5906" y="9550"/>
                  </a:cubicBezTo>
                  <a:cubicBezTo>
                    <a:pt x="5948" y="9686"/>
                    <a:pt x="5990" y="9812"/>
                    <a:pt x="6032" y="9948"/>
                  </a:cubicBezTo>
                  <a:cubicBezTo>
                    <a:pt x="6084" y="10136"/>
                    <a:pt x="6125" y="10315"/>
                    <a:pt x="6157" y="10503"/>
                  </a:cubicBezTo>
                  <a:cubicBezTo>
                    <a:pt x="6199" y="10691"/>
                    <a:pt x="6230" y="10880"/>
                    <a:pt x="6262" y="11068"/>
                  </a:cubicBezTo>
                  <a:cubicBezTo>
                    <a:pt x="6283" y="11257"/>
                    <a:pt x="6314" y="11445"/>
                    <a:pt x="6335" y="11634"/>
                  </a:cubicBezTo>
                  <a:lnTo>
                    <a:pt x="6335" y="11623"/>
                  </a:lnTo>
                  <a:cubicBezTo>
                    <a:pt x="6346" y="11697"/>
                    <a:pt x="6356" y="11780"/>
                    <a:pt x="6367" y="11853"/>
                  </a:cubicBezTo>
                  <a:cubicBezTo>
                    <a:pt x="6398" y="12084"/>
                    <a:pt x="6430" y="12314"/>
                    <a:pt x="6450" y="12544"/>
                  </a:cubicBezTo>
                  <a:cubicBezTo>
                    <a:pt x="6471" y="12670"/>
                    <a:pt x="6481" y="12786"/>
                    <a:pt x="6492" y="12911"/>
                  </a:cubicBezTo>
                  <a:cubicBezTo>
                    <a:pt x="6502" y="13026"/>
                    <a:pt x="6502" y="13131"/>
                    <a:pt x="6523" y="13246"/>
                  </a:cubicBezTo>
                  <a:cubicBezTo>
                    <a:pt x="6544" y="13372"/>
                    <a:pt x="6576" y="13487"/>
                    <a:pt x="6681" y="13561"/>
                  </a:cubicBezTo>
                  <a:cubicBezTo>
                    <a:pt x="6723" y="13581"/>
                    <a:pt x="6765" y="13602"/>
                    <a:pt x="6807" y="13602"/>
                  </a:cubicBezTo>
                  <a:cubicBezTo>
                    <a:pt x="6837" y="13633"/>
                    <a:pt x="6869" y="13644"/>
                    <a:pt x="6911" y="13665"/>
                  </a:cubicBezTo>
                  <a:cubicBezTo>
                    <a:pt x="6942" y="13675"/>
                    <a:pt x="6974" y="13675"/>
                    <a:pt x="7016" y="13675"/>
                  </a:cubicBezTo>
                  <a:cubicBezTo>
                    <a:pt x="7152" y="13675"/>
                    <a:pt x="7288" y="13592"/>
                    <a:pt x="7330" y="13456"/>
                  </a:cubicBezTo>
                  <a:cubicBezTo>
                    <a:pt x="7351" y="13403"/>
                    <a:pt x="7361" y="13351"/>
                    <a:pt x="7372" y="13298"/>
                  </a:cubicBezTo>
                  <a:cubicBezTo>
                    <a:pt x="7382" y="13256"/>
                    <a:pt x="7382" y="13215"/>
                    <a:pt x="7393" y="13173"/>
                  </a:cubicBezTo>
                  <a:cubicBezTo>
                    <a:pt x="7403" y="13110"/>
                    <a:pt x="7414" y="13037"/>
                    <a:pt x="7424" y="12974"/>
                  </a:cubicBezTo>
                  <a:cubicBezTo>
                    <a:pt x="7435" y="12879"/>
                    <a:pt x="7445" y="12775"/>
                    <a:pt x="7456" y="12681"/>
                  </a:cubicBezTo>
                  <a:cubicBezTo>
                    <a:pt x="7477" y="12523"/>
                    <a:pt x="7508" y="12367"/>
                    <a:pt x="7529" y="12209"/>
                  </a:cubicBezTo>
                  <a:cubicBezTo>
                    <a:pt x="7550" y="12063"/>
                    <a:pt x="7581" y="11906"/>
                    <a:pt x="7602" y="11760"/>
                  </a:cubicBezTo>
                  <a:cubicBezTo>
                    <a:pt x="7654" y="11424"/>
                    <a:pt x="7717" y="11099"/>
                    <a:pt x="7801" y="10775"/>
                  </a:cubicBezTo>
                  <a:cubicBezTo>
                    <a:pt x="7864" y="10534"/>
                    <a:pt x="7937" y="10294"/>
                    <a:pt x="8031" y="10063"/>
                  </a:cubicBezTo>
                  <a:lnTo>
                    <a:pt x="8031" y="10073"/>
                  </a:lnTo>
                  <a:cubicBezTo>
                    <a:pt x="8031" y="10063"/>
                    <a:pt x="8031" y="10063"/>
                    <a:pt x="8042" y="10052"/>
                  </a:cubicBezTo>
                  <a:cubicBezTo>
                    <a:pt x="8115" y="9885"/>
                    <a:pt x="8199" y="9707"/>
                    <a:pt x="8293" y="9550"/>
                  </a:cubicBezTo>
                  <a:cubicBezTo>
                    <a:pt x="8408" y="9340"/>
                    <a:pt x="8545" y="9142"/>
                    <a:pt x="8691" y="8953"/>
                  </a:cubicBezTo>
                  <a:lnTo>
                    <a:pt x="8691" y="8942"/>
                  </a:lnTo>
                  <a:lnTo>
                    <a:pt x="8701" y="8932"/>
                  </a:lnTo>
                  <a:cubicBezTo>
                    <a:pt x="8712" y="8921"/>
                    <a:pt x="8712" y="8921"/>
                    <a:pt x="8712" y="8911"/>
                  </a:cubicBezTo>
                  <a:cubicBezTo>
                    <a:pt x="8817" y="8775"/>
                    <a:pt x="8932" y="8649"/>
                    <a:pt x="9047" y="8524"/>
                  </a:cubicBezTo>
                  <a:cubicBezTo>
                    <a:pt x="9162" y="8419"/>
                    <a:pt x="9288" y="8314"/>
                    <a:pt x="9413" y="8209"/>
                  </a:cubicBezTo>
                  <a:cubicBezTo>
                    <a:pt x="9497" y="8147"/>
                    <a:pt x="9592" y="8074"/>
                    <a:pt x="9686" y="8011"/>
                  </a:cubicBezTo>
                  <a:cubicBezTo>
                    <a:pt x="9764" y="7962"/>
                    <a:pt x="9852" y="7913"/>
                    <a:pt x="9931" y="7864"/>
                  </a:cubicBezTo>
                  <a:lnTo>
                    <a:pt x="9931" y="7864"/>
                  </a:lnTo>
                  <a:cubicBezTo>
                    <a:pt x="9930" y="7864"/>
                    <a:pt x="9928" y="7864"/>
                    <a:pt x="9927" y="7864"/>
                  </a:cubicBezTo>
                  <a:lnTo>
                    <a:pt x="9927" y="7864"/>
                  </a:lnTo>
                  <a:cubicBezTo>
                    <a:pt x="9928" y="7864"/>
                    <a:pt x="9930" y="7864"/>
                    <a:pt x="9932" y="7864"/>
                  </a:cubicBezTo>
                  <a:lnTo>
                    <a:pt x="9932" y="7864"/>
                  </a:lnTo>
                  <a:cubicBezTo>
                    <a:pt x="9931" y="7864"/>
                    <a:pt x="9931" y="7864"/>
                    <a:pt x="9931" y="7864"/>
                  </a:cubicBezTo>
                  <a:lnTo>
                    <a:pt x="9931" y="7864"/>
                  </a:lnTo>
                  <a:cubicBezTo>
                    <a:pt x="9940" y="7861"/>
                    <a:pt x="9948" y="7853"/>
                    <a:pt x="9948" y="7853"/>
                  </a:cubicBezTo>
                  <a:lnTo>
                    <a:pt x="9948" y="7853"/>
                  </a:lnTo>
                  <a:cubicBezTo>
                    <a:pt x="9947" y="7854"/>
                    <a:pt x="9947" y="7854"/>
                    <a:pt x="9946" y="7854"/>
                  </a:cubicBezTo>
                  <a:lnTo>
                    <a:pt x="9946" y="7854"/>
                  </a:lnTo>
                  <a:cubicBezTo>
                    <a:pt x="9950" y="7851"/>
                    <a:pt x="9954" y="7847"/>
                    <a:pt x="9958" y="7843"/>
                  </a:cubicBezTo>
                  <a:cubicBezTo>
                    <a:pt x="10167" y="7728"/>
                    <a:pt x="10388" y="7613"/>
                    <a:pt x="10607" y="7508"/>
                  </a:cubicBezTo>
                  <a:cubicBezTo>
                    <a:pt x="10858" y="7404"/>
                    <a:pt x="11110" y="7320"/>
                    <a:pt x="11372" y="7246"/>
                  </a:cubicBezTo>
                  <a:cubicBezTo>
                    <a:pt x="11717" y="7152"/>
                    <a:pt x="12073" y="7089"/>
                    <a:pt x="12429" y="7037"/>
                  </a:cubicBezTo>
                  <a:lnTo>
                    <a:pt x="12398" y="7037"/>
                  </a:lnTo>
                  <a:cubicBezTo>
                    <a:pt x="12450" y="7037"/>
                    <a:pt x="12492" y="7027"/>
                    <a:pt x="12534" y="7027"/>
                  </a:cubicBezTo>
                  <a:lnTo>
                    <a:pt x="12503" y="7027"/>
                  </a:lnTo>
                  <a:cubicBezTo>
                    <a:pt x="12827" y="6985"/>
                    <a:pt x="13162" y="6953"/>
                    <a:pt x="13487" y="6922"/>
                  </a:cubicBezTo>
                  <a:cubicBezTo>
                    <a:pt x="13508" y="6932"/>
                    <a:pt x="13539" y="6932"/>
                    <a:pt x="13560" y="6932"/>
                  </a:cubicBezTo>
                  <a:cubicBezTo>
                    <a:pt x="13675" y="6932"/>
                    <a:pt x="13811" y="6922"/>
                    <a:pt x="13885" y="6817"/>
                  </a:cubicBezTo>
                  <a:cubicBezTo>
                    <a:pt x="13958" y="6733"/>
                    <a:pt x="13979" y="6618"/>
                    <a:pt x="13948" y="6503"/>
                  </a:cubicBezTo>
                  <a:cubicBezTo>
                    <a:pt x="13916" y="6398"/>
                    <a:pt x="13822" y="6336"/>
                    <a:pt x="13717" y="6294"/>
                  </a:cubicBezTo>
                  <a:cubicBezTo>
                    <a:pt x="13706" y="6294"/>
                    <a:pt x="13686" y="6283"/>
                    <a:pt x="13675" y="6283"/>
                  </a:cubicBezTo>
                  <a:cubicBezTo>
                    <a:pt x="13613" y="6262"/>
                    <a:pt x="13560" y="6241"/>
                    <a:pt x="13508" y="6231"/>
                  </a:cubicBezTo>
                  <a:cubicBezTo>
                    <a:pt x="13340" y="6189"/>
                    <a:pt x="13162" y="6189"/>
                    <a:pt x="12994" y="6178"/>
                  </a:cubicBezTo>
                  <a:cubicBezTo>
                    <a:pt x="12796" y="6168"/>
                    <a:pt x="12607" y="6147"/>
                    <a:pt x="12408" y="6136"/>
                  </a:cubicBezTo>
                  <a:cubicBezTo>
                    <a:pt x="12199" y="6115"/>
                    <a:pt x="12000" y="6105"/>
                    <a:pt x="11791" y="6094"/>
                  </a:cubicBezTo>
                  <a:cubicBezTo>
                    <a:pt x="11602" y="6073"/>
                    <a:pt x="11403" y="6063"/>
                    <a:pt x="11214" y="6042"/>
                  </a:cubicBezTo>
                  <a:lnTo>
                    <a:pt x="11204" y="6042"/>
                  </a:lnTo>
                  <a:cubicBezTo>
                    <a:pt x="10995" y="6010"/>
                    <a:pt x="10785" y="5980"/>
                    <a:pt x="10586" y="5927"/>
                  </a:cubicBezTo>
                  <a:cubicBezTo>
                    <a:pt x="10398" y="5875"/>
                    <a:pt x="10220" y="5812"/>
                    <a:pt x="10042" y="5738"/>
                  </a:cubicBezTo>
                  <a:cubicBezTo>
                    <a:pt x="9927" y="5686"/>
                    <a:pt x="9822" y="5634"/>
                    <a:pt x="9717" y="5582"/>
                  </a:cubicBezTo>
                  <a:cubicBezTo>
                    <a:pt x="9602" y="5508"/>
                    <a:pt x="9497" y="5435"/>
                    <a:pt x="9382" y="5361"/>
                  </a:cubicBezTo>
                  <a:cubicBezTo>
                    <a:pt x="9236" y="5236"/>
                    <a:pt x="9089" y="5110"/>
                    <a:pt x="8943" y="4963"/>
                  </a:cubicBezTo>
                  <a:cubicBezTo>
                    <a:pt x="8806" y="4828"/>
                    <a:pt x="8670" y="4670"/>
                    <a:pt x="8534" y="4514"/>
                  </a:cubicBezTo>
                  <a:cubicBezTo>
                    <a:pt x="8471" y="4419"/>
                    <a:pt x="8408" y="4335"/>
                    <a:pt x="8356" y="4241"/>
                  </a:cubicBezTo>
                  <a:cubicBezTo>
                    <a:pt x="8262" y="4084"/>
                    <a:pt x="8178" y="3927"/>
                    <a:pt x="8105" y="3760"/>
                  </a:cubicBezTo>
                  <a:cubicBezTo>
                    <a:pt x="8021" y="3550"/>
                    <a:pt x="7947" y="3341"/>
                    <a:pt x="7885" y="3131"/>
                  </a:cubicBezTo>
                  <a:cubicBezTo>
                    <a:pt x="7833" y="2943"/>
                    <a:pt x="7791" y="2744"/>
                    <a:pt x="7759" y="2545"/>
                  </a:cubicBezTo>
                  <a:cubicBezTo>
                    <a:pt x="7738" y="2346"/>
                    <a:pt x="7717" y="2157"/>
                    <a:pt x="7707" y="1948"/>
                  </a:cubicBezTo>
                  <a:cubicBezTo>
                    <a:pt x="7696" y="1759"/>
                    <a:pt x="7686" y="1561"/>
                    <a:pt x="7665" y="1372"/>
                  </a:cubicBezTo>
                  <a:cubicBezTo>
                    <a:pt x="7633" y="1005"/>
                    <a:pt x="7602" y="649"/>
                    <a:pt x="7539" y="304"/>
                  </a:cubicBezTo>
                  <a:cubicBezTo>
                    <a:pt x="7550" y="231"/>
                    <a:pt x="7539" y="168"/>
                    <a:pt x="7498" y="105"/>
                  </a:cubicBezTo>
                  <a:cubicBezTo>
                    <a:pt x="7487" y="84"/>
                    <a:pt x="7466" y="53"/>
                    <a:pt x="7435" y="42"/>
                  </a:cubicBezTo>
                  <a:cubicBezTo>
                    <a:pt x="7398" y="14"/>
                    <a:pt x="7353" y="1"/>
                    <a:pt x="7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253975" y="1000030"/>
              <a:ext cx="273327" cy="283078"/>
            </a:xfrm>
            <a:custGeom>
              <a:avLst/>
              <a:gdLst/>
              <a:ahLst/>
              <a:cxnLst/>
              <a:rect l="l" t="t" r="r" b="b"/>
              <a:pathLst>
                <a:path w="6391" h="6619" extrusionOk="0">
                  <a:moveTo>
                    <a:pt x="2850" y="4815"/>
                  </a:moveTo>
                  <a:cubicBezTo>
                    <a:pt x="2850" y="4815"/>
                    <a:pt x="2850" y="4820"/>
                    <a:pt x="2854" y="4827"/>
                  </a:cubicBezTo>
                  <a:lnTo>
                    <a:pt x="2854" y="4827"/>
                  </a:lnTo>
                  <a:cubicBezTo>
                    <a:pt x="2853" y="4823"/>
                    <a:pt x="2852" y="4819"/>
                    <a:pt x="2850" y="4815"/>
                  </a:cubicBezTo>
                  <a:close/>
                  <a:moveTo>
                    <a:pt x="2936" y="1"/>
                  </a:moveTo>
                  <a:cubicBezTo>
                    <a:pt x="2922" y="1"/>
                    <a:pt x="2908" y="2"/>
                    <a:pt x="2895" y="5"/>
                  </a:cubicBezTo>
                  <a:cubicBezTo>
                    <a:pt x="2839" y="16"/>
                    <a:pt x="2794" y="72"/>
                    <a:pt x="2783" y="127"/>
                  </a:cubicBezTo>
                  <a:cubicBezTo>
                    <a:pt x="2772" y="161"/>
                    <a:pt x="2772" y="194"/>
                    <a:pt x="2772" y="216"/>
                  </a:cubicBezTo>
                  <a:lnTo>
                    <a:pt x="2772" y="294"/>
                  </a:lnTo>
                  <a:cubicBezTo>
                    <a:pt x="2772" y="350"/>
                    <a:pt x="2772" y="406"/>
                    <a:pt x="2761" y="461"/>
                  </a:cubicBezTo>
                  <a:cubicBezTo>
                    <a:pt x="2761" y="528"/>
                    <a:pt x="2761" y="606"/>
                    <a:pt x="2750" y="673"/>
                  </a:cubicBezTo>
                  <a:cubicBezTo>
                    <a:pt x="2717" y="817"/>
                    <a:pt x="2694" y="951"/>
                    <a:pt x="2661" y="1096"/>
                  </a:cubicBezTo>
                  <a:lnTo>
                    <a:pt x="2661" y="1084"/>
                  </a:lnTo>
                  <a:cubicBezTo>
                    <a:pt x="2661" y="1096"/>
                    <a:pt x="2661" y="1096"/>
                    <a:pt x="2650" y="1107"/>
                  </a:cubicBezTo>
                  <a:lnTo>
                    <a:pt x="2650" y="1129"/>
                  </a:lnTo>
                  <a:cubicBezTo>
                    <a:pt x="2638" y="1151"/>
                    <a:pt x="2638" y="1173"/>
                    <a:pt x="2628" y="1196"/>
                  </a:cubicBezTo>
                  <a:cubicBezTo>
                    <a:pt x="2616" y="1252"/>
                    <a:pt x="2605" y="1296"/>
                    <a:pt x="2594" y="1352"/>
                  </a:cubicBezTo>
                  <a:cubicBezTo>
                    <a:pt x="2571" y="1396"/>
                    <a:pt x="2561" y="1452"/>
                    <a:pt x="2539" y="1497"/>
                  </a:cubicBezTo>
                  <a:cubicBezTo>
                    <a:pt x="2505" y="1608"/>
                    <a:pt x="2472" y="1708"/>
                    <a:pt x="2438" y="1809"/>
                  </a:cubicBezTo>
                  <a:cubicBezTo>
                    <a:pt x="2393" y="1931"/>
                    <a:pt x="2327" y="2053"/>
                    <a:pt x="2271" y="2165"/>
                  </a:cubicBezTo>
                  <a:cubicBezTo>
                    <a:pt x="2237" y="2220"/>
                    <a:pt x="2215" y="2265"/>
                    <a:pt x="2171" y="2321"/>
                  </a:cubicBezTo>
                  <a:cubicBezTo>
                    <a:pt x="2138" y="2365"/>
                    <a:pt x="2104" y="2410"/>
                    <a:pt x="2071" y="2443"/>
                  </a:cubicBezTo>
                  <a:cubicBezTo>
                    <a:pt x="2037" y="2477"/>
                    <a:pt x="1993" y="2509"/>
                    <a:pt x="1960" y="2543"/>
                  </a:cubicBezTo>
                  <a:cubicBezTo>
                    <a:pt x="1915" y="2576"/>
                    <a:pt x="1881" y="2610"/>
                    <a:pt x="1837" y="2632"/>
                  </a:cubicBezTo>
                  <a:cubicBezTo>
                    <a:pt x="1792" y="2665"/>
                    <a:pt x="1759" y="2699"/>
                    <a:pt x="1715" y="2721"/>
                  </a:cubicBezTo>
                  <a:cubicBezTo>
                    <a:pt x="1670" y="2744"/>
                    <a:pt x="1614" y="2777"/>
                    <a:pt x="1569" y="2799"/>
                  </a:cubicBezTo>
                  <a:cubicBezTo>
                    <a:pt x="1514" y="2833"/>
                    <a:pt x="1470" y="2855"/>
                    <a:pt x="1414" y="2888"/>
                  </a:cubicBezTo>
                  <a:cubicBezTo>
                    <a:pt x="1381" y="2910"/>
                    <a:pt x="1358" y="2922"/>
                    <a:pt x="1325" y="2944"/>
                  </a:cubicBezTo>
                  <a:cubicBezTo>
                    <a:pt x="1292" y="2955"/>
                    <a:pt x="1258" y="2977"/>
                    <a:pt x="1235" y="2989"/>
                  </a:cubicBezTo>
                  <a:cubicBezTo>
                    <a:pt x="1169" y="3022"/>
                    <a:pt x="1102" y="3055"/>
                    <a:pt x="1047" y="3078"/>
                  </a:cubicBezTo>
                  <a:cubicBezTo>
                    <a:pt x="1035" y="3088"/>
                    <a:pt x="1024" y="3088"/>
                    <a:pt x="1013" y="3100"/>
                  </a:cubicBezTo>
                  <a:cubicBezTo>
                    <a:pt x="968" y="3111"/>
                    <a:pt x="913" y="3133"/>
                    <a:pt x="869" y="3145"/>
                  </a:cubicBezTo>
                  <a:cubicBezTo>
                    <a:pt x="812" y="3167"/>
                    <a:pt x="757" y="3189"/>
                    <a:pt x="713" y="3211"/>
                  </a:cubicBezTo>
                  <a:cubicBezTo>
                    <a:pt x="657" y="3222"/>
                    <a:pt x="612" y="3244"/>
                    <a:pt x="567" y="3267"/>
                  </a:cubicBezTo>
                  <a:cubicBezTo>
                    <a:pt x="490" y="3300"/>
                    <a:pt x="412" y="3323"/>
                    <a:pt x="334" y="3345"/>
                  </a:cubicBezTo>
                  <a:lnTo>
                    <a:pt x="167" y="3412"/>
                  </a:lnTo>
                  <a:cubicBezTo>
                    <a:pt x="122" y="3422"/>
                    <a:pt x="89" y="3434"/>
                    <a:pt x="67" y="3467"/>
                  </a:cubicBezTo>
                  <a:cubicBezTo>
                    <a:pt x="11" y="3511"/>
                    <a:pt x="0" y="3578"/>
                    <a:pt x="33" y="3634"/>
                  </a:cubicBezTo>
                  <a:cubicBezTo>
                    <a:pt x="64" y="3695"/>
                    <a:pt x="117" y="3712"/>
                    <a:pt x="175" y="3712"/>
                  </a:cubicBezTo>
                  <a:cubicBezTo>
                    <a:pt x="224" y="3712"/>
                    <a:pt x="277" y="3700"/>
                    <a:pt x="323" y="3690"/>
                  </a:cubicBezTo>
                  <a:cubicBezTo>
                    <a:pt x="379" y="3679"/>
                    <a:pt x="434" y="3667"/>
                    <a:pt x="501" y="3657"/>
                  </a:cubicBezTo>
                  <a:cubicBezTo>
                    <a:pt x="646" y="3634"/>
                    <a:pt x="802" y="3623"/>
                    <a:pt x="958" y="3612"/>
                  </a:cubicBezTo>
                  <a:cubicBezTo>
                    <a:pt x="1102" y="3601"/>
                    <a:pt x="1258" y="3590"/>
                    <a:pt x="1414" y="3590"/>
                  </a:cubicBezTo>
                  <a:cubicBezTo>
                    <a:pt x="1447" y="3584"/>
                    <a:pt x="1483" y="3581"/>
                    <a:pt x="1520" y="3581"/>
                  </a:cubicBezTo>
                  <a:cubicBezTo>
                    <a:pt x="1556" y="3581"/>
                    <a:pt x="1592" y="3584"/>
                    <a:pt x="1626" y="3590"/>
                  </a:cubicBezTo>
                  <a:cubicBezTo>
                    <a:pt x="1681" y="3601"/>
                    <a:pt x="1725" y="3601"/>
                    <a:pt x="1781" y="3612"/>
                  </a:cubicBezTo>
                  <a:cubicBezTo>
                    <a:pt x="1848" y="3634"/>
                    <a:pt x="1915" y="3657"/>
                    <a:pt x="1970" y="3679"/>
                  </a:cubicBezTo>
                  <a:cubicBezTo>
                    <a:pt x="2037" y="3701"/>
                    <a:pt x="2093" y="3723"/>
                    <a:pt x="2160" y="3756"/>
                  </a:cubicBezTo>
                  <a:cubicBezTo>
                    <a:pt x="2182" y="3779"/>
                    <a:pt x="2205" y="3790"/>
                    <a:pt x="2227" y="3801"/>
                  </a:cubicBezTo>
                  <a:cubicBezTo>
                    <a:pt x="2271" y="3835"/>
                    <a:pt x="2316" y="3879"/>
                    <a:pt x="2360" y="3924"/>
                  </a:cubicBezTo>
                  <a:cubicBezTo>
                    <a:pt x="2405" y="3957"/>
                    <a:pt x="2449" y="4001"/>
                    <a:pt x="2482" y="4046"/>
                  </a:cubicBezTo>
                  <a:cubicBezTo>
                    <a:pt x="2527" y="4102"/>
                    <a:pt x="2561" y="4157"/>
                    <a:pt x="2594" y="4213"/>
                  </a:cubicBezTo>
                  <a:cubicBezTo>
                    <a:pt x="2638" y="4291"/>
                    <a:pt x="2683" y="4358"/>
                    <a:pt x="2717" y="4436"/>
                  </a:cubicBezTo>
                  <a:cubicBezTo>
                    <a:pt x="2761" y="4547"/>
                    <a:pt x="2806" y="4647"/>
                    <a:pt x="2839" y="4758"/>
                  </a:cubicBezTo>
                  <a:cubicBezTo>
                    <a:pt x="2839" y="4792"/>
                    <a:pt x="2850" y="4815"/>
                    <a:pt x="2861" y="4837"/>
                  </a:cubicBezTo>
                  <a:cubicBezTo>
                    <a:pt x="2858" y="4833"/>
                    <a:pt x="2856" y="4830"/>
                    <a:pt x="2854" y="4827"/>
                  </a:cubicBezTo>
                  <a:lnTo>
                    <a:pt x="2854" y="4827"/>
                  </a:lnTo>
                  <a:cubicBezTo>
                    <a:pt x="2964" y="5190"/>
                    <a:pt x="3051" y="5554"/>
                    <a:pt x="3117" y="5928"/>
                  </a:cubicBezTo>
                  <a:cubicBezTo>
                    <a:pt x="3128" y="5972"/>
                    <a:pt x="3128" y="6017"/>
                    <a:pt x="3140" y="6061"/>
                  </a:cubicBezTo>
                  <a:lnTo>
                    <a:pt x="3140" y="6072"/>
                  </a:lnTo>
                  <a:lnTo>
                    <a:pt x="3140" y="6094"/>
                  </a:lnTo>
                  <a:cubicBezTo>
                    <a:pt x="3140" y="6094"/>
                    <a:pt x="3150" y="6106"/>
                    <a:pt x="3150" y="6117"/>
                  </a:cubicBezTo>
                  <a:cubicBezTo>
                    <a:pt x="3162" y="6183"/>
                    <a:pt x="3173" y="6262"/>
                    <a:pt x="3184" y="6329"/>
                  </a:cubicBezTo>
                  <a:cubicBezTo>
                    <a:pt x="3195" y="6362"/>
                    <a:pt x="3195" y="6406"/>
                    <a:pt x="3207" y="6440"/>
                  </a:cubicBezTo>
                  <a:cubicBezTo>
                    <a:pt x="3217" y="6473"/>
                    <a:pt x="3217" y="6517"/>
                    <a:pt x="3251" y="6551"/>
                  </a:cubicBezTo>
                  <a:cubicBezTo>
                    <a:pt x="3273" y="6596"/>
                    <a:pt x="3318" y="6618"/>
                    <a:pt x="3362" y="6618"/>
                  </a:cubicBezTo>
                  <a:cubicBezTo>
                    <a:pt x="3385" y="6618"/>
                    <a:pt x="3395" y="6618"/>
                    <a:pt x="3418" y="6607"/>
                  </a:cubicBezTo>
                  <a:cubicBezTo>
                    <a:pt x="3462" y="6596"/>
                    <a:pt x="3484" y="6562"/>
                    <a:pt x="3507" y="6529"/>
                  </a:cubicBezTo>
                  <a:cubicBezTo>
                    <a:pt x="3518" y="6507"/>
                    <a:pt x="3518" y="6473"/>
                    <a:pt x="3518" y="6451"/>
                  </a:cubicBezTo>
                  <a:cubicBezTo>
                    <a:pt x="3529" y="6418"/>
                    <a:pt x="3529" y="6395"/>
                    <a:pt x="3529" y="6362"/>
                  </a:cubicBezTo>
                  <a:cubicBezTo>
                    <a:pt x="3518" y="6295"/>
                    <a:pt x="3518" y="6228"/>
                    <a:pt x="3518" y="6161"/>
                  </a:cubicBezTo>
                  <a:cubicBezTo>
                    <a:pt x="3507" y="6106"/>
                    <a:pt x="3507" y="6050"/>
                    <a:pt x="3496" y="5995"/>
                  </a:cubicBezTo>
                  <a:cubicBezTo>
                    <a:pt x="3496" y="5928"/>
                    <a:pt x="3496" y="5872"/>
                    <a:pt x="3484" y="5805"/>
                  </a:cubicBezTo>
                  <a:lnTo>
                    <a:pt x="3484" y="5493"/>
                  </a:lnTo>
                  <a:cubicBezTo>
                    <a:pt x="3496" y="5382"/>
                    <a:pt x="3496" y="5271"/>
                    <a:pt x="3507" y="5171"/>
                  </a:cubicBezTo>
                  <a:cubicBezTo>
                    <a:pt x="3518" y="5082"/>
                    <a:pt x="3529" y="4993"/>
                    <a:pt x="3551" y="4904"/>
                  </a:cubicBezTo>
                  <a:cubicBezTo>
                    <a:pt x="3563" y="4837"/>
                    <a:pt x="3585" y="4770"/>
                    <a:pt x="3607" y="4703"/>
                  </a:cubicBezTo>
                  <a:cubicBezTo>
                    <a:pt x="3640" y="4625"/>
                    <a:pt x="3674" y="4558"/>
                    <a:pt x="3707" y="4481"/>
                  </a:cubicBezTo>
                  <a:cubicBezTo>
                    <a:pt x="3741" y="4436"/>
                    <a:pt x="3774" y="4380"/>
                    <a:pt x="3808" y="4325"/>
                  </a:cubicBezTo>
                  <a:lnTo>
                    <a:pt x="3808" y="4325"/>
                  </a:lnTo>
                  <a:lnTo>
                    <a:pt x="3796" y="4335"/>
                  </a:lnTo>
                  <a:cubicBezTo>
                    <a:pt x="3818" y="4302"/>
                    <a:pt x="3852" y="4269"/>
                    <a:pt x="3875" y="4236"/>
                  </a:cubicBezTo>
                  <a:cubicBezTo>
                    <a:pt x="3897" y="4213"/>
                    <a:pt x="3930" y="4179"/>
                    <a:pt x="3952" y="4147"/>
                  </a:cubicBezTo>
                  <a:cubicBezTo>
                    <a:pt x="4019" y="4090"/>
                    <a:pt x="4075" y="4035"/>
                    <a:pt x="4142" y="3979"/>
                  </a:cubicBezTo>
                  <a:cubicBezTo>
                    <a:pt x="4219" y="3912"/>
                    <a:pt x="4298" y="3857"/>
                    <a:pt x="4387" y="3813"/>
                  </a:cubicBezTo>
                  <a:cubicBezTo>
                    <a:pt x="4509" y="3734"/>
                    <a:pt x="4632" y="3679"/>
                    <a:pt x="4765" y="3612"/>
                  </a:cubicBezTo>
                  <a:cubicBezTo>
                    <a:pt x="5010" y="3511"/>
                    <a:pt x="5266" y="3412"/>
                    <a:pt x="5533" y="3323"/>
                  </a:cubicBezTo>
                  <a:cubicBezTo>
                    <a:pt x="5644" y="3278"/>
                    <a:pt x="5767" y="3244"/>
                    <a:pt x="5879" y="3200"/>
                  </a:cubicBezTo>
                  <a:cubicBezTo>
                    <a:pt x="5990" y="3167"/>
                    <a:pt x="6090" y="3122"/>
                    <a:pt x="6201" y="3088"/>
                  </a:cubicBezTo>
                  <a:cubicBezTo>
                    <a:pt x="6235" y="3078"/>
                    <a:pt x="6257" y="3066"/>
                    <a:pt x="6279" y="3055"/>
                  </a:cubicBezTo>
                  <a:cubicBezTo>
                    <a:pt x="6302" y="3044"/>
                    <a:pt x="6312" y="3044"/>
                    <a:pt x="6335" y="3033"/>
                  </a:cubicBezTo>
                  <a:cubicBezTo>
                    <a:pt x="6368" y="2999"/>
                    <a:pt x="6391" y="2955"/>
                    <a:pt x="6379" y="2910"/>
                  </a:cubicBezTo>
                  <a:cubicBezTo>
                    <a:pt x="6368" y="2855"/>
                    <a:pt x="6335" y="2821"/>
                    <a:pt x="6279" y="2821"/>
                  </a:cubicBezTo>
                  <a:cubicBezTo>
                    <a:pt x="6264" y="2818"/>
                    <a:pt x="6250" y="2816"/>
                    <a:pt x="6234" y="2816"/>
                  </a:cubicBezTo>
                  <a:cubicBezTo>
                    <a:pt x="6204" y="2816"/>
                    <a:pt x="6172" y="2821"/>
                    <a:pt x="6134" y="2821"/>
                  </a:cubicBezTo>
                  <a:cubicBezTo>
                    <a:pt x="6090" y="2833"/>
                    <a:pt x="6034" y="2833"/>
                    <a:pt x="5978" y="2833"/>
                  </a:cubicBezTo>
                  <a:cubicBezTo>
                    <a:pt x="5926" y="2836"/>
                    <a:pt x="5876" y="2838"/>
                    <a:pt x="5825" y="2838"/>
                  </a:cubicBezTo>
                  <a:cubicBezTo>
                    <a:pt x="5725" y="2838"/>
                    <a:pt x="5626" y="2833"/>
                    <a:pt x="5522" y="2833"/>
                  </a:cubicBezTo>
                  <a:cubicBezTo>
                    <a:pt x="5377" y="2821"/>
                    <a:pt x="5221" y="2821"/>
                    <a:pt x="5077" y="2811"/>
                  </a:cubicBezTo>
                  <a:cubicBezTo>
                    <a:pt x="4921" y="2788"/>
                    <a:pt x="4765" y="2766"/>
                    <a:pt x="4609" y="2721"/>
                  </a:cubicBezTo>
                  <a:cubicBezTo>
                    <a:pt x="4509" y="2699"/>
                    <a:pt x="4420" y="2677"/>
                    <a:pt x="4331" y="2643"/>
                  </a:cubicBezTo>
                  <a:cubicBezTo>
                    <a:pt x="4264" y="2621"/>
                    <a:pt x="4209" y="2588"/>
                    <a:pt x="4152" y="2566"/>
                  </a:cubicBezTo>
                  <a:cubicBezTo>
                    <a:pt x="4086" y="2532"/>
                    <a:pt x="4030" y="2487"/>
                    <a:pt x="3974" y="2454"/>
                  </a:cubicBezTo>
                  <a:cubicBezTo>
                    <a:pt x="3919" y="2410"/>
                    <a:pt x="3875" y="2365"/>
                    <a:pt x="3818" y="2321"/>
                  </a:cubicBezTo>
                  <a:cubicBezTo>
                    <a:pt x="3796" y="2298"/>
                    <a:pt x="3774" y="2265"/>
                    <a:pt x="3741" y="2242"/>
                  </a:cubicBezTo>
                  <a:cubicBezTo>
                    <a:pt x="3707" y="2198"/>
                    <a:pt x="3685" y="2153"/>
                    <a:pt x="3652" y="2109"/>
                  </a:cubicBezTo>
                  <a:cubicBezTo>
                    <a:pt x="3607" y="2020"/>
                    <a:pt x="3563" y="1942"/>
                    <a:pt x="3518" y="1853"/>
                  </a:cubicBezTo>
                  <a:cubicBezTo>
                    <a:pt x="3474" y="1742"/>
                    <a:pt x="3429" y="1619"/>
                    <a:pt x="3385" y="1507"/>
                  </a:cubicBezTo>
                  <a:cubicBezTo>
                    <a:pt x="3385" y="1475"/>
                    <a:pt x="3373" y="1452"/>
                    <a:pt x="3362" y="1430"/>
                  </a:cubicBezTo>
                  <a:cubicBezTo>
                    <a:pt x="3340" y="1319"/>
                    <a:pt x="3318" y="1207"/>
                    <a:pt x="3284" y="1096"/>
                  </a:cubicBezTo>
                  <a:cubicBezTo>
                    <a:pt x="3262" y="973"/>
                    <a:pt x="3229" y="862"/>
                    <a:pt x="3207" y="740"/>
                  </a:cubicBezTo>
                  <a:cubicBezTo>
                    <a:pt x="3184" y="617"/>
                    <a:pt x="3162" y="505"/>
                    <a:pt x="3140" y="394"/>
                  </a:cubicBezTo>
                  <a:cubicBezTo>
                    <a:pt x="3128" y="327"/>
                    <a:pt x="3117" y="272"/>
                    <a:pt x="3106" y="216"/>
                  </a:cubicBezTo>
                  <a:cubicBezTo>
                    <a:pt x="3106" y="194"/>
                    <a:pt x="3106" y="171"/>
                    <a:pt x="3095" y="149"/>
                  </a:cubicBezTo>
                  <a:cubicBezTo>
                    <a:pt x="3084" y="116"/>
                    <a:pt x="3073" y="82"/>
                    <a:pt x="3051" y="49"/>
                  </a:cubicBezTo>
                  <a:cubicBezTo>
                    <a:pt x="3025" y="16"/>
                    <a:pt x="2980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389137" y="4320021"/>
              <a:ext cx="365621" cy="414133"/>
            </a:xfrm>
            <a:custGeom>
              <a:avLst/>
              <a:gdLst/>
              <a:ahLst/>
              <a:cxnLst/>
              <a:rect l="l" t="t" r="r" b="b"/>
              <a:pathLst>
                <a:path w="9509" h="10770" extrusionOk="0">
                  <a:moveTo>
                    <a:pt x="4866" y="1"/>
                  </a:moveTo>
                  <a:cubicBezTo>
                    <a:pt x="4849" y="1"/>
                    <a:pt x="4833" y="5"/>
                    <a:pt x="4817" y="16"/>
                  </a:cubicBezTo>
                  <a:cubicBezTo>
                    <a:pt x="4796" y="36"/>
                    <a:pt x="4775" y="47"/>
                    <a:pt x="4765" y="78"/>
                  </a:cubicBezTo>
                  <a:cubicBezTo>
                    <a:pt x="4744" y="120"/>
                    <a:pt x="4733" y="152"/>
                    <a:pt x="4723" y="194"/>
                  </a:cubicBezTo>
                  <a:cubicBezTo>
                    <a:pt x="4712" y="236"/>
                    <a:pt x="4702" y="267"/>
                    <a:pt x="4692" y="309"/>
                  </a:cubicBezTo>
                  <a:cubicBezTo>
                    <a:pt x="4681" y="403"/>
                    <a:pt x="4671" y="497"/>
                    <a:pt x="4650" y="592"/>
                  </a:cubicBezTo>
                  <a:cubicBezTo>
                    <a:pt x="4629" y="748"/>
                    <a:pt x="4619" y="916"/>
                    <a:pt x="4598" y="1084"/>
                  </a:cubicBezTo>
                  <a:cubicBezTo>
                    <a:pt x="4577" y="1440"/>
                    <a:pt x="4545" y="1786"/>
                    <a:pt x="4524" y="2131"/>
                  </a:cubicBezTo>
                  <a:cubicBezTo>
                    <a:pt x="4503" y="2529"/>
                    <a:pt x="4472" y="2916"/>
                    <a:pt x="4461" y="3314"/>
                  </a:cubicBezTo>
                  <a:cubicBezTo>
                    <a:pt x="4451" y="3701"/>
                    <a:pt x="4472" y="4089"/>
                    <a:pt x="4472" y="4476"/>
                  </a:cubicBezTo>
                  <a:lnTo>
                    <a:pt x="4472" y="4518"/>
                  </a:lnTo>
                  <a:lnTo>
                    <a:pt x="4472" y="4539"/>
                  </a:lnTo>
                  <a:lnTo>
                    <a:pt x="4472" y="4560"/>
                  </a:lnTo>
                  <a:cubicBezTo>
                    <a:pt x="4461" y="4550"/>
                    <a:pt x="4440" y="4539"/>
                    <a:pt x="4430" y="4529"/>
                  </a:cubicBezTo>
                  <a:cubicBezTo>
                    <a:pt x="4252" y="4371"/>
                    <a:pt x="4084" y="4225"/>
                    <a:pt x="3907" y="4078"/>
                  </a:cubicBezTo>
                  <a:cubicBezTo>
                    <a:pt x="3823" y="4015"/>
                    <a:pt x="3728" y="3943"/>
                    <a:pt x="3644" y="3869"/>
                  </a:cubicBezTo>
                  <a:cubicBezTo>
                    <a:pt x="3561" y="3796"/>
                    <a:pt x="3488" y="3733"/>
                    <a:pt x="3404" y="3659"/>
                  </a:cubicBezTo>
                  <a:lnTo>
                    <a:pt x="3393" y="3659"/>
                  </a:lnTo>
                  <a:cubicBezTo>
                    <a:pt x="3372" y="3638"/>
                    <a:pt x="3351" y="3628"/>
                    <a:pt x="3330" y="3607"/>
                  </a:cubicBezTo>
                  <a:cubicBezTo>
                    <a:pt x="3309" y="3597"/>
                    <a:pt x="3288" y="3576"/>
                    <a:pt x="3267" y="3576"/>
                  </a:cubicBezTo>
                  <a:cubicBezTo>
                    <a:pt x="3260" y="3574"/>
                    <a:pt x="3254" y="3573"/>
                    <a:pt x="3247" y="3573"/>
                  </a:cubicBezTo>
                  <a:cubicBezTo>
                    <a:pt x="3213" y="3573"/>
                    <a:pt x="3184" y="3594"/>
                    <a:pt x="3184" y="3628"/>
                  </a:cubicBezTo>
                  <a:cubicBezTo>
                    <a:pt x="3174" y="3691"/>
                    <a:pt x="3236" y="3754"/>
                    <a:pt x="3278" y="3806"/>
                  </a:cubicBezTo>
                  <a:cubicBezTo>
                    <a:pt x="3320" y="3848"/>
                    <a:pt x="3372" y="3901"/>
                    <a:pt x="3414" y="3953"/>
                  </a:cubicBezTo>
                  <a:cubicBezTo>
                    <a:pt x="3519" y="4047"/>
                    <a:pt x="3613" y="4141"/>
                    <a:pt x="3718" y="4236"/>
                  </a:cubicBezTo>
                  <a:cubicBezTo>
                    <a:pt x="3886" y="4392"/>
                    <a:pt x="4053" y="4539"/>
                    <a:pt x="4221" y="4696"/>
                  </a:cubicBezTo>
                  <a:lnTo>
                    <a:pt x="4294" y="4769"/>
                  </a:lnTo>
                  <a:cubicBezTo>
                    <a:pt x="3613" y="4780"/>
                    <a:pt x="2932" y="4811"/>
                    <a:pt x="2252" y="4832"/>
                  </a:cubicBezTo>
                  <a:cubicBezTo>
                    <a:pt x="2064" y="4843"/>
                    <a:pt x="1875" y="4843"/>
                    <a:pt x="1687" y="4853"/>
                  </a:cubicBezTo>
                  <a:cubicBezTo>
                    <a:pt x="1508" y="4853"/>
                    <a:pt x="1320" y="4853"/>
                    <a:pt x="1142" y="4864"/>
                  </a:cubicBezTo>
                  <a:lnTo>
                    <a:pt x="577" y="4895"/>
                  </a:lnTo>
                  <a:cubicBezTo>
                    <a:pt x="482" y="4895"/>
                    <a:pt x="398" y="4895"/>
                    <a:pt x="305" y="4906"/>
                  </a:cubicBezTo>
                  <a:cubicBezTo>
                    <a:pt x="263" y="4906"/>
                    <a:pt x="221" y="4916"/>
                    <a:pt x="179" y="4916"/>
                  </a:cubicBezTo>
                  <a:cubicBezTo>
                    <a:pt x="147" y="4916"/>
                    <a:pt x="116" y="4916"/>
                    <a:pt x="95" y="4927"/>
                  </a:cubicBezTo>
                  <a:cubicBezTo>
                    <a:pt x="74" y="4927"/>
                    <a:pt x="63" y="4937"/>
                    <a:pt x="53" y="4948"/>
                  </a:cubicBezTo>
                  <a:cubicBezTo>
                    <a:pt x="42" y="4948"/>
                    <a:pt x="42" y="4958"/>
                    <a:pt x="32" y="4969"/>
                  </a:cubicBezTo>
                  <a:cubicBezTo>
                    <a:pt x="11" y="4990"/>
                    <a:pt x="1" y="5021"/>
                    <a:pt x="1" y="5063"/>
                  </a:cubicBezTo>
                  <a:cubicBezTo>
                    <a:pt x="1" y="5136"/>
                    <a:pt x="74" y="5178"/>
                    <a:pt x="137" y="5199"/>
                  </a:cubicBezTo>
                  <a:cubicBezTo>
                    <a:pt x="189" y="5220"/>
                    <a:pt x="242" y="5220"/>
                    <a:pt x="294" y="5230"/>
                  </a:cubicBezTo>
                  <a:cubicBezTo>
                    <a:pt x="398" y="5230"/>
                    <a:pt x="514" y="5241"/>
                    <a:pt x="619" y="5241"/>
                  </a:cubicBezTo>
                  <a:lnTo>
                    <a:pt x="754" y="5241"/>
                  </a:lnTo>
                  <a:cubicBezTo>
                    <a:pt x="922" y="5241"/>
                    <a:pt x="1090" y="5241"/>
                    <a:pt x="1247" y="5230"/>
                  </a:cubicBezTo>
                  <a:cubicBezTo>
                    <a:pt x="1362" y="5230"/>
                    <a:pt x="1466" y="5230"/>
                    <a:pt x="1571" y="5241"/>
                  </a:cubicBezTo>
                  <a:lnTo>
                    <a:pt x="1948" y="5241"/>
                  </a:lnTo>
                  <a:cubicBezTo>
                    <a:pt x="2231" y="5241"/>
                    <a:pt x="2504" y="5230"/>
                    <a:pt x="2776" y="5230"/>
                  </a:cubicBezTo>
                  <a:cubicBezTo>
                    <a:pt x="3027" y="5220"/>
                    <a:pt x="3278" y="5220"/>
                    <a:pt x="3540" y="5220"/>
                  </a:cubicBezTo>
                  <a:lnTo>
                    <a:pt x="4398" y="5220"/>
                  </a:lnTo>
                  <a:cubicBezTo>
                    <a:pt x="4377" y="5251"/>
                    <a:pt x="4346" y="5283"/>
                    <a:pt x="4325" y="5304"/>
                  </a:cubicBezTo>
                  <a:lnTo>
                    <a:pt x="4105" y="5555"/>
                  </a:lnTo>
                  <a:cubicBezTo>
                    <a:pt x="3969" y="5712"/>
                    <a:pt x="3833" y="5869"/>
                    <a:pt x="3707" y="6037"/>
                  </a:cubicBezTo>
                  <a:cubicBezTo>
                    <a:pt x="3634" y="6121"/>
                    <a:pt x="3572" y="6204"/>
                    <a:pt x="3509" y="6288"/>
                  </a:cubicBezTo>
                  <a:cubicBezTo>
                    <a:pt x="3435" y="6372"/>
                    <a:pt x="3383" y="6456"/>
                    <a:pt x="3320" y="6549"/>
                  </a:cubicBezTo>
                  <a:lnTo>
                    <a:pt x="3320" y="6539"/>
                  </a:lnTo>
                  <a:cubicBezTo>
                    <a:pt x="3309" y="6549"/>
                    <a:pt x="3309" y="6549"/>
                    <a:pt x="3309" y="6560"/>
                  </a:cubicBezTo>
                  <a:cubicBezTo>
                    <a:pt x="3288" y="6570"/>
                    <a:pt x="3278" y="6591"/>
                    <a:pt x="3288" y="6612"/>
                  </a:cubicBezTo>
                  <a:cubicBezTo>
                    <a:pt x="3288" y="6644"/>
                    <a:pt x="3309" y="6665"/>
                    <a:pt x="3341" y="6665"/>
                  </a:cubicBezTo>
                  <a:cubicBezTo>
                    <a:pt x="3393" y="6654"/>
                    <a:pt x="3425" y="6602"/>
                    <a:pt x="3456" y="6570"/>
                  </a:cubicBezTo>
                  <a:cubicBezTo>
                    <a:pt x="3488" y="6528"/>
                    <a:pt x="3519" y="6497"/>
                    <a:pt x="3551" y="6466"/>
                  </a:cubicBezTo>
                  <a:cubicBezTo>
                    <a:pt x="3613" y="6393"/>
                    <a:pt x="3676" y="6319"/>
                    <a:pt x="3739" y="6256"/>
                  </a:cubicBezTo>
                  <a:cubicBezTo>
                    <a:pt x="3812" y="6172"/>
                    <a:pt x="3875" y="6100"/>
                    <a:pt x="3949" y="6016"/>
                  </a:cubicBezTo>
                  <a:cubicBezTo>
                    <a:pt x="4021" y="5932"/>
                    <a:pt x="4084" y="5858"/>
                    <a:pt x="4168" y="5775"/>
                  </a:cubicBezTo>
                  <a:cubicBezTo>
                    <a:pt x="4231" y="5702"/>
                    <a:pt x="4315" y="5618"/>
                    <a:pt x="4377" y="5544"/>
                  </a:cubicBezTo>
                  <a:cubicBezTo>
                    <a:pt x="4419" y="5513"/>
                    <a:pt x="4451" y="5471"/>
                    <a:pt x="4482" y="5440"/>
                  </a:cubicBezTo>
                  <a:lnTo>
                    <a:pt x="4482" y="5639"/>
                  </a:lnTo>
                  <a:cubicBezTo>
                    <a:pt x="4493" y="5974"/>
                    <a:pt x="4493" y="6309"/>
                    <a:pt x="4503" y="6644"/>
                  </a:cubicBezTo>
                  <a:cubicBezTo>
                    <a:pt x="4503" y="6905"/>
                    <a:pt x="4493" y="7157"/>
                    <a:pt x="4493" y="7419"/>
                  </a:cubicBezTo>
                  <a:lnTo>
                    <a:pt x="4493" y="8194"/>
                  </a:lnTo>
                  <a:cubicBezTo>
                    <a:pt x="4493" y="8592"/>
                    <a:pt x="4493" y="8979"/>
                    <a:pt x="4482" y="9367"/>
                  </a:cubicBezTo>
                  <a:cubicBezTo>
                    <a:pt x="4482" y="9565"/>
                    <a:pt x="4472" y="9754"/>
                    <a:pt x="4461" y="9942"/>
                  </a:cubicBezTo>
                  <a:cubicBezTo>
                    <a:pt x="4461" y="10037"/>
                    <a:pt x="4451" y="10131"/>
                    <a:pt x="4451" y="10235"/>
                  </a:cubicBezTo>
                  <a:cubicBezTo>
                    <a:pt x="4451" y="10330"/>
                    <a:pt x="4440" y="10435"/>
                    <a:pt x="4451" y="10539"/>
                  </a:cubicBezTo>
                  <a:cubicBezTo>
                    <a:pt x="4451" y="10665"/>
                    <a:pt x="4566" y="10759"/>
                    <a:pt x="4681" y="10770"/>
                  </a:cubicBezTo>
                  <a:lnTo>
                    <a:pt x="4692" y="10770"/>
                  </a:lnTo>
                  <a:cubicBezTo>
                    <a:pt x="4817" y="10770"/>
                    <a:pt x="4922" y="10686"/>
                    <a:pt x="4943" y="10570"/>
                  </a:cubicBezTo>
                  <a:cubicBezTo>
                    <a:pt x="4975" y="10424"/>
                    <a:pt x="4975" y="10267"/>
                    <a:pt x="4985" y="10110"/>
                  </a:cubicBezTo>
                  <a:cubicBezTo>
                    <a:pt x="4985" y="9974"/>
                    <a:pt x="4996" y="9837"/>
                    <a:pt x="5006" y="9702"/>
                  </a:cubicBezTo>
                  <a:cubicBezTo>
                    <a:pt x="5017" y="9418"/>
                    <a:pt x="5027" y="9136"/>
                    <a:pt x="5027" y="8843"/>
                  </a:cubicBezTo>
                  <a:cubicBezTo>
                    <a:pt x="5037" y="8466"/>
                    <a:pt x="5037" y="8078"/>
                    <a:pt x="5048" y="7691"/>
                  </a:cubicBezTo>
                  <a:cubicBezTo>
                    <a:pt x="5048" y="7303"/>
                    <a:pt x="5068" y="6916"/>
                    <a:pt x="5058" y="6528"/>
                  </a:cubicBezTo>
                  <a:lnTo>
                    <a:pt x="5058" y="6508"/>
                  </a:lnTo>
                  <a:lnTo>
                    <a:pt x="5058" y="6497"/>
                  </a:lnTo>
                  <a:cubicBezTo>
                    <a:pt x="5058" y="6162"/>
                    <a:pt x="5048" y="5827"/>
                    <a:pt x="5037" y="5502"/>
                  </a:cubicBezTo>
                  <a:lnTo>
                    <a:pt x="5037" y="5502"/>
                  </a:lnTo>
                  <a:cubicBezTo>
                    <a:pt x="5058" y="5523"/>
                    <a:pt x="5089" y="5555"/>
                    <a:pt x="5110" y="5586"/>
                  </a:cubicBezTo>
                  <a:cubicBezTo>
                    <a:pt x="5184" y="5660"/>
                    <a:pt x="5257" y="5744"/>
                    <a:pt x="5331" y="5827"/>
                  </a:cubicBezTo>
                  <a:lnTo>
                    <a:pt x="5550" y="6079"/>
                  </a:lnTo>
                  <a:cubicBezTo>
                    <a:pt x="5624" y="6152"/>
                    <a:pt x="5697" y="6235"/>
                    <a:pt x="5770" y="6319"/>
                  </a:cubicBezTo>
                  <a:lnTo>
                    <a:pt x="5864" y="6445"/>
                  </a:lnTo>
                  <a:cubicBezTo>
                    <a:pt x="5906" y="6487"/>
                    <a:pt x="5938" y="6539"/>
                    <a:pt x="5990" y="6581"/>
                  </a:cubicBezTo>
                  <a:cubicBezTo>
                    <a:pt x="6022" y="6612"/>
                    <a:pt x="6053" y="6623"/>
                    <a:pt x="6095" y="6623"/>
                  </a:cubicBezTo>
                  <a:cubicBezTo>
                    <a:pt x="6126" y="6623"/>
                    <a:pt x="6168" y="6612"/>
                    <a:pt x="6199" y="6581"/>
                  </a:cubicBezTo>
                  <a:cubicBezTo>
                    <a:pt x="6252" y="6539"/>
                    <a:pt x="6262" y="6456"/>
                    <a:pt x="6231" y="6393"/>
                  </a:cubicBezTo>
                  <a:cubicBezTo>
                    <a:pt x="6210" y="6340"/>
                    <a:pt x="6178" y="6288"/>
                    <a:pt x="6137" y="6246"/>
                  </a:cubicBezTo>
                  <a:lnTo>
                    <a:pt x="6043" y="6121"/>
                  </a:lnTo>
                  <a:cubicBezTo>
                    <a:pt x="5969" y="6047"/>
                    <a:pt x="5896" y="5963"/>
                    <a:pt x="5833" y="5890"/>
                  </a:cubicBezTo>
                  <a:cubicBezTo>
                    <a:pt x="5687" y="5744"/>
                    <a:pt x="5550" y="5586"/>
                    <a:pt x="5414" y="5429"/>
                  </a:cubicBezTo>
                  <a:cubicBezTo>
                    <a:pt x="5341" y="5356"/>
                    <a:pt x="5278" y="5283"/>
                    <a:pt x="5205" y="5220"/>
                  </a:cubicBezTo>
                  <a:cubicBezTo>
                    <a:pt x="5822" y="5209"/>
                    <a:pt x="6441" y="5199"/>
                    <a:pt x="7058" y="5167"/>
                  </a:cubicBezTo>
                  <a:cubicBezTo>
                    <a:pt x="7435" y="5146"/>
                    <a:pt x="7812" y="5125"/>
                    <a:pt x="8179" y="5104"/>
                  </a:cubicBezTo>
                  <a:cubicBezTo>
                    <a:pt x="8377" y="5104"/>
                    <a:pt x="8577" y="5094"/>
                    <a:pt x="8775" y="5083"/>
                  </a:cubicBezTo>
                  <a:cubicBezTo>
                    <a:pt x="8849" y="5083"/>
                    <a:pt x="8933" y="5073"/>
                    <a:pt x="9016" y="5073"/>
                  </a:cubicBezTo>
                  <a:cubicBezTo>
                    <a:pt x="9110" y="5063"/>
                    <a:pt x="9205" y="5052"/>
                    <a:pt x="9289" y="5042"/>
                  </a:cubicBezTo>
                  <a:cubicBezTo>
                    <a:pt x="9414" y="5021"/>
                    <a:pt x="9508" y="4895"/>
                    <a:pt x="9498" y="4759"/>
                  </a:cubicBezTo>
                  <a:cubicBezTo>
                    <a:pt x="9487" y="4644"/>
                    <a:pt x="9383" y="4518"/>
                    <a:pt x="9257" y="4518"/>
                  </a:cubicBezTo>
                  <a:cubicBezTo>
                    <a:pt x="9184" y="4518"/>
                    <a:pt x="9110" y="4518"/>
                    <a:pt x="9037" y="4529"/>
                  </a:cubicBezTo>
                  <a:cubicBezTo>
                    <a:pt x="8859" y="4539"/>
                    <a:pt x="8681" y="4560"/>
                    <a:pt x="8503" y="4571"/>
                  </a:cubicBezTo>
                  <a:cubicBezTo>
                    <a:pt x="8314" y="4581"/>
                    <a:pt x="8126" y="4592"/>
                    <a:pt x="7927" y="4602"/>
                  </a:cubicBezTo>
                  <a:cubicBezTo>
                    <a:pt x="7551" y="4634"/>
                    <a:pt x="7174" y="4665"/>
                    <a:pt x="6797" y="4686"/>
                  </a:cubicBezTo>
                  <a:cubicBezTo>
                    <a:pt x="6241" y="4717"/>
                    <a:pt x="5676" y="4738"/>
                    <a:pt x="5110" y="4748"/>
                  </a:cubicBezTo>
                  <a:cubicBezTo>
                    <a:pt x="5163" y="4696"/>
                    <a:pt x="5205" y="4655"/>
                    <a:pt x="5247" y="4602"/>
                  </a:cubicBezTo>
                  <a:cubicBezTo>
                    <a:pt x="5320" y="4518"/>
                    <a:pt x="5394" y="4445"/>
                    <a:pt x="5466" y="4361"/>
                  </a:cubicBezTo>
                  <a:cubicBezTo>
                    <a:pt x="5613" y="4204"/>
                    <a:pt x="5760" y="4057"/>
                    <a:pt x="5896" y="3911"/>
                  </a:cubicBezTo>
                  <a:cubicBezTo>
                    <a:pt x="5969" y="3838"/>
                    <a:pt x="6043" y="3754"/>
                    <a:pt x="6116" y="3680"/>
                  </a:cubicBezTo>
                  <a:cubicBezTo>
                    <a:pt x="6189" y="3597"/>
                    <a:pt x="6273" y="3524"/>
                    <a:pt x="6346" y="3440"/>
                  </a:cubicBezTo>
                  <a:cubicBezTo>
                    <a:pt x="6399" y="3377"/>
                    <a:pt x="6388" y="3282"/>
                    <a:pt x="6325" y="3220"/>
                  </a:cubicBezTo>
                  <a:cubicBezTo>
                    <a:pt x="6308" y="3203"/>
                    <a:pt x="6277" y="3186"/>
                    <a:pt x="6244" y="3186"/>
                  </a:cubicBezTo>
                  <a:cubicBezTo>
                    <a:pt x="6236" y="3186"/>
                    <a:pt x="6228" y="3187"/>
                    <a:pt x="6220" y="3189"/>
                  </a:cubicBezTo>
                  <a:cubicBezTo>
                    <a:pt x="6178" y="3189"/>
                    <a:pt x="6137" y="3210"/>
                    <a:pt x="6116" y="3241"/>
                  </a:cubicBezTo>
                  <a:cubicBezTo>
                    <a:pt x="6053" y="3293"/>
                    <a:pt x="6001" y="3366"/>
                    <a:pt x="5948" y="3429"/>
                  </a:cubicBezTo>
                  <a:cubicBezTo>
                    <a:pt x="5896" y="3503"/>
                    <a:pt x="5843" y="3566"/>
                    <a:pt x="5781" y="3628"/>
                  </a:cubicBezTo>
                  <a:cubicBezTo>
                    <a:pt x="5655" y="3785"/>
                    <a:pt x="5519" y="3943"/>
                    <a:pt x="5383" y="4099"/>
                  </a:cubicBezTo>
                  <a:cubicBezTo>
                    <a:pt x="5257" y="4246"/>
                    <a:pt x="5142" y="4382"/>
                    <a:pt x="5017" y="4529"/>
                  </a:cubicBezTo>
                  <a:lnTo>
                    <a:pt x="5017" y="4508"/>
                  </a:lnTo>
                  <a:lnTo>
                    <a:pt x="5017" y="4476"/>
                  </a:lnTo>
                  <a:cubicBezTo>
                    <a:pt x="5006" y="4309"/>
                    <a:pt x="5006" y="4131"/>
                    <a:pt x="4996" y="3964"/>
                  </a:cubicBezTo>
                  <a:cubicBezTo>
                    <a:pt x="4985" y="3775"/>
                    <a:pt x="4975" y="3576"/>
                    <a:pt x="4964" y="3377"/>
                  </a:cubicBezTo>
                  <a:cubicBezTo>
                    <a:pt x="4954" y="3199"/>
                    <a:pt x="4954" y="3021"/>
                    <a:pt x="4954" y="2843"/>
                  </a:cubicBezTo>
                  <a:lnTo>
                    <a:pt x="4954" y="948"/>
                  </a:lnTo>
                  <a:cubicBezTo>
                    <a:pt x="4954" y="801"/>
                    <a:pt x="4943" y="665"/>
                    <a:pt x="4943" y="518"/>
                  </a:cubicBezTo>
                  <a:cubicBezTo>
                    <a:pt x="4943" y="445"/>
                    <a:pt x="4943" y="361"/>
                    <a:pt x="4954" y="288"/>
                  </a:cubicBezTo>
                  <a:cubicBezTo>
                    <a:pt x="4975" y="267"/>
                    <a:pt x="4996" y="236"/>
                    <a:pt x="4985" y="194"/>
                  </a:cubicBezTo>
                  <a:cubicBezTo>
                    <a:pt x="4975" y="162"/>
                    <a:pt x="4975" y="141"/>
                    <a:pt x="4964" y="110"/>
                  </a:cubicBezTo>
                  <a:lnTo>
                    <a:pt x="4964" y="99"/>
                  </a:lnTo>
                  <a:cubicBezTo>
                    <a:pt x="4964" y="44"/>
                    <a:pt x="4916" y="1"/>
                    <a:pt x="4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1430105">
              <a:off x="236509" y="2920578"/>
              <a:ext cx="290596" cy="850063"/>
            </a:xfrm>
            <a:custGeom>
              <a:avLst/>
              <a:gdLst/>
              <a:ahLst/>
              <a:cxnLst/>
              <a:rect l="l" t="t" r="r" b="b"/>
              <a:pathLst>
                <a:path w="11624" h="34003" extrusionOk="0">
                  <a:moveTo>
                    <a:pt x="9174" y="1"/>
                  </a:moveTo>
                  <a:cubicBezTo>
                    <a:pt x="9063" y="1"/>
                    <a:pt x="8952" y="1"/>
                    <a:pt x="8840" y="23"/>
                  </a:cubicBezTo>
                  <a:cubicBezTo>
                    <a:pt x="8751" y="46"/>
                    <a:pt x="8651" y="78"/>
                    <a:pt x="8585" y="145"/>
                  </a:cubicBezTo>
                  <a:cubicBezTo>
                    <a:pt x="8540" y="190"/>
                    <a:pt x="8518" y="257"/>
                    <a:pt x="8496" y="313"/>
                  </a:cubicBezTo>
                  <a:cubicBezTo>
                    <a:pt x="8496" y="346"/>
                    <a:pt x="8506" y="390"/>
                    <a:pt x="8506" y="424"/>
                  </a:cubicBezTo>
                  <a:lnTo>
                    <a:pt x="8506" y="925"/>
                  </a:lnTo>
                  <a:cubicBezTo>
                    <a:pt x="8518" y="1080"/>
                    <a:pt x="8529" y="1226"/>
                    <a:pt x="8529" y="1382"/>
                  </a:cubicBezTo>
                  <a:cubicBezTo>
                    <a:pt x="8540" y="1537"/>
                    <a:pt x="8562" y="1704"/>
                    <a:pt x="8573" y="1860"/>
                  </a:cubicBezTo>
                  <a:cubicBezTo>
                    <a:pt x="8573" y="1983"/>
                    <a:pt x="8585" y="2116"/>
                    <a:pt x="8595" y="2238"/>
                  </a:cubicBezTo>
                  <a:cubicBezTo>
                    <a:pt x="8595" y="2361"/>
                    <a:pt x="8607" y="2483"/>
                    <a:pt x="8607" y="2606"/>
                  </a:cubicBezTo>
                  <a:cubicBezTo>
                    <a:pt x="8607" y="2728"/>
                    <a:pt x="8618" y="2851"/>
                    <a:pt x="8618" y="2973"/>
                  </a:cubicBezTo>
                  <a:lnTo>
                    <a:pt x="8651" y="3341"/>
                  </a:lnTo>
                  <a:cubicBezTo>
                    <a:pt x="8662" y="3508"/>
                    <a:pt x="8674" y="3663"/>
                    <a:pt x="8674" y="3831"/>
                  </a:cubicBezTo>
                  <a:cubicBezTo>
                    <a:pt x="8684" y="3975"/>
                    <a:pt x="8684" y="4120"/>
                    <a:pt x="8696" y="4276"/>
                  </a:cubicBezTo>
                  <a:cubicBezTo>
                    <a:pt x="8707" y="4420"/>
                    <a:pt x="8707" y="4576"/>
                    <a:pt x="8718" y="4732"/>
                  </a:cubicBezTo>
                  <a:lnTo>
                    <a:pt x="8718" y="4966"/>
                  </a:lnTo>
                  <a:cubicBezTo>
                    <a:pt x="8729" y="5044"/>
                    <a:pt x="8729" y="5111"/>
                    <a:pt x="8729" y="5189"/>
                  </a:cubicBezTo>
                  <a:cubicBezTo>
                    <a:pt x="8740" y="5345"/>
                    <a:pt x="8751" y="5489"/>
                    <a:pt x="8763" y="5645"/>
                  </a:cubicBezTo>
                  <a:cubicBezTo>
                    <a:pt x="8763" y="5801"/>
                    <a:pt x="8763" y="5957"/>
                    <a:pt x="8773" y="6102"/>
                  </a:cubicBezTo>
                  <a:cubicBezTo>
                    <a:pt x="8785" y="6424"/>
                    <a:pt x="8785" y="6748"/>
                    <a:pt x="8785" y="7070"/>
                  </a:cubicBezTo>
                  <a:cubicBezTo>
                    <a:pt x="8785" y="7238"/>
                    <a:pt x="8796" y="7394"/>
                    <a:pt x="8796" y="7560"/>
                  </a:cubicBezTo>
                  <a:lnTo>
                    <a:pt x="8796" y="8039"/>
                  </a:lnTo>
                  <a:cubicBezTo>
                    <a:pt x="8796" y="8128"/>
                    <a:pt x="8796" y="8217"/>
                    <a:pt x="8807" y="8317"/>
                  </a:cubicBezTo>
                  <a:cubicBezTo>
                    <a:pt x="8830" y="8819"/>
                    <a:pt x="8863" y="9331"/>
                    <a:pt x="8896" y="9843"/>
                  </a:cubicBezTo>
                  <a:cubicBezTo>
                    <a:pt x="8919" y="10188"/>
                    <a:pt x="8941" y="10544"/>
                    <a:pt x="8952" y="10900"/>
                  </a:cubicBezTo>
                  <a:cubicBezTo>
                    <a:pt x="8974" y="11234"/>
                    <a:pt x="8985" y="11580"/>
                    <a:pt x="8996" y="11914"/>
                  </a:cubicBezTo>
                  <a:cubicBezTo>
                    <a:pt x="9030" y="12648"/>
                    <a:pt x="9063" y="13372"/>
                    <a:pt x="9097" y="14106"/>
                  </a:cubicBezTo>
                  <a:cubicBezTo>
                    <a:pt x="9130" y="14797"/>
                    <a:pt x="9174" y="15499"/>
                    <a:pt x="9208" y="16200"/>
                  </a:cubicBezTo>
                  <a:cubicBezTo>
                    <a:pt x="9219" y="16523"/>
                    <a:pt x="9241" y="16845"/>
                    <a:pt x="9253" y="17179"/>
                  </a:cubicBezTo>
                  <a:cubicBezTo>
                    <a:pt x="9263" y="17525"/>
                    <a:pt x="9286" y="17870"/>
                    <a:pt x="9308" y="18215"/>
                  </a:cubicBezTo>
                  <a:cubicBezTo>
                    <a:pt x="9352" y="18894"/>
                    <a:pt x="9386" y="19573"/>
                    <a:pt x="9431" y="20241"/>
                  </a:cubicBezTo>
                  <a:cubicBezTo>
                    <a:pt x="9475" y="20887"/>
                    <a:pt x="9531" y="21521"/>
                    <a:pt x="9587" y="22167"/>
                  </a:cubicBezTo>
                  <a:cubicBezTo>
                    <a:pt x="9609" y="22490"/>
                    <a:pt x="9631" y="22813"/>
                    <a:pt x="9653" y="23147"/>
                  </a:cubicBezTo>
                  <a:cubicBezTo>
                    <a:pt x="9664" y="23369"/>
                    <a:pt x="9664" y="23592"/>
                    <a:pt x="9676" y="23815"/>
                  </a:cubicBezTo>
                  <a:cubicBezTo>
                    <a:pt x="9564" y="23760"/>
                    <a:pt x="9453" y="23715"/>
                    <a:pt x="9342" y="23670"/>
                  </a:cubicBezTo>
                  <a:cubicBezTo>
                    <a:pt x="9074" y="23548"/>
                    <a:pt x="8785" y="23481"/>
                    <a:pt x="8506" y="23392"/>
                  </a:cubicBezTo>
                  <a:cubicBezTo>
                    <a:pt x="8362" y="23336"/>
                    <a:pt x="8217" y="23292"/>
                    <a:pt x="8061" y="23258"/>
                  </a:cubicBezTo>
                  <a:cubicBezTo>
                    <a:pt x="7905" y="23225"/>
                    <a:pt x="7761" y="23203"/>
                    <a:pt x="7605" y="23191"/>
                  </a:cubicBezTo>
                  <a:cubicBezTo>
                    <a:pt x="7449" y="23181"/>
                    <a:pt x="7293" y="23169"/>
                    <a:pt x="7148" y="23158"/>
                  </a:cubicBezTo>
                  <a:cubicBezTo>
                    <a:pt x="6981" y="23158"/>
                    <a:pt x="6826" y="23169"/>
                    <a:pt x="6670" y="23191"/>
                  </a:cubicBezTo>
                  <a:cubicBezTo>
                    <a:pt x="6480" y="23214"/>
                    <a:pt x="6302" y="23258"/>
                    <a:pt x="6124" y="23303"/>
                  </a:cubicBezTo>
                  <a:cubicBezTo>
                    <a:pt x="5990" y="23347"/>
                    <a:pt x="5846" y="23392"/>
                    <a:pt x="5712" y="23448"/>
                  </a:cubicBezTo>
                  <a:cubicBezTo>
                    <a:pt x="5400" y="23570"/>
                    <a:pt x="5099" y="23715"/>
                    <a:pt x="4799" y="23882"/>
                  </a:cubicBezTo>
                  <a:cubicBezTo>
                    <a:pt x="4498" y="24049"/>
                    <a:pt x="4209" y="24227"/>
                    <a:pt x="3942" y="24438"/>
                  </a:cubicBezTo>
                  <a:cubicBezTo>
                    <a:pt x="3652" y="24650"/>
                    <a:pt x="3374" y="24873"/>
                    <a:pt x="3095" y="25106"/>
                  </a:cubicBezTo>
                  <a:cubicBezTo>
                    <a:pt x="2828" y="25329"/>
                    <a:pt x="2583" y="25574"/>
                    <a:pt x="2338" y="25830"/>
                  </a:cubicBezTo>
                  <a:cubicBezTo>
                    <a:pt x="2105" y="26075"/>
                    <a:pt x="1871" y="26331"/>
                    <a:pt x="1648" y="26587"/>
                  </a:cubicBezTo>
                  <a:cubicBezTo>
                    <a:pt x="1214" y="27110"/>
                    <a:pt x="824" y="27689"/>
                    <a:pt x="546" y="28313"/>
                  </a:cubicBezTo>
                  <a:cubicBezTo>
                    <a:pt x="401" y="28636"/>
                    <a:pt x="279" y="28958"/>
                    <a:pt x="190" y="29304"/>
                  </a:cubicBezTo>
                  <a:cubicBezTo>
                    <a:pt x="146" y="29482"/>
                    <a:pt x="101" y="29660"/>
                    <a:pt x="79" y="29838"/>
                  </a:cubicBezTo>
                  <a:cubicBezTo>
                    <a:pt x="56" y="29927"/>
                    <a:pt x="45" y="30016"/>
                    <a:pt x="34" y="30116"/>
                  </a:cubicBezTo>
                  <a:cubicBezTo>
                    <a:pt x="34" y="30195"/>
                    <a:pt x="23" y="30284"/>
                    <a:pt x="12" y="30361"/>
                  </a:cubicBezTo>
                  <a:cubicBezTo>
                    <a:pt x="12" y="30539"/>
                    <a:pt x="0" y="30729"/>
                    <a:pt x="23" y="30907"/>
                  </a:cubicBezTo>
                  <a:cubicBezTo>
                    <a:pt x="34" y="31085"/>
                    <a:pt x="56" y="31252"/>
                    <a:pt x="101" y="31430"/>
                  </a:cubicBezTo>
                  <a:cubicBezTo>
                    <a:pt x="146" y="31620"/>
                    <a:pt x="201" y="31809"/>
                    <a:pt x="268" y="31987"/>
                  </a:cubicBezTo>
                  <a:cubicBezTo>
                    <a:pt x="312" y="32076"/>
                    <a:pt x="346" y="32165"/>
                    <a:pt x="390" y="32254"/>
                  </a:cubicBezTo>
                  <a:cubicBezTo>
                    <a:pt x="435" y="32343"/>
                    <a:pt x="490" y="32432"/>
                    <a:pt x="546" y="32510"/>
                  </a:cubicBezTo>
                  <a:cubicBezTo>
                    <a:pt x="591" y="32599"/>
                    <a:pt x="658" y="32677"/>
                    <a:pt x="713" y="32755"/>
                  </a:cubicBezTo>
                  <a:cubicBezTo>
                    <a:pt x="769" y="32822"/>
                    <a:pt x="814" y="32877"/>
                    <a:pt x="869" y="32933"/>
                  </a:cubicBezTo>
                  <a:cubicBezTo>
                    <a:pt x="1002" y="33067"/>
                    <a:pt x="1136" y="33201"/>
                    <a:pt x="1292" y="33312"/>
                  </a:cubicBezTo>
                  <a:cubicBezTo>
                    <a:pt x="1437" y="33412"/>
                    <a:pt x="1593" y="33512"/>
                    <a:pt x="1749" y="33579"/>
                  </a:cubicBezTo>
                  <a:cubicBezTo>
                    <a:pt x="1915" y="33657"/>
                    <a:pt x="2093" y="33735"/>
                    <a:pt x="2261" y="33790"/>
                  </a:cubicBezTo>
                  <a:cubicBezTo>
                    <a:pt x="2439" y="33835"/>
                    <a:pt x="2617" y="33891"/>
                    <a:pt x="2795" y="33924"/>
                  </a:cubicBezTo>
                  <a:lnTo>
                    <a:pt x="3330" y="33991"/>
                  </a:lnTo>
                  <a:cubicBezTo>
                    <a:pt x="3419" y="33991"/>
                    <a:pt x="3508" y="34002"/>
                    <a:pt x="3608" y="34002"/>
                  </a:cubicBezTo>
                  <a:lnTo>
                    <a:pt x="3909" y="34002"/>
                  </a:lnTo>
                  <a:cubicBezTo>
                    <a:pt x="4075" y="33991"/>
                    <a:pt x="4253" y="33968"/>
                    <a:pt x="4421" y="33946"/>
                  </a:cubicBezTo>
                  <a:cubicBezTo>
                    <a:pt x="4777" y="33891"/>
                    <a:pt x="5122" y="33802"/>
                    <a:pt x="5456" y="33701"/>
                  </a:cubicBezTo>
                  <a:cubicBezTo>
                    <a:pt x="5801" y="33590"/>
                    <a:pt x="6124" y="33446"/>
                    <a:pt x="6447" y="33290"/>
                  </a:cubicBezTo>
                  <a:cubicBezTo>
                    <a:pt x="6769" y="33134"/>
                    <a:pt x="7070" y="32966"/>
                    <a:pt x="7371" y="32778"/>
                  </a:cubicBezTo>
                  <a:cubicBezTo>
                    <a:pt x="7516" y="32688"/>
                    <a:pt x="7649" y="32599"/>
                    <a:pt x="7794" y="32510"/>
                  </a:cubicBezTo>
                  <a:cubicBezTo>
                    <a:pt x="7939" y="32421"/>
                    <a:pt x="8072" y="32332"/>
                    <a:pt x="8217" y="32243"/>
                  </a:cubicBezTo>
                  <a:cubicBezTo>
                    <a:pt x="8362" y="32143"/>
                    <a:pt x="8496" y="32053"/>
                    <a:pt x="8640" y="31954"/>
                  </a:cubicBezTo>
                  <a:lnTo>
                    <a:pt x="9074" y="31653"/>
                  </a:lnTo>
                  <a:cubicBezTo>
                    <a:pt x="9375" y="31430"/>
                    <a:pt x="9664" y="31207"/>
                    <a:pt x="9931" y="30940"/>
                  </a:cubicBezTo>
                  <a:cubicBezTo>
                    <a:pt x="10065" y="30807"/>
                    <a:pt x="10199" y="30673"/>
                    <a:pt x="10321" y="30529"/>
                  </a:cubicBezTo>
                  <a:cubicBezTo>
                    <a:pt x="10433" y="30383"/>
                    <a:pt x="10544" y="30239"/>
                    <a:pt x="10655" y="30083"/>
                  </a:cubicBezTo>
                  <a:cubicBezTo>
                    <a:pt x="10755" y="29927"/>
                    <a:pt x="10856" y="29772"/>
                    <a:pt x="10933" y="29604"/>
                  </a:cubicBezTo>
                  <a:cubicBezTo>
                    <a:pt x="11022" y="29448"/>
                    <a:pt x="11089" y="29282"/>
                    <a:pt x="11156" y="29126"/>
                  </a:cubicBezTo>
                  <a:cubicBezTo>
                    <a:pt x="11301" y="28803"/>
                    <a:pt x="11401" y="28469"/>
                    <a:pt x="11479" y="28124"/>
                  </a:cubicBezTo>
                  <a:cubicBezTo>
                    <a:pt x="11546" y="27778"/>
                    <a:pt x="11579" y="27434"/>
                    <a:pt x="11601" y="27088"/>
                  </a:cubicBezTo>
                  <a:cubicBezTo>
                    <a:pt x="11624" y="26743"/>
                    <a:pt x="11601" y="26398"/>
                    <a:pt x="11535" y="26053"/>
                  </a:cubicBezTo>
                  <a:cubicBezTo>
                    <a:pt x="11502" y="25886"/>
                    <a:pt x="11457" y="25730"/>
                    <a:pt x="11412" y="25563"/>
                  </a:cubicBezTo>
                  <a:cubicBezTo>
                    <a:pt x="11379" y="25430"/>
                    <a:pt x="11323" y="25284"/>
                    <a:pt x="11290" y="25151"/>
                  </a:cubicBezTo>
                  <a:cubicBezTo>
                    <a:pt x="11267" y="25084"/>
                    <a:pt x="11257" y="25029"/>
                    <a:pt x="11245" y="24962"/>
                  </a:cubicBezTo>
                  <a:cubicBezTo>
                    <a:pt x="11223" y="24772"/>
                    <a:pt x="11234" y="24583"/>
                    <a:pt x="11223" y="24405"/>
                  </a:cubicBezTo>
                  <a:cubicBezTo>
                    <a:pt x="11223" y="24193"/>
                    <a:pt x="11212" y="23993"/>
                    <a:pt x="11201" y="23793"/>
                  </a:cubicBezTo>
                  <a:lnTo>
                    <a:pt x="11134" y="22791"/>
                  </a:lnTo>
                  <a:cubicBezTo>
                    <a:pt x="11111" y="22434"/>
                    <a:pt x="11078" y="22078"/>
                    <a:pt x="11056" y="21733"/>
                  </a:cubicBezTo>
                  <a:cubicBezTo>
                    <a:pt x="11012" y="21021"/>
                    <a:pt x="11000" y="20319"/>
                    <a:pt x="10978" y="19606"/>
                  </a:cubicBezTo>
                  <a:cubicBezTo>
                    <a:pt x="10956" y="18916"/>
                    <a:pt x="10900" y="18237"/>
                    <a:pt x="10867" y="17547"/>
                  </a:cubicBezTo>
                  <a:cubicBezTo>
                    <a:pt x="10856" y="17202"/>
                    <a:pt x="10834" y="16857"/>
                    <a:pt x="10834" y="16511"/>
                  </a:cubicBezTo>
                  <a:cubicBezTo>
                    <a:pt x="10822" y="16167"/>
                    <a:pt x="10811" y="15821"/>
                    <a:pt x="10811" y="15476"/>
                  </a:cubicBezTo>
                  <a:cubicBezTo>
                    <a:pt x="10811" y="15131"/>
                    <a:pt x="10800" y="14797"/>
                    <a:pt x="10789" y="14463"/>
                  </a:cubicBezTo>
                  <a:cubicBezTo>
                    <a:pt x="10777" y="14106"/>
                    <a:pt x="10755" y="13750"/>
                    <a:pt x="10733" y="13394"/>
                  </a:cubicBezTo>
                  <a:cubicBezTo>
                    <a:pt x="10711" y="13060"/>
                    <a:pt x="10700" y="12715"/>
                    <a:pt x="10688" y="12381"/>
                  </a:cubicBezTo>
                  <a:cubicBezTo>
                    <a:pt x="10666" y="12047"/>
                    <a:pt x="10655" y="11713"/>
                    <a:pt x="10633" y="11379"/>
                  </a:cubicBezTo>
                  <a:cubicBezTo>
                    <a:pt x="10611" y="11034"/>
                    <a:pt x="10577" y="10700"/>
                    <a:pt x="10544" y="10366"/>
                  </a:cubicBezTo>
                  <a:cubicBezTo>
                    <a:pt x="10522" y="10032"/>
                    <a:pt x="10510" y="9687"/>
                    <a:pt x="10488" y="9353"/>
                  </a:cubicBezTo>
                  <a:cubicBezTo>
                    <a:pt x="10466" y="9007"/>
                    <a:pt x="10455" y="8651"/>
                    <a:pt x="10443" y="8306"/>
                  </a:cubicBezTo>
                  <a:cubicBezTo>
                    <a:pt x="10433" y="7961"/>
                    <a:pt x="10433" y="7627"/>
                    <a:pt x="10421" y="7293"/>
                  </a:cubicBezTo>
                  <a:cubicBezTo>
                    <a:pt x="10399" y="6625"/>
                    <a:pt x="10366" y="5957"/>
                    <a:pt x="10321" y="5300"/>
                  </a:cubicBezTo>
                  <a:cubicBezTo>
                    <a:pt x="10265" y="4643"/>
                    <a:pt x="10221" y="3997"/>
                    <a:pt x="10166" y="3352"/>
                  </a:cubicBezTo>
                  <a:cubicBezTo>
                    <a:pt x="10132" y="3018"/>
                    <a:pt x="10099" y="2695"/>
                    <a:pt x="10054" y="2361"/>
                  </a:cubicBezTo>
                  <a:cubicBezTo>
                    <a:pt x="10020" y="2050"/>
                    <a:pt x="9976" y="1726"/>
                    <a:pt x="9943" y="1414"/>
                  </a:cubicBezTo>
                  <a:cubicBezTo>
                    <a:pt x="9921" y="1248"/>
                    <a:pt x="9909" y="1092"/>
                    <a:pt x="9887" y="936"/>
                  </a:cubicBezTo>
                  <a:cubicBezTo>
                    <a:pt x="9876" y="780"/>
                    <a:pt x="9865" y="635"/>
                    <a:pt x="9832" y="491"/>
                  </a:cubicBezTo>
                  <a:cubicBezTo>
                    <a:pt x="9820" y="412"/>
                    <a:pt x="9798" y="313"/>
                    <a:pt x="9753" y="246"/>
                  </a:cubicBezTo>
                  <a:cubicBezTo>
                    <a:pt x="9720" y="179"/>
                    <a:pt x="9676" y="135"/>
                    <a:pt x="9609" y="90"/>
                  </a:cubicBezTo>
                  <a:cubicBezTo>
                    <a:pt x="9564" y="68"/>
                    <a:pt x="9520" y="46"/>
                    <a:pt x="9464" y="34"/>
                  </a:cubicBezTo>
                  <a:cubicBezTo>
                    <a:pt x="9375" y="12"/>
                    <a:pt x="9275" y="1"/>
                    <a:pt x="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193074" y="3453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81824" y="12831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7149" y="8603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208699" y="67803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07036" y="395496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78049" y="29040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398536" y="450583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4028136" y="44633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584036" y="48465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350374" y="105473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782199" y="28780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246561" y="46361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204536" y="46361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969786" y="12405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685649" y="15464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782199" y="19084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5"/>
          <p:cNvGrpSpPr/>
          <p:nvPr/>
        </p:nvGrpSpPr>
        <p:grpSpPr>
          <a:xfrm rot="10800000">
            <a:off x="3774803" y="-43561"/>
            <a:ext cx="5388749" cy="5325251"/>
            <a:chOff x="3912050" y="1551700"/>
            <a:chExt cx="1042150" cy="1029850"/>
          </a:xfrm>
        </p:grpSpPr>
        <p:sp>
          <p:nvSpPr>
            <p:cNvPr id="349" name="Google Shape;349;p15"/>
            <p:cNvSpPr/>
            <p:nvPr/>
          </p:nvSpPr>
          <p:spPr>
            <a:xfrm>
              <a:off x="3912050" y="1551700"/>
              <a:ext cx="1042150" cy="1029850"/>
            </a:xfrm>
            <a:custGeom>
              <a:avLst/>
              <a:gdLst/>
              <a:ahLst/>
              <a:cxnLst/>
              <a:rect l="l" t="t" r="r" b="b"/>
              <a:pathLst>
                <a:path w="41686" h="41194" extrusionOk="0">
                  <a:moveTo>
                    <a:pt x="4577" y="1"/>
                  </a:moveTo>
                  <a:cubicBezTo>
                    <a:pt x="4105" y="1"/>
                    <a:pt x="3634" y="21"/>
                    <a:pt x="3163" y="42"/>
                  </a:cubicBezTo>
                  <a:cubicBezTo>
                    <a:pt x="2702" y="74"/>
                    <a:pt x="2241" y="116"/>
                    <a:pt x="1791" y="179"/>
                  </a:cubicBezTo>
                  <a:cubicBezTo>
                    <a:pt x="1331" y="231"/>
                    <a:pt x="880" y="315"/>
                    <a:pt x="430" y="409"/>
                  </a:cubicBezTo>
                  <a:cubicBezTo>
                    <a:pt x="283" y="440"/>
                    <a:pt x="137" y="472"/>
                    <a:pt x="0" y="503"/>
                  </a:cubicBezTo>
                  <a:lnTo>
                    <a:pt x="0" y="27707"/>
                  </a:lnTo>
                  <a:cubicBezTo>
                    <a:pt x="21" y="27718"/>
                    <a:pt x="53" y="27718"/>
                    <a:pt x="74" y="27728"/>
                  </a:cubicBezTo>
                  <a:lnTo>
                    <a:pt x="200" y="27760"/>
                  </a:lnTo>
                  <a:cubicBezTo>
                    <a:pt x="325" y="27801"/>
                    <a:pt x="440" y="27853"/>
                    <a:pt x="566" y="27906"/>
                  </a:cubicBezTo>
                  <a:cubicBezTo>
                    <a:pt x="681" y="27958"/>
                    <a:pt x="796" y="28021"/>
                    <a:pt x="912" y="28074"/>
                  </a:cubicBezTo>
                  <a:cubicBezTo>
                    <a:pt x="1142" y="28199"/>
                    <a:pt x="1362" y="28325"/>
                    <a:pt x="1582" y="28461"/>
                  </a:cubicBezTo>
                  <a:cubicBezTo>
                    <a:pt x="1634" y="28503"/>
                    <a:pt x="1697" y="28534"/>
                    <a:pt x="1749" y="28576"/>
                  </a:cubicBezTo>
                  <a:cubicBezTo>
                    <a:pt x="1801" y="28607"/>
                    <a:pt x="1854" y="28649"/>
                    <a:pt x="1906" y="28691"/>
                  </a:cubicBezTo>
                  <a:cubicBezTo>
                    <a:pt x="2011" y="28775"/>
                    <a:pt x="2105" y="28859"/>
                    <a:pt x="2210" y="28953"/>
                  </a:cubicBezTo>
                  <a:cubicBezTo>
                    <a:pt x="2252" y="28995"/>
                    <a:pt x="2294" y="29037"/>
                    <a:pt x="2346" y="29079"/>
                  </a:cubicBezTo>
                  <a:cubicBezTo>
                    <a:pt x="2388" y="29131"/>
                    <a:pt x="2430" y="29173"/>
                    <a:pt x="2482" y="29226"/>
                  </a:cubicBezTo>
                  <a:cubicBezTo>
                    <a:pt x="2566" y="29319"/>
                    <a:pt x="2660" y="29414"/>
                    <a:pt x="2744" y="29508"/>
                  </a:cubicBezTo>
                  <a:cubicBezTo>
                    <a:pt x="2911" y="29696"/>
                    <a:pt x="3079" y="29896"/>
                    <a:pt x="3225" y="30094"/>
                  </a:cubicBezTo>
                  <a:cubicBezTo>
                    <a:pt x="3372" y="30294"/>
                    <a:pt x="3509" y="30492"/>
                    <a:pt x="3644" y="30691"/>
                  </a:cubicBezTo>
                  <a:cubicBezTo>
                    <a:pt x="3781" y="30890"/>
                    <a:pt x="3906" y="31099"/>
                    <a:pt x="4042" y="31309"/>
                  </a:cubicBezTo>
                  <a:cubicBezTo>
                    <a:pt x="4293" y="31707"/>
                    <a:pt x="4556" y="32105"/>
                    <a:pt x="4838" y="32492"/>
                  </a:cubicBezTo>
                  <a:cubicBezTo>
                    <a:pt x="4943" y="32639"/>
                    <a:pt x="5047" y="32775"/>
                    <a:pt x="5152" y="32911"/>
                  </a:cubicBezTo>
                  <a:lnTo>
                    <a:pt x="5341" y="33131"/>
                  </a:lnTo>
                  <a:cubicBezTo>
                    <a:pt x="5393" y="33194"/>
                    <a:pt x="5456" y="33256"/>
                    <a:pt x="5508" y="33319"/>
                  </a:cubicBezTo>
                  <a:cubicBezTo>
                    <a:pt x="5550" y="33361"/>
                    <a:pt x="5592" y="33393"/>
                    <a:pt x="5624" y="33435"/>
                  </a:cubicBezTo>
                  <a:cubicBezTo>
                    <a:pt x="5666" y="33466"/>
                    <a:pt x="5697" y="33498"/>
                    <a:pt x="5738" y="33529"/>
                  </a:cubicBezTo>
                  <a:cubicBezTo>
                    <a:pt x="5770" y="33561"/>
                    <a:pt x="5801" y="33592"/>
                    <a:pt x="5843" y="33623"/>
                  </a:cubicBezTo>
                  <a:cubicBezTo>
                    <a:pt x="5885" y="33654"/>
                    <a:pt x="5938" y="33696"/>
                    <a:pt x="5980" y="33728"/>
                  </a:cubicBezTo>
                  <a:cubicBezTo>
                    <a:pt x="6032" y="33770"/>
                    <a:pt x="6094" y="33812"/>
                    <a:pt x="6147" y="33854"/>
                  </a:cubicBezTo>
                  <a:cubicBezTo>
                    <a:pt x="6199" y="33885"/>
                    <a:pt x="6262" y="33927"/>
                    <a:pt x="6325" y="33958"/>
                  </a:cubicBezTo>
                  <a:cubicBezTo>
                    <a:pt x="6409" y="34010"/>
                    <a:pt x="6482" y="34052"/>
                    <a:pt x="6566" y="34094"/>
                  </a:cubicBezTo>
                  <a:cubicBezTo>
                    <a:pt x="6608" y="34126"/>
                    <a:pt x="6650" y="34147"/>
                    <a:pt x="6702" y="34168"/>
                  </a:cubicBezTo>
                  <a:cubicBezTo>
                    <a:pt x="6755" y="34189"/>
                    <a:pt x="6796" y="34210"/>
                    <a:pt x="6848" y="34231"/>
                  </a:cubicBezTo>
                  <a:cubicBezTo>
                    <a:pt x="6943" y="34273"/>
                    <a:pt x="7027" y="34304"/>
                    <a:pt x="7111" y="34335"/>
                  </a:cubicBezTo>
                  <a:cubicBezTo>
                    <a:pt x="7152" y="34345"/>
                    <a:pt x="7194" y="34366"/>
                    <a:pt x="7246" y="34377"/>
                  </a:cubicBezTo>
                  <a:cubicBezTo>
                    <a:pt x="7288" y="34387"/>
                    <a:pt x="7341" y="34408"/>
                    <a:pt x="7393" y="34419"/>
                  </a:cubicBezTo>
                  <a:cubicBezTo>
                    <a:pt x="7456" y="34429"/>
                    <a:pt x="7529" y="34450"/>
                    <a:pt x="7592" y="34461"/>
                  </a:cubicBezTo>
                  <a:cubicBezTo>
                    <a:pt x="7623" y="34471"/>
                    <a:pt x="7655" y="34471"/>
                    <a:pt x="7686" y="34482"/>
                  </a:cubicBezTo>
                  <a:cubicBezTo>
                    <a:pt x="7718" y="34482"/>
                    <a:pt x="7749" y="34492"/>
                    <a:pt x="7781" y="34492"/>
                  </a:cubicBezTo>
                  <a:cubicBezTo>
                    <a:pt x="7885" y="34513"/>
                    <a:pt x="7990" y="34524"/>
                    <a:pt x="8095" y="34524"/>
                  </a:cubicBezTo>
                  <a:cubicBezTo>
                    <a:pt x="8200" y="34534"/>
                    <a:pt x="8314" y="34534"/>
                    <a:pt x="8419" y="34534"/>
                  </a:cubicBezTo>
                  <a:cubicBezTo>
                    <a:pt x="8482" y="34534"/>
                    <a:pt x="8540" y="34539"/>
                    <a:pt x="8600" y="34539"/>
                  </a:cubicBezTo>
                  <a:cubicBezTo>
                    <a:pt x="8630" y="34539"/>
                    <a:pt x="8660" y="34538"/>
                    <a:pt x="8691" y="34534"/>
                  </a:cubicBezTo>
                  <a:cubicBezTo>
                    <a:pt x="8807" y="34534"/>
                    <a:pt x="8922" y="34524"/>
                    <a:pt x="9037" y="34524"/>
                  </a:cubicBezTo>
                  <a:cubicBezTo>
                    <a:pt x="9236" y="34503"/>
                    <a:pt x="9445" y="34482"/>
                    <a:pt x="9645" y="34461"/>
                  </a:cubicBezTo>
                  <a:cubicBezTo>
                    <a:pt x="9770" y="34440"/>
                    <a:pt x="9896" y="34429"/>
                    <a:pt x="10022" y="34408"/>
                  </a:cubicBezTo>
                  <a:cubicBezTo>
                    <a:pt x="10157" y="34387"/>
                    <a:pt x="10283" y="34366"/>
                    <a:pt x="10419" y="34335"/>
                  </a:cubicBezTo>
                  <a:lnTo>
                    <a:pt x="11204" y="34210"/>
                  </a:lnTo>
                  <a:cubicBezTo>
                    <a:pt x="11718" y="34136"/>
                    <a:pt x="12230" y="34063"/>
                    <a:pt x="12754" y="34010"/>
                  </a:cubicBezTo>
                  <a:cubicBezTo>
                    <a:pt x="12932" y="33989"/>
                    <a:pt x="13121" y="33979"/>
                    <a:pt x="13309" y="33968"/>
                  </a:cubicBezTo>
                  <a:cubicBezTo>
                    <a:pt x="13508" y="33958"/>
                    <a:pt x="13707" y="33958"/>
                    <a:pt x="13906" y="33958"/>
                  </a:cubicBezTo>
                  <a:lnTo>
                    <a:pt x="14001" y="33958"/>
                  </a:lnTo>
                  <a:cubicBezTo>
                    <a:pt x="14262" y="33958"/>
                    <a:pt x="14524" y="33979"/>
                    <a:pt x="14775" y="34010"/>
                  </a:cubicBezTo>
                  <a:cubicBezTo>
                    <a:pt x="15048" y="34031"/>
                    <a:pt x="15309" y="34063"/>
                    <a:pt x="15571" y="34105"/>
                  </a:cubicBezTo>
                  <a:cubicBezTo>
                    <a:pt x="15833" y="34147"/>
                    <a:pt x="16095" y="34199"/>
                    <a:pt x="16346" y="34252"/>
                  </a:cubicBezTo>
                  <a:cubicBezTo>
                    <a:pt x="16607" y="34314"/>
                    <a:pt x="16859" y="34377"/>
                    <a:pt x="17110" y="34461"/>
                  </a:cubicBezTo>
                  <a:cubicBezTo>
                    <a:pt x="17257" y="34503"/>
                    <a:pt x="17393" y="34545"/>
                    <a:pt x="17540" y="34597"/>
                  </a:cubicBezTo>
                  <a:lnTo>
                    <a:pt x="17885" y="34722"/>
                  </a:lnTo>
                  <a:lnTo>
                    <a:pt x="18105" y="34817"/>
                  </a:lnTo>
                  <a:cubicBezTo>
                    <a:pt x="18157" y="34838"/>
                    <a:pt x="18220" y="34869"/>
                    <a:pt x="18283" y="34901"/>
                  </a:cubicBezTo>
                  <a:cubicBezTo>
                    <a:pt x="18387" y="34953"/>
                    <a:pt x="18503" y="35006"/>
                    <a:pt x="18608" y="35057"/>
                  </a:cubicBezTo>
                  <a:cubicBezTo>
                    <a:pt x="18838" y="35194"/>
                    <a:pt x="19079" y="35320"/>
                    <a:pt x="19299" y="35466"/>
                  </a:cubicBezTo>
                  <a:cubicBezTo>
                    <a:pt x="19529" y="35613"/>
                    <a:pt x="19749" y="35769"/>
                    <a:pt x="19958" y="35927"/>
                  </a:cubicBezTo>
                  <a:cubicBezTo>
                    <a:pt x="20178" y="36095"/>
                    <a:pt x="20388" y="36262"/>
                    <a:pt x="20586" y="36451"/>
                  </a:cubicBezTo>
                  <a:cubicBezTo>
                    <a:pt x="20786" y="36639"/>
                    <a:pt x="20974" y="36838"/>
                    <a:pt x="21163" y="37047"/>
                  </a:cubicBezTo>
                  <a:cubicBezTo>
                    <a:pt x="21340" y="37246"/>
                    <a:pt x="21498" y="37456"/>
                    <a:pt x="21644" y="37675"/>
                  </a:cubicBezTo>
                  <a:cubicBezTo>
                    <a:pt x="21717" y="37770"/>
                    <a:pt x="21780" y="37864"/>
                    <a:pt x="21843" y="37968"/>
                  </a:cubicBezTo>
                  <a:cubicBezTo>
                    <a:pt x="21875" y="38021"/>
                    <a:pt x="21917" y="38084"/>
                    <a:pt x="21948" y="38147"/>
                  </a:cubicBezTo>
                  <a:cubicBezTo>
                    <a:pt x="21989" y="38210"/>
                    <a:pt x="22021" y="38283"/>
                    <a:pt x="22063" y="38345"/>
                  </a:cubicBezTo>
                  <a:cubicBezTo>
                    <a:pt x="22126" y="38471"/>
                    <a:pt x="22189" y="38587"/>
                    <a:pt x="22241" y="38712"/>
                  </a:cubicBezTo>
                  <a:cubicBezTo>
                    <a:pt x="22262" y="38754"/>
                    <a:pt x="22283" y="38806"/>
                    <a:pt x="22304" y="38859"/>
                  </a:cubicBezTo>
                  <a:lnTo>
                    <a:pt x="22398" y="39078"/>
                  </a:lnTo>
                  <a:cubicBezTo>
                    <a:pt x="22440" y="39204"/>
                    <a:pt x="22492" y="39330"/>
                    <a:pt x="22534" y="39455"/>
                  </a:cubicBezTo>
                  <a:cubicBezTo>
                    <a:pt x="22566" y="39581"/>
                    <a:pt x="22608" y="39707"/>
                    <a:pt x="22639" y="39832"/>
                  </a:cubicBezTo>
                  <a:cubicBezTo>
                    <a:pt x="22660" y="39895"/>
                    <a:pt x="22681" y="39969"/>
                    <a:pt x="22702" y="40042"/>
                  </a:cubicBezTo>
                  <a:cubicBezTo>
                    <a:pt x="22712" y="40094"/>
                    <a:pt x="22733" y="40157"/>
                    <a:pt x="22743" y="40220"/>
                  </a:cubicBezTo>
                  <a:cubicBezTo>
                    <a:pt x="22775" y="40356"/>
                    <a:pt x="22806" y="40502"/>
                    <a:pt x="22838" y="40639"/>
                  </a:cubicBezTo>
                  <a:cubicBezTo>
                    <a:pt x="22848" y="40691"/>
                    <a:pt x="22848" y="40744"/>
                    <a:pt x="22859" y="40796"/>
                  </a:cubicBezTo>
                  <a:cubicBezTo>
                    <a:pt x="22869" y="40858"/>
                    <a:pt x="22880" y="40921"/>
                    <a:pt x="22890" y="40974"/>
                  </a:cubicBezTo>
                  <a:lnTo>
                    <a:pt x="22922" y="41193"/>
                  </a:lnTo>
                  <a:lnTo>
                    <a:pt x="41686" y="41193"/>
                  </a:lnTo>
                  <a:lnTo>
                    <a:pt x="41654" y="40565"/>
                  </a:lnTo>
                  <a:lnTo>
                    <a:pt x="41654" y="40042"/>
                  </a:lnTo>
                  <a:cubicBezTo>
                    <a:pt x="41644" y="39853"/>
                    <a:pt x="41633" y="39665"/>
                    <a:pt x="41612" y="39476"/>
                  </a:cubicBezTo>
                  <a:cubicBezTo>
                    <a:pt x="41581" y="39089"/>
                    <a:pt x="41549" y="38691"/>
                    <a:pt x="41497" y="38303"/>
                  </a:cubicBezTo>
                  <a:cubicBezTo>
                    <a:pt x="41455" y="37875"/>
                    <a:pt x="41414" y="37456"/>
                    <a:pt x="41351" y="37037"/>
                  </a:cubicBezTo>
                  <a:cubicBezTo>
                    <a:pt x="41288" y="36618"/>
                    <a:pt x="41214" y="36199"/>
                    <a:pt x="41151" y="35780"/>
                  </a:cubicBezTo>
                  <a:cubicBezTo>
                    <a:pt x="41079" y="35288"/>
                    <a:pt x="41005" y="34796"/>
                    <a:pt x="40932" y="34314"/>
                  </a:cubicBezTo>
                  <a:cubicBezTo>
                    <a:pt x="40869" y="33864"/>
                    <a:pt x="40785" y="33424"/>
                    <a:pt x="40681" y="32995"/>
                  </a:cubicBezTo>
                  <a:cubicBezTo>
                    <a:pt x="40576" y="32534"/>
                    <a:pt x="40460" y="32084"/>
                    <a:pt x="40304" y="31644"/>
                  </a:cubicBezTo>
                  <a:cubicBezTo>
                    <a:pt x="40146" y="31194"/>
                    <a:pt x="39979" y="30743"/>
                    <a:pt x="39790" y="30304"/>
                  </a:cubicBezTo>
                  <a:cubicBezTo>
                    <a:pt x="39613" y="29864"/>
                    <a:pt x="39413" y="29424"/>
                    <a:pt x="39194" y="28995"/>
                  </a:cubicBezTo>
                  <a:cubicBezTo>
                    <a:pt x="38994" y="28586"/>
                    <a:pt x="38764" y="28188"/>
                    <a:pt x="38524" y="27812"/>
                  </a:cubicBezTo>
                  <a:cubicBezTo>
                    <a:pt x="38261" y="27404"/>
                    <a:pt x="37989" y="27016"/>
                    <a:pt x="37707" y="26629"/>
                  </a:cubicBezTo>
                  <a:cubicBezTo>
                    <a:pt x="37435" y="26241"/>
                    <a:pt x="37141" y="25885"/>
                    <a:pt x="36837" y="25529"/>
                  </a:cubicBezTo>
                  <a:cubicBezTo>
                    <a:pt x="36681" y="25351"/>
                    <a:pt x="36523" y="25184"/>
                    <a:pt x="36356" y="25016"/>
                  </a:cubicBezTo>
                  <a:cubicBezTo>
                    <a:pt x="36199" y="24849"/>
                    <a:pt x="36042" y="24691"/>
                    <a:pt x="35864" y="24555"/>
                  </a:cubicBezTo>
                  <a:cubicBezTo>
                    <a:pt x="35508" y="24251"/>
                    <a:pt x="35131" y="23969"/>
                    <a:pt x="34743" y="23707"/>
                  </a:cubicBezTo>
                  <a:cubicBezTo>
                    <a:pt x="34377" y="23456"/>
                    <a:pt x="33989" y="23215"/>
                    <a:pt x="33581" y="23016"/>
                  </a:cubicBezTo>
                  <a:cubicBezTo>
                    <a:pt x="33382" y="22901"/>
                    <a:pt x="33162" y="22796"/>
                    <a:pt x="32953" y="22702"/>
                  </a:cubicBezTo>
                  <a:cubicBezTo>
                    <a:pt x="32744" y="22608"/>
                    <a:pt x="32523" y="22524"/>
                    <a:pt x="32314" y="22440"/>
                  </a:cubicBezTo>
                  <a:lnTo>
                    <a:pt x="31057" y="21969"/>
                  </a:lnTo>
                  <a:cubicBezTo>
                    <a:pt x="30859" y="21896"/>
                    <a:pt x="30649" y="21822"/>
                    <a:pt x="30440" y="21749"/>
                  </a:cubicBezTo>
                  <a:cubicBezTo>
                    <a:pt x="30231" y="21676"/>
                    <a:pt x="30031" y="21603"/>
                    <a:pt x="29822" y="21529"/>
                  </a:cubicBezTo>
                  <a:cubicBezTo>
                    <a:pt x="29414" y="21393"/>
                    <a:pt x="28995" y="21268"/>
                    <a:pt x="28576" y="21152"/>
                  </a:cubicBezTo>
                  <a:cubicBezTo>
                    <a:pt x="28136" y="21016"/>
                    <a:pt x="27686" y="20891"/>
                    <a:pt x="27236" y="20796"/>
                  </a:cubicBezTo>
                  <a:cubicBezTo>
                    <a:pt x="26764" y="20691"/>
                    <a:pt x="26304" y="20607"/>
                    <a:pt x="25833" y="20493"/>
                  </a:cubicBezTo>
                  <a:cubicBezTo>
                    <a:pt x="25540" y="20419"/>
                    <a:pt x="25246" y="20335"/>
                    <a:pt x="24953" y="20241"/>
                  </a:cubicBezTo>
                  <a:cubicBezTo>
                    <a:pt x="24681" y="20147"/>
                    <a:pt x="24398" y="20042"/>
                    <a:pt x="24126" y="19937"/>
                  </a:cubicBezTo>
                  <a:cubicBezTo>
                    <a:pt x="23885" y="19844"/>
                    <a:pt x="23655" y="19739"/>
                    <a:pt x="23414" y="19644"/>
                  </a:cubicBezTo>
                  <a:cubicBezTo>
                    <a:pt x="23288" y="19581"/>
                    <a:pt x="23162" y="19518"/>
                    <a:pt x="23037" y="19467"/>
                  </a:cubicBezTo>
                  <a:cubicBezTo>
                    <a:pt x="22943" y="19414"/>
                    <a:pt x="22848" y="19362"/>
                    <a:pt x="22743" y="19309"/>
                  </a:cubicBezTo>
                  <a:cubicBezTo>
                    <a:pt x="22660" y="19267"/>
                    <a:pt x="22576" y="19215"/>
                    <a:pt x="22492" y="19173"/>
                  </a:cubicBezTo>
                  <a:cubicBezTo>
                    <a:pt x="22398" y="19111"/>
                    <a:pt x="22304" y="19058"/>
                    <a:pt x="22210" y="18995"/>
                  </a:cubicBezTo>
                  <a:cubicBezTo>
                    <a:pt x="22115" y="18943"/>
                    <a:pt x="22021" y="18880"/>
                    <a:pt x="21938" y="18817"/>
                  </a:cubicBezTo>
                  <a:cubicBezTo>
                    <a:pt x="21854" y="18765"/>
                    <a:pt x="21770" y="18702"/>
                    <a:pt x="21686" y="18639"/>
                  </a:cubicBezTo>
                  <a:cubicBezTo>
                    <a:pt x="21613" y="18587"/>
                    <a:pt x="21540" y="18534"/>
                    <a:pt x="21466" y="18471"/>
                  </a:cubicBezTo>
                  <a:cubicBezTo>
                    <a:pt x="21414" y="18429"/>
                    <a:pt x="21351" y="18378"/>
                    <a:pt x="21298" y="18336"/>
                  </a:cubicBezTo>
                  <a:cubicBezTo>
                    <a:pt x="21173" y="18231"/>
                    <a:pt x="21058" y="18115"/>
                    <a:pt x="20942" y="18011"/>
                  </a:cubicBezTo>
                  <a:cubicBezTo>
                    <a:pt x="20786" y="17854"/>
                    <a:pt x="20628" y="17707"/>
                    <a:pt x="20482" y="17540"/>
                  </a:cubicBezTo>
                  <a:cubicBezTo>
                    <a:pt x="20409" y="17456"/>
                    <a:pt x="20325" y="17372"/>
                    <a:pt x="20251" y="17289"/>
                  </a:cubicBezTo>
                  <a:cubicBezTo>
                    <a:pt x="20188" y="17215"/>
                    <a:pt x="20116" y="17131"/>
                    <a:pt x="20053" y="17058"/>
                  </a:cubicBezTo>
                  <a:cubicBezTo>
                    <a:pt x="19927" y="16901"/>
                    <a:pt x="19801" y="16744"/>
                    <a:pt x="19676" y="16577"/>
                  </a:cubicBezTo>
                  <a:cubicBezTo>
                    <a:pt x="19550" y="16409"/>
                    <a:pt x="19435" y="16231"/>
                    <a:pt x="19320" y="16042"/>
                  </a:cubicBezTo>
                  <a:cubicBezTo>
                    <a:pt x="19120" y="15707"/>
                    <a:pt x="18932" y="15372"/>
                    <a:pt x="18754" y="15027"/>
                  </a:cubicBezTo>
                  <a:cubicBezTo>
                    <a:pt x="18576" y="14681"/>
                    <a:pt x="18408" y="14325"/>
                    <a:pt x="18241" y="13980"/>
                  </a:cubicBezTo>
                  <a:cubicBezTo>
                    <a:pt x="18031" y="13561"/>
                    <a:pt x="17843" y="13142"/>
                    <a:pt x="17634" y="12723"/>
                  </a:cubicBezTo>
                  <a:cubicBezTo>
                    <a:pt x="17445" y="12314"/>
                    <a:pt x="17236" y="11896"/>
                    <a:pt x="17047" y="11488"/>
                  </a:cubicBezTo>
                  <a:lnTo>
                    <a:pt x="16451" y="10231"/>
                  </a:lnTo>
                  <a:cubicBezTo>
                    <a:pt x="16262" y="9801"/>
                    <a:pt x="16074" y="9383"/>
                    <a:pt x="15885" y="8964"/>
                  </a:cubicBezTo>
                  <a:cubicBezTo>
                    <a:pt x="15707" y="8545"/>
                    <a:pt x="15518" y="8126"/>
                    <a:pt x="15320" y="7718"/>
                  </a:cubicBezTo>
                  <a:cubicBezTo>
                    <a:pt x="15215" y="7498"/>
                    <a:pt x="15110" y="7267"/>
                    <a:pt x="14995" y="7048"/>
                  </a:cubicBezTo>
                  <a:cubicBezTo>
                    <a:pt x="14901" y="6839"/>
                    <a:pt x="14796" y="6629"/>
                    <a:pt x="14681" y="6420"/>
                  </a:cubicBezTo>
                  <a:cubicBezTo>
                    <a:pt x="14576" y="6220"/>
                    <a:pt x="14461" y="6022"/>
                    <a:pt x="14346" y="5822"/>
                  </a:cubicBezTo>
                  <a:cubicBezTo>
                    <a:pt x="14220" y="5624"/>
                    <a:pt x="14094" y="5414"/>
                    <a:pt x="13969" y="5215"/>
                  </a:cubicBezTo>
                  <a:cubicBezTo>
                    <a:pt x="13707" y="4828"/>
                    <a:pt x="13435" y="4440"/>
                    <a:pt x="13131" y="4084"/>
                  </a:cubicBezTo>
                  <a:cubicBezTo>
                    <a:pt x="12828" y="3739"/>
                    <a:pt x="12514" y="3404"/>
                    <a:pt x="12189" y="3090"/>
                  </a:cubicBezTo>
                  <a:cubicBezTo>
                    <a:pt x="12095" y="3006"/>
                    <a:pt x="12011" y="2922"/>
                    <a:pt x="11916" y="2849"/>
                  </a:cubicBezTo>
                  <a:lnTo>
                    <a:pt x="11665" y="2629"/>
                  </a:lnTo>
                  <a:cubicBezTo>
                    <a:pt x="11477" y="2483"/>
                    <a:pt x="11288" y="2336"/>
                    <a:pt x="11090" y="2199"/>
                  </a:cubicBezTo>
                  <a:cubicBezTo>
                    <a:pt x="10890" y="2053"/>
                    <a:pt x="10681" y="1927"/>
                    <a:pt x="10471" y="1802"/>
                  </a:cubicBezTo>
                  <a:lnTo>
                    <a:pt x="10189" y="1645"/>
                  </a:lnTo>
                  <a:cubicBezTo>
                    <a:pt x="10094" y="1592"/>
                    <a:pt x="10001" y="1540"/>
                    <a:pt x="9896" y="1487"/>
                  </a:cubicBezTo>
                  <a:cubicBezTo>
                    <a:pt x="9686" y="1383"/>
                    <a:pt x="9487" y="1278"/>
                    <a:pt x="9268" y="1173"/>
                  </a:cubicBezTo>
                  <a:cubicBezTo>
                    <a:pt x="9037" y="1069"/>
                    <a:pt x="8807" y="964"/>
                    <a:pt x="8577" y="870"/>
                  </a:cubicBezTo>
                  <a:cubicBezTo>
                    <a:pt x="8377" y="786"/>
                    <a:pt x="8189" y="702"/>
                    <a:pt x="7990" y="629"/>
                  </a:cubicBezTo>
                  <a:cubicBezTo>
                    <a:pt x="7875" y="587"/>
                    <a:pt x="7760" y="545"/>
                    <a:pt x="7634" y="503"/>
                  </a:cubicBezTo>
                  <a:cubicBezTo>
                    <a:pt x="7529" y="461"/>
                    <a:pt x="7425" y="430"/>
                    <a:pt x="7309" y="398"/>
                  </a:cubicBezTo>
                  <a:cubicBezTo>
                    <a:pt x="7100" y="336"/>
                    <a:pt x="6890" y="273"/>
                    <a:pt x="6671" y="231"/>
                  </a:cubicBezTo>
                  <a:cubicBezTo>
                    <a:pt x="6440" y="179"/>
                    <a:pt x="6210" y="126"/>
                    <a:pt x="5980" y="95"/>
                  </a:cubicBezTo>
                  <a:cubicBezTo>
                    <a:pt x="5854" y="84"/>
                    <a:pt x="5738" y="63"/>
                    <a:pt x="5613" y="53"/>
                  </a:cubicBezTo>
                  <a:cubicBezTo>
                    <a:pt x="5487" y="42"/>
                    <a:pt x="5372" y="32"/>
                    <a:pt x="5247" y="21"/>
                  </a:cubicBezTo>
                  <a:cubicBezTo>
                    <a:pt x="5026" y="11"/>
                    <a:pt x="4796" y="1"/>
                    <a:pt x="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2050" y="2244350"/>
              <a:ext cx="573050" cy="337200"/>
            </a:xfrm>
            <a:custGeom>
              <a:avLst/>
              <a:gdLst/>
              <a:ahLst/>
              <a:cxnLst/>
              <a:rect l="l" t="t" r="r" b="b"/>
              <a:pathLst>
                <a:path w="22922" h="13488" extrusionOk="0">
                  <a:moveTo>
                    <a:pt x="0" y="1"/>
                  </a:moveTo>
                  <a:lnTo>
                    <a:pt x="0" y="640"/>
                  </a:lnTo>
                  <a:lnTo>
                    <a:pt x="0" y="13487"/>
                  </a:lnTo>
                  <a:lnTo>
                    <a:pt x="22922" y="13487"/>
                  </a:lnTo>
                  <a:lnTo>
                    <a:pt x="22890" y="13268"/>
                  </a:lnTo>
                  <a:cubicBezTo>
                    <a:pt x="22880" y="13215"/>
                    <a:pt x="22869" y="13152"/>
                    <a:pt x="22859" y="13090"/>
                  </a:cubicBezTo>
                  <a:cubicBezTo>
                    <a:pt x="22848" y="13038"/>
                    <a:pt x="22848" y="12985"/>
                    <a:pt x="22838" y="12933"/>
                  </a:cubicBezTo>
                  <a:cubicBezTo>
                    <a:pt x="22806" y="12796"/>
                    <a:pt x="22775" y="12650"/>
                    <a:pt x="22743" y="12514"/>
                  </a:cubicBezTo>
                  <a:cubicBezTo>
                    <a:pt x="22733" y="12451"/>
                    <a:pt x="22712" y="12388"/>
                    <a:pt x="22702" y="12336"/>
                  </a:cubicBezTo>
                  <a:cubicBezTo>
                    <a:pt x="22681" y="12263"/>
                    <a:pt x="22660" y="12189"/>
                    <a:pt x="22639" y="12126"/>
                  </a:cubicBezTo>
                  <a:cubicBezTo>
                    <a:pt x="22608" y="12001"/>
                    <a:pt x="22566" y="11875"/>
                    <a:pt x="22534" y="11749"/>
                  </a:cubicBezTo>
                  <a:cubicBezTo>
                    <a:pt x="22492" y="11624"/>
                    <a:pt x="22440" y="11498"/>
                    <a:pt x="22398" y="11372"/>
                  </a:cubicBezTo>
                  <a:lnTo>
                    <a:pt x="22304" y="11153"/>
                  </a:lnTo>
                  <a:cubicBezTo>
                    <a:pt x="22283" y="11100"/>
                    <a:pt x="22262" y="11048"/>
                    <a:pt x="22241" y="11006"/>
                  </a:cubicBezTo>
                  <a:cubicBezTo>
                    <a:pt x="22189" y="10881"/>
                    <a:pt x="22126" y="10765"/>
                    <a:pt x="22063" y="10639"/>
                  </a:cubicBezTo>
                  <a:cubicBezTo>
                    <a:pt x="22021" y="10577"/>
                    <a:pt x="21989" y="10504"/>
                    <a:pt x="21948" y="10441"/>
                  </a:cubicBezTo>
                  <a:cubicBezTo>
                    <a:pt x="21917" y="10378"/>
                    <a:pt x="21875" y="10315"/>
                    <a:pt x="21843" y="10262"/>
                  </a:cubicBezTo>
                  <a:cubicBezTo>
                    <a:pt x="21780" y="10158"/>
                    <a:pt x="21717" y="10064"/>
                    <a:pt x="21644" y="9969"/>
                  </a:cubicBezTo>
                  <a:cubicBezTo>
                    <a:pt x="21498" y="9750"/>
                    <a:pt x="21340" y="9540"/>
                    <a:pt x="21163" y="9341"/>
                  </a:cubicBezTo>
                  <a:cubicBezTo>
                    <a:pt x="20974" y="9132"/>
                    <a:pt x="20786" y="8933"/>
                    <a:pt x="20586" y="8745"/>
                  </a:cubicBezTo>
                  <a:cubicBezTo>
                    <a:pt x="20388" y="8556"/>
                    <a:pt x="20178" y="8389"/>
                    <a:pt x="19958" y="8221"/>
                  </a:cubicBezTo>
                  <a:cubicBezTo>
                    <a:pt x="19749" y="8063"/>
                    <a:pt x="19529" y="7907"/>
                    <a:pt x="19299" y="7760"/>
                  </a:cubicBezTo>
                  <a:cubicBezTo>
                    <a:pt x="19079" y="7614"/>
                    <a:pt x="18838" y="7488"/>
                    <a:pt x="18608" y="7351"/>
                  </a:cubicBezTo>
                  <a:cubicBezTo>
                    <a:pt x="18503" y="7300"/>
                    <a:pt x="18387" y="7247"/>
                    <a:pt x="18283" y="7195"/>
                  </a:cubicBezTo>
                  <a:cubicBezTo>
                    <a:pt x="18220" y="7163"/>
                    <a:pt x="18157" y="7132"/>
                    <a:pt x="18105" y="7111"/>
                  </a:cubicBezTo>
                  <a:lnTo>
                    <a:pt x="17885" y="7016"/>
                  </a:lnTo>
                  <a:lnTo>
                    <a:pt x="17540" y="6891"/>
                  </a:lnTo>
                  <a:cubicBezTo>
                    <a:pt x="17393" y="6839"/>
                    <a:pt x="17257" y="6797"/>
                    <a:pt x="17110" y="6755"/>
                  </a:cubicBezTo>
                  <a:cubicBezTo>
                    <a:pt x="16859" y="6671"/>
                    <a:pt x="16607" y="6608"/>
                    <a:pt x="16346" y="6546"/>
                  </a:cubicBezTo>
                  <a:cubicBezTo>
                    <a:pt x="16095" y="6493"/>
                    <a:pt x="15833" y="6441"/>
                    <a:pt x="15571" y="6399"/>
                  </a:cubicBezTo>
                  <a:cubicBezTo>
                    <a:pt x="15309" y="6357"/>
                    <a:pt x="15048" y="6325"/>
                    <a:pt x="14775" y="6304"/>
                  </a:cubicBezTo>
                  <a:cubicBezTo>
                    <a:pt x="14524" y="6273"/>
                    <a:pt x="14262" y="6252"/>
                    <a:pt x="14001" y="6252"/>
                  </a:cubicBezTo>
                  <a:lnTo>
                    <a:pt x="13906" y="6252"/>
                  </a:lnTo>
                  <a:cubicBezTo>
                    <a:pt x="13707" y="6252"/>
                    <a:pt x="13508" y="6252"/>
                    <a:pt x="13309" y="6262"/>
                  </a:cubicBezTo>
                  <a:cubicBezTo>
                    <a:pt x="13121" y="6273"/>
                    <a:pt x="12932" y="6283"/>
                    <a:pt x="12754" y="6304"/>
                  </a:cubicBezTo>
                  <a:cubicBezTo>
                    <a:pt x="12230" y="6357"/>
                    <a:pt x="11718" y="6430"/>
                    <a:pt x="11204" y="6504"/>
                  </a:cubicBezTo>
                  <a:lnTo>
                    <a:pt x="10419" y="6629"/>
                  </a:lnTo>
                  <a:cubicBezTo>
                    <a:pt x="10283" y="6660"/>
                    <a:pt x="10157" y="6681"/>
                    <a:pt x="10022" y="6702"/>
                  </a:cubicBezTo>
                  <a:cubicBezTo>
                    <a:pt x="9896" y="6723"/>
                    <a:pt x="9770" y="6734"/>
                    <a:pt x="9645" y="6755"/>
                  </a:cubicBezTo>
                  <a:cubicBezTo>
                    <a:pt x="9445" y="6776"/>
                    <a:pt x="9236" y="6797"/>
                    <a:pt x="9037" y="6818"/>
                  </a:cubicBezTo>
                  <a:cubicBezTo>
                    <a:pt x="8922" y="6818"/>
                    <a:pt x="8807" y="6828"/>
                    <a:pt x="8691" y="6828"/>
                  </a:cubicBezTo>
                  <a:cubicBezTo>
                    <a:pt x="8660" y="6832"/>
                    <a:pt x="8630" y="6833"/>
                    <a:pt x="8600" y="6833"/>
                  </a:cubicBezTo>
                  <a:cubicBezTo>
                    <a:pt x="8540" y="6833"/>
                    <a:pt x="8482" y="6828"/>
                    <a:pt x="8419" y="6828"/>
                  </a:cubicBezTo>
                  <a:cubicBezTo>
                    <a:pt x="8314" y="6828"/>
                    <a:pt x="8200" y="6828"/>
                    <a:pt x="8095" y="6818"/>
                  </a:cubicBezTo>
                  <a:cubicBezTo>
                    <a:pt x="7990" y="6818"/>
                    <a:pt x="7885" y="6807"/>
                    <a:pt x="7781" y="6786"/>
                  </a:cubicBezTo>
                  <a:cubicBezTo>
                    <a:pt x="7749" y="6786"/>
                    <a:pt x="7718" y="6776"/>
                    <a:pt x="7686" y="6776"/>
                  </a:cubicBezTo>
                  <a:cubicBezTo>
                    <a:pt x="7655" y="6765"/>
                    <a:pt x="7623" y="6765"/>
                    <a:pt x="7592" y="6755"/>
                  </a:cubicBezTo>
                  <a:cubicBezTo>
                    <a:pt x="7529" y="6744"/>
                    <a:pt x="7456" y="6723"/>
                    <a:pt x="7393" y="6713"/>
                  </a:cubicBezTo>
                  <a:cubicBezTo>
                    <a:pt x="7341" y="6702"/>
                    <a:pt x="7288" y="6681"/>
                    <a:pt x="7246" y="6671"/>
                  </a:cubicBezTo>
                  <a:cubicBezTo>
                    <a:pt x="7194" y="6660"/>
                    <a:pt x="7152" y="6639"/>
                    <a:pt x="7111" y="6629"/>
                  </a:cubicBezTo>
                  <a:cubicBezTo>
                    <a:pt x="7027" y="6598"/>
                    <a:pt x="6943" y="6567"/>
                    <a:pt x="6848" y="6525"/>
                  </a:cubicBezTo>
                  <a:cubicBezTo>
                    <a:pt x="6796" y="6504"/>
                    <a:pt x="6755" y="6483"/>
                    <a:pt x="6702" y="6462"/>
                  </a:cubicBezTo>
                  <a:cubicBezTo>
                    <a:pt x="6650" y="6441"/>
                    <a:pt x="6608" y="6420"/>
                    <a:pt x="6566" y="6388"/>
                  </a:cubicBezTo>
                  <a:cubicBezTo>
                    <a:pt x="6482" y="6346"/>
                    <a:pt x="6409" y="6304"/>
                    <a:pt x="6325" y="6252"/>
                  </a:cubicBezTo>
                  <a:cubicBezTo>
                    <a:pt x="6262" y="6221"/>
                    <a:pt x="6199" y="6179"/>
                    <a:pt x="6147" y="6148"/>
                  </a:cubicBezTo>
                  <a:cubicBezTo>
                    <a:pt x="6094" y="6106"/>
                    <a:pt x="6032" y="6064"/>
                    <a:pt x="5980" y="6022"/>
                  </a:cubicBezTo>
                  <a:cubicBezTo>
                    <a:pt x="5938" y="5990"/>
                    <a:pt x="5885" y="5948"/>
                    <a:pt x="5843" y="5917"/>
                  </a:cubicBezTo>
                  <a:cubicBezTo>
                    <a:pt x="5801" y="5886"/>
                    <a:pt x="5770" y="5855"/>
                    <a:pt x="5738" y="5823"/>
                  </a:cubicBezTo>
                  <a:cubicBezTo>
                    <a:pt x="5697" y="5792"/>
                    <a:pt x="5666" y="5760"/>
                    <a:pt x="5624" y="5729"/>
                  </a:cubicBezTo>
                  <a:cubicBezTo>
                    <a:pt x="5592" y="5687"/>
                    <a:pt x="5550" y="5655"/>
                    <a:pt x="5508" y="5613"/>
                  </a:cubicBezTo>
                  <a:cubicBezTo>
                    <a:pt x="5456" y="5550"/>
                    <a:pt x="5393" y="5488"/>
                    <a:pt x="5341" y="5425"/>
                  </a:cubicBezTo>
                  <a:lnTo>
                    <a:pt x="5152" y="5205"/>
                  </a:lnTo>
                  <a:cubicBezTo>
                    <a:pt x="5047" y="5069"/>
                    <a:pt x="4943" y="4933"/>
                    <a:pt x="4838" y="4786"/>
                  </a:cubicBezTo>
                  <a:cubicBezTo>
                    <a:pt x="4556" y="4399"/>
                    <a:pt x="4293" y="4001"/>
                    <a:pt x="4042" y="3603"/>
                  </a:cubicBezTo>
                  <a:cubicBezTo>
                    <a:pt x="3906" y="3393"/>
                    <a:pt x="3781" y="3184"/>
                    <a:pt x="3644" y="2985"/>
                  </a:cubicBezTo>
                  <a:cubicBezTo>
                    <a:pt x="3509" y="2786"/>
                    <a:pt x="3372" y="2588"/>
                    <a:pt x="3225" y="2388"/>
                  </a:cubicBezTo>
                  <a:cubicBezTo>
                    <a:pt x="3079" y="2190"/>
                    <a:pt x="2911" y="1990"/>
                    <a:pt x="2744" y="1802"/>
                  </a:cubicBezTo>
                  <a:cubicBezTo>
                    <a:pt x="2660" y="1708"/>
                    <a:pt x="2566" y="1613"/>
                    <a:pt x="2482" y="1520"/>
                  </a:cubicBezTo>
                  <a:cubicBezTo>
                    <a:pt x="2430" y="1467"/>
                    <a:pt x="2388" y="1425"/>
                    <a:pt x="2346" y="1373"/>
                  </a:cubicBezTo>
                  <a:cubicBezTo>
                    <a:pt x="2294" y="1331"/>
                    <a:pt x="2252" y="1289"/>
                    <a:pt x="2210" y="1247"/>
                  </a:cubicBezTo>
                  <a:cubicBezTo>
                    <a:pt x="2105" y="1153"/>
                    <a:pt x="2011" y="1069"/>
                    <a:pt x="1906" y="985"/>
                  </a:cubicBezTo>
                  <a:cubicBezTo>
                    <a:pt x="1854" y="943"/>
                    <a:pt x="1801" y="901"/>
                    <a:pt x="1749" y="870"/>
                  </a:cubicBezTo>
                  <a:cubicBezTo>
                    <a:pt x="1697" y="828"/>
                    <a:pt x="1634" y="797"/>
                    <a:pt x="1582" y="755"/>
                  </a:cubicBezTo>
                  <a:cubicBezTo>
                    <a:pt x="1362" y="619"/>
                    <a:pt x="1142" y="493"/>
                    <a:pt x="912" y="368"/>
                  </a:cubicBezTo>
                  <a:cubicBezTo>
                    <a:pt x="796" y="315"/>
                    <a:pt x="681" y="252"/>
                    <a:pt x="566" y="200"/>
                  </a:cubicBezTo>
                  <a:cubicBezTo>
                    <a:pt x="440" y="147"/>
                    <a:pt x="325" y="95"/>
                    <a:pt x="200" y="54"/>
                  </a:cubicBezTo>
                  <a:lnTo>
                    <a:pt x="74" y="22"/>
                  </a:lnTo>
                  <a:cubicBezTo>
                    <a:pt x="53" y="12"/>
                    <a:pt x="21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15"/>
          <p:cNvSpPr/>
          <p:nvPr/>
        </p:nvSpPr>
        <p:spPr>
          <a:xfrm rot="5400000">
            <a:off x="-754059" y="2826730"/>
            <a:ext cx="2189079" cy="693169"/>
          </a:xfrm>
          <a:custGeom>
            <a:avLst/>
            <a:gdLst/>
            <a:ahLst/>
            <a:cxnLst/>
            <a:rect l="l" t="t" r="r" b="b"/>
            <a:pathLst>
              <a:path w="32105" h="10166" extrusionOk="0">
                <a:moveTo>
                  <a:pt x="14903" y="1"/>
                </a:moveTo>
                <a:cubicBezTo>
                  <a:pt x="4026" y="1"/>
                  <a:pt x="1" y="10165"/>
                  <a:pt x="1" y="10165"/>
                </a:cubicBezTo>
                <a:lnTo>
                  <a:pt x="32105" y="10165"/>
                </a:lnTo>
                <a:cubicBezTo>
                  <a:pt x="32105" y="10165"/>
                  <a:pt x="28377" y="1025"/>
                  <a:pt x="16377" y="61"/>
                </a:cubicBezTo>
                <a:cubicBezTo>
                  <a:pt x="15872" y="20"/>
                  <a:pt x="15381" y="1"/>
                  <a:pt x="149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15"/>
          <p:cNvGrpSpPr/>
          <p:nvPr/>
        </p:nvGrpSpPr>
        <p:grpSpPr>
          <a:xfrm>
            <a:off x="133250" y="153875"/>
            <a:ext cx="8877600" cy="4835700"/>
            <a:chOff x="133250" y="153875"/>
            <a:chExt cx="8877600" cy="4835700"/>
          </a:xfrm>
        </p:grpSpPr>
        <p:sp>
          <p:nvSpPr>
            <p:cNvPr id="353" name="Google Shape;353;p15"/>
            <p:cNvSpPr/>
            <p:nvPr/>
          </p:nvSpPr>
          <p:spPr>
            <a:xfrm>
              <a:off x="133250" y="153875"/>
              <a:ext cx="8877600" cy="483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27750" y="248375"/>
              <a:ext cx="8686500" cy="464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22250" y="342875"/>
              <a:ext cx="8497500" cy="4457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5"/>
          <p:cNvSpPr txBox="1">
            <a:spLocks noGrp="1"/>
          </p:cNvSpPr>
          <p:nvPr>
            <p:ph type="title"/>
          </p:nvPr>
        </p:nvSpPr>
        <p:spPr>
          <a:xfrm>
            <a:off x="729450" y="2198175"/>
            <a:ext cx="423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2321401" y="540000"/>
            <a:ext cx="10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latin typeface="Cormorant Unicase"/>
                <a:ea typeface="Cormorant Unicase"/>
                <a:cs typeface="Cormorant Unicase"/>
                <a:sym typeface="Cormorant Unicas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8" name="Google Shape;358;p15"/>
          <p:cNvSpPr txBox="1">
            <a:spLocks noGrp="1"/>
          </p:cNvSpPr>
          <p:nvPr>
            <p:ph type="subTitle" idx="1"/>
          </p:nvPr>
        </p:nvSpPr>
        <p:spPr>
          <a:xfrm>
            <a:off x="729450" y="3856343"/>
            <a:ext cx="4234800" cy="339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9" name="Google Shape;359;p15"/>
          <p:cNvGrpSpPr/>
          <p:nvPr/>
        </p:nvGrpSpPr>
        <p:grpSpPr>
          <a:xfrm>
            <a:off x="537181" y="791037"/>
            <a:ext cx="8086162" cy="3695986"/>
            <a:chOff x="537181" y="791037"/>
            <a:chExt cx="8086162" cy="3695986"/>
          </a:xfrm>
        </p:grpSpPr>
        <p:grpSp>
          <p:nvGrpSpPr>
            <p:cNvPr id="360" name="Google Shape;360;p15"/>
            <p:cNvGrpSpPr/>
            <p:nvPr/>
          </p:nvGrpSpPr>
          <p:grpSpPr>
            <a:xfrm>
              <a:off x="4460601" y="1603550"/>
              <a:ext cx="4162741" cy="2883473"/>
              <a:chOff x="4460601" y="1603550"/>
              <a:chExt cx="4162741" cy="2883473"/>
            </a:xfrm>
          </p:grpSpPr>
          <p:sp>
            <p:nvSpPr>
              <p:cNvPr id="361" name="Google Shape;361;p15"/>
              <p:cNvSpPr/>
              <p:nvPr/>
            </p:nvSpPr>
            <p:spPr>
              <a:xfrm>
                <a:off x="8224662" y="1603550"/>
                <a:ext cx="398681" cy="390005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3676" extrusionOk="0">
                    <a:moveTo>
                      <a:pt x="9946" y="7854"/>
                    </a:moveTo>
                    <a:lnTo>
                      <a:pt x="9946" y="7854"/>
                    </a:lnTo>
                    <a:cubicBezTo>
                      <a:pt x="9941" y="7859"/>
                      <a:pt x="9936" y="7862"/>
                      <a:pt x="9932" y="7864"/>
                    </a:cubicBezTo>
                    <a:lnTo>
                      <a:pt x="9932" y="7864"/>
                    </a:lnTo>
                    <a:cubicBezTo>
                      <a:pt x="9937" y="7860"/>
                      <a:pt x="9941" y="7857"/>
                      <a:pt x="9946" y="7854"/>
                    </a:cubicBezTo>
                    <a:close/>
                    <a:moveTo>
                      <a:pt x="7309" y="2838"/>
                    </a:moveTo>
                    <a:cubicBezTo>
                      <a:pt x="7319" y="2901"/>
                      <a:pt x="7330" y="2953"/>
                      <a:pt x="7340" y="3016"/>
                    </a:cubicBezTo>
                    <a:cubicBezTo>
                      <a:pt x="7424" y="3425"/>
                      <a:pt x="7550" y="3833"/>
                      <a:pt x="7728" y="4209"/>
                    </a:cubicBezTo>
                    <a:cubicBezTo>
                      <a:pt x="7812" y="4409"/>
                      <a:pt x="7916" y="4597"/>
                      <a:pt x="8031" y="4775"/>
                    </a:cubicBezTo>
                    <a:cubicBezTo>
                      <a:pt x="8147" y="4953"/>
                      <a:pt x="8282" y="5131"/>
                      <a:pt x="8419" y="5288"/>
                    </a:cubicBezTo>
                    <a:cubicBezTo>
                      <a:pt x="8492" y="5361"/>
                      <a:pt x="8555" y="5435"/>
                      <a:pt x="8618" y="5508"/>
                    </a:cubicBezTo>
                    <a:cubicBezTo>
                      <a:pt x="8701" y="5592"/>
                      <a:pt x="8775" y="5675"/>
                      <a:pt x="8859" y="5749"/>
                    </a:cubicBezTo>
                    <a:cubicBezTo>
                      <a:pt x="9026" y="5896"/>
                      <a:pt x="9194" y="6021"/>
                      <a:pt x="9382" y="6136"/>
                    </a:cubicBezTo>
                    <a:cubicBezTo>
                      <a:pt x="9571" y="6262"/>
                      <a:pt x="9769" y="6356"/>
                      <a:pt x="9969" y="6429"/>
                    </a:cubicBezTo>
                    <a:cubicBezTo>
                      <a:pt x="10073" y="6471"/>
                      <a:pt x="10167" y="6513"/>
                      <a:pt x="10272" y="6545"/>
                    </a:cubicBezTo>
                    <a:cubicBezTo>
                      <a:pt x="10377" y="6576"/>
                      <a:pt x="10481" y="6608"/>
                      <a:pt x="10586" y="6629"/>
                    </a:cubicBezTo>
                    <a:cubicBezTo>
                      <a:pt x="10796" y="6671"/>
                      <a:pt x="10995" y="6712"/>
                      <a:pt x="11204" y="6733"/>
                    </a:cubicBezTo>
                    <a:lnTo>
                      <a:pt x="11235" y="6733"/>
                    </a:lnTo>
                    <a:cubicBezTo>
                      <a:pt x="11026" y="6785"/>
                      <a:pt x="10816" y="6838"/>
                      <a:pt x="10607" y="6901"/>
                    </a:cubicBezTo>
                    <a:cubicBezTo>
                      <a:pt x="10209" y="7027"/>
                      <a:pt x="9832" y="7204"/>
                      <a:pt x="9466" y="7404"/>
                    </a:cubicBezTo>
                    <a:cubicBezTo>
                      <a:pt x="9089" y="7623"/>
                      <a:pt x="8743" y="7916"/>
                      <a:pt x="8440" y="8230"/>
                    </a:cubicBezTo>
                    <a:cubicBezTo>
                      <a:pt x="8293" y="8388"/>
                      <a:pt x="8168" y="8555"/>
                      <a:pt x="8042" y="8733"/>
                    </a:cubicBezTo>
                    <a:cubicBezTo>
                      <a:pt x="7916" y="8900"/>
                      <a:pt x="7801" y="9068"/>
                      <a:pt x="7696" y="9257"/>
                    </a:cubicBezTo>
                    <a:cubicBezTo>
                      <a:pt x="7591" y="9445"/>
                      <a:pt x="7498" y="9633"/>
                      <a:pt x="7414" y="9843"/>
                    </a:cubicBezTo>
                    <a:lnTo>
                      <a:pt x="7414" y="9822"/>
                    </a:lnTo>
                    <a:cubicBezTo>
                      <a:pt x="7414" y="9833"/>
                      <a:pt x="7414" y="9833"/>
                      <a:pt x="7403" y="9843"/>
                    </a:cubicBezTo>
                    <a:cubicBezTo>
                      <a:pt x="7319" y="10063"/>
                      <a:pt x="7246" y="10283"/>
                      <a:pt x="7173" y="10513"/>
                    </a:cubicBezTo>
                    <a:cubicBezTo>
                      <a:pt x="7110" y="10722"/>
                      <a:pt x="7058" y="10943"/>
                      <a:pt x="7005" y="11162"/>
                    </a:cubicBezTo>
                    <a:cubicBezTo>
                      <a:pt x="6984" y="11278"/>
                      <a:pt x="6963" y="11403"/>
                      <a:pt x="6942" y="11518"/>
                    </a:cubicBezTo>
                    <a:cubicBezTo>
                      <a:pt x="6932" y="11434"/>
                      <a:pt x="6921" y="11362"/>
                      <a:pt x="6911" y="11278"/>
                    </a:cubicBezTo>
                    <a:lnTo>
                      <a:pt x="6911" y="11288"/>
                    </a:lnTo>
                    <a:cubicBezTo>
                      <a:pt x="6911" y="11267"/>
                      <a:pt x="6900" y="11257"/>
                      <a:pt x="6900" y="11236"/>
                    </a:cubicBezTo>
                    <a:cubicBezTo>
                      <a:pt x="6879" y="11078"/>
                      <a:pt x="6858" y="10922"/>
                      <a:pt x="6827" y="10775"/>
                    </a:cubicBezTo>
                    <a:cubicBezTo>
                      <a:pt x="6796" y="10587"/>
                      <a:pt x="6754" y="10408"/>
                      <a:pt x="6712" y="10231"/>
                    </a:cubicBezTo>
                    <a:cubicBezTo>
                      <a:pt x="6670" y="10031"/>
                      <a:pt x="6618" y="9833"/>
                      <a:pt x="6555" y="9644"/>
                    </a:cubicBezTo>
                    <a:cubicBezTo>
                      <a:pt x="6502" y="9456"/>
                      <a:pt x="6430" y="9277"/>
                      <a:pt x="6346" y="9100"/>
                    </a:cubicBezTo>
                    <a:cubicBezTo>
                      <a:pt x="6272" y="8932"/>
                      <a:pt x="6199" y="8765"/>
                      <a:pt x="6105" y="8607"/>
                    </a:cubicBezTo>
                    <a:cubicBezTo>
                      <a:pt x="6000" y="8440"/>
                      <a:pt x="5885" y="8272"/>
                      <a:pt x="5749" y="8116"/>
                    </a:cubicBezTo>
                    <a:cubicBezTo>
                      <a:pt x="5613" y="7969"/>
                      <a:pt x="5455" y="7832"/>
                      <a:pt x="5299" y="7718"/>
                    </a:cubicBezTo>
                    <a:cubicBezTo>
                      <a:pt x="5131" y="7602"/>
                      <a:pt x="4974" y="7508"/>
                      <a:pt x="4796" y="7414"/>
                    </a:cubicBezTo>
                    <a:cubicBezTo>
                      <a:pt x="4618" y="7320"/>
                      <a:pt x="4429" y="7246"/>
                      <a:pt x="4241" y="7183"/>
                    </a:cubicBezTo>
                    <a:cubicBezTo>
                      <a:pt x="4052" y="7120"/>
                      <a:pt x="3875" y="7068"/>
                      <a:pt x="3686" y="7027"/>
                    </a:cubicBezTo>
                    <a:cubicBezTo>
                      <a:pt x="3498" y="6995"/>
                      <a:pt x="3309" y="6964"/>
                      <a:pt x="3110" y="6943"/>
                    </a:cubicBezTo>
                    <a:lnTo>
                      <a:pt x="3131" y="6943"/>
                    </a:lnTo>
                    <a:cubicBezTo>
                      <a:pt x="2932" y="6922"/>
                      <a:pt x="2733" y="6890"/>
                      <a:pt x="2534" y="6880"/>
                    </a:cubicBezTo>
                    <a:lnTo>
                      <a:pt x="2409" y="6880"/>
                    </a:lnTo>
                    <a:cubicBezTo>
                      <a:pt x="2430" y="6869"/>
                      <a:pt x="2451" y="6869"/>
                      <a:pt x="2472" y="6859"/>
                    </a:cubicBezTo>
                    <a:cubicBezTo>
                      <a:pt x="2890" y="6754"/>
                      <a:pt x="3288" y="6629"/>
                      <a:pt x="3696" y="6503"/>
                    </a:cubicBezTo>
                    <a:cubicBezTo>
                      <a:pt x="3885" y="6440"/>
                      <a:pt x="4084" y="6356"/>
                      <a:pt x="4273" y="6273"/>
                    </a:cubicBezTo>
                    <a:cubicBezTo>
                      <a:pt x="4450" y="6199"/>
                      <a:pt x="4629" y="6115"/>
                      <a:pt x="4806" y="6031"/>
                    </a:cubicBezTo>
                    <a:cubicBezTo>
                      <a:pt x="4985" y="5938"/>
                      <a:pt x="5162" y="5843"/>
                      <a:pt x="5330" y="5738"/>
                    </a:cubicBezTo>
                    <a:cubicBezTo>
                      <a:pt x="5497" y="5623"/>
                      <a:pt x="5665" y="5508"/>
                      <a:pt x="5811" y="5372"/>
                    </a:cubicBezTo>
                    <a:cubicBezTo>
                      <a:pt x="5969" y="5247"/>
                      <a:pt x="6125" y="5110"/>
                      <a:pt x="6251" y="4963"/>
                    </a:cubicBezTo>
                    <a:cubicBezTo>
                      <a:pt x="6388" y="4807"/>
                      <a:pt x="6513" y="4649"/>
                      <a:pt x="6628" y="4482"/>
                    </a:cubicBezTo>
                    <a:cubicBezTo>
                      <a:pt x="6744" y="4304"/>
                      <a:pt x="6858" y="4126"/>
                      <a:pt x="6963" y="3937"/>
                    </a:cubicBezTo>
                    <a:cubicBezTo>
                      <a:pt x="7058" y="3770"/>
                      <a:pt x="7131" y="3581"/>
                      <a:pt x="7183" y="3393"/>
                    </a:cubicBezTo>
                    <a:cubicBezTo>
                      <a:pt x="7235" y="3215"/>
                      <a:pt x="7277" y="3027"/>
                      <a:pt x="7309" y="2838"/>
                    </a:cubicBezTo>
                    <a:close/>
                    <a:moveTo>
                      <a:pt x="7307" y="1"/>
                    </a:moveTo>
                    <a:cubicBezTo>
                      <a:pt x="7250" y="1"/>
                      <a:pt x="7193" y="22"/>
                      <a:pt x="7152" y="63"/>
                    </a:cubicBezTo>
                    <a:cubicBezTo>
                      <a:pt x="7089" y="105"/>
                      <a:pt x="7068" y="168"/>
                      <a:pt x="7058" y="231"/>
                    </a:cubicBezTo>
                    <a:cubicBezTo>
                      <a:pt x="7058" y="293"/>
                      <a:pt x="7047" y="346"/>
                      <a:pt x="7037" y="398"/>
                    </a:cubicBezTo>
                    <a:cubicBezTo>
                      <a:pt x="7040" y="395"/>
                      <a:pt x="7042" y="391"/>
                      <a:pt x="7044" y="388"/>
                    </a:cubicBezTo>
                    <a:lnTo>
                      <a:pt x="7044" y="388"/>
                    </a:lnTo>
                    <a:cubicBezTo>
                      <a:pt x="7024" y="527"/>
                      <a:pt x="7005" y="667"/>
                      <a:pt x="6995" y="807"/>
                    </a:cubicBezTo>
                    <a:lnTo>
                      <a:pt x="6995" y="796"/>
                    </a:lnTo>
                    <a:cubicBezTo>
                      <a:pt x="6963" y="1005"/>
                      <a:pt x="6942" y="1215"/>
                      <a:pt x="6911" y="1435"/>
                    </a:cubicBezTo>
                    <a:cubicBezTo>
                      <a:pt x="6890" y="1634"/>
                      <a:pt x="6869" y="1822"/>
                      <a:pt x="6848" y="2021"/>
                    </a:cubicBezTo>
                    <a:cubicBezTo>
                      <a:pt x="6807" y="2336"/>
                      <a:pt x="6765" y="2660"/>
                      <a:pt x="6702" y="2974"/>
                    </a:cubicBezTo>
                    <a:cubicBezTo>
                      <a:pt x="6681" y="3079"/>
                      <a:pt x="6660" y="3194"/>
                      <a:pt x="6639" y="3299"/>
                    </a:cubicBezTo>
                    <a:cubicBezTo>
                      <a:pt x="6628" y="3341"/>
                      <a:pt x="6618" y="3383"/>
                      <a:pt x="6597" y="3414"/>
                    </a:cubicBezTo>
                    <a:cubicBezTo>
                      <a:pt x="6565" y="3497"/>
                      <a:pt x="6523" y="3581"/>
                      <a:pt x="6471" y="3665"/>
                    </a:cubicBezTo>
                    <a:cubicBezTo>
                      <a:pt x="6346" y="3885"/>
                      <a:pt x="6199" y="4105"/>
                      <a:pt x="6042" y="4314"/>
                    </a:cubicBezTo>
                    <a:cubicBezTo>
                      <a:pt x="5958" y="4430"/>
                      <a:pt x="5864" y="4535"/>
                      <a:pt x="5759" y="4639"/>
                    </a:cubicBezTo>
                    <a:cubicBezTo>
                      <a:pt x="5634" y="4765"/>
                      <a:pt x="5497" y="4880"/>
                      <a:pt x="5362" y="4995"/>
                    </a:cubicBezTo>
                    <a:cubicBezTo>
                      <a:pt x="5204" y="5110"/>
                      <a:pt x="5047" y="5215"/>
                      <a:pt x="4890" y="5319"/>
                    </a:cubicBezTo>
                    <a:cubicBezTo>
                      <a:pt x="4608" y="5477"/>
                      <a:pt x="4324" y="5603"/>
                      <a:pt x="4031" y="5728"/>
                    </a:cubicBezTo>
                    <a:cubicBezTo>
                      <a:pt x="3791" y="5833"/>
                      <a:pt x="3560" y="5917"/>
                      <a:pt x="3309" y="5990"/>
                    </a:cubicBezTo>
                    <a:cubicBezTo>
                      <a:pt x="3079" y="6063"/>
                      <a:pt x="2838" y="6136"/>
                      <a:pt x="2597" y="6210"/>
                    </a:cubicBezTo>
                    <a:cubicBezTo>
                      <a:pt x="2409" y="6262"/>
                      <a:pt x="2220" y="6315"/>
                      <a:pt x="2032" y="6356"/>
                    </a:cubicBezTo>
                    <a:lnTo>
                      <a:pt x="1497" y="6482"/>
                    </a:lnTo>
                    <a:cubicBezTo>
                      <a:pt x="1152" y="6566"/>
                      <a:pt x="806" y="6671"/>
                      <a:pt x="450" y="6733"/>
                    </a:cubicBezTo>
                    <a:lnTo>
                      <a:pt x="387" y="6733"/>
                    </a:lnTo>
                    <a:cubicBezTo>
                      <a:pt x="345" y="6743"/>
                      <a:pt x="314" y="6743"/>
                      <a:pt x="283" y="6743"/>
                    </a:cubicBezTo>
                    <a:cubicBezTo>
                      <a:pt x="157" y="6775"/>
                      <a:pt x="42" y="6880"/>
                      <a:pt x="21" y="7006"/>
                    </a:cubicBezTo>
                    <a:cubicBezTo>
                      <a:pt x="0" y="7110"/>
                      <a:pt x="31" y="7204"/>
                      <a:pt x="94" y="7278"/>
                    </a:cubicBezTo>
                    <a:cubicBezTo>
                      <a:pt x="159" y="7352"/>
                      <a:pt x="248" y="7384"/>
                      <a:pt x="340" y="7384"/>
                    </a:cubicBezTo>
                    <a:cubicBezTo>
                      <a:pt x="352" y="7384"/>
                      <a:pt x="365" y="7384"/>
                      <a:pt x="377" y="7383"/>
                    </a:cubicBezTo>
                    <a:cubicBezTo>
                      <a:pt x="419" y="7383"/>
                      <a:pt x="450" y="7372"/>
                      <a:pt x="492" y="7362"/>
                    </a:cubicBezTo>
                    <a:lnTo>
                      <a:pt x="629" y="7362"/>
                    </a:lnTo>
                    <a:cubicBezTo>
                      <a:pt x="722" y="7362"/>
                      <a:pt x="806" y="7351"/>
                      <a:pt x="901" y="7351"/>
                    </a:cubicBezTo>
                    <a:cubicBezTo>
                      <a:pt x="1225" y="7351"/>
                      <a:pt x="1550" y="7372"/>
                      <a:pt x="1874" y="7383"/>
                    </a:cubicBezTo>
                    <a:cubicBezTo>
                      <a:pt x="2209" y="7404"/>
                      <a:pt x="2534" y="7414"/>
                      <a:pt x="2869" y="7455"/>
                    </a:cubicBezTo>
                    <a:lnTo>
                      <a:pt x="2890" y="7455"/>
                    </a:lnTo>
                    <a:cubicBezTo>
                      <a:pt x="3173" y="7497"/>
                      <a:pt x="3456" y="7539"/>
                      <a:pt x="3728" y="7613"/>
                    </a:cubicBezTo>
                    <a:cubicBezTo>
                      <a:pt x="3927" y="7665"/>
                      <a:pt x="4115" y="7728"/>
                      <a:pt x="4304" y="7801"/>
                    </a:cubicBezTo>
                    <a:cubicBezTo>
                      <a:pt x="4440" y="7864"/>
                      <a:pt x="4587" y="7937"/>
                      <a:pt x="4722" y="8011"/>
                    </a:cubicBezTo>
                    <a:cubicBezTo>
                      <a:pt x="4838" y="8084"/>
                      <a:pt x="4964" y="8168"/>
                      <a:pt x="5078" y="8251"/>
                    </a:cubicBezTo>
                    <a:cubicBezTo>
                      <a:pt x="5152" y="8304"/>
                      <a:pt x="5215" y="8367"/>
                      <a:pt x="5278" y="8419"/>
                    </a:cubicBezTo>
                    <a:cubicBezTo>
                      <a:pt x="5330" y="8482"/>
                      <a:pt x="5382" y="8534"/>
                      <a:pt x="5424" y="8597"/>
                    </a:cubicBezTo>
                    <a:cubicBezTo>
                      <a:pt x="5487" y="8670"/>
                      <a:pt x="5529" y="8744"/>
                      <a:pt x="5581" y="8817"/>
                    </a:cubicBezTo>
                    <a:cubicBezTo>
                      <a:pt x="5644" y="8932"/>
                      <a:pt x="5707" y="9047"/>
                      <a:pt x="5759" y="9173"/>
                    </a:cubicBezTo>
                    <a:cubicBezTo>
                      <a:pt x="5811" y="9298"/>
                      <a:pt x="5864" y="9424"/>
                      <a:pt x="5906" y="9550"/>
                    </a:cubicBezTo>
                    <a:cubicBezTo>
                      <a:pt x="5948" y="9686"/>
                      <a:pt x="5990" y="9812"/>
                      <a:pt x="6032" y="9948"/>
                    </a:cubicBezTo>
                    <a:cubicBezTo>
                      <a:pt x="6084" y="10136"/>
                      <a:pt x="6125" y="10315"/>
                      <a:pt x="6157" y="10503"/>
                    </a:cubicBezTo>
                    <a:cubicBezTo>
                      <a:pt x="6199" y="10691"/>
                      <a:pt x="6230" y="10880"/>
                      <a:pt x="6262" y="11068"/>
                    </a:cubicBezTo>
                    <a:cubicBezTo>
                      <a:pt x="6283" y="11257"/>
                      <a:pt x="6314" y="11445"/>
                      <a:pt x="6335" y="11634"/>
                    </a:cubicBezTo>
                    <a:lnTo>
                      <a:pt x="6335" y="11623"/>
                    </a:lnTo>
                    <a:cubicBezTo>
                      <a:pt x="6346" y="11697"/>
                      <a:pt x="6356" y="11780"/>
                      <a:pt x="6367" y="11853"/>
                    </a:cubicBezTo>
                    <a:cubicBezTo>
                      <a:pt x="6398" y="12084"/>
                      <a:pt x="6430" y="12314"/>
                      <a:pt x="6450" y="12544"/>
                    </a:cubicBezTo>
                    <a:cubicBezTo>
                      <a:pt x="6471" y="12670"/>
                      <a:pt x="6481" y="12786"/>
                      <a:pt x="6492" y="12911"/>
                    </a:cubicBezTo>
                    <a:cubicBezTo>
                      <a:pt x="6502" y="13026"/>
                      <a:pt x="6502" y="13131"/>
                      <a:pt x="6523" y="13246"/>
                    </a:cubicBezTo>
                    <a:cubicBezTo>
                      <a:pt x="6544" y="13372"/>
                      <a:pt x="6576" y="13487"/>
                      <a:pt x="6681" y="13561"/>
                    </a:cubicBezTo>
                    <a:cubicBezTo>
                      <a:pt x="6723" y="13581"/>
                      <a:pt x="6765" y="13602"/>
                      <a:pt x="6807" y="13602"/>
                    </a:cubicBezTo>
                    <a:cubicBezTo>
                      <a:pt x="6837" y="13633"/>
                      <a:pt x="6869" y="13644"/>
                      <a:pt x="6911" y="13665"/>
                    </a:cubicBezTo>
                    <a:cubicBezTo>
                      <a:pt x="6942" y="13675"/>
                      <a:pt x="6974" y="13675"/>
                      <a:pt x="7016" y="13675"/>
                    </a:cubicBezTo>
                    <a:cubicBezTo>
                      <a:pt x="7152" y="13675"/>
                      <a:pt x="7288" y="13592"/>
                      <a:pt x="7330" y="13456"/>
                    </a:cubicBezTo>
                    <a:cubicBezTo>
                      <a:pt x="7351" y="13403"/>
                      <a:pt x="7361" y="13351"/>
                      <a:pt x="7372" y="13298"/>
                    </a:cubicBezTo>
                    <a:cubicBezTo>
                      <a:pt x="7382" y="13256"/>
                      <a:pt x="7382" y="13215"/>
                      <a:pt x="7393" y="13173"/>
                    </a:cubicBezTo>
                    <a:cubicBezTo>
                      <a:pt x="7403" y="13110"/>
                      <a:pt x="7414" y="13037"/>
                      <a:pt x="7424" y="12974"/>
                    </a:cubicBezTo>
                    <a:cubicBezTo>
                      <a:pt x="7435" y="12879"/>
                      <a:pt x="7445" y="12775"/>
                      <a:pt x="7456" y="12681"/>
                    </a:cubicBezTo>
                    <a:cubicBezTo>
                      <a:pt x="7477" y="12523"/>
                      <a:pt x="7508" y="12367"/>
                      <a:pt x="7529" y="12209"/>
                    </a:cubicBezTo>
                    <a:cubicBezTo>
                      <a:pt x="7550" y="12063"/>
                      <a:pt x="7581" y="11906"/>
                      <a:pt x="7602" y="11760"/>
                    </a:cubicBezTo>
                    <a:cubicBezTo>
                      <a:pt x="7654" y="11424"/>
                      <a:pt x="7717" y="11099"/>
                      <a:pt x="7801" y="10775"/>
                    </a:cubicBezTo>
                    <a:cubicBezTo>
                      <a:pt x="7864" y="10534"/>
                      <a:pt x="7937" y="10294"/>
                      <a:pt x="8031" y="10063"/>
                    </a:cubicBezTo>
                    <a:lnTo>
                      <a:pt x="8031" y="10073"/>
                    </a:lnTo>
                    <a:cubicBezTo>
                      <a:pt x="8031" y="10063"/>
                      <a:pt x="8031" y="10063"/>
                      <a:pt x="8042" y="10052"/>
                    </a:cubicBezTo>
                    <a:cubicBezTo>
                      <a:pt x="8115" y="9885"/>
                      <a:pt x="8199" y="9707"/>
                      <a:pt x="8293" y="9550"/>
                    </a:cubicBezTo>
                    <a:cubicBezTo>
                      <a:pt x="8408" y="9340"/>
                      <a:pt x="8545" y="9142"/>
                      <a:pt x="8691" y="8953"/>
                    </a:cubicBezTo>
                    <a:lnTo>
                      <a:pt x="8691" y="8942"/>
                    </a:lnTo>
                    <a:lnTo>
                      <a:pt x="8701" y="8932"/>
                    </a:lnTo>
                    <a:cubicBezTo>
                      <a:pt x="8712" y="8921"/>
                      <a:pt x="8712" y="8921"/>
                      <a:pt x="8712" y="8911"/>
                    </a:cubicBezTo>
                    <a:cubicBezTo>
                      <a:pt x="8817" y="8775"/>
                      <a:pt x="8932" y="8649"/>
                      <a:pt x="9047" y="8524"/>
                    </a:cubicBezTo>
                    <a:cubicBezTo>
                      <a:pt x="9162" y="8419"/>
                      <a:pt x="9288" y="8314"/>
                      <a:pt x="9413" y="8209"/>
                    </a:cubicBezTo>
                    <a:cubicBezTo>
                      <a:pt x="9497" y="8147"/>
                      <a:pt x="9592" y="8074"/>
                      <a:pt x="9686" y="8011"/>
                    </a:cubicBezTo>
                    <a:cubicBezTo>
                      <a:pt x="9764" y="7962"/>
                      <a:pt x="9852" y="7913"/>
                      <a:pt x="9931" y="7864"/>
                    </a:cubicBezTo>
                    <a:lnTo>
                      <a:pt x="9931" y="7864"/>
                    </a:lnTo>
                    <a:cubicBezTo>
                      <a:pt x="9930" y="7864"/>
                      <a:pt x="9928" y="7864"/>
                      <a:pt x="9927" y="7864"/>
                    </a:cubicBezTo>
                    <a:lnTo>
                      <a:pt x="9927" y="7864"/>
                    </a:lnTo>
                    <a:cubicBezTo>
                      <a:pt x="9928" y="7864"/>
                      <a:pt x="9930" y="7864"/>
                      <a:pt x="9932" y="7864"/>
                    </a:cubicBezTo>
                    <a:lnTo>
                      <a:pt x="9932" y="7864"/>
                    </a:lnTo>
                    <a:cubicBezTo>
                      <a:pt x="9931" y="7864"/>
                      <a:pt x="9931" y="7864"/>
                      <a:pt x="9931" y="7864"/>
                    </a:cubicBezTo>
                    <a:lnTo>
                      <a:pt x="9931" y="7864"/>
                    </a:lnTo>
                    <a:cubicBezTo>
                      <a:pt x="9940" y="7861"/>
                      <a:pt x="9948" y="7853"/>
                      <a:pt x="9948" y="7853"/>
                    </a:cubicBezTo>
                    <a:lnTo>
                      <a:pt x="9948" y="7853"/>
                    </a:lnTo>
                    <a:cubicBezTo>
                      <a:pt x="9947" y="7854"/>
                      <a:pt x="9947" y="7854"/>
                      <a:pt x="9946" y="7854"/>
                    </a:cubicBezTo>
                    <a:lnTo>
                      <a:pt x="9946" y="7854"/>
                    </a:lnTo>
                    <a:cubicBezTo>
                      <a:pt x="9950" y="7851"/>
                      <a:pt x="9954" y="7847"/>
                      <a:pt x="9958" y="7843"/>
                    </a:cubicBezTo>
                    <a:cubicBezTo>
                      <a:pt x="10167" y="7728"/>
                      <a:pt x="10388" y="7613"/>
                      <a:pt x="10607" y="7508"/>
                    </a:cubicBezTo>
                    <a:cubicBezTo>
                      <a:pt x="10858" y="7404"/>
                      <a:pt x="11110" y="7320"/>
                      <a:pt x="11372" y="7246"/>
                    </a:cubicBezTo>
                    <a:cubicBezTo>
                      <a:pt x="11717" y="7152"/>
                      <a:pt x="12073" y="7089"/>
                      <a:pt x="12429" y="7037"/>
                    </a:cubicBezTo>
                    <a:lnTo>
                      <a:pt x="12398" y="7037"/>
                    </a:lnTo>
                    <a:cubicBezTo>
                      <a:pt x="12450" y="7037"/>
                      <a:pt x="12492" y="7027"/>
                      <a:pt x="12534" y="7027"/>
                    </a:cubicBezTo>
                    <a:lnTo>
                      <a:pt x="12503" y="7027"/>
                    </a:lnTo>
                    <a:cubicBezTo>
                      <a:pt x="12827" y="6985"/>
                      <a:pt x="13162" y="6953"/>
                      <a:pt x="13487" y="6922"/>
                    </a:cubicBezTo>
                    <a:cubicBezTo>
                      <a:pt x="13508" y="6932"/>
                      <a:pt x="13539" y="6932"/>
                      <a:pt x="13560" y="6932"/>
                    </a:cubicBezTo>
                    <a:cubicBezTo>
                      <a:pt x="13675" y="6932"/>
                      <a:pt x="13811" y="6922"/>
                      <a:pt x="13885" y="6817"/>
                    </a:cubicBezTo>
                    <a:cubicBezTo>
                      <a:pt x="13958" y="6733"/>
                      <a:pt x="13979" y="6618"/>
                      <a:pt x="13948" y="6503"/>
                    </a:cubicBezTo>
                    <a:cubicBezTo>
                      <a:pt x="13916" y="6398"/>
                      <a:pt x="13822" y="6336"/>
                      <a:pt x="13717" y="6294"/>
                    </a:cubicBezTo>
                    <a:cubicBezTo>
                      <a:pt x="13706" y="6294"/>
                      <a:pt x="13686" y="6283"/>
                      <a:pt x="13675" y="6283"/>
                    </a:cubicBezTo>
                    <a:cubicBezTo>
                      <a:pt x="13613" y="6262"/>
                      <a:pt x="13560" y="6241"/>
                      <a:pt x="13508" y="6231"/>
                    </a:cubicBezTo>
                    <a:cubicBezTo>
                      <a:pt x="13340" y="6189"/>
                      <a:pt x="13162" y="6189"/>
                      <a:pt x="12994" y="6178"/>
                    </a:cubicBezTo>
                    <a:cubicBezTo>
                      <a:pt x="12796" y="6168"/>
                      <a:pt x="12607" y="6147"/>
                      <a:pt x="12408" y="6136"/>
                    </a:cubicBezTo>
                    <a:cubicBezTo>
                      <a:pt x="12199" y="6115"/>
                      <a:pt x="12000" y="6105"/>
                      <a:pt x="11791" y="6094"/>
                    </a:cubicBezTo>
                    <a:cubicBezTo>
                      <a:pt x="11602" y="6073"/>
                      <a:pt x="11403" y="6063"/>
                      <a:pt x="11214" y="6042"/>
                    </a:cubicBezTo>
                    <a:lnTo>
                      <a:pt x="11204" y="6042"/>
                    </a:lnTo>
                    <a:cubicBezTo>
                      <a:pt x="10995" y="6010"/>
                      <a:pt x="10785" y="5980"/>
                      <a:pt x="10586" y="5927"/>
                    </a:cubicBezTo>
                    <a:cubicBezTo>
                      <a:pt x="10398" y="5875"/>
                      <a:pt x="10220" y="5812"/>
                      <a:pt x="10042" y="5738"/>
                    </a:cubicBezTo>
                    <a:cubicBezTo>
                      <a:pt x="9927" y="5686"/>
                      <a:pt x="9822" y="5634"/>
                      <a:pt x="9717" y="5582"/>
                    </a:cubicBezTo>
                    <a:cubicBezTo>
                      <a:pt x="9602" y="5508"/>
                      <a:pt x="9497" y="5435"/>
                      <a:pt x="9382" y="5361"/>
                    </a:cubicBezTo>
                    <a:cubicBezTo>
                      <a:pt x="9236" y="5236"/>
                      <a:pt x="9089" y="5110"/>
                      <a:pt x="8943" y="4963"/>
                    </a:cubicBezTo>
                    <a:cubicBezTo>
                      <a:pt x="8806" y="4828"/>
                      <a:pt x="8670" y="4670"/>
                      <a:pt x="8534" y="4514"/>
                    </a:cubicBezTo>
                    <a:cubicBezTo>
                      <a:pt x="8471" y="4419"/>
                      <a:pt x="8408" y="4335"/>
                      <a:pt x="8356" y="4241"/>
                    </a:cubicBezTo>
                    <a:cubicBezTo>
                      <a:pt x="8262" y="4084"/>
                      <a:pt x="8178" y="3927"/>
                      <a:pt x="8105" y="3760"/>
                    </a:cubicBezTo>
                    <a:cubicBezTo>
                      <a:pt x="8021" y="3550"/>
                      <a:pt x="7947" y="3341"/>
                      <a:pt x="7885" y="3131"/>
                    </a:cubicBezTo>
                    <a:cubicBezTo>
                      <a:pt x="7833" y="2943"/>
                      <a:pt x="7791" y="2744"/>
                      <a:pt x="7759" y="2545"/>
                    </a:cubicBezTo>
                    <a:cubicBezTo>
                      <a:pt x="7738" y="2346"/>
                      <a:pt x="7717" y="2157"/>
                      <a:pt x="7707" y="1948"/>
                    </a:cubicBezTo>
                    <a:cubicBezTo>
                      <a:pt x="7696" y="1759"/>
                      <a:pt x="7686" y="1561"/>
                      <a:pt x="7665" y="1372"/>
                    </a:cubicBezTo>
                    <a:cubicBezTo>
                      <a:pt x="7633" y="1005"/>
                      <a:pt x="7602" y="649"/>
                      <a:pt x="7539" y="304"/>
                    </a:cubicBezTo>
                    <a:cubicBezTo>
                      <a:pt x="7550" y="231"/>
                      <a:pt x="7539" y="168"/>
                      <a:pt x="7498" y="105"/>
                    </a:cubicBezTo>
                    <a:cubicBezTo>
                      <a:pt x="7487" y="84"/>
                      <a:pt x="7466" y="53"/>
                      <a:pt x="7435" y="42"/>
                    </a:cubicBezTo>
                    <a:cubicBezTo>
                      <a:pt x="7398" y="14"/>
                      <a:pt x="7353" y="1"/>
                      <a:pt x="7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 rot="682407">
                <a:off x="4464417" y="4335150"/>
                <a:ext cx="41362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26" extrusionOk="0">
                    <a:moveTo>
                      <a:pt x="624" y="1"/>
                    </a:moveTo>
                    <a:cubicBezTo>
                      <a:pt x="568" y="1"/>
                      <a:pt x="512" y="1"/>
                      <a:pt x="457" y="23"/>
                    </a:cubicBezTo>
                    <a:cubicBezTo>
                      <a:pt x="190" y="90"/>
                      <a:pt x="0" y="368"/>
                      <a:pt x="45" y="657"/>
                    </a:cubicBezTo>
                    <a:cubicBezTo>
                      <a:pt x="56" y="713"/>
                      <a:pt x="67" y="768"/>
                      <a:pt x="89" y="825"/>
                    </a:cubicBezTo>
                    <a:cubicBezTo>
                      <a:pt x="101" y="847"/>
                      <a:pt x="101" y="869"/>
                      <a:pt x="112" y="902"/>
                    </a:cubicBezTo>
                    <a:cubicBezTo>
                      <a:pt x="178" y="1147"/>
                      <a:pt x="413" y="1325"/>
                      <a:pt x="668" y="1325"/>
                    </a:cubicBezTo>
                    <a:lnTo>
                      <a:pt x="747" y="1325"/>
                    </a:lnTo>
                    <a:cubicBezTo>
                      <a:pt x="1002" y="1292"/>
                      <a:pt x="1192" y="1102"/>
                      <a:pt x="1259" y="857"/>
                    </a:cubicBezTo>
                    <a:cubicBezTo>
                      <a:pt x="1281" y="768"/>
                      <a:pt x="1281" y="669"/>
                      <a:pt x="1269" y="580"/>
                    </a:cubicBezTo>
                    <a:lnTo>
                      <a:pt x="1269" y="491"/>
                    </a:lnTo>
                    <a:cubicBezTo>
                      <a:pt x="1247" y="301"/>
                      <a:pt x="1103" y="134"/>
                      <a:pt x="925" y="78"/>
                    </a:cubicBezTo>
                    <a:lnTo>
                      <a:pt x="858" y="45"/>
                    </a:lnTo>
                    <a:cubicBezTo>
                      <a:pt x="780" y="11"/>
                      <a:pt x="702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 rot="682407">
                <a:off x="7878542" y="1638075"/>
                <a:ext cx="41362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26" extrusionOk="0">
                    <a:moveTo>
                      <a:pt x="624" y="1"/>
                    </a:moveTo>
                    <a:cubicBezTo>
                      <a:pt x="568" y="1"/>
                      <a:pt x="512" y="1"/>
                      <a:pt x="457" y="23"/>
                    </a:cubicBezTo>
                    <a:cubicBezTo>
                      <a:pt x="190" y="90"/>
                      <a:pt x="0" y="368"/>
                      <a:pt x="45" y="657"/>
                    </a:cubicBezTo>
                    <a:cubicBezTo>
                      <a:pt x="56" y="713"/>
                      <a:pt x="67" y="768"/>
                      <a:pt x="89" y="825"/>
                    </a:cubicBezTo>
                    <a:cubicBezTo>
                      <a:pt x="101" y="847"/>
                      <a:pt x="101" y="869"/>
                      <a:pt x="112" y="902"/>
                    </a:cubicBezTo>
                    <a:cubicBezTo>
                      <a:pt x="178" y="1147"/>
                      <a:pt x="413" y="1325"/>
                      <a:pt x="668" y="1325"/>
                    </a:cubicBezTo>
                    <a:lnTo>
                      <a:pt x="747" y="1325"/>
                    </a:lnTo>
                    <a:cubicBezTo>
                      <a:pt x="1002" y="1292"/>
                      <a:pt x="1192" y="1102"/>
                      <a:pt x="1259" y="857"/>
                    </a:cubicBezTo>
                    <a:cubicBezTo>
                      <a:pt x="1281" y="768"/>
                      <a:pt x="1281" y="669"/>
                      <a:pt x="1269" y="580"/>
                    </a:cubicBezTo>
                    <a:lnTo>
                      <a:pt x="1269" y="491"/>
                    </a:lnTo>
                    <a:cubicBezTo>
                      <a:pt x="1247" y="301"/>
                      <a:pt x="1103" y="134"/>
                      <a:pt x="925" y="78"/>
                    </a:cubicBezTo>
                    <a:lnTo>
                      <a:pt x="858" y="45"/>
                    </a:lnTo>
                    <a:cubicBezTo>
                      <a:pt x="780" y="11"/>
                      <a:pt x="702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 rot="682407">
                <a:off x="7546267" y="3294425"/>
                <a:ext cx="41362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26" extrusionOk="0">
                    <a:moveTo>
                      <a:pt x="624" y="1"/>
                    </a:moveTo>
                    <a:cubicBezTo>
                      <a:pt x="568" y="1"/>
                      <a:pt x="512" y="1"/>
                      <a:pt x="457" y="23"/>
                    </a:cubicBezTo>
                    <a:cubicBezTo>
                      <a:pt x="190" y="90"/>
                      <a:pt x="0" y="368"/>
                      <a:pt x="45" y="657"/>
                    </a:cubicBezTo>
                    <a:cubicBezTo>
                      <a:pt x="56" y="713"/>
                      <a:pt x="67" y="768"/>
                      <a:pt x="89" y="825"/>
                    </a:cubicBezTo>
                    <a:cubicBezTo>
                      <a:pt x="101" y="847"/>
                      <a:pt x="101" y="869"/>
                      <a:pt x="112" y="902"/>
                    </a:cubicBezTo>
                    <a:cubicBezTo>
                      <a:pt x="178" y="1147"/>
                      <a:pt x="413" y="1325"/>
                      <a:pt x="668" y="1325"/>
                    </a:cubicBezTo>
                    <a:lnTo>
                      <a:pt x="747" y="1325"/>
                    </a:lnTo>
                    <a:cubicBezTo>
                      <a:pt x="1002" y="1292"/>
                      <a:pt x="1192" y="1102"/>
                      <a:pt x="1259" y="857"/>
                    </a:cubicBezTo>
                    <a:cubicBezTo>
                      <a:pt x="1281" y="768"/>
                      <a:pt x="1281" y="669"/>
                      <a:pt x="1269" y="580"/>
                    </a:cubicBezTo>
                    <a:lnTo>
                      <a:pt x="1269" y="491"/>
                    </a:lnTo>
                    <a:cubicBezTo>
                      <a:pt x="1247" y="301"/>
                      <a:pt x="1103" y="134"/>
                      <a:pt x="925" y="78"/>
                    </a:cubicBezTo>
                    <a:lnTo>
                      <a:pt x="858" y="45"/>
                    </a:lnTo>
                    <a:cubicBezTo>
                      <a:pt x="780" y="11"/>
                      <a:pt x="702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 rot="682407">
                <a:off x="8403317" y="4440550"/>
                <a:ext cx="41362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26" extrusionOk="0">
                    <a:moveTo>
                      <a:pt x="624" y="1"/>
                    </a:moveTo>
                    <a:cubicBezTo>
                      <a:pt x="568" y="1"/>
                      <a:pt x="512" y="1"/>
                      <a:pt x="457" y="23"/>
                    </a:cubicBezTo>
                    <a:cubicBezTo>
                      <a:pt x="190" y="90"/>
                      <a:pt x="0" y="368"/>
                      <a:pt x="45" y="657"/>
                    </a:cubicBezTo>
                    <a:cubicBezTo>
                      <a:pt x="56" y="713"/>
                      <a:pt x="67" y="768"/>
                      <a:pt x="89" y="825"/>
                    </a:cubicBezTo>
                    <a:cubicBezTo>
                      <a:pt x="101" y="847"/>
                      <a:pt x="101" y="869"/>
                      <a:pt x="112" y="902"/>
                    </a:cubicBezTo>
                    <a:cubicBezTo>
                      <a:pt x="178" y="1147"/>
                      <a:pt x="413" y="1325"/>
                      <a:pt x="668" y="1325"/>
                    </a:cubicBezTo>
                    <a:lnTo>
                      <a:pt x="747" y="1325"/>
                    </a:lnTo>
                    <a:cubicBezTo>
                      <a:pt x="1002" y="1292"/>
                      <a:pt x="1192" y="1102"/>
                      <a:pt x="1259" y="857"/>
                    </a:cubicBezTo>
                    <a:cubicBezTo>
                      <a:pt x="1281" y="768"/>
                      <a:pt x="1281" y="669"/>
                      <a:pt x="1269" y="580"/>
                    </a:cubicBezTo>
                    <a:lnTo>
                      <a:pt x="1269" y="491"/>
                    </a:lnTo>
                    <a:cubicBezTo>
                      <a:pt x="1247" y="301"/>
                      <a:pt x="1103" y="134"/>
                      <a:pt x="925" y="78"/>
                    </a:cubicBezTo>
                    <a:lnTo>
                      <a:pt x="858" y="45"/>
                    </a:lnTo>
                    <a:cubicBezTo>
                      <a:pt x="780" y="11"/>
                      <a:pt x="702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 rot="682407">
                <a:off x="8328442" y="3498850"/>
                <a:ext cx="41362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26" extrusionOk="0">
                    <a:moveTo>
                      <a:pt x="624" y="1"/>
                    </a:moveTo>
                    <a:cubicBezTo>
                      <a:pt x="568" y="1"/>
                      <a:pt x="512" y="1"/>
                      <a:pt x="457" y="23"/>
                    </a:cubicBezTo>
                    <a:cubicBezTo>
                      <a:pt x="190" y="90"/>
                      <a:pt x="0" y="368"/>
                      <a:pt x="45" y="657"/>
                    </a:cubicBezTo>
                    <a:cubicBezTo>
                      <a:pt x="56" y="713"/>
                      <a:pt x="67" y="768"/>
                      <a:pt x="89" y="825"/>
                    </a:cubicBezTo>
                    <a:cubicBezTo>
                      <a:pt x="101" y="847"/>
                      <a:pt x="101" y="869"/>
                      <a:pt x="112" y="902"/>
                    </a:cubicBezTo>
                    <a:cubicBezTo>
                      <a:pt x="178" y="1147"/>
                      <a:pt x="413" y="1325"/>
                      <a:pt x="668" y="1325"/>
                    </a:cubicBezTo>
                    <a:lnTo>
                      <a:pt x="747" y="1325"/>
                    </a:lnTo>
                    <a:cubicBezTo>
                      <a:pt x="1002" y="1292"/>
                      <a:pt x="1192" y="1102"/>
                      <a:pt x="1259" y="857"/>
                    </a:cubicBezTo>
                    <a:cubicBezTo>
                      <a:pt x="1281" y="768"/>
                      <a:pt x="1281" y="669"/>
                      <a:pt x="1269" y="580"/>
                    </a:cubicBezTo>
                    <a:lnTo>
                      <a:pt x="1269" y="491"/>
                    </a:lnTo>
                    <a:cubicBezTo>
                      <a:pt x="1247" y="301"/>
                      <a:pt x="1103" y="134"/>
                      <a:pt x="925" y="78"/>
                    </a:cubicBezTo>
                    <a:lnTo>
                      <a:pt x="858" y="45"/>
                    </a:lnTo>
                    <a:cubicBezTo>
                      <a:pt x="780" y="11"/>
                      <a:pt x="702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" name="Google Shape;367;p15"/>
            <p:cNvSpPr/>
            <p:nvPr/>
          </p:nvSpPr>
          <p:spPr>
            <a:xfrm rot="-3968408">
              <a:off x="1646060" y="936411"/>
              <a:ext cx="48241" cy="48984"/>
            </a:xfrm>
            <a:custGeom>
              <a:avLst/>
              <a:gdLst/>
              <a:ahLst/>
              <a:cxnLst/>
              <a:rect l="l" t="t" r="r" b="b"/>
              <a:pathLst>
                <a:path w="1493" h="1516" extrusionOk="0">
                  <a:moveTo>
                    <a:pt x="738" y="0"/>
                  </a:moveTo>
                  <a:cubicBezTo>
                    <a:pt x="581" y="0"/>
                    <a:pt x="432" y="50"/>
                    <a:pt x="313" y="146"/>
                  </a:cubicBezTo>
                  <a:cubicBezTo>
                    <a:pt x="234" y="213"/>
                    <a:pt x="157" y="280"/>
                    <a:pt x="112" y="369"/>
                  </a:cubicBezTo>
                  <a:cubicBezTo>
                    <a:pt x="78" y="424"/>
                    <a:pt x="45" y="491"/>
                    <a:pt x="34" y="558"/>
                  </a:cubicBezTo>
                  <a:cubicBezTo>
                    <a:pt x="12" y="624"/>
                    <a:pt x="12" y="681"/>
                    <a:pt x="1" y="747"/>
                  </a:cubicBezTo>
                  <a:cubicBezTo>
                    <a:pt x="1" y="792"/>
                    <a:pt x="1" y="825"/>
                    <a:pt x="12" y="859"/>
                  </a:cubicBezTo>
                  <a:cubicBezTo>
                    <a:pt x="12" y="926"/>
                    <a:pt x="34" y="1015"/>
                    <a:pt x="56" y="1070"/>
                  </a:cubicBezTo>
                  <a:cubicBezTo>
                    <a:pt x="123" y="1215"/>
                    <a:pt x="224" y="1349"/>
                    <a:pt x="357" y="1426"/>
                  </a:cubicBezTo>
                  <a:cubicBezTo>
                    <a:pt x="457" y="1482"/>
                    <a:pt x="568" y="1504"/>
                    <a:pt x="680" y="1515"/>
                  </a:cubicBezTo>
                  <a:lnTo>
                    <a:pt x="702" y="1515"/>
                  </a:lnTo>
                  <a:cubicBezTo>
                    <a:pt x="813" y="1515"/>
                    <a:pt x="914" y="1482"/>
                    <a:pt x="1014" y="1426"/>
                  </a:cubicBezTo>
                  <a:cubicBezTo>
                    <a:pt x="1058" y="1404"/>
                    <a:pt x="1103" y="1371"/>
                    <a:pt x="1147" y="1326"/>
                  </a:cubicBezTo>
                  <a:cubicBezTo>
                    <a:pt x="1147" y="1315"/>
                    <a:pt x="1159" y="1315"/>
                    <a:pt x="1159" y="1315"/>
                  </a:cubicBezTo>
                  <a:cubicBezTo>
                    <a:pt x="1248" y="1260"/>
                    <a:pt x="1325" y="1181"/>
                    <a:pt x="1381" y="1092"/>
                  </a:cubicBezTo>
                  <a:cubicBezTo>
                    <a:pt x="1414" y="1037"/>
                    <a:pt x="1437" y="970"/>
                    <a:pt x="1459" y="914"/>
                  </a:cubicBezTo>
                  <a:cubicBezTo>
                    <a:pt x="1493" y="825"/>
                    <a:pt x="1493" y="714"/>
                    <a:pt x="1470" y="624"/>
                  </a:cubicBezTo>
                  <a:cubicBezTo>
                    <a:pt x="1459" y="535"/>
                    <a:pt x="1426" y="446"/>
                    <a:pt x="1381" y="357"/>
                  </a:cubicBezTo>
                  <a:cubicBezTo>
                    <a:pt x="1281" y="191"/>
                    <a:pt x="1114" y="68"/>
                    <a:pt x="924" y="23"/>
                  </a:cubicBezTo>
                  <a:cubicBezTo>
                    <a:pt x="862" y="8"/>
                    <a:pt x="799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 rot="-3968408">
              <a:off x="786810" y="798511"/>
              <a:ext cx="48241" cy="48984"/>
            </a:xfrm>
            <a:custGeom>
              <a:avLst/>
              <a:gdLst/>
              <a:ahLst/>
              <a:cxnLst/>
              <a:rect l="l" t="t" r="r" b="b"/>
              <a:pathLst>
                <a:path w="1493" h="1516" extrusionOk="0">
                  <a:moveTo>
                    <a:pt x="738" y="0"/>
                  </a:moveTo>
                  <a:cubicBezTo>
                    <a:pt x="581" y="0"/>
                    <a:pt x="432" y="50"/>
                    <a:pt x="313" y="146"/>
                  </a:cubicBezTo>
                  <a:cubicBezTo>
                    <a:pt x="234" y="213"/>
                    <a:pt x="157" y="280"/>
                    <a:pt x="112" y="369"/>
                  </a:cubicBezTo>
                  <a:cubicBezTo>
                    <a:pt x="78" y="424"/>
                    <a:pt x="45" y="491"/>
                    <a:pt x="34" y="558"/>
                  </a:cubicBezTo>
                  <a:cubicBezTo>
                    <a:pt x="12" y="624"/>
                    <a:pt x="12" y="681"/>
                    <a:pt x="1" y="747"/>
                  </a:cubicBezTo>
                  <a:cubicBezTo>
                    <a:pt x="1" y="792"/>
                    <a:pt x="1" y="825"/>
                    <a:pt x="12" y="859"/>
                  </a:cubicBezTo>
                  <a:cubicBezTo>
                    <a:pt x="12" y="926"/>
                    <a:pt x="34" y="1015"/>
                    <a:pt x="56" y="1070"/>
                  </a:cubicBezTo>
                  <a:cubicBezTo>
                    <a:pt x="123" y="1215"/>
                    <a:pt x="224" y="1349"/>
                    <a:pt x="357" y="1426"/>
                  </a:cubicBezTo>
                  <a:cubicBezTo>
                    <a:pt x="457" y="1482"/>
                    <a:pt x="568" y="1504"/>
                    <a:pt x="680" y="1515"/>
                  </a:cubicBezTo>
                  <a:lnTo>
                    <a:pt x="702" y="1515"/>
                  </a:lnTo>
                  <a:cubicBezTo>
                    <a:pt x="813" y="1515"/>
                    <a:pt x="914" y="1482"/>
                    <a:pt x="1014" y="1426"/>
                  </a:cubicBezTo>
                  <a:cubicBezTo>
                    <a:pt x="1058" y="1404"/>
                    <a:pt x="1103" y="1371"/>
                    <a:pt x="1147" y="1326"/>
                  </a:cubicBezTo>
                  <a:cubicBezTo>
                    <a:pt x="1147" y="1315"/>
                    <a:pt x="1159" y="1315"/>
                    <a:pt x="1159" y="1315"/>
                  </a:cubicBezTo>
                  <a:cubicBezTo>
                    <a:pt x="1248" y="1260"/>
                    <a:pt x="1325" y="1181"/>
                    <a:pt x="1381" y="1092"/>
                  </a:cubicBezTo>
                  <a:cubicBezTo>
                    <a:pt x="1414" y="1037"/>
                    <a:pt x="1437" y="970"/>
                    <a:pt x="1459" y="914"/>
                  </a:cubicBezTo>
                  <a:cubicBezTo>
                    <a:pt x="1493" y="825"/>
                    <a:pt x="1493" y="714"/>
                    <a:pt x="1470" y="624"/>
                  </a:cubicBezTo>
                  <a:cubicBezTo>
                    <a:pt x="1459" y="535"/>
                    <a:pt x="1426" y="446"/>
                    <a:pt x="1381" y="357"/>
                  </a:cubicBezTo>
                  <a:cubicBezTo>
                    <a:pt x="1281" y="191"/>
                    <a:pt x="1114" y="68"/>
                    <a:pt x="924" y="23"/>
                  </a:cubicBezTo>
                  <a:cubicBezTo>
                    <a:pt x="862" y="8"/>
                    <a:pt x="799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37181" y="1186594"/>
              <a:ext cx="365622" cy="354649"/>
            </a:xfrm>
            <a:custGeom>
              <a:avLst/>
              <a:gdLst/>
              <a:ahLst/>
              <a:cxnLst/>
              <a:rect l="l" t="t" r="r" b="b"/>
              <a:pathLst>
                <a:path w="11927" h="11570" extrusionOk="0">
                  <a:moveTo>
                    <a:pt x="5384" y="1"/>
                  </a:moveTo>
                  <a:cubicBezTo>
                    <a:pt x="5369" y="1"/>
                    <a:pt x="5354" y="7"/>
                    <a:pt x="5341" y="20"/>
                  </a:cubicBezTo>
                  <a:cubicBezTo>
                    <a:pt x="5267" y="72"/>
                    <a:pt x="5267" y="167"/>
                    <a:pt x="5257" y="250"/>
                  </a:cubicBezTo>
                  <a:lnTo>
                    <a:pt x="5257" y="491"/>
                  </a:lnTo>
                  <a:cubicBezTo>
                    <a:pt x="5267" y="658"/>
                    <a:pt x="5267" y="826"/>
                    <a:pt x="5267" y="993"/>
                  </a:cubicBezTo>
                  <a:lnTo>
                    <a:pt x="5267" y="1256"/>
                  </a:lnTo>
                  <a:cubicBezTo>
                    <a:pt x="5267" y="1580"/>
                    <a:pt x="5288" y="1915"/>
                    <a:pt x="5299" y="2240"/>
                  </a:cubicBezTo>
                  <a:lnTo>
                    <a:pt x="5330" y="2742"/>
                  </a:lnTo>
                  <a:cubicBezTo>
                    <a:pt x="5341" y="2899"/>
                    <a:pt x="5341" y="3067"/>
                    <a:pt x="5351" y="3224"/>
                  </a:cubicBezTo>
                  <a:cubicBezTo>
                    <a:pt x="5372" y="3559"/>
                    <a:pt x="5393" y="3883"/>
                    <a:pt x="5414" y="4218"/>
                  </a:cubicBezTo>
                  <a:cubicBezTo>
                    <a:pt x="5435" y="4449"/>
                    <a:pt x="5446" y="4690"/>
                    <a:pt x="5456" y="4920"/>
                  </a:cubicBezTo>
                  <a:cubicBezTo>
                    <a:pt x="5267" y="4763"/>
                    <a:pt x="5090" y="4606"/>
                    <a:pt x="4901" y="4449"/>
                  </a:cubicBezTo>
                  <a:cubicBezTo>
                    <a:pt x="4650" y="4239"/>
                    <a:pt x="4388" y="4051"/>
                    <a:pt x="4137" y="3852"/>
                  </a:cubicBezTo>
                  <a:cubicBezTo>
                    <a:pt x="4137" y="3852"/>
                    <a:pt x="4127" y="3852"/>
                    <a:pt x="4127" y="3842"/>
                  </a:cubicBezTo>
                  <a:cubicBezTo>
                    <a:pt x="4116" y="3842"/>
                    <a:pt x="4106" y="3832"/>
                    <a:pt x="4095" y="3821"/>
                  </a:cubicBezTo>
                  <a:lnTo>
                    <a:pt x="4095" y="3821"/>
                  </a:lnTo>
                  <a:lnTo>
                    <a:pt x="4106" y="3831"/>
                  </a:lnTo>
                  <a:cubicBezTo>
                    <a:pt x="3885" y="3664"/>
                    <a:pt x="3687" y="3496"/>
                    <a:pt x="3456" y="3371"/>
                  </a:cubicBezTo>
                  <a:cubicBezTo>
                    <a:pt x="3341" y="3308"/>
                    <a:pt x="3226" y="3245"/>
                    <a:pt x="3121" y="3182"/>
                  </a:cubicBezTo>
                  <a:cubicBezTo>
                    <a:pt x="3069" y="3161"/>
                    <a:pt x="3017" y="3129"/>
                    <a:pt x="2964" y="3109"/>
                  </a:cubicBezTo>
                  <a:cubicBezTo>
                    <a:pt x="2943" y="3109"/>
                    <a:pt x="2922" y="3098"/>
                    <a:pt x="2901" y="3088"/>
                  </a:cubicBezTo>
                  <a:lnTo>
                    <a:pt x="2891" y="3088"/>
                  </a:lnTo>
                  <a:cubicBezTo>
                    <a:pt x="2882" y="3082"/>
                    <a:pt x="2872" y="3079"/>
                    <a:pt x="2863" y="3079"/>
                  </a:cubicBezTo>
                  <a:cubicBezTo>
                    <a:pt x="2838" y="3079"/>
                    <a:pt x="2814" y="3096"/>
                    <a:pt x="2807" y="3119"/>
                  </a:cubicBezTo>
                  <a:cubicBezTo>
                    <a:pt x="2786" y="3171"/>
                    <a:pt x="2828" y="3234"/>
                    <a:pt x="2859" y="3276"/>
                  </a:cubicBezTo>
                  <a:cubicBezTo>
                    <a:pt x="2922" y="3339"/>
                    <a:pt x="2996" y="3392"/>
                    <a:pt x="3058" y="3455"/>
                  </a:cubicBezTo>
                  <a:cubicBezTo>
                    <a:pt x="3205" y="3569"/>
                    <a:pt x="3341" y="3685"/>
                    <a:pt x="3477" y="3800"/>
                  </a:cubicBezTo>
                  <a:cubicBezTo>
                    <a:pt x="3603" y="3915"/>
                    <a:pt x="3718" y="4020"/>
                    <a:pt x="3843" y="4125"/>
                  </a:cubicBezTo>
                  <a:lnTo>
                    <a:pt x="4189" y="4439"/>
                  </a:lnTo>
                  <a:cubicBezTo>
                    <a:pt x="4315" y="4543"/>
                    <a:pt x="4430" y="4648"/>
                    <a:pt x="4545" y="4763"/>
                  </a:cubicBezTo>
                  <a:cubicBezTo>
                    <a:pt x="4671" y="4868"/>
                    <a:pt x="4797" y="4983"/>
                    <a:pt x="4922" y="5088"/>
                  </a:cubicBezTo>
                  <a:lnTo>
                    <a:pt x="4922" y="5098"/>
                  </a:lnTo>
                  <a:cubicBezTo>
                    <a:pt x="4797" y="5109"/>
                    <a:pt x="4671" y="5119"/>
                    <a:pt x="4545" y="5119"/>
                  </a:cubicBezTo>
                  <a:cubicBezTo>
                    <a:pt x="4367" y="5130"/>
                    <a:pt x="4189" y="5140"/>
                    <a:pt x="4022" y="5140"/>
                  </a:cubicBezTo>
                  <a:cubicBezTo>
                    <a:pt x="3843" y="5151"/>
                    <a:pt x="3666" y="5151"/>
                    <a:pt x="3498" y="5161"/>
                  </a:cubicBezTo>
                  <a:cubicBezTo>
                    <a:pt x="3310" y="5172"/>
                    <a:pt x="3131" y="5193"/>
                    <a:pt x="2954" y="5203"/>
                  </a:cubicBezTo>
                  <a:cubicBezTo>
                    <a:pt x="2775" y="5214"/>
                    <a:pt x="2598" y="5224"/>
                    <a:pt x="2409" y="5224"/>
                  </a:cubicBezTo>
                  <a:cubicBezTo>
                    <a:pt x="2074" y="5235"/>
                    <a:pt x="1728" y="5256"/>
                    <a:pt x="1383" y="5276"/>
                  </a:cubicBezTo>
                  <a:cubicBezTo>
                    <a:pt x="1205" y="5287"/>
                    <a:pt x="1027" y="5307"/>
                    <a:pt x="849" y="5328"/>
                  </a:cubicBezTo>
                  <a:cubicBezTo>
                    <a:pt x="681" y="5339"/>
                    <a:pt x="514" y="5391"/>
                    <a:pt x="346" y="5412"/>
                  </a:cubicBezTo>
                  <a:cubicBezTo>
                    <a:pt x="315" y="5423"/>
                    <a:pt x="283" y="5423"/>
                    <a:pt x="252" y="5423"/>
                  </a:cubicBezTo>
                  <a:cubicBezTo>
                    <a:pt x="210" y="5423"/>
                    <a:pt x="179" y="5423"/>
                    <a:pt x="137" y="5412"/>
                  </a:cubicBezTo>
                  <a:cubicBezTo>
                    <a:pt x="106" y="5412"/>
                    <a:pt x="85" y="5412"/>
                    <a:pt x="53" y="5423"/>
                  </a:cubicBezTo>
                  <a:lnTo>
                    <a:pt x="64" y="5423"/>
                  </a:lnTo>
                  <a:cubicBezTo>
                    <a:pt x="32" y="5433"/>
                    <a:pt x="1" y="5454"/>
                    <a:pt x="1" y="5496"/>
                  </a:cubicBezTo>
                  <a:cubicBezTo>
                    <a:pt x="1" y="5559"/>
                    <a:pt x="74" y="5612"/>
                    <a:pt x="127" y="5632"/>
                  </a:cubicBezTo>
                  <a:cubicBezTo>
                    <a:pt x="210" y="5653"/>
                    <a:pt x="294" y="5674"/>
                    <a:pt x="388" y="5674"/>
                  </a:cubicBezTo>
                  <a:lnTo>
                    <a:pt x="409" y="5674"/>
                  </a:lnTo>
                  <a:cubicBezTo>
                    <a:pt x="493" y="5674"/>
                    <a:pt x="576" y="5663"/>
                    <a:pt x="660" y="5663"/>
                  </a:cubicBezTo>
                  <a:cubicBezTo>
                    <a:pt x="744" y="5653"/>
                    <a:pt x="818" y="5653"/>
                    <a:pt x="901" y="5653"/>
                  </a:cubicBezTo>
                  <a:lnTo>
                    <a:pt x="2053" y="5653"/>
                  </a:lnTo>
                  <a:cubicBezTo>
                    <a:pt x="2231" y="5653"/>
                    <a:pt x="2409" y="5663"/>
                    <a:pt x="2587" y="5663"/>
                  </a:cubicBezTo>
                  <a:cubicBezTo>
                    <a:pt x="2639" y="5665"/>
                    <a:pt x="2691" y="5666"/>
                    <a:pt x="2744" y="5666"/>
                  </a:cubicBezTo>
                  <a:cubicBezTo>
                    <a:pt x="3050" y="5666"/>
                    <a:pt x="3362" y="5643"/>
                    <a:pt x="3666" y="5643"/>
                  </a:cubicBezTo>
                  <a:lnTo>
                    <a:pt x="3959" y="5643"/>
                  </a:lnTo>
                  <a:cubicBezTo>
                    <a:pt x="4189" y="5643"/>
                    <a:pt x="4409" y="5643"/>
                    <a:pt x="4639" y="5632"/>
                  </a:cubicBezTo>
                  <a:cubicBezTo>
                    <a:pt x="4839" y="5632"/>
                    <a:pt x="5037" y="5622"/>
                    <a:pt x="5236" y="5612"/>
                  </a:cubicBezTo>
                  <a:lnTo>
                    <a:pt x="5236" y="5612"/>
                  </a:lnTo>
                  <a:cubicBezTo>
                    <a:pt x="5226" y="5632"/>
                    <a:pt x="5216" y="5643"/>
                    <a:pt x="5205" y="5653"/>
                  </a:cubicBezTo>
                  <a:cubicBezTo>
                    <a:pt x="5090" y="5789"/>
                    <a:pt x="4974" y="5905"/>
                    <a:pt x="4859" y="6040"/>
                  </a:cubicBezTo>
                  <a:cubicBezTo>
                    <a:pt x="4755" y="6156"/>
                    <a:pt x="4639" y="6282"/>
                    <a:pt x="4534" y="6417"/>
                  </a:cubicBezTo>
                  <a:cubicBezTo>
                    <a:pt x="4304" y="6669"/>
                    <a:pt x="4074" y="6931"/>
                    <a:pt x="3854" y="7192"/>
                  </a:cubicBezTo>
                  <a:cubicBezTo>
                    <a:pt x="3750" y="7329"/>
                    <a:pt x="3634" y="7464"/>
                    <a:pt x="3529" y="7601"/>
                  </a:cubicBezTo>
                  <a:cubicBezTo>
                    <a:pt x="3477" y="7664"/>
                    <a:pt x="3414" y="7727"/>
                    <a:pt x="3373" y="7800"/>
                  </a:cubicBezTo>
                  <a:cubicBezTo>
                    <a:pt x="3341" y="7831"/>
                    <a:pt x="3331" y="7862"/>
                    <a:pt x="3310" y="7894"/>
                  </a:cubicBezTo>
                  <a:cubicBezTo>
                    <a:pt x="3289" y="7915"/>
                    <a:pt x="3278" y="7946"/>
                    <a:pt x="3268" y="7978"/>
                  </a:cubicBezTo>
                  <a:cubicBezTo>
                    <a:pt x="3257" y="8030"/>
                    <a:pt x="3299" y="8093"/>
                    <a:pt x="3352" y="8093"/>
                  </a:cubicBezTo>
                  <a:cubicBezTo>
                    <a:pt x="3362" y="8104"/>
                    <a:pt x="3373" y="8104"/>
                    <a:pt x="3373" y="8104"/>
                  </a:cubicBezTo>
                  <a:cubicBezTo>
                    <a:pt x="3425" y="8104"/>
                    <a:pt x="3477" y="8072"/>
                    <a:pt x="3519" y="8041"/>
                  </a:cubicBezTo>
                  <a:cubicBezTo>
                    <a:pt x="3655" y="7925"/>
                    <a:pt x="3781" y="7810"/>
                    <a:pt x="3906" y="7674"/>
                  </a:cubicBezTo>
                  <a:cubicBezTo>
                    <a:pt x="3927" y="7664"/>
                    <a:pt x="3938" y="7653"/>
                    <a:pt x="3948" y="7643"/>
                  </a:cubicBezTo>
                  <a:cubicBezTo>
                    <a:pt x="4022" y="7559"/>
                    <a:pt x="4106" y="7485"/>
                    <a:pt x="4178" y="7402"/>
                  </a:cubicBezTo>
                  <a:cubicBezTo>
                    <a:pt x="4241" y="7339"/>
                    <a:pt x="4304" y="7287"/>
                    <a:pt x="4367" y="7224"/>
                  </a:cubicBezTo>
                  <a:lnTo>
                    <a:pt x="4357" y="7224"/>
                  </a:lnTo>
                  <a:cubicBezTo>
                    <a:pt x="4378" y="7213"/>
                    <a:pt x="4388" y="7192"/>
                    <a:pt x="4409" y="7182"/>
                  </a:cubicBezTo>
                  <a:cubicBezTo>
                    <a:pt x="4692" y="6899"/>
                    <a:pt x="4964" y="6596"/>
                    <a:pt x="5247" y="6303"/>
                  </a:cubicBezTo>
                  <a:cubicBezTo>
                    <a:pt x="5330" y="6219"/>
                    <a:pt x="5414" y="6135"/>
                    <a:pt x="5488" y="6051"/>
                  </a:cubicBezTo>
                  <a:cubicBezTo>
                    <a:pt x="5498" y="6114"/>
                    <a:pt x="5498" y="6177"/>
                    <a:pt x="5498" y="6240"/>
                  </a:cubicBezTo>
                  <a:cubicBezTo>
                    <a:pt x="5509" y="6564"/>
                    <a:pt x="5530" y="6899"/>
                    <a:pt x="5540" y="7224"/>
                  </a:cubicBezTo>
                  <a:cubicBezTo>
                    <a:pt x="5551" y="7559"/>
                    <a:pt x="5561" y="7883"/>
                    <a:pt x="5572" y="8218"/>
                  </a:cubicBezTo>
                  <a:cubicBezTo>
                    <a:pt x="5592" y="8543"/>
                    <a:pt x="5613" y="8868"/>
                    <a:pt x="5623" y="9193"/>
                  </a:cubicBezTo>
                  <a:cubicBezTo>
                    <a:pt x="5644" y="9528"/>
                    <a:pt x="5665" y="9863"/>
                    <a:pt x="5697" y="10208"/>
                  </a:cubicBezTo>
                  <a:cubicBezTo>
                    <a:pt x="5718" y="10375"/>
                    <a:pt x="5728" y="10543"/>
                    <a:pt x="5749" y="10710"/>
                  </a:cubicBezTo>
                  <a:cubicBezTo>
                    <a:pt x="5770" y="10868"/>
                    <a:pt x="5791" y="11036"/>
                    <a:pt x="5812" y="11203"/>
                  </a:cubicBezTo>
                  <a:cubicBezTo>
                    <a:pt x="5823" y="11276"/>
                    <a:pt x="5833" y="11360"/>
                    <a:pt x="5875" y="11433"/>
                  </a:cubicBezTo>
                  <a:cubicBezTo>
                    <a:pt x="5907" y="11485"/>
                    <a:pt x="5938" y="11517"/>
                    <a:pt x="5990" y="11548"/>
                  </a:cubicBezTo>
                  <a:cubicBezTo>
                    <a:pt x="6021" y="11569"/>
                    <a:pt x="6063" y="11569"/>
                    <a:pt x="6105" y="11569"/>
                  </a:cubicBezTo>
                  <a:lnTo>
                    <a:pt x="6126" y="11569"/>
                  </a:lnTo>
                  <a:cubicBezTo>
                    <a:pt x="6221" y="11569"/>
                    <a:pt x="6315" y="11496"/>
                    <a:pt x="6346" y="11402"/>
                  </a:cubicBezTo>
                  <a:cubicBezTo>
                    <a:pt x="6377" y="11297"/>
                    <a:pt x="6367" y="11182"/>
                    <a:pt x="6356" y="11077"/>
                  </a:cubicBezTo>
                  <a:cubicBezTo>
                    <a:pt x="6346" y="10994"/>
                    <a:pt x="6335" y="10910"/>
                    <a:pt x="6335" y="10815"/>
                  </a:cubicBezTo>
                  <a:cubicBezTo>
                    <a:pt x="6315" y="10638"/>
                    <a:pt x="6294" y="10470"/>
                    <a:pt x="6273" y="10292"/>
                  </a:cubicBezTo>
                  <a:cubicBezTo>
                    <a:pt x="6252" y="10124"/>
                    <a:pt x="6231" y="9957"/>
                    <a:pt x="6210" y="9800"/>
                  </a:cubicBezTo>
                  <a:cubicBezTo>
                    <a:pt x="6200" y="9622"/>
                    <a:pt x="6179" y="9454"/>
                    <a:pt x="6168" y="9276"/>
                  </a:cubicBezTo>
                  <a:cubicBezTo>
                    <a:pt x="6147" y="8962"/>
                    <a:pt x="6126" y="8637"/>
                    <a:pt x="6105" y="8313"/>
                  </a:cubicBezTo>
                  <a:cubicBezTo>
                    <a:pt x="6074" y="7988"/>
                    <a:pt x="6063" y="7664"/>
                    <a:pt x="6053" y="7329"/>
                  </a:cubicBezTo>
                  <a:cubicBezTo>
                    <a:pt x="6042" y="6994"/>
                    <a:pt x="6032" y="6659"/>
                    <a:pt x="6011" y="6324"/>
                  </a:cubicBezTo>
                  <a:cubicBezTo>
                    <a:pt x="6011" y="6240"/>
                    <a:pt x="6000" y="6156"/>
                    <a:pt x="6000" y="6072"/>
                  </a:cubicBezTo>
                  <a:lnTo>
                    <a:pt x="6000" y="6072"/>
                  </a:lnTo>
                  <a:cubicBezTo>
                    <a:pt x="6084" y="6145"/>
                    <a:pt x="6179" y="6229"/>
                    <a:pt x="6263" y="6313"/>
                  </a:cubicBezTo>
                  <a:cubicBezTo>
                    <a:pt x="6430" y="6480"/>
                    <a:pt x="6587" y="6648"/>
                    <a:pt x="6744" y="6826"/>
                  </a:cubicBezTo>
                  <a:cubicBezTo>
                    <a:pt x="6954" y="7057"/>
                    <a:pt x="7163" y="7287"/>
                    <a:pt x="7362" y="7527"/>
                  </a:cubicBezTo>
                  <a:cubicBezTo>
                    <a:pt x="7456" y="7632"/>
                    <a:pt x="7550" y="7748"/>
                    <a:pt x="7655" y="7852"/>
                  </a:cubicBezTo>
                  <a:cubicBezTo>
                    <a:pt x="7749" y="7957"/>
                    <a:pt x="7864" y="8072"/>
                    <a:pt x="8011" y="8083"/>
                  </a:cubicBezTo>
                  <a:lnTo>
                    <a:pt x="8022" y="8083"/>
                  </a:lnTo>
                  <a:cubicBezTo>
                    <a:pt x="8095" y="8083"/>
                    <a:pt x="8168" y="8051"/>
                    <a:pt x="8199" y="7988"/>
                  </a:cubicBezTo>
                  <a:cubicBezTo>
                    <a:pt x="8241" y="7936"/>
                    <a:pt x="8252" y="7862"/>
                    <a:pt x="8231" y="7800"/>
                  </a:cubicBezTo>
                  <a:lnTo>
                    <a:pt x="8168" y="7674"/>
                  </a:lnTo>
                  <a:cubicBezTo>
                    <a:pt x="8095" y="7569"/>
                    <a:pt x="8001" y="7475"/>
                    <a:pt x="7906" y="7381"/>
                  </a:cubicBezTo>
                  <a:cubicBezTo>
                    <a:pt x="7801" y="7266"/>
                    <a:pt x="7708" y="7150"/>
                    <a:pt x="7603" y="7036"/>
                  </a:cubicBezTo>
                  <a:cubicBezTo>
                    <a:pt x="7393" y="6805"/>
                    <a:pt x="7184" y="6564"/>
                    <a:pt x="6975" y="6345"/>
                  </a:cubicBezTo>
                  <a:cubicBezTo>
                    <a:pt x="6754" y="6114"/>
                    <a:pt x="6535" y="5884"/>
                    <a:pt x="6304" y="5674"/>
                  </a:cubicBezTo>
                  <a:cubicBezTo>
                    <a:pt x="6284" y="5653"/>
                    <a:pt x="6252" y="5632"/>
                    <a:pt x="6231" y="5612"/>
                  </a:cubicBezTo>
                  <a:lnTo>
                    <a:pt x="6294" y="5612"/>
                  </a:lnTo>
                  <a:cubicBezTo>
                    <a:pt x="6461" y="5612"/>
                    <a:pt x="6629" y="5601"/>
                    <a:pt x="6796" y="5591"/>
                  </a:cubicBezTo>
                  <a:cubicBezTo>
                    <a:pt x="7131" y="5580"/>
                    <a:pt x="7466" y="5570"/>
                    <a:pt x="7801" y="5549"/>
                  </a:cubicBezTo>
                  <a:cubicBezTo>
                    <a:pt x="8147" y="5538"/>
                    <a:pt x="8482" y="5496"/>
                    <a:pt x="8818" y="5465"/>
                  </a:cubicBezTo>
                  <a:cubicBezTo>
                    <a:pt x="9142" y="5433"/>
                    <a:pt x="9477" y="5402"/>
                    <a:pt x="9812" y="5370"/>
                  </a:cubicBezTo>
                  <a:cubicBezTo>
                    <a:pt x="10137" y="5339"/>
                    <a:pt x="10461" y="5307"/>
                    <a:pt x="10775" y="5287"/>
                  </a:cubicBezTo>
                  <a:cubicBezTo>
                    <a:pt x="10943" y="5276"/>
                    <a:pt x="11100" y="5256"/>
                    <a:pt x="11268" y="5245"/>
                  </a:cubicBezTo>
                  <a:cubicBezTo>
                    <a:pt x="11341" y="5245"/>
                    <a:pt x="11424" y="5235"/>
                    <a:pt x="11508" y="5224"/>
                  </a:cubicBezTo>
                  <a:cubicBezTo>
                    <a:pt x="11613" y="5214"/>
                    <a:pt x="11718" y="5193"/>
                    <a:pt x="11801" y="5130"/>
                  </a:cubicBezTo>
                  <a:cubicBezTo>
                    <a:pt x="11885" y="5077"/>
                    <a:pt x="11927" y="4993"/>
                    <a:pt x="11917" y="4900"/>
                  </a:cubicBezTo>
                  <a:cubicBezTo>
                    <a:pt x="11917" y="4805"/>
                    <a:pt x="11854" y="4721"/>
                    <a:pt x="11770" y="4679"/>
                  </a:cubicBezTo>
                  <a:cubicBezTo>
                    <a:pt x="11698" y="4643"/>
                    <a:pt x="11615" y="4632"/>
                    <a:pt x="11532" y="4632"/>
                  </a:cubicBezTo>
                  <a:cubicBezTo>
                    <a:pt x="11496" y="4632"/>
                    <a:pt x="11460" y="4634"/>
                    <a:pt x="11424" y="4637"/>
                  </a:cubicBezTo>
                  <a:cubicBezTo>
                    <a:pt x="11341" y="4637"/>
                    <a:pt x="11247" y="4648"/>
                    <a:pt x="11163" y="4658"/>
                  </a:cubicBezTo>
                  <a:cubicBezTo>
                    <a:pt x="10975" y="4669"/>
                    <a:pt x="10786" y="4690"/>
                    <a:pt x="10598" y="4700"/>
                  </a:cubicBezTo>
                  <a:cubicBezTo>
                    <a:pt x="10283" y="4732"/>
                    <a:pt x="9958" y="4763"/>
                    <a:pt x="9644" y="4795"/>
                  </a:cubicBezTo>
                  <a:cubicBezTo>
                    <a:pt x="9309" y="4826"/>
                    <a:pt x="8974" y="4847"/>
                    <a:pt x="8629" y="4889"/>
                  </a:cubicBezTo>
                  <a:cubicBezTo>
                    <a:pt x="8304" y="4920"/>
                    <a:pt x="7969" y="4951"/>
                    <a:pt x="7634" y="4962"/>
                  </a:cubicBezTo>
                  <a:cubicBezTo>
                    <a:pt x="7456" y="4972"/>
                    <a:pt x="7289" y="4983"/>
                    <a:pt x="7121" y="4993"/>
                  </a:cubicBezTo>
                  <a:lnTo>
                    <a:pt x="6619" y="5025"/>
                  </a:lnTo>
                  <a:cubicBezTo>
                    <a:pt x="6556" y="5025"/>
                    <a:pt x="6503" y="5035"/>
                    <a:pt x="6451" y="5035"/>
                  </a:cubicBezTo>
                  <a:cubicBezTo>
                    <a:pt x="6514" y="4972"/>
                    <a:pt x="6577" y="4900"/>
                    <a:pt x="6640" y="4837"/>
                  </a:cubicBezTo>
                  <a:cubicBezTo>
                    <a:pt x="6754" y="4711"/>
                    <a:pt x="6870" y="4595"/>
                    <a:pt x="6985" y="4470"/>
                  </a:cubicBezTo>
                  <a:cubicBezTo>
                    <a:pt x="7215" y="4239"/>
                    <a:pt x="7435" y="3999"/>
                    <a:pt x="7666" y="3758"/>
                  </a:cubicBezTo>
                  <a:cubicBezTo>
                    <a:pt x="7833" y="3590"/>
                    <a:pt x="8001" y="3423"/>
                    <a:pt x="8157" y="3245"/>
                  </a:cubicBezTo>
                  <a:cubicBezTo>
                    <a:pt x="8241" y="3150"/>
                    <a:pt x="8325" y="3067"/>
                    <a:pt x="8399" y="2973"/>
                  </a:cubicBezTo>
                  <a:cubicBezTo>
                    <a:pt x="8441" y="2920"/>
                    <a:pt x="8482" y="2857"/>
                    <a:pt x="8513" y="2794"/>
                  </a:cubicBezTo>
                  <a:cubicBezTo>
                    <a:pt x="8545" y="2742"/>
                    <a:pt x="8566" y="2680"/>
                    <a:pt x="8566" y="2617"/>
                  </a:cubicBezTo>
                  <a:cubicBezTo>
                    <a:pt x="8555" y="2501"/>
                    <a:pt x="8472" y="2428"/>
                    <a:pt x="8378" y="2397"/>
                  </a:cubicBezTo>
                  <a:cubicBezTo>
                    <a:pt x="8360" y="2393"/>
                    <a:pt x="8342" y="2391"/>
                    <a:pt x="8325" y="2391"/>
                  </a:cubicBezTo>
                  <a:cubicBezTo>
                    <a:pt x="8190" y="2391"/>
                    <a:pt x="8073" y="2491"/>
                    <a:pt x="7980" y="2575"/>
                  </a:cubicBezTo>
                  <a:cubicBezTo>
                    <a:pt x="7896" y="2669"/>
                    <a:pt x="7801" y="2763"/>
                    <a:pt x="7718" y="2857"/>
                  </a:cubicBezTo>
                  <a:cubicBezTo>
                    <a:pt x="7561" y="3036"/>
                    <a:pt x="7393" y="3203"/>
                    <a:pt x="7236" y="3371"/>
                  </a:cubicBezTo>
                  <a:cubicBezTo>
                    <a:pt x="6996" y="3622"/>
                    <a:pt x="6775" y="3873"/>
                    <a:pt x="6545" y="4125"/>
                  </a:cubicBezTo>
                  <a:cubicBezTo>
                    <a:pt x="6440" y="4250"/>
                    <a:pt x="6325" y="4365"/>
                    <a:pt x="6221" y="4491"/>
                  </a:cubicBezTo>
                  <a:cubicBezTo>
                    <a:pt x="6126" y="4595"/>
                    <a:pt x="6042" y="4700"/>
                    <a:pt x="5948" y="4805"/>
                  </a:cubicBezTo>
                  <a:lnTo>
                    <a:pt x="5917" y="4334"/>
                  </a:lnTo>
                  <a:lnTo>
                    <a:pt x="5823" y="3329"/>
                  </a:lnTo>
                  <a:cubicBezTo>
                    <a:pt x="5812" y="3161"/>
                    <a:pt x="5802" y="2994"/>
                    <a:pt x="5791" y="2836"/>
                  </a:cubicBezTo>
                  <a:cubicBezTo>
                    <a:pt x="5770" y="2669"/>
                    <a:pt x="5749" y="2512"/>
                    <a:pt x="5739" y="2355"/>
                  </a:cubicBezTo>
                  <a:lnTo>
                    <a:pt x="5676" y="1852"/>
                  </a:lnTo>
                  <a:cubicBezTo>
                    <a:pt x="5665" y="1684"/>
                    <a:pt x="5644" y="1528"/>
                    <a:pt x="5623" y="1370"/>
                  </a:cubicBezTo>
                  <a:cubicBezTo>
                    <a:pt x="5613" y="1203"/>
                    <a:pt x="5592" y="1046"/>
                    <a:pt x="5572" y="879"/>
                  </a:cubicBezTo>
                  <a:cubicBezTo>
                    <a:pt x="5551" y="711"/>
                    <a:pt x="5519" y="533"/>
                    <a:pt x="5498" y="365"/>
                  </a:cubicBezTo>
                  <a:cubicBezTo>
                    <a:pt x="5488" y="313"/>
                    <a:pt x="5477" y="250"/>
                    <a:pt x="5477" y="198"/>
                  </a:cubicBezTo>
                  <a:cubicBezTo>
                    <a:pt x="5467" y="146"/>
                    <a:pt x="5467" y="104"/>
                    <a:pt x="5446" y="51"/>
                  </a:cubicBezTo>
                  <a:lnTo>
                    <a:pt x="5446" y="41"/>
                  </a:lnTo>
                  <a:cubicBezTo>
                    <a:pt x="5446" y="41"/>
                    <a:pt x="5435" y="41"/>
                    <a:pt x="5435" y="30"/>
                  </a:cubicBezTo>
                  <a:cubicBezTo>
                    <a:pt x="5423" y="12"/>
                    <a:pt x="5404" y="1"/>
                    <a:pt x="5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5"/>
          <p:cNvGrpSpPr/>
          <p:nvPr/>
        </p:nvGrpSpPr>
        <p:grpSpPr>
          <a:xfrm rot="-3968408">
            <a:off x="5362840" y="2756240"/>
            <a:ext cx="1312328" cy="273613"/>
            <a:chOff x="1310875" y="3225050"/>
            <a:chExt cx="1015375" cy="211700"/>
          </a:xfrm>
        </p:grpSpPr>
        <p:sp>
          <p:nvSpPr>
            <p:cNvPr id="371" name="Google Shape;371;p15"/>
            <p:cNvSpPr/>
            <p:nvPr/>
          </p:nvSpPr>
          <p:spPr>
            <a:xfrm>
              <a:off x="1310875" y="3225050"/>
              <a:ext cx="35075" cy="38575"/>
            </a:xfrm>
            <a:custGeom>
              <a:avLst/>
              <a:gdLst/>
              <a:ahLst/>
              <a:cxnLst/>
              <a:rect l="l" t="t" r="r" b="b"/>
              <a:pathLst>
                <a:path w="1403" h="1543" extrusionOk="0">
                  <a:moveTo>
                    <a:pt x="832" y="1"/>
                  </a:moveTo>
                  <a:cubicBezTo>
                    <a:pt x="771" y="1"/>
                    <a:pt x="711" y="12"/>
                    <a:pt x="657" y="51"/>
                  </a:cubicBezTo>
                  <a:cubicBezTo>
                    <a:pt x="612" y="73"/>
                    <a:pt x="579" y="95"/>
                    <a:pt x="545" y="129"/>
                  </a:cubicBezTo>
                  <a:cubicBezTo>
                    <a:pt x="490" y="140"/>
                    <a:pt x="434" y="151"/>
                    <a:pt x="379" y="173"/>
                  </a:cubicBezTo>
                  <a:cubicBezTo>
                    <a:pt x="256" y="229"/>
                    <a:pt x="167" y="307"/>
                    <a:pt x="100" y="418"/>
                  </a:cubicBezTo>
                  <a:cubicBezTo>
                    <a:pt x="33" y="518"/>
                    <a:pt x="0" y="630"/>
                    <a:pt x="11" y="752"/>
                  </a:cubicBezTo>
                  <a:cubicBezTo>
                    <a:pt x="11" y="886"/>
                    <a:pt x="55" y="1020"/>
                    <a:pt x="134" y="1119"/>
                  </a:cubicBezTo>
                  <a:cubicBezTo>
                    <a:pt x="189" y="1287"/>
                    <a:pt x="323" y="1420"/>
                    <a:pt x="478" y="1498"/>
                  </a:cubicBezTo>
                  <a:cubicBezTo>
                    <a:pt x="545" y="1520"/>
                    <a:pt x="634" y="1542"/>
                    <a:pt x="713" y="1542"/>
                  </a:cubicBezTo>
                  <a:cubicBezTo>
                    <a:pt x="768" y="1542"/>
                    <a:pt x="812" y="1532"/>
                    <a:pt x="857" y="1520"/>
                  </a:cubicBezTo>
                  <a:cubicBezTo>
                    <a:pt x="913" y="1498"/>
                    <a:pt x="968" y="1487"/>
                    <a:pt x="1013" y="1453"/>
                  </a:cubicBezTo>
                  <a:cubicBezTo>
                    <a:pt x="1035" y="1443"/>
                    <a:pt x="1069" y="1420"/>
                    <a:pt x="1091" y="1409"/>
                  </a:cubicBezTo>
                  <a:cubicBezTo>
                    <a:pt x="1158" y="1354"/>
                    <a:pt x="1225" y="1275"/>
                    <a:pt x="1258" y="1208"/>
                  </a:cubicBezTo>
                  <a:cubicBezTo>
                    <a:pt x="1314" y="1109"/>
                    <a:pt x="1336" y="1008"/>
                    <a:pt x="1336" y="897"/>
                  </a:cubicBezTo>
                  <a:cubicBezTo>
                    <a:pt x="1347" y="874"/>
                    <a:pt x="1336" y="852"/>
                    <a:pt x="1336" y="819"/>
                  </a:cubicBezTo>
                  <a:cubicBezTo>
                    <a:pt x="1403" y="663"/>
                    <a:pt x="1381" y="485"/>
                    <a:pt x="1280" y="340"/>
                  </a:cubicBezTo>
                  <a:lnTo>
                    <a:pt x="1235" y="296"/>
                  </a:lnTo>
                  <a:cubicBezTo>
                    <a:pt x="1191" y="240"/>
                    <a:pt x="1124" y="206"/>
                    <a:pt x="1057" y="173"/>
                  </a:cubicBezTo>
                  <a:cubicBezTo>
                    <a:pt x="1069" y="162"/>
                    <a:pt x="1069" y="129"/>
                    <a:pt x="1069" y="107"/>
                  </a:cubicBezTo>
                  <a:cubicBezTo>
                    <a:pt x="1059" y="50"/>
                    <a:pt x="1010" y="1"/>
                    <a:pt x="947" y="1"/>
                  </a:cubicBezTo>
                  <a:cubicBezTo>
                    <a:pt x="936" y="1"/>
                    <a:pt x="925" y="3"/>
                    <a:pt x="913" y="6"/>
                  </a:cubicBezTo>
                  <a:cubicBezTo>
                    <a:pt x="886" y="3"/>
                    <a:pt x="859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295325" y="3408900"/>
              <a:ext cx="30925" cy="27850"/>
            </a:xfrm>
            <a:custGeom>
              <a:avLst/>
              <a:gdLst/>
              <a:ahLst/>
              <a:cxnLst/>
              <a:rect l="l" t="t" r="r" b="b"/>
              <a:pathLst>
                <a:path w="1237" h="1114" extrusionOk="0">
                  <a:moveTo>
                    <a:pt x="601" y="0"/>
                  </a:moveTo>
                  <a:cubicBezTo>
                    <a:pt x="490" y="0"/>
                    <a:pt x="390" y="22"/>
                    <a:pt x="301" y="78"/>
                  </a:cubicBezTo>
                  <a:cubicBezTo>
                    <a:pt x="235" y="111"/>
                    <a:pt x="178" y="167"/>
                    <a:pt x="134" y="223"/>
                  </a:cubicBezTo>
                  <a:cubicBezTo>
                    <a:pt x="45" y="334"/>
                    <a:pt x="0" y="490"/>
                    <a:pt x="23" y="635"/>
                  </a:cubicBezTo>
                  <a:cubicBezTo>
                    <a:pt x="45" y="779"/>
                    <a:pt x="123" y="925"/>
                    <a:pt x="235" y="1002"/>
                  </a:cubicBezTo>
                  <a:lnTo>
                    <a:pt x="245" y="1002"/>
                  </a:lnTo>
                  <a:cubicBezTo>
                    <a:pt x="324" y="1058"/>
                    <a:pt x="401" y="1103"/>
                    <a:pt x="502" y="1113"/>
                  </a:cubicBezTo>
                  <a:lnTo>
                    <a:pt x="579" y="1113"/>
                  </a:lnTo>
                  <a:cubicBezTo>
                    <a:pt x="635" y="1113"/>
                    <a:pt x="702" y="1103"/>
                    <a:pt x="757" y="1091"/>
                  </a:cubicBezTo>
                  <a:cubicBezTo>
                    <a:pt x="802" y="1080"/>
                    <a:pt x="836" y="1069"/>
                    <a:pt x="869" y="1058"/>
                  </a:cubicBezTo>
                  <a:cubicBezTo>
                    <a:pt x="969" y="1036"/>
                    <a:pt x="1058" y="980"/>
                    <a:pt x="1125" y="902"/>
                  </a:cubicBezTo>
                  <a:cubicBezTo>
                    <a:pt x="1180" y="824"/>
                    <a:pt x="1214" y="724"/>
                    <a:pt x="1214" y="624"/>
                  </a:cubicBezTo>
                  <a:cubicBezTo>
                    <a:pt x="1237" y="435"/>
                    <a:pt x="1147" y="245"/>
                    <a:pt x="992" y="134"/>
                  </a:cubicBezTo>
                  <a:cubicBezTo>
                    <a:pt x="880" y="45"/>
                    <a:pt x="74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-5400000">
            <a:off x="1432108" y="4219073"/>
            <a:ext cx="263063" cy="282265"/>
          </a:xfrm>
          <a:custGeom>
            <a:avLst/>
            <a:gdLst/>
            <a:ahLst/>
            <a:cxnLst/>
            <a:rect l="l" t="t" r="r" b="b"/>
            <a:pathLst>
              <a:path w="6392" h="6859" extrusionOk="0">
                <a:moveTo>
                  <a:pt x="3152" y="0"/>
                </a:moveTo>
                <a:cubicBezTo>
                  <a:pt x="3118" y="0"/>
                  <a:pt x="3074" y="11"/>
                  <a:pt x="3051" y="33"/>
                </a:cubicBezTo>
                <a:cubicBezTo>
                  <a:pt x="3018" y="56"/>
                  <a:pt x="3007" y="89"/>
                  <a:pt x="2996" y="122"/>
                </a:cubicBezTo>
                <a:cubicBezTo>
                  <a:pt x="2985" y="156"/>
                  <a:pt x="2985" y="189"/>
                  <a:pt x="2985" y="223"/>
                </a:cubicBezTo>
                <a:lnTo>
                  <a:pt x="2985" y="245"/>
                </a:lnTo>
                <a:lnTo>
                  <a:pt x="2985" y="290"/>
                </a:lnTo>
                <a:lnTo>
                  <a:pt x="2985" y="300"/>
                </a:lnTo>
                <a:lnTo>
                  <a:pt x="2985" y="357"/>
                </a:lnTo>
                <a:lnTo>
                  <a:pt x="2985" y="434"/>
                </a:lnTo>
                <a:lnTo>
                  <a:pt x="2985" y="479"/>
                </a:lnTo>
                <a:cubicBezTo>
                  <a:pt x="2985" y="557"/>
                  <a:pt x="2985" y="646"/>
                  <a:pt x="2974" y="724"/>
                </a:cubicBezTo>
                <a:cubicBezTo>
                  <a:pt x="2974" y="846"/>
                  <a:pt x="2952" y="968"/>
                  <a:pt x="2929" y="1114"/>
                </a:cubicBezTo>
                <a:cubicBezTo>
                  <a:pt x="2918" y="1180"/>
                  <a:pt x="2896" y="1258"/>
                  <a:pt x="2885" y="1325"/>
                </a:cubicBezTo>
                <a:lnTo>
                  <a:pt x="2873" y="1381"/>
                </a:lnTo>
                <a:cubicBezTo>
                  <a:pt x="2863" y="1436"/>
                  <a:pt x="2840" y="1503"/>
                  <a:pt x="2829" y="1559"/>
                </a:cubicBezTo>
                <a:cubicBezTo>
                  <a:pt x="2806" y="1626"/>
                  <a:pt x="2784" y="1681"/>
                  <a:pt x="2762" y="1726"/>
                </a:cubicBezTo>
                <a:cubicBezTo>
                  <a:pt x="2717" y="1826"/>
                  <a:pt x="2662" y="1926"/>
                  <a:pt x="2595" y="2015"/>
                </a:cubicBezTo>
                <a:cubicBezTo>
                  <a:pt x="2562" y="2071"/>
                  <a:pt x="2517" y="2138"/>
                  <a:pt x="2462" y="2193"/>
                </a:cubicBezTo>
                <a:cubicBezTo>
                  <a:pt x="2395" y="2282"/>
                  <a:pt x="2306" y="2371"/>
                  <a:pt x="2195" y="2472"/>
                </a:cubicBezTo>
                <a:cubicBezTo>
                  <a:pt x="2138" y="2516"/>
                  <a:pt x="2061" y="2583"/>
                  <a:pt x="1994" y="2638"/>
                </a:cubicBezTo>
                <a:cubicBezTo>
                  <a:pt x="1927" y="2683"/>
                  <a:pt x="1861" y="2739"/>
                  <a:pt x="1794" y="2784"/>
                </a:cubicBezTo>
                <a:lnTo>
                  <a:pt x="1782" y="2784"/>
                </a:lnTo>
                <a:cubicBezTo>
                  <a:pt x="1671" y="2873"/>
                  <a:pt x="1537" y="2950"/>
                  <a:pt x="1371" y="3029"/>
                </a:cubicBezTo>
                <a:cubicBezTo>
                  <a:pt x="1215" y="3106"/>
                  <a:pt x="1047" y="3173"/>
                  <a:pt x="825" y="3251"/>
                </a:cubicBezTo>
                <a:cubicBezTo>
                  <a:pt x="747" y="3284"/>
                  <a:pt x="669" y="3306"/>
                  <a:pt x="591" y="3329"/>
                </a:cubicBezTo>
                <a:lnTo>
                  <a:pt x="491" y="3363"/>
                </a:lnTo>
                <a:cubicBezTo>
                  <a:pt x="468" y="3373"/>
                  <a:pt x="446" y="3385"/>
                  <a:pt x="413" y="3385"/>
                </a:cubicBezTo>
                <a:cubicBezTo>
                  <a:pt x="346" y="3418"/>
                  <a:pt x="268" y="3440"/>
                  <a:pt x="191" y="3462"/>
                </a:cubicBezTo>
                <a:cubicBezTo>
                  <a:pt x="157" y="3462"/>
                  <a:pt x="124" y="3474"/>
                  <a:pt x="90" y="3496"/>
                </a:cubicBezTo>
                <a:cubicBezTo>
                  <a:pt x="45" y="3518"/>
                  <a:pt x="12" y="3574"/>
                  <a:pt x="1" y="3630"/>
                </a:cubicBezTo>
                <a:cubicBezTo>
                  <a:pt x="1" y="3674"/>
                  <a:pt x="12" y="3719"/>
                  <a:pt x="35" y="3763"/>
                </a:cubicBezTo>
                <a:cubicBezTo>
                  <a:pt x="79" y="3819"/>
                  <a:pt x="134" y="3841"/>
                  <a:pt x="201" y="3841"/>
                </a:cubicBezTo>
                <a:cubicBezTo>
                  <a:pt x="257" y="3841"/>
                  <a:pt x="302" y="3830"/>
                  <a:pt x="346" y="3819"/>
                </a:cubicBezTo>
                <a:lnTo>
                  <a:pt x="369" y="3819"/>
                </a:lnTo>
                <a:cubicBezTo>
                  <a:pt x="436" y="3808"/>
                  <a:pt x="513" y="3796"/>
                  <a:pt x="580" y="3786"/>
                </a:cubicBezTo>
                <a:cubicBezTo>
                  <a:pt x="713" y="3763"/>
                  <a:pt x="836" y="3741"/>
                  <a:pt x="958" y="3730"/>
                </a:cubicBezTo>
                <a:cubicBezTo>
                  <a:pt x="1126" y="3719"/>
                  <a:pt x="1259" y="3719"/>
                  <a:pt x="1381" y="3719"/>
                </a:cubicBezTo>
                <a:lnTo>
                  <a:pt x="1470" y="3719"/>
                </a:lnTo>
                <a:cubicBezTo>
                  <a:pt x="1549" y="3719"/>
                  <a:pt x="1604" y="3730"/>
                  <a:pt x="1671" y="3741"/>
                </a:cubicBezTo>
                <a:cubicBezTo>
                  <a:pt x="1749" y="3752"/>
                  <a:pt x="1838" y="3774"/>
                  <a:pt x="1927" y="3796"/>
                </a:cubicBezTo>
                <a:cubicBezTo>
                  <a:pt x="1950" y="3808"/>
                  <a:pt x="1972" y="3819"/>
                  <a:pt x="2005" y="3830"/>
                </a:cubicBezTo>
                <a:cubicBezTo>
                  <a:pt x="2016" y="3841"/>
                  <a:pt x="2039" y="3841"/>
                  <a:pt x="2049" y="3852"/>
                </a:cubicBezTo>
                <a:cubicBezTo>
                  <a:pt x="2061" y="3863"/>
                  <a:pt x="2083" y="3875"/>
                  <a:pt x="2094" y="3885"/>
                </a:cubicBezTo>
                <a:lnTo>
                  <a:pt x="2205" y="3997"/>
                </a:lnTo>
                <a:cubicBezTo>
                  <a:pt x="2239" y="4041"/>
                  <a:pt x="2284" y="4097"/>
                  <a:pt x="2328" y="4153"/>
                </a:cubicBezTo>
                <a:cubicBezTo>
                  <a:pt x="2361" y="4219"/>
                  <a:pt x="2395" y="4276"/>
                  <a:pt x="2440" y="4342"/>
                </a:cubicBezTo>
                <a:lnTo>
                  <a:pt x="2539" y="4576"/>
                </a:lnTo>
                <a:cubicBezTo>
                  <a:pt x="2584" y="4709"/>
                  <a:pt x="2628" y="4854"/>
                  <a:pt x="2662" y="5021"/>
                </a:cubicBezTo>
                <a:cubicBezTo>
                  <a:pt x="2751" y="5422"/>
                  <a:pt x="2806" y="5834"/>
                  <a:pt x="2851" y="6290"/>
                </a:cubicBezTo>
                <a:cubicBezTo>
                  <a:pt x="2851" y="6369"/>
                  <a:pt x="2863" y="6435"/>
                  <a:pt x="2863" y="6513"/>
                </a:cubicBezTo>
                <a:lnTo>
                  <a:pt x="2863" y="6535"/>
                </a:lnTo>
                <a:cubicBezTo>
                  <a:pt x="2873" y="6569"/>
                  <a:pt x="2873" y="6602"/>
                  <a:pt x="2873" y="6636"/>
                </a:cubicBezTo>
                <a:cubicBezTo>
                  <a:pt x="2885" y="6669"/>
                  <a:pt x="2885" y="6703"/>
                  <a:pt x="2896" y="6736"/>
                </a:cubicBezTo>
                <a:cubicBezTo>
                  <a:pt x="2907" y="6758"/>
                  <a:pt x="2929" y="6780"/>
                  <a:pt x="2940" y="6802"/>
                </a:cubicBezTo>
                <a:cubicBezTo>
                  <a:pt x="2962" y="6825"/>
                  <a:pt x="2985" y="6836"/>
                  <a:pt x="3007" y="6847"/>
                </a:cubicBezTo>
                <a:cubicBezTo>
                  <a:pt x="3029" y="6858"/>
                  <a:pt x="3051" y="6858"/>
                  <a:pt x="3074" y="6858"/>
                </a:cubicBezTo>
                <a:cubicBezTo>
                  <a:pt x="3108" y="6858"/>
                  <a:pt x="3130" y="6858"/>
                  <a:pt x="3163" y="6847"/>
                </a:cubicBezTo>
                <a:cubicBezTo>
                  <a:pt x="3207" y="6825"/>
                  <a:pt x="3241" y="6780"/>
                  <a:pt x="3263" y="6736"/>
                </a:cubicBezTo>
                <a:cubicBezTo>
                  <a:pt x="3274" y="6691"/>
                  <a:pt x="3286" y="6646"/>
                  <a:pt x="3286" y="6602"/>
                </a:cubicBezTo>
                <a:lnTo>
                  <a:pt x="3286" y="6513"/>
                </a:lnTo>
                <a:cubicBezTo>
                  <a:pt x="3286" y="6468"/>
                  <a:pt x="3296" y="6424"/>
                  <a:pt x="3296" y="6369"/>
                </a:cubicBezTo>
                <a:lnTo>
                  <a:pt x="3296" y="6090"/>
                </a:lnTo>
                <a:cubicBezTo>
                  <a:pt x="3286" y="6012"/>
                  <a:pt x="3286" y="5946"/>
                  <a:pt x="3286" y="5879"/>
                </a:cubicBezTo>
                <a:cubicBezTo>
                  <a:pt x="3286" y="5756"/>
                  <a:pt x="3274" y="5634"/>
                  <a:pt x="3274" y="5511"/>
                </a:cubicBezTo>
                <a:cubicBezTo>
                  <a:pt x="3286" y="5433"/>
                  <a:pt x="3286" y="5367"/>
                  <a:pt x="3296" y="5288"/>
                </a:cubicBezTo>
                <a:cubicBezTo>
                  <a:pt x="3308" y="5255"/>
                  <a:pt x="3319" y="5233"/>
                  <a:pt x="3319" y="5199"/>
                </a:cubicBezTo>
                <a:cubicBezTo>
                  <a:pt x="3330" y="5177"/>
                  <a:pt x="3330" y="5155"/>
                  <a:pt x="3341" y="5122"/>
                </a:cubicBezTo>
                <a:cubicBezTo>
                  <a:pt x="3363" y="5066"/>
                  <a:pt x="3385" y="5010"/>
                  <a:pt x="3419" y="4954"/>
                </a:cubicBezTo>
                <a:cubicBezTo>
                  <a:pt x="3452" y="4887"/>
                  <a:pt x="3486" y="4832"/>
                  <a:pt x="3519" y="4776"/>
                </a:cubicBezTo>
                <a:cubicBezTo>
                  <a:pt x="3575" y="4687"/>
                  <a:pt x="3642" y="4610"/>
                  <a:pt x="3697" y="4531"/>
                </a:cubicBezTo>
                <a:lnTo>
                  <a:pt x="3709" y="4531"/>
                </a:lnTo>
                <a:cubicBezTo>
                  <a:pt x="3731" y="4498"/>
                  <a:pt x="3764" y="4476"/>
                  <a:pt x="3798" y="4442"/>
                </a:cubicBezTo>
                <a:lnTo>
                  <a:pt x="3875" y="4365"/>
                </a:lnTo>
                <a:lnTo>
                  <a:pt x="3898" y="4353"/>
                </a:lnTo>
                <a:cubicBezTo>
                  <a:pt x="3942" y="4308"/>
                  <a:pt x="3976" y="4276"/>
                  <a:pt x="4031" y="4242"/>
                </a:cubicBezTo>
                <a:lnTo>
                  <a:pt x="4165" y="4142"/>
                </a:lnTo>
                <a:lnTo>
                  <a:pt x="4176" y="4130"/>
                </a:lnTo>
                <a:cubicBezTo>
                  <a:pt x="4232" y="4097"/>
                  <a:pt x="4276" y="4064"/>
                  <a:pt x="4332" y="4041"/>
                </a:cubicBezTo>
                <a:cubicBezTo>
                  <a:pt x="4387" y="4008"/>
                  <a:pt x="4432" y="3974"/>
                  <a:pt x="4488" y="3952"/>
                </a:cubicBezTo>
                <a:lnTo>
                  <a:pt x="4510" y="3942"/>
                </a:lnTo>
                <a:cubicBezTo>
                  <a:pt x="4588" y="3897"/>
                  <a:pt x="4677" y="3863"/>
                  <a:pt x="4755" y="3819"/>
                </a:cubicBezTo>
                <a:cubicBezTo>
                  <a:pt x="4844" y="3786"/>
                  <a:pt x="4922" y="3752"/>
                  <a:pt x="5022" y="3719"/>
                </a:cubicBezTo>
                <a:cubicBezTo>
                  <a:pt x="5134" y="3685"/>
                  <a:pt x="5245" y="3640"/>
                  <a:pt x="5356" y="3618"/>
                </a:cubicBezTo>
                <a:cubicBezTo>
                  <a:pt x="5446" y="3596"/>
                  <a:pt x="5523" y="3574"/>
                  <a:pt x="5612" y="3551"/>
                </a:cubicBezTo>
                <a:lnTo>
                  <a:pt x="5690" y="3529"/>
                </a:lnTo>
                <a:cubicBezTo>
                  <a:pt x="5780" y="3507"/>
                  <a:pt x="5869" y="3485"/>
                  <a:pt x="5958" y="3474"/>
                </a:cubicBezTo>
                <a:lnTo>
                  <a:pt x="6035" y="3452"/>
                </a:lnTo>
                <a:lnTo>
                  <a:pt x="6047" y="3452"/>
                </a:lnTo>
                <a:cubicBezTo>
                  <a:pt x="6102" y="3440"/>
                  <a:pt x="6146" y="3429"/>
                  <a:pt x="6203" y="3407"/>
                </a:cubicBezTo>
                <a:cubicBezTo>
                  <a:pt x="6269" y="3396"/>
                  <a:pt x="6369" y="3363"/>
                  <a:pt x="6381" y="3284"/>
                </a:cubicBezTo>
                <a:cubicBezTo>
                  <a:pt x="6391" y="3240"/>
                  <a:pt x="6381" y="3195"/>
                  <a:pt x="6358" y="3162"/>
                </a:cubicBezTo>
                <a:cubicBezTo>
                  <a:pt x="6336" y="3140"/>
                  <a:pt x="6302" y="3118"/>
                  <a:pt x="6269" y="3118"/>
                </a:cubicBezTo>
                <a:lnTo>
                  <a:pt x="6136" y="3118"/>
                </a:lnTo>
                <a:cubicBezTo>
                  <a:pt x="6114" y="3118"/>
                  <a:pt x="6080" y="3128"/>
                  <a:pt x="6057" y="3128"/>
                </a:cubicBezTo>
                <a:cubicBezTo>
                  <a:pt x="5991" y="3140"/>
                  <a:pt x="5924" y="3140"/>
                  <a:pt x="5857" y="3151"/>
                </a:cubicBezTo>
                <a:cubicBezTo>
                  <a:pt x="5757" y="3162"/>
                  <a:pt x="5668" y="3162"/>
                  <a:pt x="5557" y="3162"/>
                </a:cubicBezTo>
                <a:lnTo>
                  <a:pt x="5356" y="3162"/>
                </a:lnTo>
                <a:cubicBezTo>
                  <a:pt x="5211" y="3151"/>
                  <a:pt x="5067" y="3140"/>
                  <a:pt x="4933" y="3118"/>
                </a:cubicBezTo>
                <a:cubicBezTo>
                  <a:pt x="4833" y="3095"/>
                  <a:pt x="4744" y="3073"/>
                  <a:pt x="4655" y="3051"/>
                </a:cubicBezTo>
                <a:cubicBezTo>
                  <a:pt x="4599" y="3029"/>
                  <a:pt x="4555" y="3006"/>
                  <a:pt x="4499" y="2984"/>
                </a:cubicBezTo>
                <a:cubicBezTo>
                  <a:pt x="4387" y="2928"/>
                  <a:pt x="4276" y="2873"/>
                  <a:pt x="4176" y="2806"/>
                </a:cubicBezTo>
                <a:cubicBezTo>
                  <a:pt x="4120" y="2761"/>
                  <a:pt x="4065" y="2717"/>
                  <a:pt x="4009" y="2683"/>
                </a:cubicBezTo>
                <a:lnTo>
                  <a:pt x="3920" y="2594"/>
                </a:lnTo>
                <a:cubicBezTo>
                  <a:pt x="3898" y="2561"/>
                  <a:pt x="3875" y="2539"/>
                  <a:pt x="3865" y="2516"/>
                </a:cubicBezTo>
                <a:cubicBezTo>
                  <a:pt x="3831" y="2483"/>
                  <a:pt x="3808" y="2450"/>
                  <a:pt x="3786" y="2405"/>
                </a:cubicBezTo>
                <a:cubicBezTo>
                  <a:pt x="3719" y="2249"/>
                  <a:pt x="3642" y="2082"/>
                  <a:pt x="3564" y="1859"/>
                </a:cubicBezTo>
                <a:cubicBezTo>
                  <a:pt x="3519" y="1748"/>
                  <a:pt x="3486" y="1636"/>
                  <a:pt x="3464" y="1525"/>
                </a:cubicBezTo>
                <a:cubicBezTo>
                  <a:pt x="3430" y="1381"/>
                  <a:pt x="3408" y="1258"/>
                  <a:pt x="3397" y="1147"/>
                </a:cubicBezTo>
                <a:cubicBezTo>
                  <a:pt x="3385" y="1035"/>
                  <a:pt x="3375" y="913"/>
                  <a:pt x="3363" y="802"/>
                </a:cubicBezTo>
                <a:lnTo>
                  <a:pt x="3363" y="780"/>
                </a:lnTo>
                <a:cubicBezTo>
                  <a:pt x="3352" y="657"/>
                  <a:pt x="3341" y="535"/>
                  <a:pt x="3341" y="423"/>
                </a:cubicBezTo>
                <a:cubicBezTo>
                  <a:pt x="3330" y="367"/>
                  <a:pt x="3330" y="300"/>
                  <a:pt x="3330" y="245"/>
                </a:cubicBezTo>
                <a:cubicBezTo>
                  <a:pt x="3330" y="223"/>
                  <a:pt x="3319" y="189"/>
                  <a:pt x="3319" y="156"/>
                </a:cubicBezTo>
                <a:cubicBezTo>
                  <a:pt x="3319" y="112"/>
                  <a:pt x="3286" y="67"/>
                  <a:pt x="3252" y="33"/>
                </a:cubicBezTo>
                <a:cubicBezTo>
                  <a:pt x="3219" y="11"/>
                  <a:pt x="3185" y="0"/>
                  <a:pt x="31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/>
          <p:nvPr/>
        </p:nvSpPr>
        <p:spPr>
          <a:xfrm rot="5400000">
            <a:off x="-1588690" y="1835585"/>
            <a:ext cx="4649687" cy="1472342"/>
          </a:xfrm>
          <a:custGeom>
            <a:avLst/>
            <a:gdLst/>
            <a:ahLst/>
            <a:cxnLst/>
            <a:rect l="l" t="t" r="r" b="b"/>
            <a:pathLst>
              <a:path w="32105" h="10166" extrusionOk="0">
                <a:moveTo>
                  <a:pt x="14903" y="1"/>
                </a:moveTo>
                <a:cubicBezTo>
                  <a:pt x="4026" y="1"/>
                  <a:pt x="1" y="10165"/>
                  <a:pt x="1" y="10165"/>
                </a:cubicBezTo>
                <a:lnTo>
                  <a:pt x="32105" y="10165"/>
                </a:lnTo>
                <a:cubicBezTo>
                  <a:pt x="32105" y="10165"/>
                  <a:pt x="28377" y="1025"/>
                  <a:pt x="16377" y="61"/>
                </a:cubicBezTo>
                <a:cubicBezTo>
                  <a:pt x="15872" y="20"/>
                  <a:pt x="15381" y="1"/>
                  <a:pt x="149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subTitle" idx="1"/>
          </p:nvPr>
        </p:nvSpPr>
        <p:spPr>
          <a:xfrm>
            <a:off x="3856825" y="2924700"/>
            <a:ext cx="45672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title"/>
          </p:nvPr>
        </p:nvSpPr>
        <p:spPr>
          <a:xfrm>
            <a:off x="3856825" y="1713075"/>
            <a:ext cx="45507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415" name="Google Shape;415;p18"/>
          <p:cNvGrpSpPr/>
          <p:nvPr/>
        </p:nvGrpSpPr>
        <p:grpSpPr>
          <a:xfrm>
            <a:off x="271175" y="339640"/>
            <a:ext cx="8719850" cy="4618325"/>
            <a:chOff x="271175" y="504000"/>
            <a:chExt cx="8719850" cy="4618325"/>
          </a:xfrm>
        </p:grpSpPr>
        <p:sp>
          <p:nvSpPr>
            <p:cNvPr id="416" name="Google Shape;416;p18"/>
            <p:cNvSpPr/>
            <p:nvPr/>
          </p:nvSpPr>
          <p:spPr>
            <a:xfrm>
              <a:off x="1708375" y="1702050"/>
              <a:ext cx="36200" cy="33600"/>
            </a:xfrm>
            <a:custGeom>
              <a:avLst/>
              <a:gdLst/>
              <a:ahLst/>
              <a:cxnLst/>
              <a:rect l="l" t="t" r="r" b="b"/>
              <a:pathLst>
                <a:path w="1448" h="1344" extrusionOk="0">
                  <a:moveTo>
                    <a:pt x="501" y="0"/>
                  </a:moveTo>
                  <a:cubicBezTo>
                    <a:pt x="456" y="12"/>
                    <a:pt x="401" y="22"/>
                    <a:pt x="357" y="45"/>
                  </a:cubicBezTo>
                  <a:cubicBezTo>
                    <a:pt x="278" y="89"/>
                    <a:pt x="189" y="134"/>
                    <a:pt x="134" y="212"/>
                  </a:cubicBezTo>
                  <a:cubicBezTo>
                    <a:pt x="78" y="279"/>
                    <a:pt x="33" y="356"/>
                    <a:pt x="11" y="445"/>
                  </a:cubicBezTo>
                  <a:cubicBezTo>
                    <a:pt x="0" y="502"/>
                    <a:pt x="0" y="546"/>
                    <a:pt x="0" y="591"/>
                  </a:cubicBezTo>
                  <a:lnTo>
                    <a:pt x="0" y="690"/>
                  </a:lnTo>
                  <a:cubicBezTo>
                    <a:pt x="23" y="858"/>
                    <a:pt x="122" y="1002"/>
                    <a:pt x="245" y="1113"/>
                  </a:cubicBezTo>
                  <a:cubicBezTo>
                    <a:pt x="345" y="1214"/>
                    <a:pt x="468" y="1292"/>
                    <a:pt x="612" y="1325"/>
                  </a:cubicBezTo>
                  <a:cubicBezTo>
                    <a:pt x="664" y="1338"/>
                    <a:pt x="716" y="1344"/>
                    <a:pt x="767" y="1344"/>
                  </a:cubicBezTo>
                  <a:cubicBezTo>
                    <a:pt x="805" y="1344"/>
                    <a:pt x="842" y="1341"/>
                    <a:pt x="879" y="1336"/>
                  </a:cubicBezTo>
                  <a:cubicBezTo>
                    <a:pt x="958" y="1325"/>
                    <a:pt x="1035" y="1292"/>
                    <a:pt x="1102" y="1259"/>
                  </a:cubicBezTo>
                  <a:cubicBezTo>
                    <a:pt x="1169" y="1203"/>
                    <a:pt x="1236" y="1158"/>
                    <a:pt x="1280" y="1103"/>
                  </a:cubicBezTo>
                  <a:cubicBezTo>
                    <a:pt x="1336" y="1047"/>
                    <a:pt x="1369" y="980"/>
                    <a:pt x="1391" y="913"/>
                  </a:cubicBezTo>
                  <a:cubicBezTo>
                    <a:pt x="1436" y="836"/>
                    <a:pt x="1448" y="735"/>
                    <a:pt x="1448" y="646"/>
                  </a:cubicBezTo>
                  <a:cubicBezTo>
                    <a:pt x="1436" y="557"/>
                    <a:pt x="1414" y="468"/>
                    <a:pt x="1369" y="390"/>
                  </a:cubicBezTo>
                  <a:cubicBezTo>
                    <a:pt x="1292" y="234"/>
                    <a:pt x="1158" y="134"/>
                    <a:pt x="1002" y="67"/>
                  </a:cubicBezTo>
                  <a:cubicBezTo>
                    <a:pt x="924" y="34"/>
                    <a:pt x="824" y="12"/>
                    <a:pt x="735" y="12"/>
                  </a:cubicBezTo>
                  <a:cubicBezTo>
                    <a:pt x="723" y="12"/>
                    <a:pt x="701" y="12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536038" y="772213"/>
              <a:ext cx="30350" cy="28325"/>
            </a:xfrm>
            <a:custGeom>
              <a:avLst/>
              <a:gdLst/>
              <a:ahLst/>
              <a:cxnLst/>
              <a:rect l="l" t="t" r="r" b="b"/>
              <a:pathLst>
                <a:path w="1214" h="1133" extrusionOk="0">
                  <a:moveTo>
                    <a:pt x="557" y="0"/>
                  </a:moveTo>
                  <a:cubicBezTo>
                    <a:pt x="423" y="0"/>
                    <a:pt x="300" y="34"/>
                    <a:pt x="189" y="112"/>
                  </a:cubicBezTo>
                  <a:cubicBezTo>
                    <a:pt x="55" y="201"/>
                    <a:pt x="0" y="368"/>
                    <a:pt x="0" y="512"/>
                  </a:cubicBezTo>
                  <a:lnTo>
                    <a:pt x="0" y="524"/>
                  </a:lnTo>
                  <a:cubicBezTo>
                    <a:pt x="0" y="613"/>
                    <a:pt x="33" y="702"/>
                    <a:pt x="78" y="780"/>
                  </a:cubicBezTo>
                  <a:cubicBezTo>
                    <a:pt x="111" y="846"/>
                    <a:pt x="167" y="913"/>
                    <a:pt x="233" y="958"/>
                  </a:cubicBezTo>
                  <a:cubicBezTo>
                    <a:pt x="323" y="1025"/>
                    <a:pt x="423" y="1081"/>
                    <a:pt x="535" y="1114"/>
                  </a:cubicBezTo>
                  <a:cubicBezTo>
                    <a:pt x="582" y="1126"/>
                    <a:pt x="632" y="1133"/>
                    <a:pt x="681" y="1133"/>
                  </a:cubicBezTo>
                  <a:cubicBezTo>
                    <a:pt x="804" y="1133"/>
                    <a:pt x="926" y="1093"/>
                    <a:pt x="1013" y="1014"/>
                  </a:cubicBezTo>
                  <a:cubicBezTo>
                    <a:pt x="1136" y="903"/>
                    <a:pt x="1213" y="757"/>
                    <a:pt x="1203" y="602"/>
                  </a:cubicBezTo>
                  <a:cubicBezTo>
                    <a:pt x="1203" y="435"/>
                    <a:pt x="1124" y="290"/>
                    <a:pt x="1013" y="178"/>
                  </a:cubicBezTo>
                  <a:cubicBezTo>
                    <a:pt x="958" y="123"/>
                    <a:pt x="891" y="89"/>
                    <a:pt x="824" y="67"/>
                  </a:cubicBezTo>
                  <a:cubicBezTo>
                    <a:pt x="802" y="56"/>
                    <a:pt x="768" y="34"/>
                    <a:pt x="746" y="34"/>
                  </a:cubicBezTo>
                  <a:cubicBezTo>
                    <a:pt x="679" y="12"/>
                    <a:pt x="624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288900" y="862063"/>
              <a:ext cx="35100" cy="31750"/>
            </a:xfrm>
            <a:custGeom>
              <a:avLst/>
              <a:gdLst/>
              <a:ahLst/>
              <a:cxnLst/>
              <a:rect l="l" t="t" r="r" b="b"/>
              <a:pathLst>
                <a:path w="1404" h="1270" extrusionOk="0">
                  <a:moveTo>
                    <a:pt x="513" y="0"/>
                  </a:moveTo>
                  <a:cubicBezTo>
                    <a:pt x="424" y="0"/>
                    <a:pt x="335" y="22"/>
                    <a:pt x="257" y="67"/>
                  </a:cubicBezTo>
                  <a:cubicBezTo>
                    <a:pt x="179" y="122"/>
                    <a:pt x="112" y="189"/>
                    <a:pt x="68" y="267"/>
                  </a:cubicBezTo>
                  <a:cubicBezTo>
                    <a:pt x="12" y="356"/>
                    <a:pt x="1" y="456"/>
                    <a:pt x="1" y="557"/>
                  </a:cubicBezTo>
                  <a:cubicBezTo>
                    <a:pt x="1" y="668"/>
                    <a:pt x="45" y="790"/>
                    <a:pt x="90" y="879"/>
                  </a:cubicBezTo>
                  <a:cubicBezTo>
                    <a:pt x="134" y="946"/>
                    <a:pt x="168" y="1002"/>
                    <a:pt x="224" y="1057"/>
                  </a:cubicBezTo>
                  <a:cubicBezTo>
                    <a:pt x="290" y="1136"/>
                    <a:pt x="369" y="1191"/>
                    <a:pt x="458" y="1235"/>
                  </a:cubicBezTo>
                  <a:cubicBezTo>
                    <a:pt x="515" y="1257"/>
                    <a:pt x="572" y="1269"/>
                    <a:pt x="630" y="1269"/>
                  </a:cubicBezTo>
                  <a:cubicBezTo>
                    <a:pt x="661" y="1269"/>
                    <a:pt x="693" y="1266"/>
                    <a:pt x="725" y="1258"/>
                  </a:cubicBezTo>
                  <a:cubicBezTo>
                    <a:pt x="758" y="1269"/>
                    <a:pt x="792" y="1269"/>
                    <a:pt x="836" y="1269"/>
                  </a:cubicBezTo>
                  <a:cubicBezTo>
                    <a:pt x="925" y="1258"/>
                    <a:pt x="1014" y="1247"/>
                    <a:pt x="1104" y="1213"/>
                  </a:cubicBezTo>
                  <a:cubicBezTo>
                    <a:pt x="1282" y="1136"/>
                    <a:pt x="1393" y="957"/>
                    <a:pt x="1404" y="768"/>
                  </a:cubicBezTo>
                  <a:cubicBezTo>
                    <a:pt x="1404" y="690"/>
                    <a:pt x="1393" y="612"/>
                    <a:pt x="1359" y="545"/>
                  </a:cubicBezTo>
                  <a:cubicBezTo>
                    <a:pt x="1348" y="501"/>
                    <a:pt x="1315" y="456"/>
                    <a:pt x="1292" y="423"/>
                  </a:cubicBezTo>
                  <a:cubicBezTo>
                    <a:pt x="1270" y="401"/>
                    <a:pt x="1248" y="367"/>
                    <a:pt x="1226" y="345"/>
                  </a:cubicBezTo>
                  <a:cubicBezTo>
                    <a:pt x="1181" y="312"/>
                    <a:pt x="1136" y="267"/>
                    <a:pt x="1092" y="245"/>
                  </a:cubicBezTo>
                  <a:cubicBezTo>
                    <a:pt x="1070" y="211"/>
                    <a:pt x="1037" y="200"/>
                    <a:pt x="1014" y="178"/>
                  </a:cubicBezTo>
                  <a:cubicBezTo>
                    <a:pt x="948" y="134"/>
                    <a:pt x="881" y="89"/>
                    <a:pt x="814" y="67"/>
                  </a:cubicBezTo>
                  <a:cubicBezTo>
                    <a:pt x="758" y="45"/>
                    <a:pt x="691" y="22"/>
                    <a:pt x="624" y="11"/>
                  </a:cubicBezTo>
                  <a:cubicBezTo>
                    <a:pt x="591" y="0"/>
                    <a:pt x="558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387388" y="4262450"/>
              <a:ext cx="44275" cy="38925"/>
            </a:xfrm>
            <a:custGeom>
              <a:avLst/>
              <a:gdLst/>
              <a:ahLst/>
              <a:cxnLst/>
              <a:rect l="l" t="t" r="r" b="b"/>
              <a:pathLst>
                <a:path w="1771" h="1557" extrusionOk="0">
                  <a:moveTo>
                    <a:pt x="709" y="0"/>
                  </a:moveTo>
                  <a:cubicBezTo>
                    <a:pt x="582" y="0"/>
                    <a:pt x="450" y="39"/>
                    <a:pt x="345" y="110"/>
                  </a:cubicBezTo>
                  <a:cubicBezTo>
                    <a:pt x="167" y="210"/>
                    <a:pt x="45" y="388"/>
                    <a:pt x="11" y="589"/>
                  </a:cubicBezTo>
                  <a:cubicBezTo>
                    <a:pt x="0" y="622"/>
                    <a:pt x="0" y="666"/>
                    <a:pt x="0" y="711"/>
                  </a:cubicBezTo>
                  <a:cubicBezTo>
                    <a:pt x="0" y="767"/>
                    <a:pt x="11" y="822"/>
                    <a:pt x="23" y="878"/>
                  </a:cubicBezTo>
                  <a:cubicBezTo>
                    <a:pt x="45" y="978"/>
                    <a:pt x="89" y="1067"/>
                    <a:pt x="145" y="1145"/>
                  </a:cubicBezTo>
                  <a:cubicBezTo>
                    <a:pt x="245" y="1290"/>
                    <a:pt x="379" y="1401"/>
                    <a:pt x="535" y="1468"/>
                  </a:cubicBezTo>
                  <a:cubicBezTo>
                    <a:pt x="609" y="1498"/>
                    <a:pt x="689" y="1513"/>
                    <a:pt x="766" y="1513"/>
                  </a:cubicBezTo>
                  <a:cubicBezTo>
                    <a:pt x="805" y="1513"/>
                    <a:pt x="843" y="1509"/>
                    <a:pt x="879" y="1502"/>
                  </a:cubicBezTo>
                  <a:cubicBezTo>
                    <a:pt x="946" y="1535"/>
                    <a:pt x="1013" y="1546"/>
                    <a:pt x="1080" y="1557"/>
                  </a:cubicBezTo>
                  <a:cubicBezTo>
                    <a:pt x="1147" y="1557"/>
                    <a:pt x="1203" y="1546"/>
                    <a:pt x="1258" y="1535"/>
                  </a:cubicBezTo>
                  <a:cubicBezTo>
                    <a:pt x="1302" y="1535"/>
                    <a:pt x="1359" y="1512"/>
                    <a:pt x="1391" y="1490"/>
                  </a:cubicBezTo>
                  <a:cubicBezTo>
                    <a:pt x="1481" y="1446"/>
                    <a:pt x="1570" y="1379"/>
                    <a:pt x="1636" y="1290"/>
                  </a:cubicBezTo>
                  <a:cubicBezTo>
                    <a:pt x="1737" y="1145"/>
                    <a:pt x="1770" y="956"/>
                    <a:pt x="1715" y="778"/>
                  </a:cubicBezTo>
                  <a:cubicBezTo>
                    <a:pt x="1670" y="611"/>
                    <a:pt x="1547" y="444"/>
                    <a:pt x="1403" y="344"/>
                  </a:cubicBezTo>
                  <a:cubicBezTo>
                    <a:pt x="1359" y="310"/>
                    <a:pt x="1314" y="288"/>
                    <a:pt x="1269" y="265"/>
                  </a:cubicBezTo>
                  <a:cubicBezTo>
                    <a:pt x="1247" y="232"/>
                    <a:pt x="1225" y="210"/>
                    <a:pt x="1191" y="188"/>
                  </a:cubicBezTo>
                  <a:cubicBezTo>
                    <a:pt x="1114" y="132"/>
                    <a:pt x="1025" y="77"/>
                    <a:pt x="924" y="43"/>
                  </a:cubicBezTo>
                  <a:cubicBezTo>
                    <a:pt x="858" y="14"/>
                    <a:pt x="784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46113" y="3225238"/>
              <a:ext cx="34825" cy="33150"/>
            </a:xfrm>
            <a:custGeom>
              <a:avLst/>
              <a:gdLst/>
              <a:ahLst/>
              <a:cxnLst/>
              <a:rect l="l" t="t" r="r" b="b"/>
              <a:pathLst>
                <a:path w="1393" h="1326" extrusionOk="0">
                  <a:moveTo>
                    <a:pt x="636" y="0"/>
                  </a:moveTo>
                  <a:cubicBezTo>
                    <a:pt x="483" y="0"/>
                    <a:pt x="331" y="48"/>
                    <a:pt x="213" y="151"/>
                  </a:cubicBezTo>
                  <a:cubicBezTo>
                    <a:pt x="79" y="274"/>
                    <a:pt x="1" y="441"/>
                    <a:pt x="1" y="608"/>
                  </a:cubicBezTo>
                  <a:cubicBezTo>
                    <a:pt x="1" y="631"/>
                    <a:pt x="12" y="664"/>
                    <a:pt x="12" y="697"/>
                  </a:cubicBezTo>
                  <a:cubicBezTo>
                    <a:pt x="23" y="786"/>
                    <a:pt x="57" y="864"/>
                    <a:pt x="112" y="931"/>
                  </a:cubicBezTo>
                  <a:cubicBezTo>
                    <a:pt x="134" y="975"/>
                    <a:pt x="168" y="1009"/>
                    <a:pt x="201" y="1042"/>
                  </a:cubicBezTo>
                  <a:cubicBezTo>
                    <a:pt x="235" y="1064"/>
                    <a:pt x="268" y="1087"/>
                    <a:pt x="290" y="1098"/>
                  </a:cubicBezTo>
                  <a:cubicBezTo>
                    <a:pt x="313" y="1109"/>
                    <a:pt x="335" y="1120"/>
                    <a:pt x="346" y="1131"/>
                  </a:cubicBezTo>
                  <a:lnTo>
                    <a:pt x="413" y="1198"/>
                  </a:lnTo>
                  <a:cubicBezTo>
                    <a:pt x="480" y="1265"/>
                    <a:pt x="580" y="1299"/>
                    <a:pt x="669" y="1321"/>
                  </a:cubicBezTo>
                  <a:cubicBezTo>
                    <a:pt x="688" y="1324"/>
                    <a:pt x="710" y="1325"/>
                    <a:pt x="732" y="1325"/>
                  </a:cubicBezTo>
                  <a:cubicBezTo>
                    <a:pt x="787" y="1325"/>
                    <a:pt x="848" y="1317"/>
                    <a:pt x="903" y="1309"/>
                  </a:cubicBezTo>
                  <a:cubicBezTo>
                    <a:pt x="1003" y="1299"/>
                    <a:pt x="1092" y="1242"/>
                    <a:pt x="1159" y="1187"/>
                  </a:cubicBezTo>
                  <a:cubicBezTo>
                    <a:pt x="1215" y="1131"/>
                    <a:pt x="1259" y="1076"/>
                    <a:pt x="1292" y="1020"/>
                  </a:cubicBezTo>
                  <a:cubicBezTo>
                    <a:pt x="1315" y="987"/>
                    <a:pt x="1337" y="942"/>
                    <a:pt x="1348" y="898"/>
                  </a:cubicBezTo>
                  <a:cubicBezTo>
                    <a:pt x="1359" y="886"/>
                    <a:pt x="1371" y="864"/>
                    <a:pt x="1381" y="831"/>
                  </a:cubicBezTo>
                  <a:cubicBezTo>
                    <a:pt x="1393" y="786"/>
                    <a:pt x="1393" y="730"/>
                    <a:pt x="1371" y="686"/>
                  </a:cubicBezTo>
                  <a:cubicBezTo>
                    <a:pt x="1359" y="497"/>
                    <a:pt x="1270" y="319"/>
                    <a:pt x="1126" y="185"/>
                  </a:cubicBezTo>
                  <a:cubicBezTo>
                    <a:pt x="994" y="65"/>
                    <a:pt x="814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1640063" y="4096300"/>
              <a:ext cx="33700" cy="34300"/>
            </a:xfrm>
            <a:custGeom>
              <a:avLst/>
              <a:gdLst/>
              <a:ahLst/>
              <a:cxnLst/>
              <a:rect l="l" t="t" r="r" b="b"/>
              <a:pathLst>
                <a:path w="1348" h="1372" extrusionOk="0">
                  <a:moveTo>
                    <a:pt x="565" y="1"/>
                  </a:moveTo>
                  <a:cubicBezTo>
                    <a:pt x="423" y="1"/>
                    <a:pt x="284" y="49"/>
                    <a:pt x="179" y="145"/>
                  </a:cubicBezTo>
                  <a:cubicBezTo>
                    <a:pt x="112" y="212"/>
                    <a:pt x="56" y="279"/>
                    <a:pt x="34" y="368"/>
                  </a:cubicBezTo>
                  <a:cubicBezTo>
                    <a:pt x="1" y="434"/>
                    <a:pt x="1" y="513"/>
                    <a:pt x="1" y="580"/>
                  </a:cubicBezTo>
                  <a:lnTo>
                    <a:pt x="1" y="613"/>
                  </a:lnTo>
                  <a:cubicBezTo>
                    <a:pt x="1" y="713"/>
                    <a:pt x="34" y="802"/>
                    <a:pt x="78" y="880"/>
                  </a:cubicBezTo>
                  <a:cubicBezTo>
                    <a:pt x="123" y="958"/>
                    <a:pt x="179" y="1036"/>
                    <a:pt x="246" y="1092"/>
                  </a:cubicBezTo>
                  <a:cubicBezTo>
                    <a:pt x="256" y="1102"/>
                    <a:pt x="268" y="1125"/>
                    <a:pt x="268" y="1136"/>
                  </a:cubicBezTo>
                  <a:cubicBezTo>
                    <a:pt x="290" y="1169"/>
                    <a:pt x="323" y="1203"/>
                    <a:pt x="357" y="1236"/>
                  </a:cubicBezTo>
                  <a:cubicBezTo>
                    <a:pt x="390" y="1258"/>
                    <a:pt x="424" y="1292"/>
                    <a:pt x="457" y="1314"/>
                  </a:cubicBezTo>
                  <a:cubicBezTo>
                    <a:pt x="534" y="1343"/>
                    <a:pt x="610" y="1372"/>
                    <a:pt x="695" y="1372"/>
                  </a:cubicBezTo>
                  <a:cubicBezTo>
                    <a:pt x="708" y="1372"/>
                    <a:pt x="722" y="1371"/>
                    <a:pt x="735" y="1370"/>
                  </a:cubicBezTo>
                  <a:cubicBezTo>
                    <a:pt x="825" y="1370"/>
                    <a:pt x="914" y="1347"/>
                    <a:pt x="991" y="1303"/>
                  </a:cubicBezTo>
                  <a:cubicBezTo>
                    <a:pt x="1025" y="1292"/>
                    <a:pt x="1069" y="1270"/>
                    <a:pt x="1092" y="1236"/>
                  </a:cubicBezTo>
                  <a:cubicBezTo>
                    <a:pt x="1125" y="1214"/>
                    <a:pt x="1159" y="1192"/>
                    <a:pt x="1169" y="1169"/>
                  </a:cubicBezTo>
                  <a:cubicBezTo>
                    <a:pt x="1225" y="1102"/>
                    <a:pt x="1281" y="1036"/>
                    <a:pt x="1303" y="958"/>
                  </a:cubicBezTo>
                  <a:cubicBezTo>
                    <a:pt x="1325" y="880"/>
                    <a:pt x="1347" y="791"/>
                    <a:pt x="1337" y="702"/>
                  </a:cubicBezTo>
                  <a:cubicBezTo>
                    <a:pt x="1314" y="357"/>
                    <a:pt x="1003" y="78"/>
                    <a:pt x="679" y="11"/>
                  </a:cubicBezTo>
                  <a:cubicBezTo>
                    <a:pt x="641" y="4"/>
                    <a:pt x="60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547875" y="3351825"/>
              <a:ext cx="37600" cy="39550"/>
            </a:xfrm>
            <a:custGeom>
              <a:avLst/>
              <a:gdLst/>
              <a:ahLst/>
              <a:cxnLst/>
              <a:rect l="l" t="t" r="r" b="b"/>
              <a:pathLst>
                <a:path w="1504" h="1582" extrusionOk="0">
                  <a:moveTo>
                    <a:pt x="636" y="1"/>
                  </a:moveTo>
                  <a:cubicBezTo>
                    <a:pt x="591" y="1"/>
                    <a:pt x="535" y="1"/>
                    <a:pt x="480" y="11"/>
                  </a:cubicBezTo>
                  <a:cubicBezTo>
                    <a:pt x="435" y="23"/>
                    <a:pt x="379" y="34"/>
                    <a:pt x="346" y="56"/>
                  </a:cubicBezTo>
                  <a:cubicBezTo>
                    <a:pt x="245" y="100"/>
                    <a:pt x="168" y="167"/>
                    <a:pt x="112" y="246"/>
                  </a:cubicBezTo>
                  <a:cubicBezTo>
                    <a:pt x="45" y="345"/>
                    <a:pt x="1" y="468"/>
                    <a:pt x="1" y="590"/>
                  </a:cubicBezTo>
                  <a:lnTo>
                    <a:pt x="1" y="613"/>
                  </a:lnTo>
                  <a:cubicBezTo>
                    <a:pt x="1" y="702"/>
                    <a:pt x="23" y="813"/>
                    <a:pt x="67" y="891"/>
                  </a:cubicBezTo>
                  <a:cubicBezTo>
                    <a:pt x="112" y="980"/>
                    <a:pt x="156" y="1058"/>
                    <a:pt x="235" y="1125"/>
                  </a:cubicBezTo>
                  <a:cubicBezTo>
                    <a:pt x="279" y="1159"/>
                    <a:pt x="324" y="1192"/>
                    <a:pt x="379" y="1225"/>
                  </a:cubicBezTo>
                  <a:cubicBezTo>
                    <a:pt x="413" y="1281"/>
                    <a:pt x="457" y="1325"/>
                    <a:pt x="502" y="1370"/>
                  </a:cubicBezTo>
                  <a:cubicBezTo>
                    <a:pt x="547" y="1414"/>
                    <a:pt x="602" y="1448"/>
                    <a:pt x="658" y="1470"/>
                  </a:cubicBezTo>
                  <a:cubicBezTo>
                    <a:pt x="691" y="1481"/>
                    <a:pt x="747" y="1493"/>
                    <a:pt x="791" y="1493"/>
                  </a:cubicBezTo>
                  <a:cubicBezTo>
                    <a:pt x="791" y="1548"/>
                    <a:pt x="836" y="1582"/>
                    <a:pt x="881" y="1582"/>
                  </a:cubicBezTo>
                  <a:cubicBezTo>
                    <a:pt x="903" y="1582"/>
                    <a:pt x="925" y="1570"/>
                    <a:pt x="936" y="1548"/>
                  </a:cubicBezTo>
                  <a:cubicBezTo>
                    <a:pt x="1014" y="1526"/>
                    <a:pt x="1092" y="1493"/>
                    <a:pt x="1158" y="1448"/>
                  </a:cubicBezTo>
                  <a:cubicBezTo>
                    <a:pt x="1192" y="1426"/>
                    <a:pt x="1215" y="1392"/>
                    <a:pt x="1237" y="1359"/>
                  </a:cubicBezTo>
                  <a:cubicBezTo>
                    <a:pt x="1292" y="1303"/>
                    <a:pt x="1348" y="1258"/>
                    <a:pt x="1393" y="1192"/>
                  </a:cubicBezTo>
                  <a:cubicBezTo>
                    <a:pt x="1504" y="1025"/>
                    <a:pt x="1504" y="802"/>
                    <a:pt x="1437" y="624"/>
                  </a:cubicBezTo>
                  <a:cubicBezTo>
                    <a:pt x="1381" y="457"/>
                    <a:pt x="1259" y="323"/>
                    <a:pt x="1125" y="212"/>
                  </a:cubicBezTo>
                  <a:cubicBezTo>
                    <a:pt x="1047" y="157"/>
                    <a:pt x="980" y="112"/>
                    <a:pt x="903" y="67"/>
                  </a:cubicBezTo>
                  <a:lnTo>
                    <a:pt x="802" y="34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1480563" y="4467525"/>
              <a:ext cx="27850" cy="30425"/>
            </a:xfrm>
            <a:custGeom>
              <a:avLst/>
              <a:gdLst/>
              <a:ahLst/>
              <a:cxnLst/>
              <a:rect l="l" t="t" r="r" b="b"/>
              <a:pathLst>
                <a:path w="1114" h="1217" extrusionOk="0">
                  <a:moveTo>
                    <a:pt x="428" y="0"/>
                  </a:moveTo>
                  <a:cubicBezTo>
                    <a:pt x="367" y="0"/>
                    <a:pt x="304" y="14"/>
                    <a:pt x="245" y="43"/>
                  </a:cubicBezTo>
                  <a:cubicBezTo>
                    <a:pt x="100" y="121"/>
                    <a:pt x="0" y="266"/>
                    <a:pt x="0" y="433"/>
                  </a:cubicBezTo>
                  <a:lnTo>
                    <a:pt x="0" y="466"/>
                  </a:lnTo>
                  <a:cubicBezTo>
                    <a:pt x="11" y="522"/>
                    <a:pt x="23" y="578"/>
                    <a:pt x="45" y="633"/>
                  </a:cubicBezTo>
                  <a:cubicBezTo>
                    <a:pt x="33" y="645"/>
                    <a:pt x="33" y="667"/>
                    <a:pt x="23" y="689"/>
                  </a:cubicBezTo>
                  <a:cubicBezTo>
                    <a:pt x="0" y="823"/>
                    <a:pt x="33" y="967"/>
                    <a:pt x="122" y="1068"/>
                  </a:cubicBezTo>
                  <a:cubicBezTo>
                    <a:pt x="167" y="1123"/>
                    <a:pt x="234" y="1167"/>
                    <a:pt x="312" y="1190"/>
                  </a:cubicBezTo>
                  <a:cubicBezTo>
                    <a:pt x="361" y="1206"/>
                    <a:pt x="415" y="1216"/>
                    <a:pt x="472" y="1216"/>
                  </a:cubicBezTo>
                  <a:cubicBezTo>
                    <a:pt x="493" y="1216"/>
                    <a:pt x="514" y="1215"/>
                    <a:pt x="535" y="1212"/>
                  </a:cubicBezTo>
                  <a:cubicBezTo>
                    <a:pt x="612" y="1190"/>
                    <a:pt x="679" y="1167"/>
                    <a:pt x="746" y="1112"/>
                  </a:cubicBezTo>
                  <a:cubicBezTo>
                    <a:pt x="780" y="1090"/>
                    <a:pt x="813" y="1068"/>
                    <a:pt x="835" y="1045"/>
                  </a:cubicBezTo>
                  <a:lnTo>
                    <a:pt x="846" y="1045"/>
                  </a:lnTo>
                  <a:cubicBezTo>
                    <a:pt x="924" y="1045"/>
                    <a:pt x="991" y="1001"/>
                    <a:pt x="1025" y="934"/>
                  </a:cubicBezTo>
                  <a:cubicBezTo>
                    <a:pt x="1047" y="889"/>
                    <a:pt x="1058" y="833"/>
                    <a:pt x="1047" y="789"/>
                  </a:cubicBezTo>
                  <a:cubicBezTo>
                    <a:pt x="1114" y="655"/>
                    <a:pt x="1102" y="499"/>
                    <a:pt x="1025" y="366"/>
                  </a:cubicBezTo>
                  <a:cubicBezTo>
                    <a:pt x="968" y="299"/>
                    <a:pt x="913" y="244"/>
                    <a:pt x="835" y="199"/>
                  </a:cubicBezTo>
                  <a:lnTo>
                    <a:pt x="824" y="199"/>
                  </a:lnTo>
                  <a:cubicBezTo>
                    <a:pt x="790" y="155"/>
                    <a:pt x="757" y="121"/>
                    <a:pt x="713" y="99"/>
                  </a:cubicBezTo>
                  <a:cubicBezTo>
                    <a:pt x="630" y="37"/>
                    <a:pt x="530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1143600" y="504000"/>
              <a:ext cx="41775" cy="36000"/>
            </a:xfrm>
            <a:custGeom>
              <a:avLst/>
              <a:gdLst/>
              <a:ahLst/>
              <a:cxnLst/>
              <a:rect l="l" t="t" r="r" b="b"/>
              <a:pathLst>
                <a:path w="1671" h="1440" extrusionOk="0">
                  <a:moveTo>
                    <a:pt x="814" y="0"/>
                  </a:moveTo>
                  <a:cubicBezTo>
                    <a:pt x="639" y="0"/>
                    <a:pt x="466" y="51"/>
                    <a:pt x="324" y="157"/>
                  </a:cubicBezTo>
                  <a:cubicBezTo>
                    <a:pt x="245" y="212"/>
                    <a:pt x="179" y="279"/>
                    <a:pt x="123" y="357"/>
                  </a:cubicBezTo>
                  <a:cubicBezTo>
                    <a:pt x="79" y="424"/>
                    <a:pt x="34" y="513"/>
                    <a:pt x="23" y="590"/>
                  </a:cubicBezTo>
                  <a:cubicBezTo>
                    <a:pt x="12" y="647"/>
                    <a:pt x="1" y="702"/>
                    <a:pt x="1" y="758"/>
                  </a:cubicBezTo>
                  <a:cubicBezTo>
                    <a:pt x="1" y="813"/>
                    <a:pt x="12" y="858"/>
                    <a:pt x="23" y="914"/>
                  </a:cubicBezTo>
                  <a:cubicBezTo>
                    <a:pt x="45" y="1013"/>
                    <a:pt x="90" y="1114"/>
                    <a:pt x="156" y="1192"/>
                  </a:cubicBezTo>
                  <a:cubicBezTo>
                    <a:pt x="245" y="1281"/>
                    <a:pt x="346" y="1347"/>
                    <a:pt x="457" y="1381"/>
                  </a:cubicBezTo>
                  <a:cubicBezTo>
                    <a:pt x="513" y="1404"/>
                    <a:pt x="569" y="1404"/>
                    <a:pt x="624" y="1414"/>
                  </a:cubicBezTo>
                  <a:cubicBezTo>
                    <a:pt x="669" y="1414"/>
                    <a:pt x="735" y="1414"/>
                    <a:pt x="791" y="1404"/>
                  </a:cubicBezTo>
                  <a:cubicBezTo>
                    <a:pt x="824" y="1392"/>
                    <a:pt x="858" y="1381"/>
                    <a:pt x="891" y="1381"/>
                  </a:cubicBezTo>
                  <a:lnTo>
                    <a:pt x="970" y="1381"/>
                  </a:lnTo>
                  <a:cubicBezTo>
                    <a:pt x="980" y="1392"/>
                    <a:pt x="992" y="1392"/>
                    <a:pt x="1014" y="1392"/>
                  </a:cubicBezTo>
                  <a:cubicBezTo>
                    <a:pt x="1032" y="1420"/>
                    <a:pt x="1073" y="1440"/>
                    <a:pt x="1111" y="1440"/>
                  </a:cubicBezTo>
                  <a:cubicBezTo>
                    <a:pt x="1120" y="1440"/>
                    <a:pt x="1128" y="1439"/>
                    <a:pt x="1136" y="1437"/>
                  </a:cubicBezTo>
                  <a:cubicBezTo>
                    <a:pt x="1148" y="1437"/>
                    <a:pt x="1158" y="1437"/>
                    <a:pt x="1170" y="1426"/>
                  </a:cubicBezTo>
                  <a:lnTo>
                    <a:pt x="1259" y="1426"/>
                  </a:lnTo>
                  <a:cubicBezTo>
                    <a:pt x="1314" y="1414"/>
                    <a:pt x="1359" y="1404"/>
                    <a:pt x="1415" y="1381"/>
                  </a:cubicBezTo>
                  <a:cubicBezTo>
                    <a:pt x="1470" y="1359"/>
                    <a:pt x="1515" y="1303"/>
                    <a:pt x="1549" y="1248"/>
                  </a:cubicBezTo>
                  <a:cubicBezTo>
                    <a:pt x="1581" y="1192"/>
                    <a:pt x="1581" y="1114"/>
                    <a:pt x="1581" y="1047"/>
                  </a:cubicBezTo>
                  <a:lnTo>
                    <a:pt x="1581" y="1025"/>
                  </a:lnTo>
                  <a:cubicBezTo>
                    <a:pt x="1638" y="902"/>
                    <a:pt x="1671" y="758"/>
                    <a:pt x="1638" y="624"/>
                  </a:cubicBezTo>
                  <a:cubicBezTo>
                    <a:pt x="1626" y="535"/>
                    <a:pt x="1593" y="446"/>
                    <a:pt x="1549" y="379"/>
                  </a:cubicBezTo>
                  <a:cubicBezTo>
                    <a:pt x="1492" y="301"/>
                    <a:pt x="1426" y="234"/>
                    <a:pt x="1359" y="179"/>
                  </a:cubicBezTo>
                  <a:cubicBezTo>
                    <a:pt x="1201" y="62"/>
                    <a:pt x="1007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2834225" y="3260525"/>
              <a:ext cx="875" cy="300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0"/>
                  </a:moveTo>
                  <a:cubicBezTo>
                    <a:pt x="12" y="0"/>
                    <a:pt x="23" y="11"/>
                    <a:pt x="35" y="11"/>
                  </a:cubicBezTo>
                  <a:lnTo>
                    <a:pt x="35" y="11"/>
                  </a:lnTo>
                  <a:cubicBezTo>
                    <a:pt x="23" y="11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132700" y="4695475"/>
              <a:ext cx="32025" cy="29825"/>
            </a:xfrm>
            <a:custGeom>
              <a:avLst/>
              <a:gdLst/>
              <a:ahLst/>
              <a:cxnLst/>
              <a:rect l="l" t="t" r="r" b="b"/>
              <a:pathLst>
                <a:path w="1281" h="1193" extrusionOk="0">
                  <a:moveTo>
                    <a:pt x="676" y="1"/>
                  </a:moveTo>
                  <a:cubicBezTo>
                    <a:pt x="659" y="1"/>
                    <a:pt x="641" y="2"/>
                    <a:pt x="624" y="4"/>
                  </a:cubicBezTo>
                  <a:cubicBezTo>
                    <a:pt x="567" y="14"/>
                    <a:pt x="501" y="26"/>
                    <a:pt x="456" y="48"/>
                  </a:cubicBezTo>
                  <a:cubicBezTo>
                    <a:pt x="412" y="59"/>
                    <a:pt x="379" y="70"/>
                    <a:pt x="345" y="93"/>
                  </a:cubicBezTo>
                  <a:cubicBezTo>
                    <a:pt x="267" y="126"/>
                    <a:pt x="201" y="182"/>
                    <a:pt x="144" y="249"/>
                  </a:cubicBezTo>
                  <a:cubicBezTo>
                    <a:pt x="89" y="304"/>
                    <a:pt x="45" y="371"/>
                    <a:pt x="22" y="449"/>
                  </a:cubicBezTo>
                  <a:cubicBezTo>
                    <a:pt x="0" y="493"/>
                    <a:pt x="0" y="538"/>
                    <a:pt x="0" y="583"/>
                  </a:cubicBezTo>
                  <a:cubicBezTo>
                    <a:pt x="0" y="627"/>
                    <a:pt x="0" y="672"/>
                    <a:pt x="11" y="716"/>
                  </a:cubicBezTo>
                  <a:cubicBezTo>
                    <a:pt x="22" y="805"/>
                    <a:pt x="89" y="894"/>
                    <a:pt x="144" y="972"/>
                  </a:cubicBezTo>
                  <a:cubicBezTo>
                    <a:pt x="189" y="1028"/>
                    <a:pt x="267" y="1083"/>
                    <a:pt x="334" y="1117"/>
                  </a:cubicBezTo>
                  <a:cubicBezTo>
                    <a:pt x="418" y="1163"/>
                    <a:pt x="513" y="1188"/>
                    <a:pt x="604" y="1188"/>
                  </a:cubicBezTo>
                  <a:cubicBezTo>
                    <a:pt x="645" y="1188"/>
                    <a:pt x="685" y="1183"/>
                    <a:pt x="723" y="1172"/>
                  </a:cubicBezTo>
                  <a:cubicBezTo>
                    <a:pt x="742" y="1186"/>
                    <a:pt x="765" y="1193"/>
                    <a:pt x="787" y="1193"/>
                  </a:cubicBezTo>
                  <a:cubicBezTo>
                    <a:pt x="818" y="1193"/>
                    <a:pt x="849" y="1181"/>
                    <a:pt x="869" y="1161"/>
                  </a:cubicBezTo>
                  <a:cubicBezTo>
                    <a:pt x="879" y="1150"/>
                    <a:pt x="891" y="1150"/>
                    <a:pt x="901" y="1139"/>
                  </a:cubicBezTo>
                  <a:cubicBezTo>
                    <a:pt x="980" y="1117"/>
                    <a:pt x="1047" y="1072"/>
                    <a:pt x="1102" y="1006"/>
                  </a:cubicBezTo>
                  <a:cubicBezTo>
                    <a:pt x="1136" y="972"/>
                    <a:pt x="1158" y="949"/>
                    <a:pt x="1180" y="905"/>
                  </a:cubicBezTo>
                  <a:cubicBezTo>
                    <a:pt x="1203" y="872"/>
                    <a:pt x="1225" y="827"/>
                    <a:pt x="1235" y="783"/>
                  </a:cubicBezTo>
                  <a:cubicBezTo>
                    <a:pt x="1258" y="682"/>
                    <a:pt x="1280" y="571"/>
                    <a:pt x="1258" y="471"/>
                  </a:cubicBezTo>
                  <a:cubicBezTo>
                    <a:pt x="1235" y="382"/>
                    <a:pt x="1203" y="293"/>
                    <a:pt x="1146" y="226"/>
                  </a:cubicBezTo>
                  <a:cubicBezTo>
                    <a:pt x="1080" y="148"/>
                    <a:pt x="1002" y="93"/>
                    <a:pt x="913" y="59"/>
                  </a:cubicBezTo>
                  <a:cubicBezTo>
                    <a:pt x="840" y="22"/>
                    <a:pt x="758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634500" y="4612888"/>
              <a:ext cx="29525" cy="29750"/>
            </a:xfrm>
            <a:custGeom>
              <a:avLst/>
              <a:gdLst/>
              <a:ahLst/>
              <a:cxnLst/>
              <a:rect l="l" t="t" r="r" b="b"/>
              <a:pathLst>
                <a:path w="1181" h="1190" extrusionOk="0">
                  <a:moveTo>
                    <a:pt x="538" y="0"/>
                  </a:moveTo>
                  <a:cubicBezTo>
                    <a:pt x="445" y="0"/>
                    <a:pt x="353" y="23"/>
                    <a:pt x="278" y="64"/>
                  </a:cubicBezTo>
                  <a:cubicBezTo>
                    <a:pt x="134" y="153"/>
                    <a:pt x="33" y="298"/>
                    <a:pt x="0" y="465"/>
                  </a:cubicBezTo>
                  <a:lnTo>
                    <a:pt x="0" y="566"/>
                  </a:lnTo>
                  <a:cubicBezTo>
                    <a:pt x="0" y="710"/>
                    <a:pt x="45" y="866"/>
                    <a:pt x="144" y="977"/>
                  </a:cubicBezTo>
                  <a:cubicBezTo>
                    <a:pt x="260" y="1113"/>
                    <a:pt x="453" y="1190"/>
                    <a:pt x="633" y="1190"/>
                  </a:cubicBezTo>
                  <a:cubicBezTo>
                    <a:pt x="645" y="1190"/>
                    <a:pt x="657" y="1190"/>
                    <a:pt x="668" y="1189"/>
                  </a:cubicBezTo>
                  <a:cubicBezTo>
                    <a:pt x="746" y="1177"/>
                    <a:pt x="824" y="1155"/>
                    <a:pt x="901" y="1122"/>
                  </a:cubicBezTo>
                  <a:cubicBezTo>
                    <a:pt x="980" y="1088"/>
                    <a:pt x="1047" y="1022"/>
                    <a:pt x="1091" y="955"/>
                  </a:cubicBezTo>
                  <a:cubicBezTo>
                    <a:pt x="1158" y="843"/>
                    <a:pt x="1180" y="732"/>
                    <a:pt x="1158" y="610"/>
                  </a:cubicBezTo>
                  <a:cubicBezTo>
                    <a:pt x="1158" y="576"/>
                    <a:pt x="1158" y="543"/>
                    <a:pt x="1146" y="509"/>
                  </a:cubicBezTo>
                  <a:cubicBezTo>
                    <a:pt x="1136" y="443"/>
                    <a:pt x="1113" y="376"/>
                    <a:pt x="1069" y="309"/>
                  </a:cubicBezTo>
                  <a:cubicBezTo>
                    <a:pt x="991" y="187"/>
                    <a:pt x="869" y="98"/>
                    <a:pt x="735" y="42"/>
                  </a:cubicBezTo>
                  <a:lnTo>
                    <a:pt x="723" y="42"/>
                  </a:lnTo>
                  <a:cubicBezTo>
                    <a:pt x="690" y="31"/>
                    <a:pt x="668" y="20"/>
                    <a:pt x="634" y="9"/>
                  </a:cubicBezTo>
                  <a:cubicBezTo>
                    <a:pt x="603" y="3"/>
                    <a:pt x="57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660250" y="1506475"/>
              <a:ext cx="37050" cy="33650"/>
            </a:xfrm>
            <a:custGeom>
              <a:avLst/>
              <a:gdLst/>
              <a:ahLst/>
              <a:cxnLst/>
              <a:rect l="l" t="t" r="r" b="b"/>
              <a:pathLst>
                <a:path w="1482" h="1346" extrusionOk="0">
                  <a:moveTo>
                    <a:pt x="779" y="1"/>
                  </a:moveTo>
                  <a:cubicBezTo>
                    <a:pt x="708" y="1"/>
                    <a:pt x="632" y="19"/>
                    <a:pt x="568" y="43"/>
                  </a:cubicBezTo>
                  <a:cubicBezTo>
                    <a:pt x="479" y="77"/>
                    <a:pt x="379" y="144"/>
                    <a:pt x="335" y="233"/>
                  </a:cubicBezTo>
                  <a:cubicBezTo>
                    <a:pt x="301" y="288"/>
                    <a:pt x="268" y="332"/>
                    <a:pt x="256" y="399"/>
                  </a:cubicBezTo>
                  <a:lnTo>
                    <a:pt x="246" y="411"/>
                  </a:lnTo>
                  <a:cubicBezTo>
                    <a:pt x="212" y="421"/>
                    <a:pt x="179" y="444"/>
                    <a:pt x="157" y="466"/>
                  </a:cubicBezTo>
                  <a:cubicBezTo>
                    <a:pt x="123" y="500"/>
                    <a:pt x="90" y="522"/>
                    <a:pt x="68" y="555"/>
                  </a:cubicBezTo>
                  <a:cubicBezTo>
                    <a:pt x="23" y="622"/>
                    <a:pt x="1" y="711"/>
                    <a:pt x="1" y="800"/>
                  </a:cubicBezTo>
                  <a:lnTo>
                    <a:pt x="1" y="812"/>
                  </a:lnTo>
                  <a:cubicBezTo>
                    <a:pt x="1" y="889"/>
                    <a:pt x="23" y="967"/>
                    <a:pt x="68" y="1034"/>
                  </a:cubicBezTo>
                  <a:cubicBezTo>
                    <a:pt x="100" y="1089"/>
                    <a:pt x="145" y="1146"/>
                    <a:pt x="201" y="1190"/>
                  </a:cubicBezTo>
                  <a:cubicBezTo>
                    <a:pt x="323" y="1301"/>
                    <a:pt x="491" y="1346"/>
                    <a:pt x="657" y="1346"/>
                  </a:cubicBezTo>
                  <a:cubicBezTo>
                    <a:pt x="736" y="1334"/>
                    <a:pt x="813" y="1324"/>
                    <a:pt x="880" y="1301"/>
                  </a:cubicBezTo>
                  <a:cubicBezTo>
                    <a:pt x="902" y="1290"/>
                    <a:pt x="936" y="1279"/>
                    <a:pt x="969" y="1268"/>
                  </a:cubicBezTo>
                  <a:lnTo>
                    <a:pt x="980" y="1268"/>
                  </a:lnTo>
                  <a:cubicBezTo>
                    <a:pt x="1025" y="1268"/>
                    <a:pt x="1080" y="1245"/>
                    <a:pt x="1125" y="1235"/>
                  </a:cubicBezTo>
                  <a:lnTo>
                    <a:pt x="1258" y="1168"/>
                  </a:lnTo>
                  <a:cubicBezTo>
                    <a:pt x="1347" y="1112"/>
                    <a:pt x="1414" y="1012"/>
                    <a:pt x="1448" y="911"/>
                  </a:cubicBezTo>
                  <a:cubicBezTo>
                    <a:pt x="1470" y="867"/>
                    <a:pt x="1481" y="812"/>
                    <a:pt x="1481" y="767"/>
                  </a:cubicBezTo>
                  <a:cubicBezTo>
                    <a:pt x="1481" y="711"/>
                    <a:pt x="1470" y="666"/>
                    <a:pt x="1470" y="622"/>
                  </a:cubicBezTo>
                  <a:cubicBezTo>
                    <a:pt x="1459" y="533"/>
                    <a:pt x="1404" y="455"/>
                    <a:pt x="1347" y="399"/>
                  </a:cubicBezTo>
                  <a:lnTo>
                    <a:pt x="1314" y="332"/>
                  </a:lnTo>
                  <a:cubicBezTo>
                    <a:pt x="1270" y="255"/>
                    <a:pt x="1203" y="176"/>
                    <a:pt x="1125" y="121"/>
                  </a:cubicBezTo>
                  <a:cubicBezTo>
                    <a:pt x="1092" y="99"/>
                    <a:pt x="1047" y="65"/>
                    <a:pt x="1003" y="54"/>
                  </a:cubicBezTo>
                  <a:cubicBezTo>
                    <a:pt x="958" y="32"/>
                    <a:pt x="914" y="21"/>
                    <a:pt x="858" y="10"/>
                  </a:cubicBezTo>
                  <a:cubicBezTo>
                    <a:pt x="833" y="4"/>
                    <a:pt x="80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926063" y="771875"/>
              <a:ext cx="28700" cy="29000"/>
            </a:xfrm>
            <a:custGeom>
              <a:avLst/>
              <a:gdLst/>
              <a:ahLst/>
              <a:cxnLst/>
              <a:rect l="l" t="t" r="r" b="b"/>
              <a:pathLst>
                <a:path w="1148" h="1160" extrusionOk="0">
                  <a:moveTo>
                    <a:pt x="445" y="1"/>
                  </a:moveTo>
                  <a:cubicBezTo>
                    <a:pt x="431" y="1"/>
                    <a:pt x="416" y="2"/>
                    <a:pt x="401" y="6"/>
                  </a:cubicBezTo>
                  <a:cubicBezTo>
                    <a:pt x="334" y="28"/>
                    <a:pt x="279" y="39"/>
                    <a:pt x="223" y="83"/>
                  </a:cubicBezTo>
                  <a:cubicBezTo>
                    <a:pt x="190" y="106"/>
                    <a:pt x="156" y="139"/>
                    <a:pt x="123" y="172"/>
                  </a:cubicBezTo>
                  <a:cubicBezTo>
                    <a:pt x="67" y="239"/>
                    <a:pt x="34" y="318"/>
                    <a:pt x="12" y="407"/>
                  </a:cubicBezTo>
                  <a:cubicBezTo>
                    <a:pt x="12" y="429"/>
                    <a:pt x="0" y="462"/>
                    <a:pt x="0" y="496"/>
                  </a:cubicBezTo>
                  <a:cubicBezTo>
                    <a:pt x="0" y="618"/>
                    <a:pt x="45" y="751"/>
                    <a:pt x="111" y="852"/>
                  </a:cubicBezTo>
                  <a:cubicBezTo>
                    <a:pt x="168" y="929"/>
                    <a:pt x="234" y="996"/>
                    <a:pt x="323" y="1052"/>
                  </a:cubicBezTo>
                  <a:cubicBezTo>
                    <a:pt x="390" y="1108"/>
                    <a:pt x="479" y="1130"/>
                    <a:pt x="557" y="1152"/>
                  </a:cubicBezTo>
                  <a:cubicBezTo>
                    <a:pt x="584" y="1157"/>
                    <a:pt x="611" y="1159"/>
                    <a:pt x="638" y="1159"/>
                  </a:cubicBezTo>
                  <a:cubicBezTo>
                    <a:pt x="801" y="1159"/>
                    <a:pt x="961" y="1075"/>
                    <a:pt x="1047" y="941"/>
                  </a:cubicBezTo>
                  <a:cubicBezTo>
                    <a:pt x="1080" y="897"/>
                    <a:pt x="1103" y="840"/>
                    <a:pt x="1113" y="785"/>
                  </a:cubicBezTo>
                  <a:cubicBezTo>
                    <a:pt x="1147" y="696"/>
                    <a:pt x="1147" y="595"/>
                    <a:pt x="1125" y="506"/>
                  </a:cubicBezTo>
                  <a:cubicBezTo>
                    <a:pt x="1091" y="373"/>
                    <a:pt x="1002" y="239"/>
                    <a:pt x="891" y="150"/>
                  </a:cubicBezTo>
                  <a:cubicBezTo>
                    <a:pt x="858" y="128"/>
                    <a:pt x="836" y="106"/>
                    <a:pt x="802" y="83"/>
                  </a:cubicBezTo>
                  <a:cubicBezTo>
                    <a:pt x="757" y="61"/>
                    <a:pt x="713" y="50"/>
                    <a:pt x="668" y="28"/>
                  </a:cubicBezTo>
                  <a:cubicBezTo>
                    <a:pt x="635" y="17"/>
                    <a:pt x="579" y="6"/>
                    <a:pt x="534" y="6"/>
                  </a:cubicBezTo>
                  <a:cubicBezTo>
                    <a:pt x="505" y="6"/>
                    <a:pt x="475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2597388" y="5091400"/>
              <a:ext cx="24800" cy="30925"/>
            </a:xfrm>
            <a:custGeom>
              <a:avLst/>
              <a:gdLst/>
              <a:ahLst/>
              <a:cxnLst/>
              <a:rect l="l" t="t" r="r" b="b"/>
              <a:pathLst>
                <a:path w="992" h="1237" extrusionOk="0">
                  <a:moveTo>
                    <a:pt x="441" y="0"/>
                  </a:moveTo>
                  <a:cubicBezTo>
                    <a:pt x="376" y="0"/>
                    <a:pt x="310" y="14"/>
                    <a:pt x="245" y="44"/>
                  </a:cubicBezTo>
                  <a:cubicBezTo>
                    <a:pt x="123" y="100"/>
                    <a:pt x="34" y="222"/>
                    <a:pt x="1" y="356"/>
                  </a:cubicBezTo>
                  <a:lnTo>
                    <a:pt x="1" y="445"/>
                  </a:lnTo>
                  <a:cubicBezTo>
                    <a:pt x="1" y="512"/>
                    <a:pt x="12" y="578"/>
                    <a:pt x="45" y="645"/>
                  </a:cubicBezTo>
                  <a:cubicBezTo>
                    <a:pt x="45" y="667"/>
                    <a:pt x="57" y="679"/>
                    <a:pt x="57" y="701"/>
                  </a:cubicBezTo>
                  <a:cubicBezTo>
                    <a:pt x="12" y="835"/>
                    <a:pt x="34" y="991"/>
                    <a:pt x="134" y="1102"/>
                  </a:cubicBezTo>
                  <a:cubicBezTo>
                    <a:pt x="206" y="1184"/>
                    <a:pt x="324" y="1237"/>
                    <a:pt x="447" y="1237"/>
                  </a:cubicBezTo>
                  <a:cubicBezTo>
                    <a:pt x="458" y="1237"/>
                    <a:pt x="469" y="1237"/>
                    <a:pt x="480" y="1236"/>
                  </a:cubicBezTo>
                  <a:cubicBezTo>
                    <a:pt x="613" y="1224"/>
                    <a:pt x="735" y="1157"/>
                    <a:pt x="824" y="1058"/>
                  </a:cubicBezTo>
                  <a:cubicBezTo>
                    <a:pt x="992" y="868"/>
                    <a:pt x="992" y="590"/>
                    <a:pt x="913" y="367"/>
                  </a:cubicBezTo>
                  <a:cubicBezTo>
                    <a:pt x="881" y="244"/>
                    <a:pt x="791" y="133"/>
                    <a:pt x="680" y="66"/>
                  </a:cubicBezTo>
                  <a:cubicBezTo>
                    <a:pt x="606" y="23"/>
                    <a:pt x="524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2567600" y="2105200"/>
              <a:ext cx="29800" cy="29250"/>
            </a:xfrm>
            <a:custGeom>
              <a:avLst/>
              <a:gdLst/>
              <a:ahLst/>
              <a:cxnLst/>
              <a:rect l="l" t="t" r="r" b="b"/>
              <a:pathLst>
                <a:path w="1192" h="1170" extrusionOk="0">
                  <a:moveTo>
                    <a:pt x="585" y="0"/>
                  </a:moveTo>
                  <a:cubicBezTo>
                    <a:pt x="458" y="0"/>
                    <a:pt x="332" y="50"/>
                    <a:pt x="234" y="121"/>
                  </a:cubicBezTo>
                  <a:lnTo>
                    <a:pt x="145" y="210"/>
                  </a:lnTo>
                  <a:cubicBezTo>
                    <a:pt x="111" y="243"/>
                    <a:pt x="78" y="288"/>
                    <a:pt x="56" y="344"/>
                  </a:cubicBezTo>
                  <a:cubicBezTo>
                    <a:pt x="22" y="411"/>
                    <a:pt x="0" y="500"/>
                    <a:pt x="0" y="577"/>
                  </a:cubicBezTo>
                  <a:cubicBezTo>
                    <a:pt x="0" y="755"/>
                    <a:pt x="78" y="934"/>
                    <a:pt x="212" y="1045"/>
                  </a:cubicBezTo>
                  <a:cubicBezTo>
                    <a:pt x="312" y="1125"/>
                    <a:pt x="449" y="1169"/>
                    <a:pt x="581" y="1169"/>
                  </a:cubicBezTo>
                  <a:cubicBezTo>
                    <a:pt x="595" y="1169"/>
                    <a:pt x="609" y="1169"/>
                    <a:pt x="623" y="1168"/>
                  </a:cubicBezTo>
                  <a:cubicBezTo>
                    <a:pt x="690" y="1156"/>
                    <a:pt x="769" y="1146"/>
                    <a:pt x="824" y="1123"/>
                  </a:cubicBezTo>
                  <a:lnTo>
                    <a:pt x="925" y="1089"/>
                  </a:lnTo>
                  <a:cubicBezTo>
                    <a:pt x="1002" y="1045"/>
                    <a:pt x="1058" y="990"/>
                    <a:pt x="1113" y="923"/>
                  </a:cubicBezTo>
                  <a:cubicBezTo>
                    <a:pt x="1180" y="834"/>
                    <a:pt x="1192" y="711"/>
                    <a:pt x="1180" y="611"/>
                  </a:cubicBezTo>
                  <a:cubicBezTo>
                    <a:pt x="1180" y="544"/>
                    <a:pt x="1169" y="466"/>
                    <a:pt x="1147" y="399"/>
                  </a:cubicBezTo>
                  <a:cubicBezTo>
                    <a:pt x="1113" y="332"/>
                    <a:pt x="1080" y="277"/>
                    <a:pt x="1036" y="221"/>
                  </a:cubicBezTo>
                  <a:cubicBezTo>
                    <a:pt x="947" y="110"/>
                    <a:pt x="824" y="43"/>
                    <a:pt x="680" y="10"/>
                  </a:cubicBezTo>
                  <a:cubicBezTo>
                    <a:pt x="648" y="3"/>
                    <a:pt x="617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043750" y="1152250"/>
              <a:ext cx="28700" cy="30625"/>
            </a:xfrm>
            <a:custGeom>
              <a:avLst/>
              <a:gdLst/>
              <a:ahLst/>
              <a:cxnLst/>
              <a:rect l="l" t="t" r="r" b="b"/>
              <a:pathLst>
                <a:path w="1148" h="1225" extrusionOk="0">
                  <a:moveTo>
                    <a:pt x="557" y="0"/>
                  </a:moveTo>
                  <a:cubicBezTo>
                    <a:pt x="521" y="0"/>
                    <a:pt x="485" y="3"/>
                    <a:pt x="446" y="9"/>
                  </a:cubicBezTo>
                  <a:cubicBezTo>
                    <a:pt x="379" y="20"/>
                    <a:pt x="312" y="53"/>
                    <a:pt x="245" y="98"/>
                  </a:cubicBezTo>
                  <a:cubicBezTo>
                    <a:pt x="190" y="142"/>
                    <a:pt x="134" y="198"/>
                    <a:pt x="90" y="265"/>
                  </a:cubicBezTo>
                  <a:cubicBezTo>
                    <a:pt x="34" y="354"/>
                    <a:pt x="0" y="476"/>
                    <a:pt x="0" y="587"/>
                  </a:cubicBezTo>
                  <a:lnTo>
                    <a:pt x="0" y="654"/>
                  </a:lnTo>
                  <a:cubicBezTo>
                    <a:pt x="23" y="822"/>
                    <a:pt x="101" y="966"/>
                    <a:pt x="223" y="1077"/>
                  </a:cubicBezTo>
                  <a:cubicBezTo>
                    <a:pt x="320" y="1165"/>
                    <a:pt x="443" y="1225"/>
                    <a:pt x="573" y="1225"/>
                  </a:cubicBezTo>
                  <a:cubicBezTo>
                    <a:pt x="609" y="1225"/>
                    <a:pt x="644" y="1220"/>
                    <a:pt x="680" y="1211"/>
                  </a:cubicBezTo>
                  <a:cubicBezTo>
                    <a:pt x="780" y="1189"/>
                    <a:pt x="869" y="1144"/>
                    <a:pt x="925" y="1067"/>
                  </a:cubicBezTo>
                  <a:cubicBezTo>
                    <a:pt x="980" y="1000"/>
                    <a:pt x="1025" y="933"/>
                    <a:pt x="1047" y="855"/>
                  </a:cubicBezTo>
                  <a:cubicBezTo>
                    <a:pt x="1047" y="822"/>
                    <a:pt x="1059" y="788"/>
                    <a:pt x="1059" y="755"/>
                  </a:cubicBezTo>
                  <a:cubicBezTo>
                    <a:pt x="1081" y="721"/>
                    <a:pt x="1092" y="688"/>
                    <a:pt x="1114" y="654"/>
                  </a:cubicBezTo>
                  <a:cubicBezTo>
                    <a:pt x="1148" y="577"/>
                    <a:pt x="1148" y="488"/>
                    <a:pt x="1125" y="409"/>
                  </a:cubicBezTo>
                  <a:cubicBezTo>
                    <a:pt x="1103" y="253"/>
                    <a:pt x="992" y="131"/>
                    <a:pt x="847" y="65"/>
                  </a:cubicBezTo>
                  <a:cubicBezTo>
                    <a:pt x="791" y="31"/>
                    <a:pt x="735" y="9"/>
                    <a:pt x="668" y="9"/>
                  </a:cubicBezTo>
                  <a:cubicBezTo>
                    <a:pt x="630" y="3"/>
                    <a:pt x="594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459925" y="4067875"/>
              <a:ext cx="31200" cy="28425"/>
            </a:xfrm>
            <a:custGeom>
              <a:avLst/>
              <a:gdLst/>
              <a:ahLst/>
              <a:cxnLst/>
              <a:rect l="l" t="t" r="r" b="b"/>
              <a:pathLst>
                <a:path w="1248" h="1137" extrusionOk="0">
                  <a:moveTo>
                    <a:pt x="528" y="1"/>
                  </a:moveTo>
                  <a:cubicBezTo>
                    <a:pt x="476" y="1"/>
                    <a:pt x="422" y="8"/>
                    <a:pt x="369" y="24"/>
                  </a:cubicBezTo>
                  <a:cubicBezTo>
                    <a:pt x="213" y="79"/>
                    <a:pt x="79" y="202"/>
                    <a:pt x="23" y="358"/>
                  </a:cubicBezTo>
                  <a:cubicBezTo>
                    <a:pt x="12" y="413"/>
                    <a:pt x="1" y="469"/>
                    <a:pt x="1" y="524"/>
                  </a:cubicBezTo>
                  <a:cubicBezTo>
                    <a:pt x="1" y="658"/>
                    <a:pt x="45" y="791"/>
                    <a:pt x="134" y="903"/>
                  </a:cubicBezTo>
                  <a:cubicBezTo>
                    <a:pt x="235" y="1026"/>
                    <a:pt x="413" y="1125"/>
                    <a:pt x="580" y="1137"/>
                  </a:cubicBezTo>
                  <a:cubicBezTo>
                    <a:pt x="691" y="1137"/>
                    <a:pt x="780" y="1115"/>
                    <a:pt x="881" y="1081"/>
                  </a:cubicBezTo>
                  <a:cubicBezTo>
                    <a:pt x="958" y="1048"/>
                    <a:pt x="1025" y="992"/>
                    <a:pt x="1081" y="937"/>
                  </a:cubicBezTo>
                  <a:cubicBezTo>
                    <a:pt x="1203" y="791"/>
                    <a:pt x="1248" y="591"/>
                    <a:pt x="1181" y="424"/>
                  </a:cubicBezTo>
                  <a:cubicBezTo>
                    <a:pt x="1126" y="257"/>
                    <a:pt x="981" y="123"/>
                    <a:pt x="814" y="79"/>
                  </a:cubicBezTo>
                  <a:cubicBezTo>
                    <a:pt x="726" y="28"/>
                    <a:pt x="629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2427888" y="1250800"/>
              <a:ext cx="32025" cy="28050"/>
            </a:xfrm>
            <a:custGeom>
              <a:avLst/>
              <a:gdLst/>
              <a:ahLst/>
              <a:cxnLst/>
              <a:rect l="l" t="t" r="r" b="b"/>
              <a:pathLst>
                <a:path w="1281" h="1122" extrusionOk="0">
                  <a:moveTo>
                    <a:pt x="738" y="0"/>
                  </a:moveTo>
                  <a:cubicBezTo>
                    <a:pt x="681" y="0"/>
                    <a:pt x="623" y="8"/>
                    <a:pt x="568" y="22"/>
                  </a:cubicBezTo>
                  <a:cubicBezTo>
                    <a:pt x="546" y="33"/>
                    <a:pt x="513" y="44"/>
                    <a:pt x="491" y="56"/>
                  </a:cubicBezTo>
                  <a:cubicBezTo>
                    <a:pt x="471" y="53"/>
                    <a:pt x="451" y="51"/>
                    <a:pt x="431" y="51"/>
                  </a:cubicBezTo>
                  <a:cubicBezTo>
                    <a:pt x="293" y="51"/>
                    <a:pt x="155" y="117"/>
                    <a:pt x="68" y="234"/>
                  </a:cubicBezTo>
                  <a:cubicBezTo>
                    <a:pt x="23" y="311"/>
                    <a:pt x="1" y="390"/>
                    <a:pt x="1" y="479"/>
                  </a:cubicBezTo>
                  <a:cubicBezTo>
                    <a:pt x="1" y="501"/>
                    <a:pt x="1" y="534"/>
                    <a:pt x="12" y="568"/>
                  </a:cubicBezTo>
                  <a:cubicBezTo>
                    <a:pt x="34" y="668"/>
                    <a:pt x="101" y="768"/>
                    <a:pt x="190" y="835"/>
                  </a:cubicBezTo>
                  <a:cubicBezTo>
                    <a:pt x="201" y="835"/>
                    <a:pt x="201" y="835"/>
                    <a:pt x="212" y="846"/>
                  </a:cubicBezTo>
                  <a:cubicBezTo>
                    <a:pt x="234" y="890"/>
                    <a:pt x="268" y="935"/>
                    <a:pt x="313" y="969"/>
                  </a:cubicBezTo>
                  <a:cubicBezTo>
                    <a:pt x="346" y="1002"/>
                    <a:pt x="379" y="1024"/>
                    <a:pt x="424" y="1046"/>
                  </a:cubicBezTo>
                  <a:cubicBezTo>
                    <a:pt x="479" y="1080"/>
                    <a:pt x="546" y="1102"/>
                    <a:pt x="602" y="1113"/>
                  </a:cubicBezTo>
                  <a:cubicBezTo>
                    <a:pt x="636" y="1119"/>
                    <a:pt x="666" y="1122"/>
                    <a:pt x="697" y="1122"/>
                  </a:cubicBezTo>
                  <a:cubicBezTo>
                    <a:pt x="727" y="1122"/>
                    <a:pt x="758" y="1119"/>
                    <a:pt x="791" y="1113"/>
                  </a:cubicBezTo>
                  <a:cubicBezTo>
                    <a:pt x="858" y="1113"/>
                    <a:pt x="925" y="1091"/>
                    <a:pt x="981" y="1058"/>
                  </a:cubicBezTo>
                  <a:cubicBezTo>
                    <a:pt x="1103" y="1002"/>
                    <a:pt x="1214" y="902"/>
                    <a:pt x="1248" y="768"/>
                  </a:cubicBezTo>
                  <a:cubicBezTo>
                    <a:pt x="1281" y="657"/>
                    <a:pt x="1281" y="534"/>
                    <a:pt x="1259" y="423"/>
                  </a:cubicBezTo>
                  <a:cubicBezTo>
                    <a:pt x="1214" y="267"/>
                    <a:pt x="1114" y="133"/>
                    <a:pt x="981" y="56"/>
                  </a:cubicBezTo>
                  <a:cubicBezTo>
                    <a:pt x="902" y="16"/>
                    <a:pt x="820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71175" y="1835725"/>
              <a:ext cx="276700" cy="245350"/>
            </a:xfrm>
            <a:custGeom>
              <a:avLst/>
              <a:gdLst/>
              <a:ahLst/>
              <a:cxnLst/>
              <a:rect l="l" t="t" r="r" b="b"/>
              <a:pathLst>
                <a:path w="11068" h="9814" extrusionOk="0">
                  <a:moveTo>
                    <a:pt x="9776" y="5521"/>
                  </a:moveTo>
                  <a:cubicBezTo>
                    <a:pt x="9772" y="5522"/>
                    <a:pt x="9768" y="5522"/>
                    <a:pt x="9764" y="5523"/>
                  </a:cubicBezTo>
                  <a:cubicBezTo>
                    <a:pt x="9770" y="5523"/>
                    <a:pt x="9773" y="5523"/>
                    <a:pt x="9776" y="5521"/>
                  </a:cubicBezTo>
                  <a:close/>
                  <a:moveTo>
                    <a:pt x="5768" y="1147"/>
                  </a:moveTo>
                  <a:lnTo>
                    <a:pt x="5834" y="1414"/>
                  </a:lnTo>
                  <a:cubicBezTo>
                    <a:pt x="5879" y="1604"/>
                    <a:pt x="5924" y="1782"/>
                    <a:pt x="5979" y="1971"/>
                  </a:cubicBezTo>
                  <a:cubicBezTo>
                    <a:pt x="6023" y="2138"/>
                    <a:pt x="6068" y="2305"/>
                    <a:pt x="6124" y="2461"/>
                  </a:cubicBezTo>
                  <a:cubicBezTo>
                    <a:pt x="6258" y="2817"/>
                    <a:pt x="6413" y="3151"/>
                    <a:pt x="6602" y="3474"/>
                  </a:cubicBezTo>
                  <a:lnTo>
                    <a:pt x="6602" y="3485"/>
                  </a:lnTo>
                  <a:cubicBezTo>
                    <a:pt x="6681" y="3619"/>
                    <a:pt x="6770" y="3752"/>
                    <a:pt x="6859" y="3886"/>
                  </a:cubicBezTo>
                  <a:cubicBezTo>
                    <a:pt x="6948" y="3987"/>
                    <a:pt x="7048" y="4098"/>
                    <a:pt x="7137" y="4198"/>
                  </a:cubicBezTo>
                  <a:cubicBezTo>
                    <a:pt x="7237" y="4287"/>
                    <a:pt x="7349" y="4387"/>
                    <a:pt x="7448" y="4476"/>
                  </a:cubicBezTo>
                  <a:cubicBezTo>
                    <a:pt x="7571" y="4576"/>
                    <a:pt x="7683" y="4665"/>
                    <a:pt x="7816" y="4744"/>
                  </a:cubicBezTo>
                  <a:cubicBezTo>
                    <a:pt x="7938" y="4821"/>
                    <a:pt x="8072" y="4888"/>
                    <a:pt x="8205" y="4955"/>
                  </a:cubicBezTo>
                  <a:cubicBezTo>
                    <a:pt x="8384" y="5033"/>
                    <a:pt x="8562" y="5088"/>
                    <a:pt x="8740" y="5133"/>
                  </a:cubicBezTo>
                  <a:cubicBezTo>
                    <a:pt x="8907" y="5177"/>
                    <a:pt x="9074" y="5211"/>
                    <a:pt x="9241" y="5234"/>
                  </a:cubicBezTo>
                  <a:lnTo>
                    <a:pt x="9274" y="5234"/>
                  </a:lnTo>
                  <a:cubicBezTo>
                    <a:pt x="9163" y="5256"/>
                    <a:pt x="9063" y="5266"/>
                    <a:pt x="8952" y="5289"/>
                  </a:cubicBezTo>
                  <a:lnTo>
                    <a:pt x="8685" y="5356"/>
                  </a:lnTo>
                  <a:cubicBezTo>
                    <a:pt x="8606" y="5378"/>
                    <a:pt x="8517" y="5400"/>
                    <a:pt x="8428" y="5422"/>
                  </a:cubicBezTo>
                  <a:cubicBezTo>
                    <a:pt x="8272" y="5478"/>
                    <a:pt x="8116" y="5545"/>
                    <a:pt x="7972" y="5612"/>
                  </a:cubicBezTo>
                  <a:cubicBezTo>
                    <a:pt x="7805" y="5690"/>
                    <a:pt x="7660" y="5779"/>
                    <a:pt x="7515" y="5890"/>
                  </a:cubicBezTo>
                  <a:cubicBezTo>
                    <a:pt x="7371" y="5991"/>
                    <a:pt x="7237" y="6113"/>
                    <a:pt x="7114" y="6246"/>
                  </a:cubicBezTo>
                  <a:cubicBezTo>
                    <a:pt x="6992" y="6369"/>
                    <a:pt x="6881" y="6503"/>
                    <a:pt x="6780" y="6647"/>
                  </a:cubicBezTo>
                  <a:cubicBezTo>
                    <a:pt x="6592" y="6948"/>
                    <a:pt x="6424" y="7270"/>
                    <a:pt x="6324" y="7616"/>
                  </a:cubicBezTo>
                  <a:cubicBezTo>
                    <a:pt x="6290" y="7705"/>
                    <a:pt x="6268" y="7794"/>
                    <a:pt x="6246" y="7883"/>
                  </a:cubicBezTo>
                  <a:cubicBezTo>
                    <a:pt x="6224" y="7972"/>
                    <a:pt x="6201" y="8050"/>
                    <a:pt x="6179" y="8139"/>
                  </a:cubicBezTo>
                  <a:cubicBezTo>
                    <a:pt x="6157" y="8228"/>
                    <a:pt x="6146" y="8306"/>
                    <a:pt x="6124" y="8395"/>
                  </a:cubicBezTo>
                  <a:cubicBezTo>
                    <a:pt x="6068" y="8206"/>
                    <a:pt x="6001" y="8028"/>
                    <a:pt x="5924" y="7839"/>
                  </a:cubicBezTo>
                  <a:cubicBezTo>
                    <a:pt x="5867" y="7716"/>
                    <a:pt x="5823" y="7594"/>
                    <a:pt x="5756" y="7471"/>
                  </a:cubicBezTo>
                  <a:cubicBezTo>
                    <a:pt x="5701" y="7349"/>
                    <a:pt x="5645" y="7238"/>
                    <a:pt x="5578" y="7115"/>
                  </a:cubicBezTo>
                  <a:cubicBezTo>
                    <a:pt x="5523" y="7003"/>
                    <a:pt x="5456" y="6892"/>
                    <a:pt x="5389" y="6781"/>
                  </a:cubicBezTo>
                  <a:lnTo>
                    <a:pt x="5189" y="6480"/>
                  </a:lnTo>
                  <a:cubicBezTo>
                    <a:pt x="5066" y="6325"/>
                    <a:pt x="4944" y="6179"/>
                    <a:pt x="4799" y="6057"/>
                  </a:cubicBezTo>
                  <a:cubicBezTo>
                    <a:pt x="4665" y="5924"/>
                    <a:pt x="4521" y="5801"/>
                    <a:pt x="4365" y="5690"/>
                  </a:cubicBezTo>
                  <a:cubicBezTo>
                    <a:pt x="4286" y="5645"/>
                    <a:pt x="4209" y="5600"/>
                    <a:pt x="4120" y="5545"/>
                  </a:cubicBezTo>
                  <a:cubicBezTo>
                    <a:pt x="4053" y="5511"/>
                    <a:pt x="3975" y="5467"/>
                    <a:pt x="3908" y="5434"/>
                  </a:cubicBezTo>
                  <a:cubicBezTo>
                    <a:pt x="3741" y="5356"/>
                    <a:pt x="3574" y="5289"/>
                    <a:pt x="3407" y="5222"/>
                  </a:cubicBezTo>
                  <a:cubicBezTo>
                    <a:pt x="3240" y="5167"/>
                    <a:pt x="3073" y="5122"/>
                    <a:pt x="2906" y="5078"/>
                  </a:cubicBezTo>
                  <a:cubicBezTo>
                    <a:pt x="2750" y="5033"/>
                    <a:pt x="2584" y="4989"/>
                    <a:pt x="2416" y="4944"/>
                  </a:cubicBezTo>
                  <a:cubicBezTo>
                    <a:pt x="2272" y="4910"/>
                    <a:pt x="2116" y="4888"/>
                    <a:pt x="1971" y="4855"/>
                  </a:cubicBezTo>
                  <a:cubicBezTo>
                    <a:pt x="1882" y="4843"/>
                    <a:pt x="1793" y="4821"/>
                    <a:pt x="1704" y="4810"/>
                  </a:cubicBezTo>
                  <a:cubicBezTo>
                    <a:pt x="1614" y="4799"/>
                    <a:pt x="1537" y="4788"/>
                    <a:pt x="1448" y="4777"/>
                  </a:cubicBezTo>
                  <a:cubicBezTo>
                    <a:pt x="1303" y="4766"/>
                    <a:pt x="1169" y="4744"/>
                    <a:pt x="1025" y="4710"/>
                  </a:cubicBezTo>
                  <a:cubicBezTo>
                    <a:pt x="946" y="4699"/>
                    <a:pt x="869" y="4677"/>
                    <a:pt x="802" y="4665"/>
                  </a:cubicBezTo>
                  <a:cubicBezTo>
                    <a:pt x="824" y="4655"/>
                    <a:pt x="857" y="4655"/>
                    <a:pt x="880" y="4643"/>
                  </a:cubicBezTo>
                  <a:lnTo>
                    <a:pt x="1114" y="4643"/>
                  </a:lnTo>
                  <a:cubicBezTo>
                    <a:pt x="1248" y="4632"/>
                    <a:pt x="1392" y="4632"/>
                    <a:pt x="1525" y="4632"/>
                  </a:cubicBezTo>
                  <a:lnTo>
                    <a:pt x="1904" y="4632"/>
                  </a:lnTo>
                  <a:cubicBezTo>
                    <a:pt x="1993" y="4632"/>
                    <a:pt x="2082" y="4637"/>
                    <a:pt x="2171" y="4637"/>
                  </a:cubicBezTo>
                  <a:cubicBezTo>
                    <a:pt x="2216" y="4637"/>
                    <a:pt x="2260" y="4636"/>
                    <a:pt x="2305" y="4632"/>
                  </a:cubicBezTo>
                  <a:cubicBezTo>
                    <a:pt x="2450" y="4621"/>
                    <a:pt x="2594" y="4598"/>
                    <a:pt x="2739" y="4576"/>
                  </a:cubicBezTo>
                  <a:cubicBezTo>
                    <a:pt x="3029" y="4532"/>
                    <a:pt x="3307" y="4465"/>
                    <a:pt x="3586" y="4354"/>
                  </a:cubicBezTo>
                  <a:cubicBezTo>
                    <a:pt x="3675" y="4321"/>
                    <a:pt x="3764" y="4287"/>
                    <a:pt x="3841" y="4242"/>
                  </a:cubicBezTo>
                  <a:cubicBezTo>
                    <a:pt x="3930" y="4209"/>
                    <a:pt x="4009" y="4153"/>
                    <a:pt x="4086" y="4109"/>
                  </a:cubicBezTo>
                  <a:cubicBezTo>
                    <a:pt x="4231" y="4009"/>
                    <a:pt x="4376" y="3908"/>
                    <a:pt x="4509" y="3797"/>
                  </a:cubicBezTo>
                  <a:cubicBezTo>
                    <a:pt x="4643" y="3686"/>
                    <a:pt x="4766" y="3574"/>
                    <a:pt x="4888" y="3441"/>
                  </a:cubicBezTo>
                  <a:cubicBezTo>
                    <a:pt x="4999" y="3296"/>
                    <a:pt x="5110" y="3151"/>
                    <a:pt x="5211" y="2985"/>
                  </a:cubicBezTo>
                  <a:cubicBezTo>
                    <a:pt x="5256" y="2906"/>
                    <a:pt x="5300" y="2829"/>
                    <a:pt x="5333" y="2750"/>
                  </a:cubicBezTo>
                  <a:cubicBezTo>
                    <a:pt x="5367" y="2661"/>
                    <a:pt x="5411" y="2572"/>
                    <a:pt x="5444" y="2483"/>
                  </a:cubicBezTo>
                  <a:cubicBezTo>
                    <a:pt x="5511" y="2317"/>
                    <a:pt x="5567" y="2149"/>
                    <a:pt x="5612" y="1971"/>
                  </a:cubicBezTo>
                  <a:cubicBezTo>
                    <a:pt x="5634" y="1894"/>
                    <a:pt x="5656" y="1804"/>
                    <a:pt x="5679" y="1715"/>
                  </a:cubicBezTo>
                  <a:cubicBezTo>
                    <a:pt x="5689" y="1626"/>
                    <a:pt x="5712" y="1537"/>
                    <a:pt x="5723" y="1448"/>
                  </a:cubicBezTo>
                  <a:cubicBezTo>
                    <a:pt x="5745" y="1348"/>
                    <a:pt x="5756" y="1248"/>
                    <a:pt x="5768" y="1147"/>
                  </a:cubicBezTo>
                  <a:close/>
                  <a:moveTo>
                    <a:pt x="5745" y="1"/>
                  </a:moveTo>
                  <a:cubicBezTo>
                    <a:pt x="5712" y="1"/>
                    <a:pt x="5667" y="12"/>
                    <a:pt x="5634" y="23"/>
                  </a:cubicBezTo>
                  <a:cubicBezTo>
                    <a:pt x="5578" y="45"/>
                    <a:pt x="5545" y="101"/>
                    <a:pt x="5523" y="145"/>
                  </a:cubicBezTo>
                  <a:cubicBezTo>
                    <a:pt x="5511" y="167"/>
                    <a:pt x="5511" y="190"/>
                    <a:pt x="5511" y="212"/>
                  </a:cubicBezTo>
                  <a:cubicBezTo>
                    <a:pt x="5489" y="256"/>
                    <a:pt x="5478" y="301"/>
                    <a:pt x="5478" y="335"/>
                  </a:cubicBezTo>
                  <a:cubicBezTo>
                    <a:pt x="5456" y="457"/>
                    <a:pt x="5444" y="568"/>
                    <a:pt x="5434" y="680"/>
                  </a:cubicBezTo>
                  <a:cubicBezTo>
                    <a:pt x="5411" y="892"/>
                    <a:pt x="5389" y="1092"/>
                    <a:pt x="5355" y="1303"/>
                  </a:cubicBezTo>
                  <a:cubicBezTo>
                    <a:pt x="5345" y="1392"/>
                    <a:pt x="5333" y="1481"/>
                    <a:pt x="5311" y="1570"/>
                  </a:cubicBezTo>
                  <a:cubicBezTo>
                    <a:pt x="5300" y="1659"/>
                    <a:pt x="5278" y="1748"/>
                    <a:pt x="5244" y="1827"/>
                  </a:cubicBezTo>
                  <a:cubicBezTo>
                    <a:pt x="5199" y="2005"/>
                    <a:pt x="5144" y="2171"/>
                    <a:pt x="5077" y="2339"/>
                  </a:cubicBezTo>
                  <a:cubicBezTo>
                    <a:pt x="5011" y="2461"/>
                    <a:pt x="4954" y="2594"/>
                    <a:pt x="4877" y="2717"/>
                  </a:cubicBezTo>
                  <a:cubicBezTo>
                    <a:pt x="4832" y="2795"/>
                    <a:pt x="4776" y="2873"/>
                    <a:pt x="4721" y="2940"/>
                  </a:cubicBezTo>
                  <a:cubicBezTo>
                    <a:pt x="4654" y="3029"/>
                    <a:pt x="4588" y="3107"/>
                    <a:pt x="4509" y="3185"/>
                  </a:cubicBezTo>
                  <a:cubicBezTo>
                    <a:pt x="4442" y="3252"/>
                    <a:pt x="4376" y="3307"/>
                    <a:pt x="4309" y="3352"/>
                  </a:cubicBezTo>
                  <a:cubicBezTo>
                    <a:pt x="4153" y="3474"/>
                    <a:pt x="3997" y="3574"/>
                    <a:pt x="3830" y="3675"/>
                  </a:cubicBezTo>
                  <a:lnTo>
                    <a:pt x="3630" y="3775"/>
                  </a:lnTo>
                  <a:cubicBezTo>
                    <a:pt x="3496" y="3831"/>
                    <a:pt x="3363" y="3875"/>
                    <a:pt x="3229" y="3908"/>
                  </a:cubicBezTo>
                  <a:cubicBezTo>
                    <a:pt x="2995" y="3975"/>
                    <a:pt x="2750" y="4020"/>
                    <a:pt x="2517" y="4053"/>
                  </a:cubicBezTo>
                  <a:cubicBezTo>
                    <a:pt x="2428" y="4053"/>
                    <a:pt x="2339" y="4064"/>
                    <a:pt x="2250" y="4064"/>
                  </a:cubicBezTo>
                  <a:cubicBezTo>
                    <a:pt x="2171" y="4076"/>
                    <a:pt x="2082" y="4076"/>
                    <a:pt x="1993" y="4076"/>
                  </a:cubicBezTo>
                  <a:cubicBezTo>
                    <a:pt x="1770" y="4076"/>
                    <a:pt x="1548" y="4064"/>
                    <a:pt x="1337" y="4053"/>
                  </a:cubicBezTo>
                  <a:cubicBezTo>
                    <a:pt x="1214" y="4053"/>
                    <a:pt x="1080" y="4053"/>
                    <a:pt x="958" y="4064"/>
                  </a:cubicBezTo>
                  <a:lnTo>
                    <a:pt x="857" y="4064"/>
                  </a:lnTo>
                  <a:cubicBezTo>
                    <a:pt x="758" y="4053"/>
                    <a:pt x="657" y="4053"/>
                    <a:pt x="568" y="4053"/>
                  </a:cubicBezTo>
                  <a:lnTo>
                    <a:pt x="468" y="4053"/>
                  </a:lnTo>
                  <a:cubicBezTo>
                    <a:pt x="446" y="4053"/>
                    <a:pt x="424" y="4053"/>
                    <a:pt x="412" y="4064"/>
                  </a:cubicBezTo>
                  <a:lnTo>
                    <a:pt x="401" y="4064"/>
                  </a:lnTo>
                  <a:cubicBezTo>
                    <a:pt x="368" y="4064"/>
                    <a:pt x="345" y="4064"/>
                    <a:pt x="312" y="4076"/>
                  </a:cubicBezTo>
                  <a:cubicBezTo>
                    <a:pt x="278" y="4076"/>
                    <a:pt x="234" y="4086"/>
                    <a:pt x="201" y="4098"/>
                  </a:cubicBezTo>
                  <a:cubicBezTo>
                    <a:pt x="167" y="4109"/>
                    <a:pt x="145" y="4131"/>
                    <a:pt x="134" y="4153"/>
                  </a:cubicBezTo>
                  <a:cubicBezTo>
                    <a:pt x="112" y="4165"/>
                    <a:pt x="100" y="4175"/>
                    <a:pt x="78" y="4198"/>
                  </a:cubicBezTo>
                  <a:cubicBezTo>
                    <a:pt x="45" y="4242"/>
                    <a:pt x="34" y="4287"/>
                    <a:pt x="23" y="4331"/>
                  </a:cubicBezTo>
                  <a:lnTo>
                    <a:pt x="23" y="4376"/>
                  </a:lnTo>
                  <a:cubicBezTo>
                    <a:pt x="11" y="4410"/>
                    <a:pt x="1" y="4432"/>
                    <a:pt x="1" y="4465"/>
                  </a:cubicBezTo>
                  <a:lnTo>
                    <a:pt x="1" y="4509"/>
                  </a:lnTo>
                  <a:cubicBezTo>
                    <a:pt x="1" y="4554"/>
                    <a:pt x="1" y="4598"/>
                    <a:pt x="11" y="4643"/>
                  </a:cubicBezTo>
                  <a:cubicBezTo>
                    <a:pt x="23" y="4710"/>
                    <a:pt x="45" y="4777"/>
                    <a:pt x="90" y="4833"/>
                  </a:cubicBezTo>
                  <a:cubicBezTo>
                    <a:pt x="156" y="4955"/>
                    <a:pt x="278" y="5022"/>
                    <a:pt x="401" y="5078"/>
                  </a:cubicBezTo>
                  <a:cubicBezTo>
                    <a:pt x="557" y="5144"/>
                    <a:pt x="713" y="5177"/>
                    <a:pt x="880" y="5211"/>
                  </a:cubicBezTo>
                  <a:cubicBezTo>
                    <a:pt x="1047" y="5256"/>
                    <a:pt x="1214" y="5289"/>
                    <a:pt x="1381" y="5323"/>
                  </a:cubicBezTo>
                  <a:cubicBezTo>
                    <a:pt x="1548" y="5356"/>
                    <a:pt x="1715" y="5378"/>
                    <a:pt x="1882" y="5422"/>
                  </a:cubicBezTo>
                  <a:lnTo>
                    <a:pt x="2316" y="5523"/>
                  </a:lnTo>
                  <a:lnTo>
                    <a:pt x="2616" y="5623"/>
                  </a:lnTo>
                  <a:cubicBezTo>
                    <a:pt x="2728" y="5657"/>
                    <a:pt x="2851" y="5679"/>
                    <a:pt x="2962" y="5712"/>
                  </a:cubicBezTo>
                  <a:lnTo>
                    <a:pt x="3262" y="5812"/>
                  </a:lnTo>
                  <a:cubicBezTo>
                    <a:pt x="3374" y="5857"/>
                    <a:pt x="3474" y="5902"/>
                    <a:pt x="3586" y="5934"/>
                  </a:cubicBezTo>
                  <a:cubicBezTo>
                    <a:pt x="3708" y="5991"/>
                    <a:pt x="3830" y="6057"/>
                    <a:pt x="3942" y="6135"/>
                  </a:cubicBezTo>
                  <a:cubicBezTo>
                    <a:pt x="4075" y="6213"/>
                    <a:pt x="4187" y="6291"/>
                    <a:pt x="4309" y="6380"/>
                  </a:cubicBezTo>
                  <a:cubicBezTo>
                    <a:pt x="4409" y="6469"/>
                    <a:pt x="4509" y="6547"/>
                    <a:pt x="4598" y="6636"/>
                  </a:cubicBezTo>
                  <a:cubicBezTo>
                    <a:pt x="4687" y="6736"/>
                    <a:pt x="4776" y="6825"/>
                    <a:pt x="4855" y="6936"/>
                  </a:cubicBezTo>
                  <a:cubicBezTo>
                    <a:pt x="4977" y="7104"/>
                    <a:pt x="5100" y="7282"/>
                    <a:pt x="5211" y="7471"/>
                  </a:cubicBezTo>
                  <a:cubicBezTo>
                    <a:pt x="5333" y="7683"/>
                    <a:pt x="5444" y="7916"/>
                    <a:pt x="5545" y="8139"/>
                  </a:cubicBezTo>
                  <a:cubicBezTo>
                    <a:pt x="5622" y="8351"/>
                    <a:pt x="5701" y="8574"/>
                    <a:pt x="5768" y="8796"/>
                  </a:cubicBezTo>
                  <a:cubicBezTo>
                    <a:pt x="5801" y="8896"/>
                    <a:pt x="5834" y="9007"/>
                    <a:pt x="5879" y="9119"/>
                  </a:cubicBezTo>
                  <a:cubicBezTo>
                    <a:pt x="5901" y="9185"/>
                    <a:pt x="5924" y="9242"/>
                    <a:pt x="5934" y="9297"/>
                  </a:cubicBezTo>
                  <a:cubicBezTo>
                    <a:pt x="5956" y="9375"/>
                    <a:pt x="5968" y="9464"/>
                    <a:pt x="5979" y="9542"/>
                  </a:cubicBezTo>
                  <a:cubicBezTo>
                    <a:pt x="5979" y="9553"/>
                    <a:pt x="5979" y="9576"/>
                    <a:pt x="5990" y="9598"/>
                  </a:cubicBezTo>
                  <a:cubicBezTo>
                    <a:pt x="5979" y="9653"/>
                    <a:pt x="5990" y="9709"/>
                    <a:pt x="6035" y="9754"/>
                  </a:cubicBezTo>
                  <a:cubicBezTo>
                    <a:pt x="6070" y="9794"/>
                    <a:pt x="6124" y="9814"/>
                    <a:pt x="6179" y="9814"/>
                  </a:cubicBezTo>
                  <a:cubicBezTo>
                    <a:pt x="6244" y="9814"/>
                    <a:pt x="6310" y="9786"/>
                    <a:pt x="6347" y="9731"/>
                  </a:cubicBezTo>
                  <a:cubicBezTo>
                    <a:pt x="6402" y="9653"/>
                    <a:pt x="6424" y="9531"/>
                    <a:pt x="6413" y="9442"/>
                  </a:cubicBezTo>
                  <a:cubicBezTo>
                    <a:pt x="6413" y="9420"/>
                    <a:pt x="6402" y="9408"/>
                    <a:pt x="6402" y="9397"/>
                  </a:cubicBezTo>
                  <a:cubicBezTo>
                    <a:pt x="6402" y="9364"/>
                    <a:pt x="6413" y="9331"/>
                    <a:pt x="6413" y="9297"/>
                  </a:cubicBezTo>
                  <a:cubicBezTo>
                    <a:pt x="6424" y="9175"/>
                    <a:pt x="6436" y="9041"/>
                    <a:pt x="6458" y="8908"/>
                  </a:cubicBezTo>
                  <a:cubicBezTo>
                    <a:pt x="6469" y="8818"/>
                    <a:pt x="6491" y="8718"/>
                    <a:pt x="6502" y="8629"/>
                  </a:cubicBezTo>
                  <a:cubicBezTo>
                    <a:pt x="6525" y="8529"/>
                    <a:pt x="6535" y="8418"/>
                    <a:pt x="6558" y="8317"/>
                  </a:cubicBezTo>
                  <a:cubicBezTo>
                    <a:pt x="6580" y="8217"/>
                    <a:pt x="6602" y="8128"/>
                    <a:pt x="6624" y="8028"/>
                  </a:cubicBezTo>
                  <a:cubicBezTo>
                    <a:pt x="6647" y="7928"/>
                    <a:pt x="6669" y="7827"/>
                    <a:pt x="6703" y="7727"/>
                  </a:cubicBezTo>
                  <a:cubicBezTo>
                    <a:pt x="6736" y="7616"/>
                    <a:pt x="6780" y="7493"/>
                    <a:pt x="6825" y="7382"/>
                  </a:cubicBezTo>
                  <a:cubicBezTo>
                    <a:pt x="6878" y="7245"/>
                    <a:pt x="6951" y="7117"/>
                    <a:pt x="7025" y="6990"/>
                  </a:cubicBezTo>
                  <a:lnTo>
                    <a:pt x="7025" y="6990"/>
                  </a:lnTo>
                  <a:cubicBezTo>
                    <a:pt x="7025" y="6991"/>
                    <a:pt x="7025" y="6992"/>
                    <a:pt x="7025" y="6993"/>
                  </a:cubicBezTo>
                  <a:cubicBezTo>
                    <a:pt x="7029" y="6985"/>
                    <a:pt x="7033" y="6978"/>
                    <a:pt x="7037" y="6971"/>
                  </a:cubicBezTo>
                  <a:lnTo>
                    <a:pt x="7037" y="6971"/>
                  </a:lnTo>
                  <a:cubicBezTo>
                    <a:pt x="7037" y="6971"/>
                    <a:pt x="7037" y="6970"/>
                    <a:pt x="7037" y="6970"/>
                  </a:cubicBezTo>
                  <a:cubicBezTo>
                    <a:pt x="7037" y="6970"/>
                    <a:pt x="7037" y="6970"/>
                    <a:pt x="7037" y="6970"/>
                  </a:cubicBezTo>
                  <a:lnTo>
                    <a:pt x="7037" y="6970"/>
                  </a:lnTo>
                  <a:cubicBezTo>
                    <a:pt x="7044" y="6956"/>
                    <a:pt x="7051" y="6944"/>
                    <a:pt x="7059" y="6936"/>
                  </a:cubicBezTo>
                  <a:cubicBezTo>
                    <a:pt x="7104" y="6859"/>
                    <a:pt x="7148" y="6792"/>
                    <a:pt x="7203" y="6714"/>
                  </a:cubicBezTo>
                  <a:cubicBezTo>
                    <a:pt x="7270" y="6625"/>
                    <a:pt x="7359" y="6536"/>
                    <a:pt x="7448" y="6447"/>
                  </a:cubicBezTo>
                  <a:cubicBezTo>
                    <a:pt x="7504" y="6391"/>
                    <a:pt x="7560" y="6335"/>
                    <a:pt x="7626" y="6291"/>
                  </a:cubicBezTo>
                  <a:cubicBezTo>
                    <a:pt x="7727" y="6213"/>
                    <a:pt x="7838" y="6135"/>
                    <a:pt x="7950" y="6068"/>
                  </a:cubicBezTo>
                  <a:cubicBezTo>
                    <a:pt x="8106" y="5979"/>
                    <a:pt x="8272" y="5902"/>
                    <a:pt x="8440" y="5835"/>
                  </a:cubicBezTo>
                  <a:cubicBezTo>
                    <a:pt x="8606" y="5756"/>
                    <a:pt x="8784" y="5701"/>
                    <a:pt x="8974" y="5657"/>
                  </a:cubicBezTo>
                  <a:cubicBezTo>
                    <a:pt x="9096" y="5623"/>
                    <a:pt x="9230" y="5600"/>
                    <a:pt x="9353" y="5578"/>
                  </a:cubicBezTo>
                  <a:cubicBezTo>
                    <a:pt x="9475" y="5568"/>
                    <a:pt x="9586" y="5545"/>
                    <a:pt x="9709" y="5523"/>
                  </a:cubicBezTo>
                  <a:cubicBezTo>
                    <a:pt x="9731" y="5523"/>
                    <a:pt x="9764" y="5523"/>
                    <a:pt x="9786" y="5511"/>
                  </a:cubicBezTo>
                  <a:lnTo>
                    <a:pt x="9786" y="5511"/>
                  </a:lnTo>
                  <a:cubicBezTo>
                    <a:pt x="9781" y="5517"/>
                    <a:pt x="9778" y="5520"/>
                    <a:pt x="9776" y="5521"/>
                  </a:cubicBezTo>
                  <a:lnTo>
                    <a:pt x="9776" y="5521"/>
                  </a:lnTo>
                  <a:cubicBezTo>
                    <a:pt x="9939" y="5500"/>
                    <a:pt x="10102" y="5489"/>
                    <a:pt x="10266" y="5467"/>
                  </a:cubicBezTo>
                  <a:cubicBezTo>
                    <a:pt x="10377" y="5445"/>
                    <a:pt x="10488" y="5434"/>
                    <a:pt x="10600" y="5434"/>
                  </a:cubicBezTo>
                  <a:cubicBezTo>
                    <a:pt x="10666" y="5422"/>
                    <a:pt x="10722" y="5422"/>
                    <a:pt x="10788" y="5412"/>
                  </a:cubicBezTo>
                  <a:lnTo>
                    <a:pt x="10867" y="5412"/>
                  </a:lnTo>
                  <a:cubicBezTo>
                    <a:pt x="10889" y="5412"/>
                    <a:pt x="10911" y="5412"/>
                    <a:pt x="10934" y="5400"/>
                  </a:cubicBezTo>
                  <a:cubicBezTo>
                    <a:pt x="10989" y="5400"/>
                    <a:pt x="11033" y="5356"/>
                    <a:pt x="11056" y="5300"/>
                  </a:cubicBezTo>
                  <a:cubicBezTo>
                    <a:pt x="11067" y="5244"/>
                    <a:pt x="11056" y="5189"/>
                    <a:pt x="11023" y="5144"/>
                  </a:cubicBezTo>
                  <a:cubicBezTo>
                    <a:pt x="10989" y="5100"/>
                    <a:pt x="10922" y="5088"/>
                    <a:pt x="10867" y="5078"/>
                  </a:cubicBezTo>
                  <a:lnTo>
                    <a:pt x="10632" y="5044"/>
                  </a:lnTo>
                  <a:cubicBezTo>
                    <a:pt x="10466" y="5022"/>
                    <a:pt x="10310" y="5011"/>
                    <a:pt x="10143" y="4999"/>
                  </a:cubicBezTo>
                  <a:cubicBezTo>
                    <a:pt x="10021" y="4999"/>
                    <a:pt x="9909" y="4989"/>
                    <a:pt x="9798" y="4989"/>
                  </a:cubicBezTo>
                  <a:cubicBezTo>
                    <a:pt x="9786" y="4989"/>
                    <a:pt x="9776" y="4989"/>
                    <a:pt x="9764" y="4977"/>
                  </a:cubicBezTo>
                  <a:cubicBezTo>
                    <a:pt x="9497" y="4932"/>
                    <a:pt x="9230" y="4877"/>
                    <a:pt x="8974" y="4810"/>
                  </a:cubicBezTo>
                  <a:cubicBezTo>
                    <a:pt x="8807" y="4754"/>
                    <a:pt x="8640" y="4699"/>
                    <a:pt x="8473" y="4632"/>
                  </a:cubicBezTo>
                  <a:cubicBezTo>
                    <a:pt x="8339" y="4576"/>
                    <a:pt x="8205" y="4509"/>
                    <a:pt x="8083" y="4443"/>
                  </a:cubicBezTo>
                  <a:cubicBezTo>
                    <a:pt x="7960" y="4365"/>
                    <a:pt x="7849" y="4287"/>
                    <a:pt x="7738" y="4198"/>
                  </a:cubicBezTo>
                  <a:cubicBezTo>
                    <a:pt x="7594" y="4086"/>
                    <a:pt x="7460" y="3964"/>
                    <a:pt x="7326" y="3831"/>
                  </a:cubicBezTo>
                  <a:cubicBezTo>
                    <a:pt x="7260" y="3764"/>
                    <a:pt x="7193" y="3686"/>
                    <a:pt x="7126" y="3608"/>
                  </a:cubicBezTo>
                  <a:cubicBezTo>
                    <a:pt x="7059" y="3497"/>
                    <a:pt x="6981" y="3385"/>
                    <a:pt x="6914" y="3274"/>
                  </a:cubicBezTo>
                  <a:cubicBezTo>
                    <a:pt x="6803" y="3051"/>
                    <a:pt x="6691" y="2839"/>
                    <a:pt x="6592" y="2617"/>
                  </a:cubicBezTo>
                  <a:cubicBezTo>
                    <a:pt x="6525" y="2439"/>
                    <a:pt x="6458" y="2272"/>
                    <a:pt x="6402" y="2105"/>
                  </a:cubicBezTo>
                  <a:cubicBezTo>
                    <a:pt x="6347" y="1916"/>
                    <a:pt x="6302" y="1738"/>
                    <a:pt x="6246" y="1560"/>
                  </a:cubicBezTo>
                  <a:cubicBezTo>
                    <a:pt x="6191" y="1348"/>
                    <a:pt x="6135" y="1125"/>
                    <a:pt x="6090" y="902"/>
                  </a:cubicBezTo>
                  <a:cubicBezTo>
                    <a:pt x="6068" y="791"/>
                    <a:pt x="6035" y="680"/>
                    <a:pt x="6013" y="568"/>
                  </a:cubicBezTo>
                  <a:cubicBezTo>
                    <a:pt x="5990" y="468"/>
                    <a:pt x="5968" y="368"/>
                    <a:pt x="5956" y="279"/>
                  </a:cubicBezTo>
                  <a:lnTo>
                    <a:pt x="5956" y="256"/>
                  </a:lnTo>
                  <a:cubicBezTo>
                    <a:pt x="5956" y="179"/>
                    <a:pt x="5934" y="112"/>
                    <a:pt x="5879" y="56"/>
                  </a:cubicBezTo>
                  <a:cubicBezTo>
                    <a:pt x="5845" y="23"/>
                    <a:pt x="5790" y="1"/>
                    <a:pt x="5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800938" y="4582250"/>
              <a:ext cx="375500" cy="371225"/>
            </a:xfrm>
            <a:custGeom>
              <a:avLst/>
              <a:gdLst/>
              <a:ahLst/>
              <a:cxnLst/>
              <a:rect l="l" t="t" r="r" b="b"/>
              <a:pathLst>
                <a:path w="15020" h="14849" extrusionOk="0">
                  <a:moveTo>
                    <a:pt x="7480" y="0"/>
                  </a:moveTo>
                  <a:cubicBezTo>
                    <a:pt x="7451" y="0"/>
                    <a:pt x="7421" y="4"/>
                    <a:pt x="7393" y="11"/>
                  </a:cubicBezTo>
                  <a:cubicBezTo>
                    <a:pt x="7315" y="33"/>
                    <a:pt x="7260" y="88"/>
                    <a:pt x="7226" y="155"/>
                  </a:cubicBezTo>
                  <a:cubicBezTo>
                    <a:pt x="7203" y="200"/>
                    <a:pt x="7193" y="256"/>
                    <a:pt x="7181" y="300"/>
                  </a:cubicBezTo>
                  <a:cubicBezTo>
                    <a:pt x="7181" y="367"/>
                    <a:pt x="7193" y="434"/>
                    <a:pt x="7193" y="489"/>
                  </a:cubicBezTo>
                  <a:cubicBezTo>
                    <a:pt x="7193" y="578"/>
                    <a:pt x="7203" y="657"/>
                    <a:pt x="7215" y="746"/>
                  </a:cubicBezTo>
                  <a:cubicBezTo>
                    <a:pt x="7237" y="968"/>
                    <a:pt x="7248" y="1191"/>
                    <a:pt x="7260" y="1414"/>
                  </a:cubicBezTo>
                  <a:lnTo>
                    <a:pt x="7260" y="1570"/>
                  </a:lnTo>
                  <a:lnTo>
                    <a:pt x="7292" y="2171"/>
                  </a:lnTo>
                  <a:cubicBezTo>
                    <a:pt x="7304" y="2404"/>
                    <a:pt x="7315" y="2649"/>
                    <a:pt x="7326" y="2883"/>
                  </a:cubicBezTo>
                  <a:cubicBezTo>
                    <a:pt x="7337" y="3117"/>
                    <a:pt x="7337" y="3351"/>
                    <a:pt x="7349" y="3584"/>
                  </a:cubicBezTo>
                  <a:cubicBezTo>
                    <a:pt x="7359" y="3785"/>
                    <a:pt x="7371" y="3985"/>
                    <a:pt x="7393" y="4186"/>
                  </a:cubicBezTo>
                  <a:lnTo>
                    <a:pt x="7393" y="4275"/>
                  </a:lnTo>
                  <a:cubicBezTo>
                    <a:pt x="7393" y="4497"/>
                    <a:pt x="7404" y="4720"/>
                    <a:pt x="7415" y="4954"/>
                  </a:cubicBezTo>
                  <a:lnTo>
                    <a:pt x="7482" y="6090"/>
                  </a:lnTo>
                  <a:cubicBezTo>
                    <a:pt x="7371" y="6001"/>
                    <a:pt x="7260" y="5900"/>
                    <a:pt x="7148" y="5811"/>
                  </a:cubicBezTo>
                  <a:cubicBezTo>
                    <a:pt x="6881" y="5578"/>
                    <a:pt x="6602" y="5355"/>
                    <a:pt x="6347" y="5121"/>
                  </a:cubicBezTo>
                  <a:cubicBezTo>
                    <a:pt x="6079" y="4887"/>
                    <a:pt x="5823" y="4653"/>
                    <a:pt x="5567" y="4420"/>
                  </a:cubicBezTo>
                  <a:cubicBezTo>
                    <a:pt x="5444" y="4297"/>
                    <a:pt x="5322" y="4186"/>
                    <a:pt x="5189" y="4074"/>
                  </a:cubicBezTo>
                  <a:cubicBezTo>
                    <a:pt x="5133" y="4019"/>
                    <a:pt x="5055" y="3963"/>
                    <a:pt x="4988" y="3908"/>
                  </a:cubicBezTo>
                  <a:cubicBezTo>
                    <a:pt x="4944" y="3874"/>
                    <a:pt x="4888" y="3841"/>
                    <a:pt x="4832" y="3829"/>
                  </a:cubicBezTo>
                  <a:cubicBezTo>
                    <a:pt x="4812" y="3825"/>
                    <a:pt x="4791" y="3824"/>
                    <a:pt x="4771" y="3824"/>
                  </a:cubicBezTo>
                  <a:cubicBezTo>
                    <a:pt x="4673" y="3824"/>
                    <a:pt x="4587" y="3869"/>
                    <a:pt x="4531" y="3952"/>
                  </a:cubicBezTo>
                  <a:cubicBezTo>
                    <a:pt x="4498" y="3985"/>
                    <a:pt x="4476" y="4041"/>
                    <a:pt x="4476" y="4086"/>
                  </a:cubicBezTo>
                  <a:cubicBezTo>
                    <a:pt x="4476" y="4141"/>
                    <a:pt x="4487" y="4186"/>
                    <a:pt x="4498" y="4219"/>
                  </a:cubicBezTo>
                  <a:cubicBezTo>
                    <a:pt x="4531" y="4297"/>
                    <a:pt x="4588" y="4341"/>
                    <a:pt x="4654" y="4386"/>
                  </a:cubicBezTo>
                  <a:cubicBezTo>
                    <a:pt x="4766" y="4497"/>
                    <a:pt x="4888" y="4598"/>
                    <a:pt x="4999" y="4698"/>
                  </a:cubicBezTo>
                  <a:cubicBezTo>
                    <a:pt x="5244" y="4932"/>
                    <a:pt x="5489" y="5177"/>
                    <a:pt x="5756" y="5410"/>
                  </a:cubicBezTo>
                  <a:cubicBezTo>
                    <a:pt x="5890" y="5522"/>
                    <a:pt x="6023" y="5644"/>
                    <a:pt x="6157" y="5766"/>
                  </a:cubicBezTo>
                  <a:cubicBezTo>
                    <a:pt x="6302" y="5878"/>
                    <a:pt x="6436" y="6001"/>
                    <a:pt x="6580" y="6112"/>
                  </a:cubicBezTo>
                  <a:cubicBezTo>
                    <a:pt x="6792" y="6279"/>
                    <a:pt x="6992" y="6446"/>
                    <a:pt x="7203" y="6613"/>
                  </a:cubicBezTo>
                  <a:cubicBezTo>
                    <a:pt x="7114" y="6613"/>
                    <a:pt x="7015" y="6602"/>
                    <a:pt x="6926" y="6602"/>
                  </a:cubicBezTo>
                  <a:cubicBezTo>
                    <a:pt x="6525" y="6568"/>
                    <a:pt x="6135" y="6535"/>
                    <a:pt x="5734" y="6513"/>
                  </a:cubicBezTo>
                  <a:cubicBezTo>
                    <a:pt x="5533" y="6501"/>
                    <a:pt x="5333" y="6491"/>
                    <a:pt x="5144" y="6479"/>
                  </a:cubicBezTo>
                  <a:cubicBezTo>
                    <a:pt x="4954" y="6468"/>
                    <a:pt x="4754" y="6457"/>
                    <a:pt x="4565" y="6457"/>
                  </a:cubicBezTo>
                  <a:cubicBezTo>
                    <a:pt x="4164" y="6446"/>
                    <a:pt x="3764" y="6434"/>
                    <a:pt x="3351" y="6424"/>
                  </a:cubicBezTo>
                  <a:cubicBezTo>
                    <a:pt x="3162" y="6412"/>
                    <a:pt x="2973" y="6402"/>
                    <a:pt x="2784" y="6402"/>
                  </a:cubicBezTo>
                  <a:cubicBezTo>
                    <a:pt x="2650" y="6402"/>
                    <a:pt x="2517" y="6406"/>
                    <a:pt x="2386" y="6406"/>
                  </a:cubicBezTo>
                  <a:cubicBezTo>
                    <a:pt x="2321" y="6406"/>
                    <a:pt x="2257" y="6405"/>
                    <a:pt x="2193" y="6402"/>
                  </a:cubicBezTo>
                  <a:cubicBezTo>
                    <a:pt x="1782" y="6402"/>
                    <a:pt x="1381" y="6390"/>
                    <a:pt x="980" y="6390"/>
                  </a:cubicBezTo>
                  <a:cubicBezTo>
                    <a:pt x="857" y="6390"/>
                    <a:pt x="735" y="6402"/>
                    <a:pt x="612" y="6402"/>
                  </a:cubicBezTo>
                  <a:cubicBezTo>
                    <a:pt x="501" y="6402"/>
                    <a:pt x="368" y="6402"/>
                    <a:pt x="256" y="6434"/>
                  </a:cubicBezTo>
                  <a:cubicBezTo>
                    <a:pt x="189" y="6457"/>
                    <a:pt x="134" y="6479"/>
                    <a:pt x="90" y="6535"/>
                  </a:cubicBezTo>
                  <a:cubicBezTo>
                    <a:pt x="45" y="6580"/>
                    <a:pt x="11" y="6646"/>
                    <a:pt x="11" y="6713"/>
                  </a:cubicBezTo>
                  <a:lnTo>
                    <a:pt x="11" y="6724"/>
                  </a:lnTo>
                  <a:cubicBezTo>
                    <a:pt x="1" y="6835"/>
                    <a:pt x="67" y="6969"/>
                    <a:pt x="179" y="7013"/>
                  </a:cubicBezTo>
                  <a:cubicBezTo>
                    <a:pt x="256" y="7047"/>
                    <a:pt x="335" y="7058"/>
                    <a:pt x="412" y="7070"/>
                  </a:cubicBezTo>
                  <a:cubicBezTo>
                    <a:pt x="445" y="7075"/>
                    <a:pt x="479" y="7078"/>
                    <a:pt x="512" y="7078"/>
                  </a:cubicBezTo>
                  <a:cubicBezTo>
                    <a:pt x="546" y="7078"/>
                    <a:pt x="579" y="7075"/>
                    <a:pt x="612" y="7070"/>
                  </a:cubicBezTo>
                  <a:lnTo>
                    <a:pt x="936" y="7070"/>
                  </a:lnTo>
                  <a:cubicBezTo>
                    <a:pt x="1136" y="7058"/>
                    <a:pt x="1347" y="7058"/>
                    <a:pt x="1559" y="7058"/>
                  </a:cubicBezTo>
                  <a:lnTo>
                    <a:pt x="3017" y="7058"/>
                  </a:lnTo>
                  <a:cubicBezTo>
                    <a:pt x="3207" y="7058"/>
                    <a:pt x="3407" y="7070"/>
                    <a:pt x="3596" y="7070"/>
                  </a:cubicBezTo>
                  <a:cubicBezTo>
                    <a:pt x="3797" y="7080"/>
                    <a:pt x="3997" y="7080"/>
                    <a:pt x="4187" y="7092"/>
                  </a:cubicBezTo>
                  <a:cubicBezTo>
                    <a:pt x="4398" y="7092"/>
                    <a:pt x="4598" y="7092"/>
                    <a:pt x="4810" y="7102"/>
                  </a:cubicBezTo>
                  <a:cubicBezTo>
                    <a:pt x="4999" y="7102"/>
                    <a:pt x="5189" y="7125"/>
                    <a:pt x="5378" y="7136"/>
                  </a:cubicBezTo>
                  <a:cubicBezTo>
                    <a:pt x="5778" y="7159"/>
                    <a:pt x="6179" y="7192"/>
                    <a:pt x="6580" y="7214"/>
                  </a:cubicBezTo>
                  <a:cubicBezTo>
                    <a:pt x="6636" y="7214"/>
                    <a:pt x="6691" y="7225"/>
                    <a:pt x="6747" y="7225"/>
                  </a:cubicBezTo>
                  <a:cubicBezTo>
                    <a:pt x="6558" y="7347"/>
                    <a:pt x="6380" y="7481"/>
                    <a:pt x="6191" y="7604"/>
                  </a:cubicBezTo>
                  <a:cubicBezTo>
                    <a:pt x="5778" y="7882"/>
                    <a:pt x="5355" y="8161"/>
                    <a:pt x="4944" y="8438"/>
                  </a:cubicBezTo>
                  <a:cubicBezTo>
                    <a:pt x="4732" y="8572"/>
                    <a:pt x="4531" y="8717"/>
                    <a:pt x="4331" y="8862"/>
                  </a:cubicBezTo>
                  <a:cubicBezTo>
                    <a:pt x="4242" y="8928"/>
                    <a:pt x="4142" y="8995"/>
                    <a:pt x="4053" y="9062"/>
                  </a:cubicBezTo>
                  <a:cubicBezTo>
                    <a:pt x="3942" y="9151"/>
                    <a:pt x="3841" y="9252"/>
                    <a:pt x="3797" y="9385"/>
                  </a:cubicBezTo>
                  <a:cubicBezTo>
                    <a:pt x="3786" y="9418"/>
                    <a:pt x="3786" y="9440"/>
                    <a:pt x="3786" y="9474"/>
                  </a:cubicBezTo>
                  <a:cubicBezTo>
                    <a:pt x="3764" y="9663"/>
                    <a:pt x="3908" y="9853"/>
                    <a:pt x="4108" y="9875"/>
                  </a:cubicBezTo>
                  <a:cubicBezTo>
                    <a:pt x="4132" y="9879"/>
                    <a:pt x="4155" y="9881"/>
                    <a:pt x="4178" y="9881"/>
                  </a:cubicBezTo>
                  <a:cubicBezTo>
                    <a:pt x="4288" y="9881"/>
                    <a:pt x="4397" y="9839"/>
                    <a:pt x="4498" y="9774"/>
                  </a:cubicBezTo>
                  <a:cubicBezTo>
                    <a:pt x="4598" y="9719"/>
                    <a:pt x="4699" y="9641"/>
                    <a:pt x="4799" y="9574"/>
                  </a:cubicBezTo>
                  <a:cubicBezTo>
                    <a:pt x="4988" y="9430"/>
                    <a:pt x="5177" y="9285"/>
                    <a:pt x="5378" y="9151"/>
                  </a:cubicBezTo>
                  <a:cubicBezTo>
                    <a:pt x="5567" y="9017"/>
                    <a:pt x="5768" y="8884"/>
                    <a:pt x="5968" y="8750"/>
                  </a:cubicBezTo>
                  <a:cubicBezTo>
                    <a:pt x="6179" y="8594"/>
                    <a:pt x="6380" y="8450"/>
                    <a:pt x="6592" y="8294"/>
                  </a:cubicBezTo>
                  <a:cubicBezTo>
                    <a:pt x="6792" y="8161"/>
                    <a:pt x="6981" y="8015"/>
                    <a:pt x="7181" y="7871"/>
                  </a:cubicBezTo>
                  <a:cubicBezTo>
                    <a:pt x="7315" y="7770"/>
                    <a:pt x="7448" y="7671"/>
                    <a:pt x="7571" y="7570"/>
                  </a:cubicBezTo>
                  <a:cubicBezTo>
                    <a:pt x="7582" y="7637"/>
                    <a:pt x="7582" y="7693"/>
                    <a:pt x="7582" y="7760"/>
                  </a:cubicBezTo>
                  <a:cubicBezTo>
                    <a:pt x="7594" y="7993"/>
                    <a:pt x="7616" y="8227"/>
                    <a:pt x="7626" y="8461"/>
                  </a:cubicBezTo>
                  <a:cubicBezTo>
                    <a:pt x="7638" y="8683"/>
                    <a:pt x="7638" y="8918"/>
                    <a:pt x="7649" y="9140"/>
                  </a:cubicBezTo>
                  <a:cubicBezTo>
                    <a:pt x="7660" y="9374"/>
                    <a:pt x="7683" y="9608"/>
                    <a:pt x="7705" y="9841"/>
                  </a:cubicBezTo>
                  <a:cubicBezTo>
                    <a:pt x="7727" y="10064"/>
                    <a:pt x="7738" y="10298"/>
                    <a:pt x="7749" y="10521"/>
                  </a:cubicBezTo>
                  <a:cubicBezTo>
                    <a:pt x="7782" y="10988"/>
                    <a:pt x="7816" y="11456"/>
                    <a:pt x="7849" y="11934"/>
                  </a:cubicBezTo>
                  <a:cubicBezTo>
                    <a:pt x="7861" y="12157"/>
                    <a:pt x="7883" y="12380"/>
                    <a:pt x="7894" y="12614"/>
                  </a:cubicBezTo>
                  <a:cubicBezTo>
                    <a:pt x="7905" y="12847"/>
                    <a:pt x="7928" y="13070"/>
                    <a:pt x="7938" y="13304"/>
                  </a:cubicBezTo>
                  <a:cubicBezTo>
                    <a:pt x="7950" y="13527"/>
                    <a:pt x="7950" y="13760"/>
                    <a:pt x="7960" y="13983"/>
                  </a:cubicBezTo>
                  <a:cubicBezTo>
                    <a:pt x="7960" y="14094"/>
                    <a:pt x="7972" y="14206"/>
                    <a:pt x="7983" y="14306"/>
                  </a:cubicBezTo>
                  <a:cubicBezTo>
                    <a:pt x="7983" y="14373"/>
                    <a:pt x="7994" y="14428"/>
                    <a:pt x="8005" y="14484"/>
                  </a:cubicBezTo>
                  <a:cubicBezTo>
                    <a:pt x="8005" y="14562"/>
                    <a:pt x="8027" y="14618"/>
                    <a:pt x="8061" y="14673"/>
                  </a:cubicBezTo>
                  <a:cubicBezTo>
                    <a:pt x="8125" y="14784"/>
                    <a:pt x="8252" y="14849"/>
                    <a:pt x="8369" y="14849"/>
                  </a:cubicBezTo>
                  <a:cubicBezTo>
                    <a:pt x="8393" y="14849"/>
                    <a:pt x="8417" y="14846"/>
                    <a:pt x="8440" y="14841"/>
                  </a:cubicBezTo>
                  <a:cubicBezTo>
                    <a:pt x="8562" y="14818"/>
                    <a:pt x="8695" y="14729"/>
                    <a:pt x="8729" y="14606"/>
                  </a:cubicBezTo>
                  <a:cubicBezTo>
                    <a:pt x="8740" y="14551"/>
                    <a:pt x="8751" y="14495"/>
                    <a:pt x="8751" y="14440"/>
                  </a:cubicBezTo>
                  <a:lnTo>
                    <a:pt x="8751" y="14384"/>
                  </a:lnTo>
                  <a:cubicBezTo>
                    <a:pt x="8740" y="14328"/>
                    <a:pt x="8740" y="14284"/>
                    <a:pt x="8729" y="14228"/>
                  </a:cubicBezTo>
                  <a:cubicBezTo>
                    <a:pt x="8707" y="14005"/>
                    <a:pt x="8707" y="13782"/>
                    <a:pt x="8695" y="13549"/>
                  </a:cubicBezTo>
                  <a:cubicBezTo>
                    <a:pt x="8685" y="13326"/>
                    <a:pt x="8673" y="13092"/>
                    <a:pt x="8662" y="12870"/>
                  </a:cubicBezTo>
                  <a:cubicBezTo>
                    <a:pt x="8640" y="12647"/>
                    <a:pt x="8628" y="12424"/>
                    <a:pt x="8618" y="12191"/>
                  </a:cubicBezTo>
                  <a:cubicBezTo>
                    <a:pt x="8596" y="11968"/>
                    <a:pt x="8573" y="11734"/>
                    <a:pt x="8562" y="11511"/>
                  </a:cubicBezTo>
                  <a:cubicBezTo>
                    <a:pt x="8539" y="11278"/>
                    <a:pt x="8529" y="11033"/>
                    <a:pt x="8506" y="10799"/>
                  </a:cubicBezTo>
                  <a:cubicBezTo>
                    <a:pt x="8484" y="10565"/>
                    <a:pt x="8473" y="10331"/>
                    <a:pt x="8450" y="10098"/>
                  </a:cubicBezTo>
                  <a:cubicBezTo>
                    <a:pt x="8440" y="9864"/>
                    <a:pt x="8406" y="9630"/>
                    <a:pt x="8395" y="9396"/>
                  </a:cubicBezTo>
                  <a:cubicBezTo>
                    <a:pt x="8373" y="9163"/>
                    <a:pt x="8361" y="8928"/>
                    <a:pt x="8351" y="8706"/>
                  </a:cubicBezTo>
                  <a:cubicBezTo>
                    <a:pt x="8328" y="8305"/>
                    <a:pt x="8306" y="7916"/>
                    <a:pt x="8272" y="7526"/>
                  </a:cubicBezTo>
                  <a:lnTo>
                    <a:pt x="8272" y="7526"/>
                  </a:lnTo>
                  <a:cubicBezTo>
                    <a:pt x="8317" y="7559"/>
                    <a:pt x="8361" y="7604"/>
                    <a:pt x="8406" y="7637"/>
                  </a:cubicBezTo>
                  <a:cubicBezTo>
                    <a:pt x="8517" y="7760"/>
                    <a:pt x="8640" y="7871"/>
                    <a:pt x="8762" y="7993"/>
                  </a:cubicBezTo>
                  <a:cubicBezTo>
                    <a:pt x="8873" y="8104"/>
                    <a:pt x="8996" y="8216"/>
                    <a:pt x="9108" y="8327"/>
                  </a:cubicBezTo>
                  <a:cubicBezTo>
                    <a:pt x="9341" y="8561"/>
                    <a:pt x="9586" y="8784"/>
                    <a:pt x="9820" y="9017"/>
                  </a:cubicBezTo>
                  <a:cubicBezTo>
                    <a:pt x="9942" y="9129"/>
                    <a:pt x="10065" y="9252"/>
                    <a:pt x="10187" y="9363"/>
                  </a:cubicBezTo>
                  <a:cubicBezTo>
                    <a:pt x="10276" y="9463"/>
                    <a:pt x="10377" y="9552"/>
                    <a:pt x="10477" y="9652"/>
                  </a:cubicBezTo>
                  <a:cubicBezTo>
                    <a:pt x="10528" y="9698"/>
                    <a:pt x="10593" y="9721"/>
                    <a:pt x="10659" y="9721"/>
                  </a:cubicBezTo>
                  <a:cubicBezTo>
                    <a:pt x="10736" y="9721"/>
                    <a:pt x="10812" y="9690"/>
                    <a:pt x="10867" y="9630"/>
                  </a:cubicBezTo>
                  <a:cubicBezTo>
                    <a:pt x="10922" y="9574"/>
                    <a:pt x="10944" y="9507"/>
                    <a:pt x="10944" y="9430"/>
                  </a:cubicBezTo>
                  <a:cubicBezTo>
                    <a:pt x="10944" y="9374"/>
                    <a:pt x="10922" y="9307"/>
                    <a:pt x="10877" y="9262"/>
                  </a:cubicBezTo>
                  <a:cubicBezTo>
                    <a:pt x="10699" y="9074"/>
                    <a:pt x="10499" y="8895"/>
                    <a:pt x="10310" y="8706"/>
                  </a:cubicBezTo>
                  <a:cubicBezTo>
                    <a:pt x="10098" y="8505"/>
                    <a:pt x="9887" y="8316"/>
                    <a:pt x="9675" y="8116"/>
                  </a:cubicBezTo>
                  <a:cubicBezTo>
                    <a:pt x="9508" y="7960"/>
                    <a:pt x="9330" y="7815"/>
                    <a:pt x="9163" y="7659"/>
                  </a:cubicBezTo>
                  <a:cubicBezTo>
                    <a:pt x="9118" y="7615"/>
                    <a:pt x="9074" y="7570"/>
                    <a:pt x="9041" y="7526"/>
                  </a:cubicBezTo>
                  <a:cubicBezTo>
                    <a:pt x="8974" y="7470"/>
                    <a:pt x="8918" y="7414"/>
                    <a:pt x="8863" y="7347"/>
                  </a:cubicBezTo>
                  <a:cubicBezTo>
                    <a:pt x="8896" y="7347"/>
                    <a:pt x="8930" y="7347"/>
                    <a:pt x="8962" y="7359"/>
                  </a:cubicBezTo>
                  <a:cubicBezTo>
                    <a:pt x="9353" y="7370"/>
                    <a:pt x="9753" y="7404"/>
                    <a:pt x="10154" y="7414"/>
                  </a:cubicBezTo>
                  <a:cubicBezTo>
                    <a:pt x="10365" y="7426"/>
                    <a:pt x="10577" y="7426"/>
                    <a:pt x="10778" y="7436"/>
                  </a:cubicBezTo>
                  <a:cubicBezTo>
                    <a:pt x="10978" y="7448"/>
                    <a:pt x="11178" y="7448"/>
                    <a:pt x="11367" y="7448"/>
                  </a:cubicBezTo>
                  <a:cubicBezTo>
                    <a:pt x="11579" y="7448"/>
                    <a:pt x="11780" y="7459"/>
                    <a:pt x="11991" y="7459"/>
                  </a:cubicBezTo>
                  <a:cubicBezTo>
                    <a:pt x="12191" y="7470"/>
                    <a:pt x="12392" y="7470"/>
                    <a:pt x="12581" y="7470"/>
                  </a:cubicBezTo>
                  <a:cubicBezTo>
                    <a:pt x="12722" y="7470"/>
                    <a:pt x="12863" y="7475"/>
                    <a:pt x="13004" y="7475"/>
                  </a:cubicBezTo>
                  <a:cubicBezTo>
                    <a:pt x="13075" y="7475"/>
                    <a:pt x="13145" y="7474"/>
                    <a:pt x="13215" y="7470"/>
                  </a:cubicBezTo>
                  <a:cubicBezTo>
                    <a:pt x="13371" y="7470"/>
                    <a:pt x="13516" y="7459"/>
                    <a:pt x="13661" y="7448"/>
                  </a:cubicBezTo>
                  <a:cubicBezTo>
                    <a:pt x="13784" y="7459"/>
                    <a:pt x="13895" y="7470"/>
                    <a:pt x="14017" y="7470"/>
                  </a:cubicBezTo>
                  <a:cubicBezTo>
                    <a:pt x="14128" y="7481"/>
                    <a:pt x="14240" y="7481"/>
                    <a:pt x="14351" y="7493"/>
                  </a:cubicBezTo>
                  <a:cubicBezTo>
                    <a:pt x="14429" y="7493"/>
                    <a:pt x="14507" y="7503"/>
                    <a:pt x="14585" y="7503"/>
                  </a:cubicBezTo>
                  <a:lnTo>
                    <a:pt x="14697" y="7503"/>
                  </a:lnTo>
                  <a:cubicBezTo>
                    <a:pt x="14719" y="7507"/>
                    <a:pt x="14743" y="7510"/>
                    <a:pt x="14767" y="7510"/>
                  </a:cubicBezTo>
                  <a:cubicBezTo>
                    <a:pt x="14813" y="7510"/>
                    <a:pt x="14860" y="7500"/>
                    <a:pt x="14897" y="7470"/>
                  </a:cubicBezTo>
                  <a:cubicBezTo>
                    <a:pt x="14986" y="7414"/>
                    <a:pt x="15019" y="7303"/>
                    <a:pt x="14986" y="7203"/>
                  </a:cubicBezTo>
                  <a:cubicBezTo>
                    <a:pt x="14964" y="7125"/>
                    <a:pt x="14897" y="7070"/>
                    <a:pt x="14808" y="7058"/>
                  </a:cubicBezTo>
                  <a:cubicBezTo>
                    <a:pt x="14791" y="7053"/>
                    <a:pt x="14771" y="7050"/>
                    <a:pt x="14750" y="7050"/>
                  </a:cubicBezTo>
                  <a:cubicBezTo>
                    <a:pt x="14730" y="7050"/>
                    <a:pt x="14707" y="7053"/>
                    <a:pt x="14685" y="7058"/>
                  </a:cubicBezTo>
                  <a:cubicBezTo>
                    <a:pt x="14596" y="7058"/>
                    <a:pt x="14496" y="7047"/>
                    <a:pt x="14407" y="7047"/>
                  </a:cubicBezTo>
                  <a:cubicBezTo>
                    <a:pt x="14329" y="7036"/>
                    <a:pt x="14251" y="7036"/>
                    <a:pt x="14184" y="7036"/>
                  </a:cubicBezTo>
                  <a:cubicBezTo>
                    <a:pt x="14106" y="7036"/>
                    <a:pt x="14017" y="7025"/>
                    <a:pt x="13940" y="7025"/>
                  </a:cubicBezTo>
                  <a:cubicBezTo>
                    <a:pt x="13806" y="7013"/>
                    <a:pt x="13683" y="7003"/>
                    <a:pt x="13549" y="6991"/>
                  </a:cubicBezTo>
                  <a:cubicBezTo>
                    <a:pt x="13416" y="6980"/>
                    <a:pt x="13282" y="6969"/>
                    <a:pt x="13149" y="6969"/>
                  </a:cubicBezTo>
                  <a:cubicBezTo>
                    <a:pt x="13015" y="6958"/>
                    <a:pt x="12881" y="6958"/>
                    <a:pt x="12737" y="6947"/>
                  </a:cubicBezTo>
                  <a:lnTo>
                    <a:pt x="12726" y="6947"/>
                  </a:lnTo>
                  <a:cubicBezTo>
                    <a:pt x="12604" y="6947"/>
                    <a:pt x="12470" y="6936"/>
                    <a:pt x="12336" y="6924"/>
                  </a:cubicBezTo>
                  <a:cubicBezTo>
                    <a:pt x="12124" y="6902"/>
                    <a:pt x="11924" y="6880"/>
                    <a:pt x="11713" y="6869"/>
                  </a:cubicBezTo>
                  <a:cubicBezTo>
                    <a:pt x="11312" y="6835"/>
                    <a:pt x="10900" y="6813"/>
                    <a:pt x="10499" y="6791"/>
                  </a:cubicBezTo>
                  <a:cubicBezTo>
                    <a:pt x="10310" y="6780"/>
                    <a:pt x="10110" y="6768"/>
                    <a:pt x="9920" y="6758"/>
                  </a:cubicBezTo>
                  <a:cubicBezTo>
                    <a:pt x="9709" y="6746"/>
                    <a:pt x="9497" y="6736"/>
                    <a:pt x="9296" y="6724"/>
                  </a:cubicBezTo>
                  <a:cubicBezTo>
                    <a:pt x="9096" y="6713"/>
                    <a:pt x="8885" y="6702"/>
                    <a:pt x="8685" y="6702"/>
                  </a:cubicBezTo>
                  <a:cubicBezTo>
                    <a:pt x="8818" y="6590"/>
                    <a:pt x="8940" y="6491"/>
                    <a:pt x="9074" y="6390"/>
                  </a:cubicBezTo>
                  <a:cubicBezTo>
                    <a:pt x="9230" y="6268"/>
                    <a:pt x="9375" y="6145"/>
                    <a:pt x="9531" y="6011"/>
                  </a:cubicBezTo>
                  <a:cubicBezTo>
                    <a:pt x="9575" y="5978"/>
                    <a:pt x="9630" y="5934"/>
                    <a:pt x="9675" y="5889"/>
                  </a:cubicBezTo>
                  <a:cubicBezTo>
                    <a:pt x="9709" y="5867"/>
                    <a:pt x="9742" y="5833"/>
                    <a:pt x="9764" y="5811"/>
                  </a:cubicBezTo>
                  <a:cubicBezTo>
                    <a:pt x="9964" y="5655"/>
                    <a:pt x="10165" y="5499"/>
                    <a:pt x="10355" y="5343"/>
                  </a:cubicBezTo>
                  <a:cubicBezTo>
                    <a:pt x="10466" y="5266"/>
                    <a:pt x="10566" y="5188"/>
                    <a:pt x="10655" y="5098"/>
                  </a:cubicBezTo>
                  <a:cubicBezTo>
                    <a:pt x="10733" y="5043"/>
                    <a:pt x="10800" y="4976"/>
                    <a:pt x="10877" y="4910"/>
                  </a:cubicBezTo>
                  <a:cubicBezTo>
                    <a:pt x="10900" y="4898"/>
                    <a:pt x="10911" y="4876"/>
                    <a:pt x="10934" y="4865"/>
                  </a:cubicBezTo>
                  <a:cubicBezTo>
                    <a:pt x="10956" y="4843"/>
                    <a:pt x="10978" y="4809"/>
                    <a:pt x="11000" y="4764"/>
                  </a:cubicBezTo>
                  <a:cubicBezTo>
                    <a:pt x="11000" y="4764"/>
                    <a:pt x="11011" y="4754"/>
                    <a:pt x="11011" y="4742"/>
                  </a:cubicBezTo>
                  <a:cubicBezTo>
                    <a:pt x="11011" y="4732"/>
                    <a:pt x="11011" y="4732"/>
                    <a:pt x="11023" y="4720"/>
                  </a:cubicBezTo>
                  <a:cubicBezTo>
                    <a:pt x="11033" y="4675"/>
                    <a:pt x="11033" y="4620"/>
                    <a:pt x="11023" y="4564"/>
                  </a:cubicBezTo>
                  <a:cubicBezTo>
                    <a:pt x="11000" y="4487"/>
                    <a:pt x="10956" y="4430"/>
                    <a:pt x="10889" y="4386"/>
                  </a:cubicBezTo>
                  <a:cubicBezTo>
                    <a:pt x="10833" y="4353"/>
                    <a:pt x="10766" y="4341"/>
                    <a:pt x="10711" y="4341"/>
                  </a:cubicBezTo>
                  <a:cubicBezTo>
                    <a:pt x="10600" y="4353"/>
                    <a:pt x="10521" y="4420"/>
                    <a:pt x="10444" y="4475"/>
                  </a:cubicBezTo>
                  <a:cubicBezTo>
                    <a:pt x="10365" y="4542"/>
                    <a:pt x="10288" y="4609"/>
                    <a:pt x="10209" y="4665"/>
                  </a:cubicBezTo>
                  <a:cubicBezTo>
                    <a:pt x="10043" y="4798"/>
                    <a:pt x="9865" y="4920"/>
                    <a:pt x="9697" y="5054"/>
                  </a:cubicBezTo>
                  <a:cubicBezTo>
                    <a:pt x="9486" y="5210"/>
                    <a:pt x="9296" y="5388"/>
                    <a:pt x="9096" y="5555"/>
                  </a:cubicBezTo>
                  <a:lnTo>
                    <a:pt x="9052" y="5600"/>
                  </a:lnTo>
                  <a:cubicBezTo>
                    <a:pt x="8907" y="5700"/>
                    <a:pt x="8774" y="5811"/>
                    <a:pt x="8628" y="5912"/>
                  </a:cubicBezTo>
                  <a:cubicBezTo>
                    <a:pt x="8473" y="6011"/>
                    <a:pt x="8328" y="6112"/>
                    <a:pt x="8172" y="6223"/>
                  </a:cubicBezTo>
                  <a:cubicBezTo>
                    <a:pt x="8172" y="6123"/>
                    <a:pt x="8161" y="6023"/>
                    <a:pt x="8150" y="5922"/>
                  </a:cubicBezTo>
                  <a:cubicBezTo>
                    <a:pt x="8106" y="5455"/>
                    <a:pt x="8072" y="4999"/>
                    <a:pt x="8039" y="4531"/>
                  </a:cubicBezTo>
                  <a:cubicBezTo>
                    <a:pt x="8017" y="4052"/>
                    <a:pt x="7983" y="3574"/>
                    <a:pt x="7950" y="3094"/>
                  </a:cubicBezTo>
                  <a:cubicBezTo>
                    <a:pt x="7928" y="2627"/>
                    <a:pt x="7894" y="2149"/>
                    <a:pt x="7861" y="1681"/>
                  </a:cubicBezTo>
                  <a:cubicBezTo>
                    <a:pt x="7838" y="1447"/>
                    <a:pt x="7827" y="1213"/>
                    <a:pt x="7805" y="979"/>
                  </a:cubicBezTo>
                  <a:cubicBezTo>
                    <a:pt x="7794" y="768"/>
                    <a:pt x="7782" y="568"/>
                    <a:pt x="7772" y="356"/>
                  </a:cubicBezTo>
                  <a:cubicBezTo>
                    <a:pt x="7772" y="345"/>
                    <a:pt x="7782" y="323"/>
                    <a:pt x="7782" y="311"/>
                  </a:cubicBezTo>
                  <a:cubicBezTo>
                    <a:pt x="7782" y="289"/>
                    <a:pt x="7782" y="267"/>
                    <a:pt x="7772" y="244"/>
                  </a:cubicBezTo>
                  <a:cubicBezTo>
                    <a:pt x="7760" y="167"/>
                    <a:pt x="7716" y="100"/>
                    <a:pt x="7649" y="56"/>
                  </a:cubicBezTo>
                  <a:cubicBezTo>
                    <a:pt x="7603" y="17"/>
                    <a:pt x="7542" y="0"/>
                    <a:pt x="7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8710725" y="800875"/>
              <a:ext cx="280300" cy="265200"/>
            </a:xfrm>
            <a:custGeom>
              <a:avLst/>
              <a:gdLst/>
              <a:ahLst/>
              <a:cxnLst/>
              <a:rect l="l" t="t" r="r" b="b"/>
              <a:pathLst>
                <a:path w="11212" h="10608" extrusionOk="0">
                  <a:moveTo>
                    <a:pt x="5255" y="2522"/>
                  </a:moveTo>
                  <a:cubicBezTo>
                    <a:pt x="5311" y="2700"/>
                    <a:pt x="5378" y="2878"/>
                    <a:pt x="5445" y="3046"/>
                  </a:cubicBezTo>
                  <a:cubicBezTo>
                    <a:pt x="5534" y="3246"/>
                    <a:pt x="5623" y="3447"/>
                    <a:pt x="5712" y="3635"/>
                  </a:cubicBezTo>
                  <a:cubicBezTo>
                    <a:pt x="5767" y="3736"/>
                    <a:pt x="5823" y="3836"/>
                    <a:pt x="5878" y="3925"/>
                  </a:cubicBezTo>
                  <a:cubicBezTo>
                    <a:pt x="5935" y="4026"/>
                    <a:pt x="6001" y="4125"/>
                    <a:pt x="6068" y="4226"/>
                  </a:cubicBezTo>
                  <a:cubicBezTo>
                    <a:pt x="6190" y="4404"/>
                    <a:pt x="6335" y="4571"/>
                    <a:pt x="6491" y="4716"/>
                  </a:cubicBezTo>
                  <a:cubicBezTo>
                    <a:pt x="6647" y="4860"/>
                    <a:pt x="6814" y="4994"/>
                    <a:pt x="7003" y="5105"/>
                  </a:cubicBezTo>
                  <a:lnTo>
                    <a:pt x="7304" y="5273"/>
                  </a:lnTo>
                  <a:cubicBezTo>
                    <a:pt x="7415" y="5317"/>
                    <a:pt x="7538" y="5362"/>
                    <a:pt x="7649" y="5406"/>
                  </a:cubicBezTo>
                  <a:cubicBezTo>
                    <a:pt x="7972" y="5528"/>
                    <a:pt x="8317" y="5584"/>
                    <a:pt x="8651" y="5617"/>
                  </a:cubicBezTo>
                  <a:cubicBezTo>
                    <a:pt x="8592" y="5637"/>
                    <a:pt x="8534" y="5656"/>
                    <a:pt x="8475" y="5669"/>
                  </a:cubicBezTo>
                  <a:lnTo>
                    <a:pt x="8475" y="5669"/>
                  </a:lnTo>
                  <a:cubicBezTo>
                    <a:pt x="8478" y="5667"/>
                    <a:pt x="8481" y="5665"/>
                    <a:pt x="8484" y="5662"/>
                  </a:cubicBezTo>
                  <a:lnTo>
                    <a:pt x="8484" y="5662"/>
                  </a:lnTo>
                  <a:cubicBezTo>
                    <a:pt x="8306" y="5718"/>
                    <a:pt x="8127" y="5762"/>
                    <a:pt x="7949" y="5829"/>
                  </a:cubicBezTo>
                  <a:cubicBezTo>
                    <a:pt x="7805" y="5884"/>
                    <a:pt x="7660" y="5951"/>
                    <a:pt x="7516" y="6018"/>
                  </a:cubicBezTo>
                  <a:cubicBezTo>
                    <a:pt x="7315" y="6107"/>
                    <a:pt x="7125" y="6196"/>
                    <a:pt x="6937" y="6307"/>
                  </a:cubicBezTo>
                  <a:cubicBezTo>
                    <a:pt x="6747" y="6419"/>
                    <a:pt x="6569" y="6542"/>
                    <a:pt x="6391" y="6675"/>
                  </a:cubicBezTo>
                  <a:cubicBezTo>
                    <a:pt x="6224" y="6820"/>
                    <a:pt x="6057" y="6987"/>
                    <a:pt x="5923" y="7176"/>
                  </a:cubicBezTo>
                  <a:cubicBezTo>
                    <a:pt x="5789" y="7354"/>
                    <a:pt x="5678" y="7566"/>
                    <a:pt x="5611" y="7777"/>
                  </a:cubicBezTo>
                  <a:cubicBezTo>
                    <a:pt x="5544" y="7989"/>
                    <a:pt x="5478" y="8200"/>
                    <a:pt x="5445" y="8423"/>
                  </a:cubicBezTo>
                  <a:cubicBezTo>
                    <a:pt x="5433" y="8534"/>
                    <a:pt x="5411" y="8645"/>
                    <a:pt x="5411" y="8757"/>
                  </a:cubicBezTo>
                  <a:cubicBezTo>
                    <a:pt x="5400" y="8801"/>
                    <a:pt x="5400" y="8846"/>
                    <a:pt x="5400" y="8890"/>
                  </a:cubicBezTo>
                  <a:cubicBezTo>
                    <a:pt x="5389" y="8857"/>
                    <a:pt x="5378" y="8824"/>
                    <a:pt x="5356" y="8801"/>
                  </a:cubicBezTo>
                  <a:lnTo>
                    <a:pt x="5155" y="8334"/>
                  </a:lnTo>
                  <a:cubicBezTo>
                    <a:pt x="5066" y="8145"/>
                    <a:pt x="4966" y="7967"/>
                    <a:pt x="4866" y="7789"/>
                  </a:cubicBezTo>
                  <a:cubicBezTo>
                    <a:pt x="4754" y="7588"/>
                    <a:pt x="4654" y="7399"/>
                    <a:pt x="4532" y="7210"/>
                  </a:cubicBezTo>
                  <a:cubicBezTo>
                    <a:pt x="4409" y="7020"/>
                    <a:pt x="4265" y="6842"/>
                    <a:pt x="4109" y="6698"/>
                  </a:cubicBezTo>
                  <a:cubicBezTo>
                    <a:pt x="4030" y="6619"/>
                    <a:pt x="3953" y="6552"/>
                    <a:pt x="3864" y="6486"/>
                  </a:cubicBezTo>
                  <a:cubicBezTo>
                    <a:pt x="3775" y="6419"/>
                    <a:pt x="3674" y="6352"/>
                    <a:pt x="3574" y="6285"/>
                  </a:cubicBezTo>
                  <a:cubicBezTo>
                    <a:pt x="3441" y="6208"/>
                    <a:pt x="3296" y="6141"/>
                    <a:pt x="3140" y="6085"/>
                  </a:cubicBezTo>
                  <a:cubicBezTo>
                    <a:pt x="3006" y="6040"/>
                    <a:pt x="2862" y="5996"/>
                    <a:pt x="2728" y="5973"/>
                  </a:cubicBezTo>
                  <a:cubicBezTo>
                    <a:pt x="2728" y="5963"/>
                    <a:pt x="2728" y="5963"/>
                    <a:pt x="2739" y="5963"/>
                  </a:cubicBezTo>
                  <a:cubicBezTo>
                    <a:pt x="2951" y="5884"/>
                    <a:pt x="3162" y="5795"/>
                    <a:pt x="3362" y="5684"/>
                  </a:cubicBezTo>
                  <a:cubicBezTo>
                    <a:pt x="3552" y="5584"/>
                    <a:pt x="3741" y="5461"/>
                    <a:pt x="3908" y="5317"/>
                  </a:cubicBezTo>
                  <a:cubicBezTo>
                    <a:pt x="4086" y="5172"/>
                    <a:pt x="4253" y="5028"/>
                    <a:pt x="4398" y="4849"/>
                  </a:cubicBezTo>
                  <a:cubicBezTo>
                    <a:pt x="4542" y="4671"/>
                    <a:pt x="4676" y="4482"/>
                    <a:pt x="4777" y="4271"/>
                  </a:cubicBezTo>
                  <a:cubicBezTo>
                    <a:pt x="4876" y="4070"/>
                    <a:pt x="4966" y="3870"/>
                    <a:pt x="5032" y="3658"/>
                  </a:cubicBezTo>
                  <a:cubicBezTo>
                    <a:pt x="5066" y="3546"/>
                    <a:pt x="5099" y="3435"/>
                    <a:pt x="5121" y="3335"/>
                  </a:cubicBezTo>
                  <a:cubicBezTo>
                    <a:pt x="5155" y="3235"/>
                    <a:pt x="5178" y="3135"/>
                    <a:pt x="5188" y="3024"/>
                  </a:cubicBezTo>
                  <a:cubicBezTo>
                    <a:pt x="5222" y="2856"/>
                    <a:pt x="5233" y="2690"/>
                    <a:pt x="5255" y="2522"/>
                  </a:cubicBezTo>
                  <a:close/>
                  <a:moveTo>
                    <a:pt x="4939" y="0"/>
                  </a:moveTo>
                  <a:cubicBezTo>
                    <a:pt x="4919" y="0"/>
                    <a:pt x="4898" y="2"/>
                    <a:pt x="4876" y="6"/>
                  </a:cubicBezTo>
                  <a:cubicBezTo>
                    <a:pt x="4777" y="28"/>
                    <a:pt x="4698" y="95"/>
                    <a:pt x="4643" y="184"/>
                  </a:cubicBezTo>
                  <a:cubicBezTo>
                    <a:pt x="4587" y="285"/>
                    <a:pt x="4609" y="407"/>
                    <a:pt x="4621" y="530"/>
                  </a:cubicBezTo>
                  <a:cubicBezTo>
                    <a:pt x="4632" y="585"/>
                    <a:pt x="4643" y="641"/>
                    <a:pt x="4643" y="686"/>
                  </a:cubicBezTo>
                  <a:cubicBezTo>
                    <a:pt x="4665" y="808"/>
                    <a:pt x="4688" y="919"/>
                    <a:pt x="4698" y="1030"/>
                  </a:cubicBezTo>
                  <a:cubicBezTo>
                    <a:pt x="4710" y="1164"/>
                    <a:pt x="4721" y="1309"/>
                    <a:pt x="4732" y="1443"/>
                  </a:cubicBezTo>
                  <a:lnTo>
                    <a:pt x="4732" y="1821"/>
                  </a:lnTo>
                  <a:cubicBezTo>
                    <a:pt x="4721" y="2155"/>
                    <a:pt x="4710" y="2489"/>
                    <a:pt x="4676" y="2812"/>
                  </a:cubicBezTo>
                  <a:cubicBezTo>
                    <a:pt x="4654" y="2967"/>
                    <a:pt x="4621" y="3123"/>
                    <a:pt x="4576" y="3269"/>
                  </a:cubicBezTo>
                  <a:cubicBezTo>
                    <a:pt x="4532" y="3435"/>
                    <a:pt x="4476" y="3603"/>
                    <a:pt x="4409" y="3769"/>
                  </a:cubicBezTo>
                  <a:cubicBezTo>
                    <a:pt x="4354" y="3880"/>
                    <a:pt x="4287" y="3992"/>
                    <a:pt x="4231" y="4115"/>
                  </a:cubicBezTo>
                  <a:cubicBezTo>
                    <a:pt x="4164" y="4214"/>
                    <a:pt x="4097" y="4315"/>
                    <a:pt x="4020" y="4404"/>
                  </a:cubicBezTo>
                  <a:cubicBezTo>
                    <a:pt x="3964" y="4482"/>
                    <a:pt x="3897" y="4548"/>
                    <a:pt x="3830" y="4615"/>
                  </a:cubicBezTo>
                  <a:cubicBezTo>
                    <a:pt x="3741" y="4704"/>
                    <a:pt x="3641" y="4783"/>
                    <a:pt x="3552" y="4849"/>
                  </a:cubicBezTo>
                  <a:cubicBezTo>
                    <a:pt x="3441" y="4939"/>
                    <a:pt x="3329" y="5005"/>
                    <a:pt x="3206" y="5072"/>
                  </a:cubicBezTo>
                  <a:cubicBezTo>
                    <a:pt x="3084" y="5139"/>
                    <a:pt x="2962" y="5206"/>
                    <a:pt x="2840" y="5261"/>
                  </a:cubicBezTo>
                  <a:cubicBezTo>
                    <a:pt x="2672" y="5328"/>
                    <a:pt x="2506" y="5384"/>
                    <a:pt x="2327" y="5428"/>
                  </a:cubicBezTo>
                  <a:cubicBezTo>
                    <a:pt x="2149" y="5484"/>
                    <a:pt x="1971" y="5517"/>
                    <a:pt x="1781" y="5562"/>
                  </a:cubicBezTo>
                  <a:cubicBezTo>
                    <a:pt x="1593" y="5595"/>
                    <a:pt x="1392" y="5629"/>
                    <a:pt x="1192" y="5662"/>
                  </a:cubicBezTo>
                  <a:cubicBezTo>
                    <a:pt x="1014" y="5684"/>
                    <a:pt x="836" y="5718"/>
                    <a:pt x="646" y="5751"/>
                  </a:cubicBezTo>
                  <a:cubicBezTo>
                    <a:pt x="546" y="5762"/>
                    <a:pt x="445" y="5785"/>
                    <a:pt x="334" y="5818"/>
                  </a:cubicBezTo>
                  <a:cubicBezTo>
                    <a:pt x="290" y="5829"/>
                    <a:pt x="245" y="5840"/>
                    <a:pt x="200" y="5862"/>
                  </a:cubicBezTo>
                  <a:cubicBezTo>
                    <a:pt x="101" y="5907"/>
                    <a:pt x="22" y="5996"/>
                    <a:pt x="12" y="6096"/>
                  </a:cubicBezTo>
                  <a:cubicBezTo>
                    <a:pt x="0" y="6119"/>
                    <a:pt x="0" y="6141"/>
                    <a:pt x="0" y="6163"/>
                  </a:cubicBezTo>
                  <a:cubicBezTo>
                    <a:pt x="0" y="6252"/>
                    <a:pt x="34" y="6330"/>
                    <a:pt x="101" y="6397"/>
                  </a:cubicBezTo>
                  <a:cubicBezTo>
                    <a:pt x="156" y="6441"/>
                    <a:pt x="223" y="6463"/>
                    <a:pt x="290" y="6475"/>
                  </a:cubicBezTo>
                  <a:lnTo>
                    <a:pt x="524" y="6475"/>
                  </a:lnTo>
                  <a:cubicBezTo>
                    <a:pt x="579" y="6475"/>
                    <a:pt x="635" y="6463"/>
                    <a:pt x="690" y="6463"/>
                  </a:cubicBezTo>
                  <a:cubicBezTo>
                    <a:pt x="813" y="6463"/>
                    <a:pt x="935" y="6453"/>
                    <a:pt x="1069" y="6453"/>
                  </a:cubicBezTo>
                  <a:cubicBezTo>
                    <a:pt x="1314" y="6441"/>
                    <a:pt x="1559" y="6430"/>
                    <a:pt x="1804" y="6430"/>
                  </a:cubicBezTo>
                  <a:lnTo>
                    <a:pt x="1893" y="6430"/>
                  </a:lnTo>
                  <a:cubicBezTo>
                    <a:pt x="2071" y="6430"/>
                    <a:pt x="2249" y="6441"/>
                    <a:pt x="2416" y="6463"/>
                  </a:cubicBezTo>
                  <a:cubicBezTo>
                    <a:pt x="2528" y="6486"/>
                    <a:pt x="2639" y="6508"/>
                    <a:pt x="2739" y="6542"/>
                  </a:cubicBezTo>
                  <a:cubicBezTo>
                    <a:pt x="2850" y="6575"/>
                    <a:pt x="2951" y="6609"/>
                    <a:pt x="3051" y="6653"/>
                  </a:cubicBezTo>
                  <a:cubicBezTo>
                    <a:pt x="3129" y="6686"/>
                    <a:pt x="3196" y="6720"/>
                    <a:pt x="3263" y="6764"/>
                  </a:cubicBezTo>
                  <a:cubicBezTo>
                    <a:pt x="3340" y="6809"/>
                    <a:pt x="3418" y="6864"/>
                    <a:pt x="3496" y="6920"/>
                  </a:cubicBezTo>
                  <a:lnTo>
                    <a:pt x="3797" y="7187"/>
                  </a:lnTo>
                  <a:cubicBezTo>
                    <a:pt x="3852" y="7254"/>
                    <a:pt x="3897" y="7309"/>
                    <a:pt x="3953" y="7376"/>
                  </a:cubicBezTo>
                  <a:cubicBezTo>
                    <a:pt x="4042" y="7499"/>
                    <a:pt x="4119" y="7633"/>
                    <a:pt x="4198" y="7766"/>
                  </a:cubicBezTo>
                  <a:cubicBezTo>
                    <a:pt x="4298" y="7933"/>
                    <a:pt x="4387" y="8100"/>
                    <a:pt x="4476" y="8256"/>
                  </a:cubicBezTo>
                  <a:cubicBezTo>
                    <a:pt x="4565" y="8423"/>
                    <a:pt x="4643" y="8579"/>
                    <a:pt x="4721" y="8746"/>
                  </a:cubicBezTo>
                  <a:cubicBezTo>
                    <a:pt x="4787" y="8913"/>
                    <a:pt x="4866" y="9080"/>
                    <a:pt x="4943" y="9247"/>
                  </a:cubicBezTo>
                  <a:lnTo>
                    <a:pt x="5144" y="9714"/>
                  </a:lnTo>
                  <a:cubicBezTo>
                    <a:pt x="5210" y="9870"/>
                    <a:pt x="5255" y="10015"/>
                    <a:pt x="5311" y="10171"/>
                  </a:cubicBezTo>
                  <a:cubicBezTo>
                    <a:pt x="5344" y="10249"/>
                    <a:pt x="5366" y="10327"/>
                    <a:pt x="5400" y="10394"/>
                  </a:cubicBezTo>
                  <a:cubicBezTo>
                    <a:pt x="5433" y="10449"/>
                    <a:pt x="5455" y="10505"/>
                    <a:pt x="5500" y="10538"/>
                  </a:cubicBezTo>
                  <a:cubicBezTo>
                    <a:pt x="5555" y="10585"/>
                    <a:pt x="5619" y="10608"/>
                    <a:pt x="5683" y="10608"/>
                  </a:cubicBezTo>
                  <a:cubicBezTo>
                    <a:pt x="5696" y="10608"/>
                    <a:pt x="5709" y="10607"/>
                    <a:pt x="5723" y="10605"/>
                  </a:cubicBezTo>
                  <a:cubicBezTo>
                    <a:pt x="5990" y="10550"/>
                    <a:pt x="5957" y="10216"/>
                    <a:pt x="5945" y="10026"/>
                  </a:cubicBezTo>
                  <a:cubicBezTo>
                    <a:pt x="5945" y="9859"/>
                    <a:pt x="5935" y="9704"/>
                    <a:pt x="5935" y="9548"/>
                  </a:cubicBezTo>
                  <a:cubicBezTo>
                    <a:pt x="5935" y="9269"/>
                    <a:pt x="5957" y="8979"/>
                    <a:pt x="5990" y="8702"/>
                  </a:cubicBezTo>
                  <a:cubicBezTo>
                    <a:pt x="6024" y="8512"/>
                    <a:pt x="6057" y="8323"/>
                    <a:pt x="6113" y="8133"/>
                  </a:cubicBezTo>
                  <a:cubicBezTo>
                    <a:pt x="6146" y="8022"/>
                    <a:pt x="6180" y="7922"/>
                    <a:pt x="6212" y="7833"/>
                  </a:cubicBezTo>
                  <a:cubicBezTo>
                    <a:pt x="6246" y="7766"/>
                    <a:pt x="6279" y="7710"/>
                    <a:pt x="6313" y="7643"/>
                  </a:cubicBezTo>
                  <a:cubicBezTo>
                    <a:pt x="6346" y="7588"/>
                    <a:pt x="6380" y="7532"/>
                    <a:pt x="6424" y="7477"/>
                  </a:cubicBezTo>
                  <a:cubicBezTo>
                    <a:pt x="6480" y="7410"/>
                    <a:pt x="6536" y="7354"/>
                    <a:pt x="6591" y="7287"/>
                  </a:cubicBezTo>
                  <a:cubicBezTo>
                    <a:pt x="6692" y="7187"/>
                    <a:pt x="6803" y="7098"/>
                    <a:pt x="6914" y="7020"/>
                  </a:cubicBezTo>
                  <a:cubicBezTo>
                    <a:pt x="7026" y="6931"/>
                    <a:pt x="7137" y="6864"/>
                    <a:pt x="7248" y="6787"/>
                  </a:cubicBezTo>
                  <a:cubicBezTo>
                    <a:pt x="7393" y="6720"/>
                    <a:pt x="7526" y="6641"/>
                    <a:pt x="7671" y="6575"/>
                  </a:cubicBezTo>
                  <a:cubicBezTo>
                    <a:pt x="7805" y="6519"/>
                    <a:pt x="7949" y="6453"/>
                    <a:pt x="8083" y="6397"/>
                  </a:cubicBezTo>
                  <a:cubicBezTo>
                    <a:pt x="8250" y="6330"/>
                    <a:pt x="8428" y="6275"/>
                    <a:pt x="8595" y="6218"/>
                  </a:cubicBezTo>
                  <a:cubicBezTo>
                    <a:pt x="8785" y="6174"/>
                    <a:pt x="8963" y="6119"/>
                    <a:pt x="9141" y="6074"/>
                  </a:cubicBezTo>
                  <a:cubicBezTo>
                    <a:pt x="9463" y="5996"/>
                    <a:pt x="9787" y="5941"/>
                    <a:pt x="10109" y="5896"/>
                  </a:cubicBezTo>
                  <a:cubicBezTo>
                    <a:pt x="10265" y="5884"/>
                    <a:pt x="10432" y="5862"/>
                    <a:pt x="10588" y="5851"/>
                  </a:cubicBezTo>
                  <a:cubicBezTo>
                    <a:pt x="10677" y="5840"/>
                    <a:pt x="10777" y="5829"/>
                    <a:pt x="10866" y="5818"/>
                  </a:cubicBezTo>
                  <a:cubicBezTo>
                    <a:pt x="10900" y="5818"/>
                    <a:pt x="10945" y="5807"/>
                    <a:pt x="10978" y="5795"/>
                  </a:cubicBezTo>
                  <a:cubicBezTo>
                    <a:pt x="11067" y="5773"/>
                    <a:pt x="11133" y="5729"/>
                    <a:pt x="11167" y="5639"/>
                  </a:cubicBezTo>
                  <a:cubicBezTo>
                    <a:pt x="11212" y="5517"/>
                    <a:pt x="11133" y="5372"/>
                    <a:pt x="11000" y="5350"/>
                  </a:cubicBezTo>
                  <a:cubicBezTo>
                    <a:pt x="10962" y="5339"/>
                    <a:pt x="10926" y="5336"/>
                    <a:pt x="10891" y="5336"/>
                  </a:cubicBezTo>
                  <a:cubicBezTo>
                    <a:pt x="10854" y="5336"/>
                    <a:pt x="10817" y="5339"/>
                    <a:pt x="10777" y="5339"/>
                  </a:cubicBezTo>
                  <a:lnTo>
                    <a:pt x="10621" y="5339"/>
                  </a:lnTo>
                  <a:cubicBezTo>
                    <a:pt x="10054" y="5328"/>
                    <a:pt x="9486" y="5317"/>
                    <a:pt x="8929" y="5239"/>
                  </a:cubicBezTo>
                  <a:lnTo>
                    <a:pt x="8896" y="5239"/>
                  </a:lnTo>
                  <a:cubicBezTo>
                    <a:pt x="8874" y="5239"/>
                    <a:pt x="8852" y="5228"/>
                    <a:pt x="8818" y="5228"/>
                  </a:cubicBezTo>
                  <a:lnTo>
                    <a:pt x="8807" y="5228"/>
                  </a:lnTo>
                  <a:cubicBezTo>
                    <a:pt x="8640" y="5206"/>
                    <a:pt x="8484" y="5172"/>
                    <a:pt x="8317" y="5139"/>
                  </a:cubicBezTo>
                  <a:cubicBezTo>
                    <a:pt x="8194" y="5094"/>
                    <a:pt x="8083" y="5050"/>
                    <a:pt x="7961" y="5005"/>
                  </a:cubicBezTo>
                  <a:cubicBezTo>
                    <a:pt x="7783" y="4927"/>
                    <a:pt x="7615" y="4838"/>
                    <a:pt x="7449" y="4749"/>
                  </a:cubicBezTo>
                  <a:cubicBezTo>
                    <a:pt x="7348" y="4682"/>
                    <a:pt x="7259" y="4627"/>
                    <a:pt x="7159" y="4548"/>
                  </a:cubicBezTo>
                  <a:cubicBezTo>
                    <a:pt x="7143" y="4541"/>
                    <a:pt x="7127" y="4527"/>
                    <a:pt x="7111" y="4516"/>
                  </a:cubicBezTo>
                  <a:lnTo>
                    <a:pt x="7111" y="4516"/>
                  </a:lnTo>
                  <a:cubicBezTo>
                    <a:pt x="7114" y="4519"/>
                    <a:pt x="7115" y="4523"/>
                    <a:pt x="7115" y="4526"/>
                  </a:cubicBezTo>
                  <a:cubicBezTo>
                    <a:pt x="7110" y="4522"/>
                    <a:pt x="7105" y="4515"/>
                    <a:pt x="7101" y="4509"/>
                  </a:cubicBezTo>
                  <a:lnTo>
                    <a:pt x="7101" y="4509"/>
                  </a:lnTo>
                  <a:cubicBezTo>
                    <a:pt x="7104" y="4511"/>
                    <a:pt x="7108" y="4513"/>
                    <a:pt x="7111" y="4516"/>
                  </a:cubicBezTo>
                  <a:lnTo>
                    <a:pt x="7111" y="4516"/>
                  </a:lnTo>
                  <a:cubicBezTo>
                    <a:pt x="7108" y="4511"/>
                    <a:pt x="7104" y="4507"/>
                    <a:pt x="7098" y="4505"/>
                  </a:cubicBezTo>
                  <a:lnTo>
                    <a:pt x="7098" y="4505"/>
                  </a:lnTo>
                  <a:cubicBezTo>
                    <a:pt x="7099" y="4506"/>
                    <a:pt x="7100" y="4507"/>
                    <a:pt x="7101" y="4509"/>
                  </a:cubicBezTo>
                  <a:lnTo>
                    <a:pt x="7101" y="4509"/>
                  </a:lnTo>
                  <a:cubicBezTo>
                    <a:pt x="7098" y="4507"/>
                    <a:pt x="7095" y="4505"/>
                    <a:pt x="7092" y="4504"/>
                  </a:cubicBezTo>
                  <a:cubicBezTo>
                    <a:pt x="7094" y="4504"/>
                    <a:pt x="7096" y="4504"/>
                    <a:pt x="7098" y="4505"/>
                  </a:cubicBezTo>
                  <a:lnTo>
                    <a:pt x="7098" y="4505"/>
                  </a:lnTo>
                  <a:cubicBezTo>
                    <a:pt x="7093" y="4496"/>
                    <a:pt x="7087" y="4488"/>
                    <a:pt x="7081" y="4482"/>
                  </a:cubicBezTo>
                  <a:cubicBezTo>
                    <a:pt x="6992" y="4415"/>
                    <a:pt x="6914" y="4337"/>
                    <a:pt x="6836" y="4259"/>
                  </a:cubicBezTo>
                  <a:cubicBezTo>
                    <a:pt x="6758" y="4181"/>
                    <a:pt x="6692" y="4092"/>
                    <a:pt x="6625" y="4003"/>
                  </a:cubicBezTo>
                  <a:cubicBezTo>
                    <a:pt x="6546" y="3914"/>
                    <a:pt x="6491" y="3814"/>
                    <a:pt x="6424" y="3702"/>
                  </a:cubicBezTo>
                  <a:cubicBezTo>
                    <a:pt x="6269" y="3435"/>
                    <a:pt x="6135" y="3146"/>
                    <a:pt x="6012" y="2856"/>
                  </a:cubicBezTo>
                  <a:cubicBezTo>
                    <a:pt x="5901" y="2567"/>
                    <a:pt x="5801" y="2277"/>
                    <a:pt x="5712" y="1977"/>
                  </a:cubicBezTo>
                  <a:cubicBezTo>
                    <a:pt x="5623" y="1710"/>
                    <a:pt x="5534" y="1443"/>
                    <a:pt x="5467" y="1175"/>
                  </a:cubicBezTo>
                  <a:cubicBezTo>
                    <a:pt x="5422" y="1008"/>
                    <a:pt x="5389" y="841"/>
                    <a:pt x="5356" y="674"/>
                  </a:cubicBezTo>
                  <a:cubicBezTo>
                    <a:pt x="5344" y="597"/>
                    <a:pt x="5322" y="518"/>
                    <a:pt x="5311" y="441"/>
                  </a:cubicBezTo>
                  <a:cubicBezTo>
                    <a:pt x="5289" y="329"/>
                    <a:pt x="5277" y="206"/>
                    <a:pt x="5200" y="117"/>
                  </a:cubicBezTo>
                  <a:cubicBezTo>
                    <a:pt x="5135" y="44"/>
                    <a:pt x="5040" y="0"/>
                    <a:pt x="4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990913" y="636763"/>
              <a:ext cx="316225" cy="299225"/>
            </a:xfrm>
            <a:custGeom>
              <a:avLst/>
              <a:gdLst/>
              <a:ahLst/>
              <a:cxnLst/>
              <a:rect l="l" t="t" r="r" b="b"/>
              <a:pathLst>
                <a:path w="12649" h="11969" extrusionOk="0">
                  <a:moveTo>
                    <a:pt x="6001" y="2837"/>
                  </a:moveTo>
                  <a:cubicBezTo>
                    <a:pt x="6023" y="2904"/>
                    <a:pt x="6057" y="2970"/>
                    <a:pt x="6079" y="3037"/>
                  </a:cubicBezTo>
                  <a:cubicBezTo>
                    <a:pt x="6168" y="3271"/>
                    <a:pt x="6258" y="3505"/>
                    <a:pt x="6357" y="3727"/>
                  </a:cubicBezTo>
                  <a:cubicBezTo>
                    <a:pt x="6458" y="3962"/>
                    <a:pt x="6569" y="4195"/>
                    <a:pt x="6703" y="4418"/>
                  </a:cubicBezTo>
                  <a:cubicBezTo>
                    <a:pt x="6914" y="4786"/>
                    <a:pt x="7159" y="5164"/>
                    <a:pt x="7471" y="5464"/>
                  </a:cubicBezTo>
                  <a:cubicBezTo>
                    <a:pt x="7482" y="5487"/>
                    <a:pt x="7493" y="5498"/>
                    <a:pt x="7515" y="5520"/>
                  </a:cubicBezTo>
                  <a:cubicBezTo>
                    <a:pt x="7560" y="5565"/>
                    <a:pt x="7604" y="5620"/>
                    <a:pt x="7649" y="5665"/>
                  </a:cubicBezTo>
                  <a:cubicBezTo>
                    <a:pt x="7738" y="5754"/>
                    <a:pt x="7838" y="5832"/>
                    <a:pt x="7928" y="5899"/>
                  </a:cubicBezTo>
                  <a:cubicBezTo>
                    <a:pt x="8027" y="5966"/>
                    <a:pt x="8128" y="6033"/>
                    <a:pt x="8228" y="6077"/>
                  </a:cubicBezTo>
                  <a:cubicBezTo>
                    <a:pt x="8339" y="6144"/>
                    <a:pt x="8450" y="6188"/>
                    <a:pt x="8573" y="6233"/>
                  </a:cubicBezTo>
                  <a:cubicBezTo>
                    <a:pt x="8685" y="6277"/>
                    <a:pt x="8796" y="6310"/>
                    <a:pt x="8907" y="6344"/>
                  </a:cubicBezTo>
                  <a:cubicBezTo>
                    <a:pt x="9118" y="6399"/>
                    <a:pt x="9341" y="6433"/>
                    <a:pt x="9553" y="6456"/>
                  </a:cubicBezTo>
                  <a:cubicBezTo>
                    <a:pt x="9586" y="6466"/>
                    <a:pt x="9620" y="6466"/>
                    <a:pt x="9653" y="6466"/>
                  </a:cubicBezTo>
                  <a:cubicBezTo>
                    <a:pt x="9475" y="6545"/>
                    <a:pt x="9296" y="6622"/>
                    <a:pt x="9130" y="6723"/>
                  </a:cubicBezTo>
                  <a:cubicBezTo>
                    <a:pt x="9029" y="6778"/>
                    <a:pt x="8940" y="6834"/>
                    <a:pt x="8840" y="6889"/>
                  </a:cubicBezTo>
                  <a:lnTo>
                    <a:pt x="8539" y="7090"/>
                  </a:lnTo>
                  <a:cubicBezTo>
                    <a:pt x="8339" y="7235"/>
                    <a:pt x="8150" y="7391"/>
                    <a:pt x="7983" y="7569"/>
                  </a:cubicBezTo>
                  <a:cubicBezTo>
                    <a:pt x="7816" y="7735"/>
                    <a:pt x="7660" y="7925"/>
                    <a:pt x="7537" y="8114"/>
                  </a:cubicBezTo>
                  <a:cubicBezTo>
                    <a:pt x="7471" y="8225"/>
                    <a:pt x="7415" y="8337"/>
                    <a:pt x="7371" y="8448"/>
                  </a:cubicBezTo>
                  <a:cubicBezTo>
                    <a:pt x="7315" y="8559"/>
                    <a:pt x="7270" y="8671"/>
                    <a:pt x="7226" y="8782"/>
                  </a:cubicBezTo>
                  <a:cubicBezTo>
                    <a:pt x="7148" y="9005"/>
                    <a:pt x="7081" y="9239"/>
                    <a:pt x="7048" y="9472"/>
                  </a:cubicBezTo>
                  <a:cubicBezTo>
                    <a:pt x="7025" y="9640"/>
                    <a:pt x="7015" y="9806"/>
                    <a:pt x="7003" y="9974"/>
                  </a:cubicBezTo>
                  <a:cubicBezTo>
                    <a:pt x="6792" y="9539"/>
                    <a:pt x="6558" y="9116"/>
                    <a:pt x="6290" y="8715"/>
                  </a:cubicBezTo>
                  <a:cubicBezTo>
                    <a:pt x="6157" y="8504"/>
                    <a:pt x="6001" y="8292"/>
                    <a:pt x="5857" y="8092"/>
                  </a:cubicBezTo>
                  <a:cubicBezTo>
                    <a:pt x="5790" y="8003"/>
                    <a:pt x="5723" y="7914"/>
                    <a:pt x="5645" y="7825"/>
                  </a:cubicBezTo>
                  <a:cubicBezTo>
                    <a:pt x="5556" y="7725"/>
                    <a:pt x="5467" y="7624"/>
                    <a:pt x="5367" y="7535"/>
                  </a:cubicBezTo>
                  <a:cubicBezTo>
                    <a:pt x="5166" y="7357"/>
                    <a:pt x="4954" y="7201"/>
                    <a:pt x="4721" y="7067"/>
                  </a:cubicBezTo>
                  <a:cubicBezTo>
                    <a:pt x="4509" y="6945"/>
                    <a:pt x="4276" y="6834"/>
                    <a:pt x="4042" y="6756"/>
                  </a:cubicBezTo>
                  <a:cubicBezTo>
                    <a:pt x="3819" y="6667"/>
                    <a:pt x="3586" y="6611"/>
                    <a:pt x="3351" y="6567"/>
                  </a:cubicBezTo>
                  <a:cubicBezTo>
                    <a:pt x="3507" y="6500"/>
                    <a:pt x="3663" y="6444"/>
                    <a:pt x="3808" y="6377"/>
                  </a:cubicBezTo>
                  <a:cubicBezTo>
                    <a:pt x="4042" y="6277"/>
                    <a:pt x="4264" y="6166"/>
                    <a:pt x="4487" y="6033"/>
                  </a:cubicBezTo>
                  <a:cubicBezTo>
                    <a:pt x="4610" y="5966"/>
                    <a:pt x="4721" y="5887"/>
                    <a:pt x="4832" y="5798"/>
                  </a:cubicBezTo>
                  <a:cubicBezTo>
                    <a:pt x="4932" y="5721"/>
                    <a:pt x="5033" y="5620"/>
                    <a:pt x="5133" y="5531"/>
                  </a:cubicBezTo>
                  <a:cubicBezTo>
                    <a:pt x="5322" y="5342"/>
                    <a:pt x="5478" y="5108"/>
                    <a:pt x="5590" y="4875"/>
                  </a:cubicBezTo>
                  <a:cubicBezTo>
                    <a:pt x="5712" y="4652"/>
                    <a:pt x="5778" y="4407"/>
                    <a:pt x="5845" y="4162"/>
                  </a:cubicBezTo>
                  <a:cubicBezTo>
                    <a:pt x="5901" y="3917"/>
                    <a:pt x="5946" y="3672"/>
                    <a:pt x="5968" y="3427"/>
                  </a:cubicBezTo>
                  <a:cubicBezTo>
                    <a:pt x="5979" y="3227"/>
                    <a:pt x="5990" y="3037"/>
                    <a:pt x="6001" y="2837"/>
                  </a:cubicBezTo>
                  <a:close/>
                  <a:moveTo>
                    <a:pt x="5621" y="0"/>
                  </a:moveTo>
                  <a:cubicBezTo>
                    <a:pt x="5544" y="0"/>
                    <a:pt x="5466" y="23"/>
                    <a:pt x="5400" y="65"/>
                  </a:cubicBezTo>
                  <a:cubicBezTo>
                    <a:pt x="5333" y="120"/>
                    <a:pt x="5278" y="187"/>
                    <a:pt x="5244" y="265"/>
                  </a:cubicBezTo>
                  <a:cubicBezTo>
                    <a:pt x="5199" y="377"/>
                    <a:pt x="5211" y="488"/>
                    <a:pt x="5222" y="588"/>
                  </a:cubicBezTo>
                  <a:cubicBezTo>
                    <a:pt x="5233" y="655"/>
                    <a:pt x="5233" y="711"/>
                    <a:pt x="5244" y="766"/>
                  </a:cubicBezTo>
                  <a:cubicBezTo>
                    <a:pt x="5266" y="966"/>
                    <a:pt x="5288" y="1167"/>
                    <a:pt x="5288" y="1367"/>
                  </a:cubicBezTo>
                  <a:cubicBezTo>
                    <a:pt x="5288" y="1579"/>
                    <a:pt x="5278" y="1790"/>
                    <a:pt x="5278" y="2002"/>
                  </a:cubicBezTo>
                  <a:cubicBezTo>
                    <a:pt x="5266" y="2158"/>
                    <a:pt x="5266" y="2325"/>
                    <a:pt x="5256" y="2492"/>
                  </a:cubicBezTo>
                  <a:cubicBezTo>
                    <a:pt x="5256" y="2848"/>
                    <a:pt x="5233" y="3205"/>
                    <a:pt x="5189" y="3561"/>
                  </a:cubicBezTo>
                  <a:cubicBezTo>
                    <a:pt x="5155" y="3761"/>
                    <a:pt x="5110" y="3950"/>
                    <a:pt x="5066" y="4140"/>
                  </a:cubicBezTo>
                  <a:cubicBezTo>
                    <a:pt x="5033" y="4251"/>
                    <a:pt x="4999" y="4363"/>
                    <a:pt x="4954" y="4462"/>
                  </a:cubicBezTo>
                  <a:lnTo>
                    <a:pt x="4855" y="4663"/>
                  </a:lnTo>
                  <a:cubicBezTo>
                    <a:pt x="4810" y="4719"/>
                    <a:pt x="4776" y="4786"/>
                    <a:pt x="4732" y="4841"/>
                  </a:cubicBezTo>
                  <a:cubicBezTo>
                    <a:pt x="4665" y="4908"/>
                    <a:pt x="4610" y="4986"/>
                    <a:pt x="4531" y="5053"/>
                  </a:cubicBezTo>
                  <a:cubicBezTo>
                    <a:pt x="4465" y="5120"/>
                    <a:pt x="4387" y="5175"/>
                    <a:pt x="4309" y="5242"/>
                  </a:cubicBezTo>
                  <a:cubicBezTo>
                    <a:pt x="4242" y="5286"/>
                    <a:pt x="4175" y="5331"/>
                    <a:pt x="4098" y="5365"/>
                  </a:cubicBezTo>
                  <a:cubicBezTo>
                    <a:pt x="3886" y="5476"/>
                    <a:pt x="3675" y="5576"/>
                    <a:pt x="3452" y="5665"/>
                  </a:cubicBezTo>
                  <a:cubicBezTo>
                    <a:pt x="2918" y="5877"/>
                    <a:pt x="2372" y="6077"/>
                    <a:pt x="1804" y="6221"/>
                  </a:cubicBezTo>
                  <a:cubicBezTo>
                    <a:pt x="1515" y="6300"/>
                    <a:pt x="1214" y="6367"/>
                    <a:pt x="914" y="6422"/>
                  </a:cubicBezTo>
                  <a:cubicBezTo>
                    <a:pt x="780" y="6456"/>
                    <a:pt x="646" y="6478"/>
                    <a:pt x="513" y="6500"/>
                  </a:cubicBezTo>
                  <a:cubicBezTo>
                    <a:pt x="434" y="6522"/>
                    <a:pt x="345" y="6545"/>
                    <a:pt x="268" y="6578"/>
                  </a:cubicBezTo>
                  <a:cubicBezTo>
                    <a:pt x="123" y="6634"/>
                    <a:pt x="11" y="6767"/>
                    <a:pt x="1" y="6934"/>
                  </a:cubicBezTo>
                  <a:lnTo>
                    <a:pt x="1" y="6945"/>
                  </a:lnTo>
                  <a:cubicBezTo>
                    <a:pt x="1" y="7079"/>
                    <a:pt x="56" y="7201"/>
                    <a:pt x="167" y="7279"/>
                  </a:cubicBezTo>
                  <a:cubicBezTo>
                    <a:pt x="201" y="7302"/>
                    <a:pt x="234" y="7324"/>
                    <a:pt x="268" y="7335"/>
                  </a:cubicBezTo>
                  <a:cubicBezTo>
                    <a:pt x="301" y="7346"/>
                    <a:pt x="323" y="7346"/>
                    <a:pt x="357" y="7346"/>
                  </a:cubicBezTo>
                  <a:cubicBezTo>
                    <a:pt x="379" y="7357"/>
                    <a:pt x="412" y="7357"/>
                    <a:pt x="434" y="7357"/>
                  </a:cubicBezTo>
                  <a:cubicBezTo>
                    <a:pt x="468" y="7357"/>
                    <a:pt x="501" y="7346"/>
                    <a:pt x="535" y="7346"/>
                  </a:cubicBezTo>
                  <a:cubicBezTo>
                    <a:pt x="546" y="7346"/>
                    <a:pt x="557" y="7346"/>
                    <a:pt x="568" y="7335"/>
                  </a:cubicBezTo>
                  <a:cubicBezTo>
                    <a:pt x="713" y="7324"/>
                    <a:pt x="847" y="7312"/>
                    <a:pt x="991" y="7290"/>
                  </a:cubicBezTo>
                  <a:cubicBezTo>
                    <a:pt x="1147" y="7268"/>
                    <a:pt x="1314" y="7246"/>
                    <a:pt x="1481" y="7223"/>
                  </a:cubicBezTo>
                  <a:cubicBezTo>
                    <a:pt x="1737" y="7201"/>
                    <a:pt x="2005" y="7190"/>
                    <a:pt x="2272" y="7190"/>
                  </a:cubicBezTo>
                  <a:cubicBezTo>
                    <a:pt x="2505" y="7190"/>
                    <a:pt x="2739" y="7213"/>
                    <a:pt x="2984" y="7235"/>
                  </a:cubicBezTo>
                  <a:lnTo>
                    <a:pt x="3485" y="7335"/>
                  </a:lnTo>
                  <a:cubicBezTo>
                    <a:pt x="3630" y="7379"/>
                    <a:pt x="3774" y="7435"/>
                    <a:pt x="3908" y="7491"/>
                  </a:cubicBezTo>
                  <a:cubicBezTo>
                    <a:pt x="4075" y="7557"/>
                    <a:pt x="4231" y="7636"/>
                    <a:pt x="4387" y="7725"/>
                  </a:cubicBezTo>
                  <a:cubicBezTo>
                    <a:pt x="4498" y="7792"/>
                    <a:pt x="4598" y="7869"/>
                    <a:pt x="4687" y="7947"/>
                  </a:cubicBezTo>
                  <a:cubicBezTo>
                    <a:pt x="4776" y="8014"/>
                    <a:pt x="4855" y="8081"/>
                    <a:pt x="4932" y="8159"/>
                  </a:cubicBezTo>
                  <a:cubicBezTo>
                    <a:pt x="4999" y="8237"/>
                    <a:pt x="5066" y="8304"/>
                    <a:pt x="5122" y="8381"/>
                  </a:cubicBezTo>
                  <a:cubicBezTo>
                    <a:pt x="5189" y="8470"/>
                    <a:pt x="5256" y="8549"/>
                    <a:pt x="5322" y="8638"/>
                  </a:cubicBezTo>
                  <a:cubicBezTo>
                    <a:pt x="5456" y="8827"/>
                    <a:pt x="5590" y="9016"/>
                    <a:pt x="5712" y="9217"/>
                  </a:cubicBezTo>
                  <a:cubicBezTo>
                    <a:pt x="5834" y="9405"/>
                    <a:pt x="5946" y="9606"/>
                    <a:pt x="6057" y="9806"/>
                  </a:cubicBezTo>
                  <a:lnTo>
                    <a:pt x="6324" y="10308"/>
                  </a:lnTo>
                  <a:cubicBezTo>
                    <a:pt x="6413" y="10474"/>
                    <a:pt x="6491" y="10642"/>
                    <a:pt x="6580" y="10798"/>
                  </a:cubicBezTo>
                  <a:lnTo>
                    <a:pt x="6847" y="11298"/>
                  </a:lnTo>
                  <a:cubicBezTo>
                    <a:pt x="6892" y="11387"/>
                    <a:pt x="6936" y="11466"/>
                    <a:pt x="6981" y="11555"/>
                  </a:cubicBezTo>
                  <a:cubicBezTo>
                    <a:pt x="7003" y="11599"/>
                    <a:pt x="7037" y="11654"/>
                    <a:pt x="7059" y="11699"/>
                  </a:cubicBezTo>
                  <a:cubicBezTo>
                    <a:pt x="7081" y="11733"/>
                    <a:pt x="7104" y="11755"/>
                    <a:pt x="7114" y="11777"/>
                  </a:cubicBezTo>
                  <a:lnTo>
                    <a:pt x="7104" y="11766"/>
                  </a:lnTo>
                  <a:lnTo>
                    <a:pt x="7104" y="11766"/>
                  </a:lnTo>
                  <a:cubicBezTo>
                    <a:pt x="7126" y="11800"/>
                    <a:pt x="7148" y="11844"/>
                    <a:pt x="7193" y="11877"/>
                  </a:cubicBezTo>
                  <a:cubicBezTo>
                    <a:pt x="7251" y="11935"/>
                    <a:pt x="7326" y="11968"/>
                    <a:pt x="7403" y="11968"/>
                  </a:cubicBezTo>
                  <a:cubicBezTo>
                    <a:pt x="7415" y="11968"/>
                    <a:pt x="7426" y="11968"/>
                    <a:pt x="7438" y="11966"/>
                  </a:cubicBezTo>
                  <a:cubicBezTo>
                    <a:pt x="7604" y="11955"/>
                    <a:pt x="7738" y="11833"/>
                    <a:pt x="7772" y="11677"/>
                  </a:cubicBezTo>
                  <a:cubicBezTo>
                    <a:pt x="7794" y="11532"/>
                    <a:pt x="7772" y="11387"/>
                    <a:pt x="7749" y="11243"/>
                  </a:cubicBezTo>
                  <a:cubicBezTo>
                    <a:pt x="7716" y="10953"/>
                    <a:pt x="7705" y="10652"/>
                    <a:pt x="7705" y="10363"/>
                  </a:cubicBezTo>
                  <a:cubicBezTo>
                    <a:pt x="7705" y="10152"/>
                    <a:pt x="7727" y="9951"/>
                    <a:pt x="7749" y="9739"/>
                  </a:cubicBezTo>
                  <a:cubicBezTo>
                    <a:pt x="7772" y="9628"/>
                    <a:pt x="7794" y="9517"/>
                    <a:pt x="7816" y="9417"/>
                  </a:cubicBezTo>
                  <a:cubicBezTo>
                    <a:pt x="7861" y="9261"/>
                    <a:pt x="7916" y="9105"/>
                    <a:pt x="7983" y="8960"/>
                  </a:cubicBezTo>
                  <a:cubicBezTo>
                    <a:pt x="8039" y="8838"/>
                    <a:pt x="8106" y="8715"/>
                    <a:pt x="8161" y="8593"/>
                  </a:cubicBezTo>
                  <a:cubicBezTo>
                    <a:pt x="8205" y="8515"/>
                    <a:pt x="8262" y="8448"/>
                    <a:pt x="8317" y="8381"/>
                  </a:cubicBezTo>
                  <a:cubicBezTo>
                    <a:pt x="8406" y="8281"/>
                    <a:pt x="8495" y="8170"/>
                    <a:pt x="8596" y="8069"/>
                  </a:cubicBezTo>
                  <a:cubicBezTo>
                    <a:pt x="8695" y="7980"/>
                    <a:pt x="8807" y="7891"/>
                    <a:pt x="8907" y="7814"/>
                  </a:cubicBezTo>
                  <a:cubicBezTo>
                    <a:pt x="9096" y="7680"/>
                    <a:pt x="9296" y="7557"/>
                    <a:pt x="9486" y="7446"/>
                  </a:cubicBezTo>
                  <a:cubicBezTo>
                    <a:pt x="9653" y="7357"/>
                    <a:pt x="9809" y="7290"/>
                    <a:pt x="9976" y="7223"/>
                  </a:cubicBezTo>
                  <a:cubicBezTo>
                    <a:pt x="10120" y="7157"/>
                    <a:pt x="10254" y="7090"/>
                    <a:pt x="10410" y="7035"/>
                  </a:cubicBezTo>
                  <a:cubicBezTo>
                    <a:pt x="10577" y="6968"/>
                    <a:pt x="10755" y="6901"/>
                    <a:pt x="10934" y="6834"/>
                  </a:cubicBezTo>
                  <a:cubicBezTo>
                    <a:pt x="11122" y="6767"/>
                    <a:pt x="11300" y="6701"/>
                    <a:pt x="11501" y="6644"/>
                  </a:cubicBezTo>
                  <a:cubicBezTo>
                    <a:pt x="11691" y="6589"/>
                    <a:pt x="11879" y="6533"/>
                    <a:pt x="12058" y="6466"/>
                  </a:cubicBezTo>
                  <a:cubicBezTo>
                    <a:pt x="12147" y="6444"/>
                    <a:pt x="12225" y="6422"/>
                    <a:pt x="12314" y="6399"/>
                  </a:cubicBezTo>
                  <a:cubicBezTo>
                    <a:pt x="12347" y="6389"/>
                    <a:pt x="12369" y="6377"/>
                    <a:pt x="12403" y="6367"/>
                  </a:cubicBezTo>
                  <a:cubicBezTo>
                    <a:pt x="12448" y="6355"/>
                    <a:pt x="12492" y="6333"/>
                    <a:pt x="12525" y="6310"/>
                  </a:cubicBezTo>
                  <a:cubicBezTo>
                    <a:pt x="12525" y="6300"/>
                    <a:pt x="12525" y="6300"/>
                    <a:pt x="12537" y="6300"/>
                  </a:cubicBezTo>
                  <a:cubicBezTo>
                    <a:pt x="12570" y="6266"/>
                    <a:pt x="12604" y="6221"/>
                    <a:pt x="12614" y="6188"/>
                  </a:cubicBezTo>
                  <a:cubicBezTo>
                    <a:pt x="12626" y="6177"/>
                    <a:pt x="12626" y="6166"/>
                    <a:pt x="12626" y="6155"/>
                  </a:cubicBezTo>
                  <a:cubicBezTo>
                    <a:pt x="12648" y="6099"/>
                    <a:pt x="12648" y="6043"/>
                    <a:pt x="12648" y="5988"/>
                  </a:cubicBezTo>
                  <a:cubicBezTo>
                    <a:pt x="12636" y="5899"/>
                    <a:pt x="12570" y="5821"/>
                    <a:pt x="12503" y="5776"/>
                  </a:cubicBezTo>
                  <a:cubicBezTo>
                    <a:pt x="12448" y="5731"/>
                    <a:pt x="12392" y="5721"/>
                    <a:pt x="12325" y="5709"/>
                  </a:cubicBezTo>
                  <a:cubicBezTo>
                    <a:pt x="12315" y="5707"/>
                    <a:pt x="12304" y="5706"/>
                    <a:pt x="12293" y="5706"/>
                  </a:cubicBezTo>
                  <a:cubicBezTo>
                    <a:pt x="12245" y="5706"/>
                    <a:pt x="12192" y="5723"/>
                    <a:pt x="12147" y="5731"/>
                  </a:cubicBezTo>
                  <a:cubicBezTo>
                    <a:pt x="12035" y="5743"/>
                    <a:pt x="11936" y="5765"/>
                    <a:pt x="11835" y="5788"/>
                  </a:cubicBezTo>
                  <a:cubicBezTo>
                    <a:pt x="11802" y="5788"/>
                    <a:pt x="11768" y="5798"/>
                    <a:pt x="11735" y="5810"/>
                  </a:cubicBezTo>
                  <a:lnTo>
                    <a:pt x="11657" y="5810"/>
                  </a:lnTo>
                  <a:cubicBezTo>
                    <a:pt x="11512" y="5821"/>
                    <a:pt x="11357" y="5821"/>
                    <a:pt x="11211" y="5821"/>
                  </a:cubicBezTo>
                  <a:lnTo>
                    <a:pt x="10733" y="5821"/>
                  </a:lnTo>
                  <a:cubicBezTo>
                    <a:pt x="10588" y="5832"/>
                    <a:pt x="10444" y="5832"/>
                    <a:pt x="10298" y="5832"/>
                  </a:cubicBezTo>
                  <a:cubicBezTo>
                    <a:pt x="10054" y="5832"/>
                    <a:pt x="9798" y="5810"/>
                    <a:pt x="9553" y="5776"/>
                  </a:cubicBezTo>
                  <a:cubicBezTo>
                    <a:pt x="9363" y="5754"/>
                    <a:pt x="9185" y="5721"/>
                    <a:pt x="9007" y="5676"/>
                  </a:cubicBezTo>
                  <a:cubicBezTo>
                    <a:pt x="8996" y="5676"/>
                    <a:pt x="8996" y="5665"/>
                    <a:pt x="8985" y="5665"/>
                  </a:cubicBezTo>
                  <a:cubicBezTo>
                    <a:pt x="8774" y="5576"/>
                    <a:pt x="8573" y="5464"/>
                    <a:pt x="8373" y="5353"/>
                  </a:cubicBezTo>
                  <a:lnTo>
                    <a:pt x="8139" y="5186"/>
                  </a:lnTo>
                  <a:cubicBezTo>
                    <a:pt x="8061" y="5120"/>
                    <a:pt x="7994" y="5053"/>
                    <a:pt x="7928" y="4986"/>
                  </a:cubicBezTo>
                  <a:cubicBezTo>
                    <a:pt x="7827" y="4885"/>
                    <a:pt x="7738" y="4774"/>
                    <a:pt x="7649" y="4652"/>
                  </a:cubicBezTo>
                  <a:cubicBezTo>
                    <a:pt x="7571" y="4541"/>
                    <a:pt x="7493" y="4429"/>
                    <a:pt x="7426" y="4306"/>
                  </a:cubicBezTo>
                  <a:cubicBezTo>
                    <a:pt x="7359" y="4195"/>
                    <a:pt x="7292" y="4084"/>
                    <a:pt x="7226" y="3962"/>
                  </a:cubicBezTo>
                  <a:lnTo>
                    <a:pt x="7226" y="3972"/>
                  </a:lnTo>
                  <a:cubicBezTo>
                    <a:pt x="7159" y="3839"/>
                    <a:pt x="7092" y="3717"/>
                    <a:pt x="7037" y="3583"/>
                  </a:cubicBezTo>
                  <a:cubicBezTo>
                    <a:pt x="6981" y="3450"/>
                    <a:pt x="6926" y="3327"/>
                    <a:pt x="6881" y="3193"/>
                  </a:cubicBezTo>
                  <a:lnTo>
                    <a:pt x="6881" y="3193"/>
                  </a:lnTo>
                  <a:cubicBezTo>
                    <a:pt x="6881" y="3201"/>
                    <a:pt x="6881" y="3209"/>
                    <a:pt x="6885" y="3221"/>
                  </a:cubicBezTo>
                  <a:lnTo>
                    <a:pt x="6885" y="3221"/>
                  </a:lnTo>
                  <a:cubicBezTo>
                    <a:pt x="6865" y="3173"/>
                    <a:pt x="6846" y="3132"/>
                    <a:pt x="6836" y="3082"/>
                  </a:cubicBezTo>
                  <a:cubicBezTo>
                    <a:pt x="6825" y="3071"/>
                    <a:pt x="6825" y="3059"/>
                    <a:pt x="6814" y="3049"/>
                  </a:cubicBezTo>
                  <a:cubicBezTo>
                    <a:pt x="6803" y="3004"/>
                    <a:pt x="6780" y="2960"/>
                    <a:pt x="6770" y="2904"/>
                  </a:cubicBezTo>
                  <a:cubicBezTo>
                    <a:pt x="6669" y="2659"/>
                    <a:pt x="6580" y="2414"/>
                    <a:pt x="6491" y="2169"/>
                  </a:cubicBezTo>
                  <a:cubicBezTo>
                    <a:pt x="6402" y="1913"/>
                    <a:pt x="6324" y="1646"/>
                    <a:pt x="6258" y="1389"/>
                  </a:cubicBezTo>
                  <a:lnTo>
                    <a:pt x="6124" y="822"/>
                  </a:lnTo>
                  <a:cubicBezTo>
                    <a:pt x="6102" y="721"/>
                    <a:pt x="6068" y="622"/>
                    <a:pt x="6046" y="533"/>
                  </a:cubicBezTo>
                  <a:cubicBezTo>
                    <a:pt x="6035" y="488"/>
                    <a:pt x="6035" y="444"/>
                    <a:pt x="6023" y="410"/>
                  </a:cubicBezTo>
                  <a:lnTo>
                    <a:pt x="5990" y="276"/>
                  </a:lnTo>
                  <a:cubicBezTo>
                    <a:pt x="5956" y="143"/>
                    <a:pt x="5834" y="43"/>
                    <a:pt x="5701" y="21"/>
                  </a:cubicBezTo>
                  <a:lnTo>
                    <a:pt x="5701" y="9"/>
                  </a:lnTo>
                  <a:cubicBezTo>
                    <a:pt x="5675" y="3"/>
                    <a:pt x="5648" y="0"/>
                    <a:pt x="5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207575" y="4766375"/>
              <a:ext cx="226575" cy="223225"/>
            </a:xfrm>
            <a:custGeom>
              <a:avLst/>
              <a:gdLst/>
              <a:ahLst/>
              <a:cxnLst/>
              <a:rect l="l" t="t" r="r" b="b"/>
              <a:pathLst>
                <a:path w="9063" h="8929" extrusionOk="0">
                  <a:moveTo>
                    <a:pt x="4776" y="1499"/>
                  </a:moveTo>
                  <a:lnTo>
                    <a:pt x="4777" y="1512"/>
                  </a:lnTo>
                  <a:cubicBezTo>
                    <a:pt x="4777" y="1508"/>
                    <a:pt x="4777" y="1504"/>
                    <a:pt x="4776" y="1499"/>
                  </a:cubicBezTo>
                  <a:close/>
                  <a:moveTo>
                    <a:pt x="4494" y="1"/>
                  </a:moveTo>
                  <a:cubicBezTo>
                    <a:pt x="4436" y="1"/>
                    <a:pt x="4381" y="24"/>
                    <a:pt x="4331" y="65"/>
                  </a:cubicBezTo>
                  <a:cubicBezTo>
                    <a:pt x="4298" y="99"/>
                    <a:pt x="4275" y="154"/>
                    <a:pt x="4265" y="210"/>
                  </a:cubicBezTo>
                  <a:lnTo>
                    <a:pt x="4265" y="254"/>
                  </a:lnTo>
                  <a:lnTo>
                    <a:pt x="4265" y="265"/>
                  </a:lnTo>
                  <a:lnTo>
                    <a:pt x="4265" y="287"/>
                  </a:lnTo>
                  <a:cubicBezTo>
                    <a:pt x="4265" y="310"/>
                    <a:pt x="4275" y="321"/>
                    <a:pt x="4275" y="332"/>
                  </a:cubicBezTo>
                  <a:cubicBezTo>
                    <a:pt x="4275" y="421"/>
                    <a:pt x="4265" y="510"/>
                    <a:pt x="4275" y="599"/>
                  </a:cubicBezTo>
                  <a:lnTo>
                    <a:pt x="4275" y="1067"/>
                  </a:lnTo>
                  <a:cubicBezTo>
                    <a:pt x="4275" y="1223"/>
                    <a:pt x="4275" y="1368"/>
                    <a:pt x="4287" y="1524"/>
                  </a:cubicBezTo>
                  <a:cubicBezTo>
                    <a:pt x="4287" y="1835"/>
                    <a:pt x="4298" y="2158"/>
                    <a:pt x="4320" y="2470"/>
                  </a:cubicBezTo>
                  <a:cubicBezTo>
                    <a:pt x="4331" y="2625"/>
                    <a:pt x="4354" y="2781"/>
                    <a:pt x="4364" y="2937"/>
                  </a:cubicBezTo>
                  <a:cubicBezTo>
                    <a:pt x="4376" y="3004"/>
                    <a:pt x="4376" y="3071"/>
                    <a:pt x="4387" y="3138"/>
                  </a:cubicBezTo>
                  <a:lnTo>
                    <a:pt x="4387" y="3583"/>
                  </a:lnTo>
                  <a:cubicBezTo>
                    <a:pt x="4376" y="3684"/>
                    <a:pt x="4376" y="3783"/>
                    <a:pt x="4376" y="3884"/>
                  </a:cubicBezTo>
                  <a:cubicBezTo>
                    <a:pt x="4320" y="3839"/>
                    <a:pt x="4275" y="3795"/>
                    <a:pt x="4220" y="3750"/>
                  </a:cubicBezTo>
                  <a:cubicBezTo>
                    <a:pt x="4064" y="3617"/>
                    <a:pt x="3908" y="3494"/>
                    <a:pt x="3752" y="3360"/>
                  </a:cubicBezTo>
                  <a:cubicBezTo>
                    <a:pt x="3563" y="3204"/>
                    <a:pt x="3362" y="3038"/>
                    <a:pt x="3162" y="2882"/>
                  </a:cubicBezTo>
                  <a:cubicBezTo>
                    <a:pt x="3062" y="2793"/>
                    <a:pt x="2951" y="2714"/>
                    <a:pt x="2840" y="2637"/>
                  </a:cubicBezTo>
                  <a:cubicBezTo>
                    <a:pt x="2783" y="2603"/>
                    <a:pt x="2739" y="2570"/>
                    <a:pt x="2684" y="2536"/>
                  </a:cubicBezTo>
                  <a:cubicBezTo>
                    <a:pt x="2617" y="2492"/>
                    <a:pt x="2561" y="2459"/>
                    <a:pt x="2494" y="2425"/>
                  </a:cubicBezTo>
                  <a:cubicBezTo>
                    <a:pt x="2478" y="2420"/>
                    <a:pt x="2461" y="2418"/>
                    <a:pt x="2445" y="2418"/>
                  </a:cubicBezTo>
                  <a:cubicBezTo>
                    <a:pt x="2385" y="2418"/>
                    <a:pt x="2329" y="2448"/>
                    <a:pt x="2294" y="2492"/>
                  </a:cubicBezTo>
                  <a:cubicBezTo>
                    <a:pt x="2271" y="2514"/>
                    <a:pt x="2249" y="2559"/>
                    <a:pt x="2249" y="2592"/>
                  </a:cubicBezTo>
                  <a:cubicBezTo>
                    <a:pt x="2238" y="2625"/>
                    <a:pt x="2249" y="2670"/>
                    <a:pt x="2271" y="2704"/>
                  </a:cubicBezTo>
                  <a:cubicBezTo>
                    <a:pt x="2305" y="2771"/>
                    <a:pt x="2372" y="2826"/>
                    <a:pt x="2439" y="2870"/>
                  </a:cubicBezTo>
                  <a:cubicBezTo>
                    <a:pt x="2483" y="2915"/>
                    <a:pt x="2538" y="2959"/>
                    <a:pt x="2595" y="2993"/>
                  </a:cubicBezTo>
                  <a:lnTo>
                    <a:pt x="2605" y="3004"/>
                  </a:lnTo>
                  <a:cubicBezTo>
                    <a:pt x="2605" y="3004"/>
                    <a:pt x="2617" y="3004"/>
                    <a:pt x="2617" y="3016"/>
                  </a:cubicBezTo>
                  <a:lnTo>
                    <a:pt x="2617" y="3004"/>
                  </a:lnTo>
                  <a:cubicBezTo>
                    <a:pt x="2617" y="3016"/>
                    <a:pt x="2628" y="3016"/>
                    <a:pt x="2628" y="3016"/>
                  </a:cubicBezTo>
                  <a:lnTo>
                    <a:pt x="2628" y="3026"/>
                  </a:lnTo>
                  <a:lnTo>
                    <a:pt x="2639" y="3026"/>
                  </a:lnTo>
                  <a:cubicBezTo>
                    <a:pt x="2739" y="3093"/>
                    <a:pt x="2828" y="3171"/>
                    <a:pt x="2929" y="3249"/>
                  </a:cubicBezTo>
                  <a:cubicBezTo>
                    <a:pt x="3129" y="3405"/>
                    <a:pt x="3329" y="3583"/>
                    <a:pt x="3530" y="3750"/>
                  </a:cubicBezTo>
                  <a:cubicBezTo>
                    <a:pt x="3663" y="3862"/>
                    <a:pt x="3808" y="3973"/>
                    <a:pt x="3931" y="4084"/>
                  </a:cubicBezTo>
                  <a:cubicBezTo>
                    <a:pt x="3775" y="4084"/>
                    <a:pt x="3630" y="4095"/>
                    <a:pt x="3474" y="4095"/>
                  </a:cubicBezTo>
                  <a:cubicBezTo>
                    <a:pt x="3316" y="4098"/>
                    <a:pt x="3158" y="4100"/>
                    <a:pt x="3001" y="4100"/>
                  </a:cubicBezTo>
                  <a:cubicBezTo>
                    <a:pt x="2625" y="4100"/>
                    <a:pt x="2251" y="4092"/>
                    <a:pt x="1882" y="4084"/>
                  </a:cubicBezTo>
                  <a:lnTo>
                    <a:pt x="1058" y="4084"/>
                  </a:lnTo>
                  <a:cubicBezTo>
                    <a:pt x="935" y="4084"/>
                    <a:pt x="802" y="4084"/>
                    <a:pt x="680" y="4095"/>
                  </a:cubicBezTo>
                  <a:lnTo>
                    <a:pt x="301" y="4095"/>
                  </a:lnTo>
                  <a:cubicBezTo>
                    <a:pt x="279" y="4095"/>
                    <a:pt x="257" y="4095"/>
                    <a:pt x="234" y="4107"/>
                  </a:cubicBezTo>
                  <a:cubicBezTo>
                    <a:pt x="200" y="4107"/>
                    <a:pt x="168" y="4107"/>
                    <a:pt x="145" y="4117"/>
                  </a:cubicBezTo>
                  <a:cubicBezTo>
                    <a:pt x="67" y="4140"/>
                    <a:pt x="12" y="4218"/>
                    <a:pt x="0" y="4295"/>
                  </a:cubicBezTo>
                  <a:lnTo>
                    <a:pt x="0" y="4318"/>
                  </a:lnTo>
                  <a:cubicBezTo>
                    <a:pt x="0" y="4362"/>
                    <a:pt x="12" y="4407"/>
                    <a:pt x="45" y="4451"/>
                  </a:cubicBezTo>
                  <a:cubicBezTo>
                    <a:pt x="67" y="4474"/>
                    <a:pt x="101" y="4496"/>
                    <a:pt x="134" y="4518"/>
                  </a:cubicBezTo>
                  <a:cubicBezTo>
                    <a:pt x="178" y="4540"/>
                    <a:pt x="234" y="4552"/>
                    <a:pt x="290" y="4552"/>
                  </a:cubicBezTo>
                  <a:lnTo>
                    <a:pt x="390" y="4552"/>
                  </a:lnTo>
                  <a:cubicBezTo>
                    <a:pt x="468" y="4552"/>
                    <a:pt x="546" y="4540"/>
                    <a:pt x="624" y="4540"/>
                  </a:cubicBezTo>
                  <a:cubicBezTo>
                    <a:pt x="769" y="4530"/>
                    <a:pt x="913" y="4530"/>
                    <a:pt x="1047" y="4518"/>
                  </a:cubicBezTo>
                  <a:lnTo>
                    <a:pt x="2472" y="4518"/>
                  </a:lnTo>
                  <a:cubicBezTo>
                    <a:pt x="2605" y="4524"/>
                    <a:pt x="2736" y="4527"/>
                    <a:pt x="2867" y="4527"/>
                  </a:cubicBezTo>
                  <a:cubicBezTo>
                    <a:pt x="2998" y="4527"/>
                    <a:pt x="3129" y="4524"/>
                    <a:pt x="3263" y="4518"/>
                  </a:cubicBezTo>
                  <a:cubicBezTo>
                    <a:pt x="3407" y="4518"/>
                    <a:pt x="3540" y="4518"/>
                    <a:pt x="3686" y="4507"/>
                  </a:cubicBezTo>
                  <a:cubicBezTo>
                    <a:pt x="3785" y="4507"/>
                    <a:pt x="3886" y="4507"/>
                    <a:pt x="3986" y="4496"/>
                  </a:cubicBezTo>
                  <a:lnTo>
                    <a:pt x="3986" y="4496"/>
                  </a:lnTo>
                  <a:cubicBezTo>
                    <a:pt x="3874" y="4596"/>
                    <a:pt x="3775" y="4686"/>
                    <a:pt x="3663" y="4785"/>
                  </a:cubicBezTo>
                  <a:cubicBezTo>
                    <a:pt x="3451" y="4963"/>
                    <a:pt x="3251" y="5142"/>
                    <a:pt x="3040" y="5320"/>
                  </a:cubicBezTo>
                  <a:cubicBezTo>
                    <a:pt x="2906" y="5420"/>
                    <a:pt x="2773" y="5532"/>
                    <a:pt x="2639" y="5631"/>
                  </a:cubicBezTo>
                  <a:cubicBezTo>
                    <a:pt x="2572" y="5676"/>
                    <a:pt x="2516" y="5720"/>
                    <a:pt x="2449" y="5765"/>
                  </a:cubicBezTo>
                  <a:lnTo>
                    <a:pt x="2350" y="5832"/>
                  </a:lnTo>
                  <a:cubicBezTo>
                    <a:pt x="2316" y="5854"/>
                    <a:pt x="2283" y="5876"/>
                    <a:pt x="2261" y="5910"/>
                  </a:cubicBezTo>
                  <a:cubicBezTo>
                    <a:pt x="2227" y="5932"/>
                    <a:pt x="2204" y="5977"/>
                    <a:pt x="2194" y="6022"/>
                  </a:cubicBezTo>
                  <a:cubicBezTo>
                    <a:pt x="2194" y="6054"/>
                    <a:pt x="2204" y="6099"/>
                    <a:pt x="2216" y="6133"/>
                  </a:cubicBezTo>
                  <a:cubicBezTo>
                    <a:pt x="2253" y="6188"/>
                    <a:pt x="2312" y="6228"/>
                    <a:pt x="2381" y="6228"/>
                  </a:cubicBezTo>
                  <a:cubicBezTo>
                    <a:pt x="2396" y="6228"/>
                    <a:pt x="2411" y="6226"/>
                    <a:pt x="2427" y="6222"/>
                  </a:cubicBezTo>
                  <a:cubicBezTo>
                    <a:pt x="2461" y="6222"/>
                    <a:pt x="2483" y="6210"/>
                    <a:pt x="2516" y="6188"/>
                  </a:cubicBezTo>
                  <a:cubicBezTo>
                    <a:pt x="2583" y="6155"/>
                    <a:pt x="2639" y="6111"/>
                    <a:pt x="2694" y="6077"/>
                  </a:cubicBezTo>
                  <a:cubicBezTo>
                    <a:pt x="2750" y="6032"/>
                    <a:pt x="2795" y="5999"/>
                    <a:pt x="2840" y="5965"/>
                  </a:cubicBezTo>
                  <a:cubicBezTo>
                    <a:pt x="2962" y="5876"/>
                    <a:pt x="3062" y="5787"/>
                    <a:pt x="3174" y="5710"/>
                  </a:cubicBezTo>
                  <a:cubicBezTo>
                    <a:pt x="3285" y="5621"/>
                    <a:pt x="3396" y="5532"/>
                    <a:pt x="3508" y="5431"/>
                  </a:cubicBezTo>
                  <a:cubicBezTo>
                    <a:pt x="3619" y="5342"/>
                    <a:pt x="3719" y="5253"/>
                    <a:pt x="3819" y="5164"/>
                  </a:cubicBezTo>
                  <a:cubicBezTo>
                    <a:pt x="3997" y="5008"/>
                    <a:pt x="4176" y="4841"/>
                    <a:pt x="4354" y="4686"/>
                  </a:cubicBezTo>
                  <a:lnTo>
                    <a:pt x="4354" y="5443"/>
                  </a:lnTo>
                  <a:cubicBezTo>
                    <a:pt x="4354" y="5765"/>
                    <a:pt x="4354" y="6088"/>
                    <a:pt x="4364" y="6411"/>
                  </a:cubicBezTo>
                  <a:lnTo>
                    <a:pt x="4364" y="6400"/>
                  </a:lnTo>
                  <a:cubicBezTo>
                    <a:pt x="4376" y="6967"/>
                    <a:pt x="4387" y="7536"/>
                    <a:pt x="4409" y="8092"/>
                  </a:cubicBezTo>
                  <a:cubicBezTo>
                    <a:pt x="4409" y="8214"/>
                    <a:pt x="4420" y="8326"/>
                    <a:pt x="4420" y="8437"/>
                  </a:cubicBezTo>
                  <a:cubicBezTo>
                    <a:pt x="4431" y="8560"/>
                    <a:pt x="4443" y="8694"/>
                    <a:pt x="4487" y="8805"/>
                  </a:cubicBezTo>
                  <a:cubicBezTo>
                    <a:pt x="4528" y="8876"/>
                    <a:pt x="4614" y="8928"/>
                    <a:pt x="4697" y="8928"/>
                  </a:cubicBezTo>
                  <a:cubicBezTo>
                    <a:pt x="4705" y="8928"/>
                    <a:pt x="4713" y="8928"/>
                    <a:pt x="4721" y="8927"/>
                  </a:cubicBezTo>
                  <a:cubicBezTo>
                    <a:pt x="4821" y="8916"/>
                    <a:pt x="4899" y="8849"/>
                    <a:pt x="4933" y="8760"/>
                  </a:cubicBezTo>
                  <a:cubicBezTo>
                    <a:pt x="4955" y="8660"/>
                    <a:pt x="4955" y="8560"/>
                    <a:pt x="4955" y="8459"/>
                  </a:cubicBezTo>
                  <a:lnTo>
                    <a:pt x="4955" y="8181"/>
                  </a:lnTo>
                  <a:cubicBezTo>
                    <a:pt x="4943" y="7992"/>
                    <a:pt x="4943" y="7814"/>
                    <a:pt x="4933" y="7635"/>
                  </a:cubicBezTo>
                  <a:cubicBezTo>
                    <a:pt x="4921" y="7380"/>
                    <a:pt x="4921" y="7113"/>
                    <a:pt x="4910" y="6856"/>
                  </a:cubicBezTo>
                  <a:lnTo>
                    <a:pt x="4876" y="6088"/>
                  </a:lnTo>
                  <a:cubicBezTo>
                    <a:pt x="4866" y="5810"/>
                    <a:pt x="4866" y="5532"/>
                    <a:pt x="4866" y="5253"/>
                  </a:cubicBezTo>
                  <a:cubicBezTo>
                    <a:pt x="4854" y="5142"/>
                    <a:pt x="4854" y="5020"/>
                    <a:pt x="4854" y="4908"/>
                  </a:cubicBezTo>
                  <a:lnTo>
                    <a:pt x="4854" y="4908"/>
                  </a:lnTo>
                  <a:cubicBezTo>
                    <a:pt x="4866" y="4919"/>
                    <a:pt x="4888" y="4930"/>
                    <a:pt x="4899" y="4953"/>
                  </a:cubicBezTo>
                  <a:cubicBezTo>
                    <a:pt x="4988" y="5020"/>
                    <a:pt x="5077" y="5109"/>
                    <a:pt x="5166" y="5186"/>
                  </a:cubicBezTo>
                  <a:cubicBezTo>
                    <a:pt x="5267" y="5275"/>
                    <a:pt x="5356" y="5364"/>
                    <a:pt x="5467" y="5453"/>
                  </a:cubicBezTo>
                  <a:cubicBezTo>
                    <a:pt x="5556" y="5532"/>
                    <a:pt x="5645" y="5609"/>
                    <a:pt x="5745" y="5688"/>
                  </a:cubicBezTo>
                  <a:cubicBezTo>
                    <a:pt x="5846" y="5777"/>
                    <a:pt x="5935" y="5866"/>
                    <a:pt x="6034" y="5943"/>
                  </a:cubicBezTo>
                  <a:cubicBezTo>
                    <a:pt x="6079" y="5988"/>
                    <a:pt x="6123" y="6032"/>
                    <a:pt x="6180" y="6077"/>
                  </a:cubicBezTo>
                  <a:cubicBezTo>
                    <a:pt x="6213" y="6099"/>
                    <a:pt x="6246" y="6121"/>
                    <a:pt x="6279" y="6155"/>
                  </a:cubicBezTo>
                  <a:cubicBezTo>
                    <a:pt x="6291" y="6166"/>
                    <a:pt x="6302" y="6166"/>
                    <a:pt x="6313" y="6177"/>
                  </a:cubicBezTo>
                  <a:cubicBezTo>
                    <a:pt x="6345" y="6201"/>
                    <a:pt x="6383" y="6219"/>
                    <a:pt x="6422" y="6219"/>
                  </a:cubicBezTo>
                  <a:cubicBezTo>
                    <a:pt x="6438" y="6219"/>
                    <a:pt x="6453" y="6217"/>
                    <a:pt x="6469" y="6210"/>
                  </a:cubicBezTo>
                  <a:cubicBezTo>
                    <a:pt x="6514" y="6200"/>
                    <a:pt x="6558" y="6177"/>
                    <a:pt x="6580" y="6133"/>
                  </a:cubicBezTo>
                  <a:cubicBezTo>
                    <a:pt x="6625" y="6054"/>
                    <a:pt x="6603" y="5965"/>
                    <a:pt x="6547" y="5899"/>
                  </a:cubicBezTo>
                  <a:cubicBezTo>
                    <a:pt x="6480" y="5854"/>
                    <a:pt x="6413" y="5799"/>
                    <a:pt x="6358" y="5743"/>
                  </a:cubicBezTo>
                  <a:cubicBezTo>
                    <a:pt x="6279" y="5665"/>
                    <a:pt x="6213" y="5598"/>
                    <a:pt x="6135" y="5542"/>
                  </a:cubicBezTo>
                  <a:cubicBezTo>
                    <a:pt x="6001" y="5409"/>
                    <a:pt x="5856" y="5287"/>
                    <a:pt x="5712" y="5164"/>
                  </a:cubicBezTo>
                  <a:cubicBezTo>
                    <a:pt x="5667" y="5119"/>
                    <a:pt x="5611" y="5075"/>
                    <a:pt x="5567" y="5030"/>
                  </a:cubicBezTo>
                  <a:cubicBezTo>
                    <a:pt x="5433" y="4897"/>
                    <a:pt x="5300" y="4752"/>
                    <a:pt x="5166" y="4619"/>
                  </a:cubicBezTo>
                  <a:cubicBezTo>
                    <a:pt x="5111" y="4574"/>
                    <a:pt x="5066" y="4530"/>
                    <a:pt x="5010" y="4485"/>
                  </a:cubicBezTo>
                  <a:cubicBezTo>
                    <a:pt x="5200" y="4485"/>
                    <a:pt x="5389" y="4485"/>
                    <a:pt x="5567" y="4496"/>
                  </a:cubicBezTo>
                  <a:cubicBezTo>
                    <a:pt x="5753" y="4496"/>
                    <a:pt x="5938" y="4501"/>
                    <a:pt x="6120" y="4501"/>
                  </a:cubicBezTo>
                  <a:cubicBezTo>
                    <a:pt x="6211" y="4501"/>
                    <a:pt x="6302" y="4500"/>
                    <a:pt x="6391" y="4496"/>
                  </a:cubicBezTo>
                  <a:cubicBezTo>
                    <a:pt x="6669" y="4496"/>
                    <a:pt x="6937" y="4485"/>
                    <a:pt x="7204" y="4474"/>
                  </a:cubicBezTo>
                  <a:cubicBezTo>
                    <a:pt x="7471" y="4463"/>
                    <a:pt x="7738" y="4463"/>
                    <a:pt x="8005" y="4441"/>
                  </a:cubicBezTo>
                  <a:lnTo>
                    <a:pt x="8372" y="4441"/>
                  </a:lnTo>
                  <a:cubicBezTo>
                    <a:pt x="8473" y="4441"/>
                    <a:pt x="8573" y="4429"/>
                    <a:pt x="8673" y="4429"/>
                  </a:cubicBezTo>
                  <a:lnTo>
                    <a:pt x="8874" y="4429"/>
                  </a:lnTo>
                  <a:cubicBezTo>
                    <a:pt x="8907" y="4429"/>
                    <a:pt x="8941" y="4418"/>
                    <a:pt x="8974" y="4396"/>
                  </a:cubicBezTo>
                  <a:cubicBezTo>
                    <a:pt x="9040" y="4340"/>
                    <a:pt x="9063" y="4251"/>
                    <a:pt x="9040" y="4173"/>
                  </a:cubicBezTo>
                  <a:cubicBezTo>
                    <a:pt x="9018" y="4107"/>
                    <a:pt x="8963" y="4073"/>
                    <a:pt x="8896" y="4050"/>
                  </a:cubicBezTo>
                  <a:lnTo>
                    <a:pt x="8740" y="4050"/>
                  </a:lnTo>
                  <a:cubicBezTo>
                    <a:pt x="8684" y="4050"/>
                    <a:pt x="8629" y="4062"/>
                    <a:pt x="8573" y="4062"/>
                  </a:cubicBezTo>
                  <a:cubicBezTo>
                    <a:pt x="8461" y="4062"/>
                    <a:pt x="8362" y="4073"/>
                    <a:pt x="8250" y="4073"/>
                  </a:cubicBezTo>
                  <a:lnTo>
                    <a:pt x="8261" y="4073"/>
                  </a:lnTo>
                  <a:cubicBezTo>
                    <a:pt x="8184" y="4073"/>
                    <a:pt x="8094" y="4084"/>
                    <a:pt x="8016" y="4084"/>
                  </a:cubicBezTo>
                  <a:lnTo>
                    <a:pt x="7994" y="4084"/>
                  </a:lnTo>
                  <a:cubicBezTo>
                    <a:pt x="7827" y="4095"/>
                    <a:pt x="7671" y="4095"/>
                    <a:pt x="7504" y="4107"/>
                  </a:cubicBezTo>
                  <a:cubicBezTo>
                    <a:pt x="7393" y="4107"/>
                    <a:pt x="7271" y="4117"/>
                    <a:pt x="7159" y="4117"/>
                  </a:cubicBezTo>
                  <a:lnTo>
                    <a:pt x="7070" y="4117"/>
                  </a:lnTo>
                  <a:cubicBezTo>
                    <a:pt x="6925" y="4129"/>
                    <a:pt x="6781" y="4129"/>
                    <a:pt x="6636" y="4129"/>
                  </a:cubicBezTo>
                  <a:lnTo>
                    <a:pt x="6625" y="4129"/>
                  </a:lnTo>
                  <a:cubicBezTo>
                    <a:pt x="6558" y="4129"/>
                    <a:pt x="6502" y="4140"/>
                    <a:pt x="6435" y="4140"/>
                  </a:cubicBezTo>
                  <a:cubicBezTo>
                    <a:pt x="6246" y="4129"/>
                    <a:pt x="6057" y="4129"/>
                    <a:pt x="5868" y="4129"/>
                  </a:cubicBezTo>
                  <a:cubicBezTo>
                    <a:pt x="5611" y="4117"/>
                    <a:pt x="5344" y="4107"/>
                    <a:pt x="5088" y="4095"/>
                  </a:cubicBezTo>
                  <a:lnTo>
                    <a:pt x="5022" y="4095"/>
                  </a:lnTo>
                  <a:cubicBezTo>
                    <a:pt x="5032" y="4095"/>
                    <a:pt x="5032" y="4084"/>
                    <a:pt x="5044" y="4084"/>
                  </a:cubicBezTo>
                  <a:cubicBezTo>
                    <a:pt x="5133" y="4018"/>
                    <a:pt x="5222" y="3939"/>
                    <a:pt x="5300" y="3862"/>
                  </a:cubicBezTo>
                  <a:cubicBezTo>
                    <a:pt x="5400" y="3761"/>
                    <a:pt x="5512" y="3672"/>
                    <a:pt x="5611" y="3572"/>
                  </a:cubicBezTo>
                  <a:cubicBezTo>
                    <a:pt x="5723" y="3483"/>
                    <a:pt x="5823" y="3382"/>
                    <a:pt x="5923" y="3283"/>
                  </a:cubicBezTo>
                  <a:cubicBezTo>
                    <a:pt x="6024" y="3194"/>
                    <a:pt x="6135" y="3105"/>
                    <a:pt x="6224" y="3004"/>
                  </a:cubicBezTo>
                  <a:cubicBezTo>
                    <a:pt x="6269" y="2959"/>
                    <a:pt x="6313" y="2915"/>
                    <a:pt x="6368" y="2882"/>
                  </a:cubicBezTo>
                  <a:lnTo>
                    <a:pt x="6402" y="2848"/>
                  </a:lnTo>
                  <a:cubicBezTo>
                    <a:pt x="6447" y="2804"/>
                    <a:pt x="6480" y="2737"/>
                    <a:pt x="6480" y="2670"/>
                  </a:cubicBezTo>
                  <a:cubicBezTo>
                    <a:pt x="6480" y="2637"/>
                    <a:pt x="6469" y="2603"/>
                    <a:pt x="6457" y="2570"/>
                  </a:cubicBezTo>
                  <a:cubicBezTo>
                    <a:pt x="6435" y="2526"/>
                    <a:pt x="6402" y="2492"/>
                    <a:pt x="6358" y="2470"/>
                  </a:cubicBezTo>
                  <a:cubicBezTo>
                    <a:pt x="6328" y="2457"/>
                    <a:pt x="6296" y="2451"/>
                    <a:pt x="6264" y="2451"/>
                  </a:cubicBezTo>
                  <a:cubicBezTo>
                    <a:pt x="6211" y="2451"/>
                    <a:pt x="6159" y="2468"/>
                    <a:pt x="6123" y="2503"/>
                  </a:cubicBezTo>
                  <a:cubicBezTo>
                    <a:pt x="6090" y="2514"/>
                    <a:pt x="6068" y="2536"/>
                    <a:pt x="6046" y="2559"/>
                  </a:cubicBezTo>
                  <a:cubicBezTo>
                    <a:pt x="5990" y="2615"/>
                    <a:pt x="5945" y="2670"/>
                    <a:pt x="5890" y="2726"/>
                  </a:cubicBezTo>
                  <a:cubicBezTo>
                    <a:pt x="5756" y="2848"/>
                    <a:pt x="5634" y="2971"/>
                    <a:pt x="5512" y="3093"/>
                  </a:cubicBezTo>
                  <a:cubicBezTo>
                    <a:pt x="5512" y="3093"/>
                    <a:pt x="5512" y="3093"/>
                    <a:pt x="5512" y="3093"/>
                  </a:cubicBezTo>
                  <a:lnTo>
                    <a:pt x="5512" y="3093"/>
                  </a:lnTo>
                  <a:lnTo>
                    <a:pt x="5500" y="3105"/>
                  </a:lnTo>
                  <a:lnTo>
                    <a:pt x="5489" y="3115"/>
                  </a:lnTo>
                  <a:lnTo>
                    <a:pt x="5255" y="3350"/>
                  </a:lnTo>
                  <a:cubicBezTo>
                    <a:pt x="5166" y="3439"/>
                    <a:pt x="5066" y="3528"/>
                    <a:pt x="4977" y="3617"/>
                  </a:cubicBezTo>
                  <a:cubicBezTo>
                    <a:pt x="4933" y="3661"/>
                    <a:pt x="4888" y="3694"/>
                    <a:pt x="4844" y="3739"/>
                  </a:cubicBezTo>
                  <a:lnTo>
                    <a:pt x="4844" y="3372"/>
                  </a:lnTo>
                  <a:cubicBezTo>
                    <a:pt x="4844" y="3060"/>
                    <a:pt x="4832" y="2737"/>
                    <a:pt x="4821" y="2425"/>
                  </a:cubicBezTo>
                  <a:cubicBezTo>
                    <a:pt x="4799" y="2103"/>
                    <a:pt x="4777" y="1791"/>
                    <a:pt x="4765" y="1479"/>
                  </a:cubicBezTo>
                  <a:lnTo>
                    <a:pt x="4765" y="1479"/>
                  </a:lnTo>
                  <a:cubicBezTo>
                    <a:pt x="4772" y="1486"/>
                    <a:pt x="4775" y="1492"/>
                    <a:pt x="4776" y="1499"/>
                  </a:cubicBezTo>
                  <a:lnTo>
                    <a:pt x="4776" y="1499"/>
                  </a:lnTo>
                  <a:lnTo>
                    <a:pt x="4743" y="878"/>
                  </a:lnTo>
                  <a:cubicBezTo>
                    <a:pt x="4743" y="767"/>
                    <a:pt x="4732" y="666"/>
                    <a:pt x="4732" y="566"/>
                  </a:cubicBezTo>
                  <a:cubicBezTo>
                    <a:pt x="4721" y="510"/>
                    <a:pt x="4710" y="455"/>
                    <a:pt x="4710" y="399"/>
                  </a:cubicBezTo>
                  <a:lnTo>
                    <a:pt x="4710" y="310"/>
                  </a:lnTo>
                  <a:cubicBezTo>
                    <a:pt x="4721" y="277"/>
                    <a:pt x="4721" y="243"/>
                    <a:pt x="4721" y="221"/>
                  </a:cubicBezTo>
                  <a:cubicBezTo>
                    <a:pt x="4710" y="176"/>
                    <a:pt x="4698" y="132"/>
                    <a:pt x="4676" y="99"/>
                  </a:cubicBezTo>
                  <a:cubicBezTo>
                    <a:pt x="4643" y="54"/>
                    <a:pt x="4599" y="32"/>
                    <a:pt x="4554" y="10"/>
                  </a:cubicBezTo>
                  <a:cubicBezTo>
                    <a:pt x="4534" y="4"/>
                    <a:pt x="4514" y="1"/>
                    <a:pt x="4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7465275" y="4832105"/>
              <a:ext cx="273327" cy="283078"/>
            </a:xfrm>
            <a:custGeom>
              <a:avLst/>
              <a:gdLst/>
              <a:ahLst/>
              <a:cxnLst/>
              <a:rect l="l" t="t" r="r" b="b"/>
              <a:pathLst>
                <a:path w="6391" h="6619" extrusionOk="0">
                  <a:moveTo>
                    <a:pt x="2850" y="4815"/>
                  </a:moveTo>
                  <a:cubicBezTo>
                    <a:pt x="2850" y="4815"/>
                    <a:pt x="2850" y="4820"/>
                    <a:pt x="2854" y="4827"/>
                  </a:cubicBezTo>
                  <a:lnTo>
                    <a:pt x="2854" y="4827"/>
                  </a:lnTo>
                  <a:cubicBezTo>
                    <a:pt x="2853" y="4823"/>
                    <a:pt x="2852" y="4819"/>
                    <a:pt x="2850" y="4815"/>
                  </a:cubicBezTo>
                  <a:close/>
                  <a:moveTo>
                    <a:pt x="2936" y="1"/>
                  </a:moveTo>
                  <a:cubicBezTo>
                    <a:pt x="2922" y="1"/>
                    <a:pt x="2908" y="2"/>
                    <a:pt x="2895" y="5"/>
                  </a:cubicBezTo>
                  <a:cubicBezTo>
                    <a:pt x="2839" y="16"/>
                    <a:pt x="2794" y="72"/>
                    <a:pt x="2783" y="127"/>
                  </a:cubicBezTo>
                  <a:cubicBezTo>
                    <a:pt x="2772" y="161"/>
                    <a:pt x="2772" y="194"/>
                    <a:pt x="2772" y="216"/>
                  </a:cubicBezTo>
                  <a:lnTo>
                    <a:pt x="2772" y="294"/>
                  </a:lnTo>
                  <a:cubicBezTo>
                    <a:pt x="2772" y="350"/>
                    <a:pt x="2772" y="406"/>
                    <a:pt x="2761" y="461"/>
                  </a:cubicBezTo>
                  <a:cubicBezTo>
                    <a:pt x="2761" y="528"/>
                    <a:pt x="2761" y="606"/>
                    <a:pt x="2750" y="673"/>
                  </a:cubicBezTo>
                  <a:cubicBezTo>
                    <a:pt x="2717" y="817"/>
                    <a:pt x="2694" y="951"/>
                    <a:pt x="2661" y="1096"/>
                  </a:cubicBezTo>
                  <a:lnTo>
                    <a:pt x="2661" y="1084"/>
                  </a:lnTo>
                  <a:cubicBezTo>
                    <a:pt x="2661" y="1096"/>
                    <a:pt x="2661" y="1096"/>
                    <a:pt x="2650" y="1107"/>
                  </a:cubicBezTo>
                  <a:lnTo>
                    <a:pt x="2650" y="1129"/>
                  </a:lnTo>
                  <a:cubicBezTo>
                    <a:pt x="2638" y="1151"/>
                    <a:pt x="2638" y="1173"/>
                    <a:pt x="2628" y="1196"/>
                  </a:cubicBezTo>
                  <a:cubicBezTo>
                    <a:pt x="2616" y="1252"/>
                    <a:pt x="2605" y="1296"/>
                    <a:pt x="2594" y="1352"/>
                  </a:cubicBezTo>
                  <a:cubicBezTo>
                    <a:pt x="2571" y="1396"/>
                    <a:pt x="2561" y="1452"/>
                    <a:pt x="2539" y="1497"/>
                  </a:cubicBezTo>
                  <a:cubicBezTo>
                    <a:pt x="2505" y="1608"/>
                    <a:pt x="2472" y="1708"/>
                    <a:pt x="2438" y="1809"/>
                  </a:cubicBezTo>
                  <a:cubicBezTo>
                    <a:pt x="2393" y="1931"/>
                    <a:pt x="2327" y="2053"/>
                    <a:pt x="2271" y="2165"/>
                  </a:cubicBezTo>
                  <a:cubicBezTo>
                    <a:pt x="2237" y="2220"/>
                    <a:pt x="2215" y="2265"/>
                    <a:pt x="2171" y="2321"/>
                  </a:cubicBezTo>
                  <a:cubicBezTo>
                    <a:pt x="2138" y="2365"/>
                    <a:pt x="2104" y="2410"/>
                    <a:pt x="2071" y="2443"/>
                  </a:cubicBezTo>
                  <a:cubicBezTo>
                    <a:pt x="2037" y="2477"/>
                    <a:pt x="1993" y="2509"/>
                    <a:pt x="1960" y="2543"/>
                  </a:cubicBezTo>
                  <a:cubicBezTo>
                    <a:pt x="1915" y="2576"/>
                    <a:pt x="1881" y="2610"/>
                    <a:pt x="1837" y="2632"/>
                  </a:cubicBezTo>
                  <a:cubicBezTo>
                    <a:pt x="1792" y="2665"/>
                    <a:pt x="1759" y="2699"/>
                    <a:pt x="1715" y="2721"/>
                  </a:cubicBezTo>
                  <a:cubicBezTo>
                    <a:pt x="1670" y="2744"/>
                    <a:pt x="1614" y="2777"/>
                    <a:pt x="1569" y="2799"/>
                  </a:cubicBezTo>
                  <a:cubicBezTo>
                    <a:pt x="1514" y="2833"/>
                    <a:pt x="1470" y="2855"/>
                    <a:pt x="1414" y="2888"/>
                  </a:cubicBezTo>
                  <a:cubicBezTo>
                    <a:pt x="1381" y="2910"/>
                    <a:pt x="1358" y="2922"/>
                    <a:pt x="1325" y="2944"/>
                  </a:cubicBezTo>
                  <a:cubicBezTo>
                    <a:pt x="1292" y="2955"/>
                    <a:pt x="1258" y="2977"/>
                    <a:pt x="1235" y="2989"/>
                  </a:cubicBezTo>
                  <a:cubicBezTo>
                    <a:pt x="1169" y="3022"/>
                    <a:pt x="1102" y="3055"/>
                    <a:pt x="1047" y="3078"/>
                  </a:cubicBezTo>
                  <a:cubicBezTo>
                    <a:pt x="1035" y="3088"/>
                    <a:pt x="1024" y="3088"/>
                    <a:pt x="1013" y="3100"/>
                  </a:cubicBezTo>
                  <a:cubicBezTo>
                    <a:pt x="968" y="3111"/>
                    <a:pt x="913" y="3133"/>
                    <a:pt x="869" y="3145"/>
                  </a:cubicBezTo>
                  <a:cubicBezTo>
                    <a:pt x="812" y="3167"/>
                    <a:pt x="757" y="3189"/>
                    <a:pt x="713" y="3211"/>
                  </a:cubicBezTo>
                  <a:cubicBezTo>
                    <a:pt x="657" y="3222"/>
                    <a:pt x="612" y="3244"/>
                    <a:pt x="567" y="3267"/>
                  </a:cubicBezTo>
                  <a:cubicBezTo>
                    <a:pt x="490" y="3300"/>
                    <a:pt x="412" y="3323"/>
                    <a:pt x="334" y="3345"/>
                  </a:cubicBezTo>
                  <a:lnTo>
                    <a:pt x="167" y="3412"/>
                  </a:lnTo>
                  <a:cubicBezTo>
                    <a:pt x="122" y="3422"/>
                    <a:pt x="89" y="3434"/>
                    <a:pt x="67" y="3467"/>
                  </a:cubicBezTo>
                  <a:cubicBezTo>
                    <a:pt x="11" y="3511"/>
                    <a:pt x="0" y="3578"/>
                    <a:pt x="33" y="3634"/>
                  </a:cubicBezTo>
                  <a:cubicBezTo>
                    <a:pt x="64" y="3695"/>
                    <a:pt x="117" y="3712"/>
                    <a:pt x="175" y="3712"/>
                  </a:cubicBezTo>
                  <a:cubicBezTo>
                    <a:pt x="224" y="3712"/>
                    <a:pt x="277" y="3700"/>
                    <a:pt x="323" y="3690"/>
                  </a:cubicBezTo>
                  <a:cubicBezTo>
                    <a:pt x="379" y="3679"/>
                    <a:pt x="434" y="3667"/>
                    <a:pt x="501" y="3657"/>
                  </a:cubicBezTo>
                  <a:cubicBezTo>
                    <a:pt x="646" y="3634"/>
                    <a:pt x="802" y="3623"/>
                    <a:pt x="958" y="3612"/>
                  </a:cubicBezTo>
                  <a:cubicBezTo>
                    <a:pt x="1102" y="3601"/>
                    <a:pt x="1258" y="3590"/>
                    <a:pt x="1414" y="3590"/>
                  </a:cubicBezTo>
                  <a:cubicBezTo>
                    <a:pt x="1447" y="3584"/>
                    <a:pt x="1483" y="3581"/>
                    <a:pt x="1520" y="3581"/>
                  </a:cubicBezTo>
                  <a:cubicBezTo>
                    <a:pt x="1556" y="3581"/>
                    <a:pt x="1592" y="3584"/>
                    <a:pt x="1626" y="3590"/>
                  </a:cubicBezTo>
                  <a:cubicBezTo>
                    <a:pt x="1681" y="3601"/>
                    <a:pt x="1725" y="3601"/>
                    <a:pt x="1781" y="3612"/>
                  </a:cubicBezTo>
                  <a:cubicBezTo>
                    <a:pt x="1848" y="3634"/>
                    <a:pt x="1915" y="3657"/>
                    <a:pt x="1970" y="3679"/>
                  </a:cubicBezTo>
                  <a:cubicBezTo>
                    <a:pt x="2037" y="3701"/>
                    <a:pt x="2093" y="3723"/>
                    <a:pt x="2160" y="3756"/>
                  </a:cubicBezTo>
                  <a:cubicBezTo>
                    <a:pt x="2182" y="3779"/>
                    <a:pt x="2205" y="3790"/>
                    <a:pt x="2227" y="3801"/>
                  </a:cubicBezTo>
                  <a:cubicBezTo>
                    <a:pt x="2271" y="3835"/>
                    <a:pt x="2316" y="3879"/>
                    <a:pt x="2360" y="3924"/>
                  </a:cubicBezTo>
                  <a:cubicBezTo>
                    <a:pt x="2405" y="3957"/>
                    <a:pt x="2449" y="4001"/>
                    <a:pt x="2482" y="4046"/>
                  </a:cubicBezTo>
                  <a:cubicBezTo>
                    <a:pt x="2527" y="4102"/>
                    <a:pt x="2561" y="4157"/>
                    <a:pt x="2594" y="4213"/>
                  </a:cubicBezTo>
                  <a:cubicBezTo>
                    <a:pt x="2638" y="4291"/>
                    <a:pt x="2683" y="4358"/>
                    <a:pt x="2717" y="4436"/>
                  </a:cubicBezTo>
                  <a:cubicBezTo>
                    <a:pt x="2761" y="4547"/>
                    <a:pt x="2806" y="4647"/>
                    <a:pt x="2839" y="4758"/>
                  </a:cubicBezTo>
                  <a:cubicBezTo>
                    <a:pt x="2839" y="4792"/>
                    <a:pt x="2850" y="4815"/>
                    <a:pt x="2861" y="4837"/>
                  </a:cubicBezTo>
                  <a:cubicBezTo>
                    <a:pt x="2858" y="4833"/>
                    <a:pt x="2856" y="4830"/>
                    <a:pt x="2854" y="4827"/>
                  </a:cubicBezTo>
                  <a:lnTo>
                    <a:pt x="2854" y="4827"/>
                  </a:lnTo>
                  <a:cubicBezTo>
                    <a:pt x="2964" y="5190"/>
                    <a:pt x="3051" y="5554"/>
                    <a:pt x="3117" y="5928"/>
                  </a:cubicBezTo>
                  <a:cubicBezTo>
                    <a:pt x="3128" y="5972"/>
                    <a:pt x="3128" y="6017"/>
                    <a:pt x="3140" y="6061"/>
                  </a:cubicBezTo>
                  <a:lnTo>
                    <a:pt x="3140" y="6072"/>
                  </a:lnTo>
                  <a:lnTo>
                    <a:pt x="3140" y="6094"/>
                  </a:lnTo>
                  <a:cubicBezTo>
                    <a:pt x="3140" y="6094"/>
                    <a:pt x="3150" y="6106"/>
                    <a:pt x="3150" y="6117"/>
                  </a:cubicBezTo>
                  <a:cubicBezTo>
                    <a:pt x="3162" y="6183"/>
                    <a:pt x="3173" y="6262"/>
                    <a:pt x="3184" y="6329"/>
                  </a:cubicBezTo>
                  <a:cubicBezTo>
                    <a:pt x="3195" y="6362"/>
                    <a:pt x="3195" y="6406"/>
                    <a:pt x="3207" y="6440"/>
                  </a:cubicBezTo>
                  <a:cubicBezTo>
                    <a:pt x="3217" y="6473"/>
                    <a:pt x="3217" y="6517"/>
                    <a:pt x="3251" y="6551"/>
                  </a:cubicBezTo>
                  <a:cubicBezTo>
                    <a:pt x="3273" y="6596"/>
                    <a:pt x="3318" y="6618"/>
                    <a:pt x="3362" y="6618"/>
                  </a:cubicBezTo>
                  <a:cubicBezTo>
                    <a:pt x="3385" y="6618"/>
                    <a:pt x="3395" y="6618"/>
                    <a:pt x="3418" y="6607"/>
                  </a:cubicBezTo>
                  <a:cubicBezTo>
                    <a:pt x="3462" y="6596"/>
                    <a:pt x="3484" y="6562"/>
                    <a:pt x="3507" y="6529"/>
                  </a:cubicBezTo>
                  <a:cubicBezTo>
                    <a:pt x="3518" y="6507"/>
                    <a:pt x="3518" y="6473"/>
                    <a:pt x="3518" y="6451"/>
                  </a:cubicBezTo>
                  <a:cubicBezTo>
                    <a:pt x="3529" y="6418"/>
                    <a:pt x="3529" y="6395"/>
                    <a:pt x="3529" y="6362"/>
                  </a:cubicBezTo>
                  <a:cubicBezTo>
                    <a:pt x="3518" y="6295"/>
                    <a:pt x="3518" y="6228"/>
                    <a:pt x="3518" y="6161"/>
                  </a:cubicBezTo>
                  <a:cubicBezTo>
                    <a:pt x="3507" y="6106"/>
                    <a:pt x="3507" y="6050"/>
                    <a:pt x="3496" y="5995"/>
                  </a:cubicBezTo>
                  <a:cubicBezTo>
                    <a:pt x="3496" y="5928"/>
                    <a:pt x="3496" y="5872"/>
                    <a:pt x="3484" y="5805"/>
                  </a:cubicBezTo>
                  <a:lnTo>
                    <a:pt x="3484" y="5493"/>
                  </a:lnTo>
                  <a:cubicBezTo>
                    <a:pt x="3496" y="5382"/>
                    <a:pt x="3496" y="5271"/>
                    <a:pt x="3507" y="5171"/>
                  </a:cubicBezTo>
                  <a:cubicBezTo>
                    <a:pt x="3518" y="5082"/>
                    <a:pt x="3529" y="4993"/>
                    <a:pt x="3551" y="4904"/>
                  </a:cubicBezTo>
                  <a:cubicBezTo>
                    <a:pt x="3563" y="4837"/>
                    <a:pt x="3585" y="4770"/>
                    <a:pt x="3607" y="4703"/>
                  </a:cubicBezTo>
                  <a:cubicBezTo>
                    <a:pt x="3640" y="4625"/>
                    <a:pt x="3674" y="4558"/>
                    <a:pt x="3707" y="4481"/>
                  </a:cubicBezTo>
                  <a:cubicBezTo>
                    <a:pt x="3741" y="4436"/>
                    <a:pt x="3774" y="4380"/>
                    <a:pt x="3808" y="4325"/>
                  </a:cubicBezTo>
                  <a:lnTo>
                    <a:pt x="3808" y="4325"/>
                  </a:lnTo>
                  <a:lnTo>
                    <a:pt x="3796" y="4335"/>
                  </a:lnTo>
                  <a:cubicBezTo>
                    <a:pt x="3818" y="4302"/>
                    <a:pt x="3852" y="4269"/>
                    <a:pt x="3875" y="4236"/>
                  </a:cubicBezTo>
                  <a:cubicBezTo>
                    <a:pt x="3897" y="4213"/>
                    <a:pt x="3930" y="4179"/>
                    <a:pt x="3952" y="4147"/>
                  </a:cubicBezTo>
                  <a:cubicBezTo>
                    <a:pt x="4019" y="4090"/>
                    <a:pt x="4075" y="4035"/>
                    <a:pt x="4142" y="3979"/>
                  </a:cubicBezTo>
                  <a:cubicBezTo>
                    <a:pt x="4219" y="3912"/>
                    <a:pt x="4298" y="3857"/>
                    <a:pt x="4387" y="3813"/>
                  </a:cubicBezTo>
                  <a:cubicBezTo>
                    <a:pt x="4509" y="3734"/>
                    <a:pt x="4632" y="3679"/>
                    <a:pt x="4765" y="3612"/>
                  </a:cubicBezTo>
                  <a:cubicBezTo>
                    <a:pt x="5010" y="3511"/>
                    <a:pt x="5266" y="3412"/>
                    <a:pt x="5533" y="3323"/>
                  </a:cubicBezTo>
                  <a:cubicBezTo>
                    <a:pt x="5644" y="3278"/>
                    <a:pt x="5767" y="3244"/>
                    <a:pt x="5879" y="3200"/>
                  </a:cubicBezTo>
                  <a:cubicBezTo>
                    <a:pt x="5990" y="3167"/>
                    <a:pt x="6090" y="3122"/>
                    <a:pt x="6201" y="3088"/>
                  </a:cubicBezTo>
                  <a:cubicBezTo>
                    <a:pt x="6235" y="3078"/>
                    <a:pt x="6257" y="3066"/>
                    <a:pt x="6279" y="3055"/>
                  </a:cubicBezTo>
                  <a:cubicBezTo>
                    <a:pt x="6302" y="3044"/>
                    <a:pt x="6312" y="3044"/>
                    <a:pt x="6335" y="3033"/>
                  </a:cubicBezTo>
                  <a:cubicBezTo>
                    <a:pt x="6368" y="2999"/>
                    <a:pt x="6391" y="2955"/>
                    <a:pt x="6379" y="2910"/>
                  </a:cubicBezTo>
                  <a:cubicBezTo>
                    <a:pt x="6368" y="2855"/>
                    <a:pt x="6335" y="2821"/>
                    <a:pt x="6279" y="2821"/>
                  </a:cubicBezTo>
                  <a:cubicBezTo>
                    <a:pt x="6264" y="2818"/>
                    <a:pt x="6250" y="2816"/>
                    <a:pt x="6234" y="2816"/>
                  </a:cubicBezTo>
                  <a:cubicBezTo>
                    <a:pt x="6204" y="2816"/>
                    <a:pt x="6172" y="2821"/>
                    <a:pt x="6134" y="2821"/>
                  </a:cubicBezTo>
                  <a:cubicBezTo>
                    <a:pt x="6090" y="2833"/>
                    <a:pt x="6034" y="2833"/>
                    <a:pt x="5978" y="2833"/>
                  </a:cubicBezTo>
                  <a:cubicBezTo>
                    <a:pt x="5926" y="2836"/>
                    <a:pt x="5876" y="2838"/>
                    <a:pt x="5825" y="2838"/>
                  </a:cubicBezTo>
                  <a:cubicBezTo>
                    <a:pt x="5725" y="2838"/>
                    <a:pt x="5626" y="2833"/>
                    <a:pt x="5522" y="2833"/>
                  </a:cubicBezTo>
                  <a:cubicBezTo>
                    <a:pt x="5377" y="2821"/>
                    <a:pt x="5221" y="2821"/>
                    <a:pt x="5077" y="2811"/>
                  </a:cubicBezTo>
                  <a:cubicBezTo>
                    <a:pt x="4921" y="2788"/>
                    <a:pt x="4765" y="2766"/>
                    <a:pt x="4609" y="2721"/>
                  </a:cubicBezTo>
                  <a:cubicBezTo>
                    <a:pt x="4509" y="2699"/>
                    <a:pt x="4420" y="2677"/>
                    <a:pt x="4331" y="2643"/>
                  </a:cubicBezTo>
                  <a:cubicBezTo>
                    <a:pt x="4264" y="2621"/>
                    <a:pt x="4209" y="2588"/>
                    <a:pt x="4152" y="2566"/>
                  </a:cubicBezTo>
                  <a:cubicBezTo>
                    <a:pt x="4086" y="2532"/>
                    <a:pt x="4030" y="2487"/>
                    <a:pt x="3974" y="2454"/>
                  </a:cubicBezTo>
                  <a:cubicBezTo>
                    <a:pt x="3919" y="2410"/>
                    <a:pt x="3875" y="2365"/>
                    <a:pt x="3818" y="2321"/>
                  </a:cubicBezTo>
                  <a:cubicBezTo>
                    <a:pt x="3796" y="2298"/>
                    <a:pt x="3774" y="2265"/>
                    <a:pt x="3741" y="2242"/>
                  </a:cubicBezTo>
                  <a:cubicBezTo>
                    <a:pt x="3707" y="2198"/>
                    <a:pt x="3685" y="2153"/>
                    <a:pt x="3652" y="2109"/>
                  </a:cubicBezTo>
                  <a:cubicBezTo>
                    <a:pt x="3607" y="2020"/>
                    <a:pt x="3563" y="1942"/>
                    <a:pt x="3518" y="1853"/>
                  </a:cubicBezTo>
                  <a:cubicBezTo>
                    <a:pt x="3474" y="1742"/>
                    <a:pt x="3429" y="1619"/>
                    <a:pt x="3385" y="1507"/>
                  </a:cubicBezTo>
                  <a:cubicBezTo>
                    <a:pt x="3385" y="1475"/>
                    <a:pt x="3373" y="1452"/>
                    <a:pt x="3362" y="1430"/>
                  </a:cubicBezTo>
                  <a:cubicBezTo>
                    <a:pt x="3340" y="1319"/>
                    <a:pt x="3318" y="1207"/>
                    <a:pt x="3284" y="1096"/>
                  </a:cubicBezTo>
                  <a:cubicBezTo>
                    <a:pt x="3262" y="973"/>
                    <a:pt x="3229" y="862"/>
                    <a:pt x="3207" y="740"/>
                  </a:cubicBezTo>
                  <a:cubicBezTo>
                    <a:pt x="3184" y="617"/>
                    <a:pt x="3162" y="505"/>
                    <a:pt x="3140" y="394"/>
                  </a:cubicBezTo>
                  <a:cubicBezTo>
                    <a:pt x="3128" y="327"/>
                    <a:pt x="3117" y="272"/>
                    <a:pt x="3106" y="216"/>
                  </a:cubicBezTo>
                  <a:cubicBezTo>
                    <a:pt x="3106" y="194"/>
                    <a:pt x="3106" y="171"/>
                    <a:pt x="3095" y="149"/>
                  </a:cubicBezTo>
                  <a:cubicBezTo>
                    <a:pt x="3084" y="116"/>
                    <a:pt x="3073" y="82"/>
                    <a:pt x="3051" y="49"/>
                  </a:cubicBezTo>
                  <a:cubicBezTo>
                    <a:pt x="3025" y="16"/>
                    <a:pt x="2980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1"/>
          <p:cNvSpPr txBox="1">
            <a:spLocks noGrp="1"/>
          </p:cNvSpPr>
          <p:nvPr>
            <p:ph type="title"/>
          </p:nvPr>
        </p:nvSpPr>
        <p:spPr>
          <a:xfrm>
            <a:off x="720000" y="447575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712" name="Google Shape;712;p31"/>
          <p:cNvCxnSpPr/>
          <p:nvPr/>
        </p:nvCxnSpPr>
        <p:spPr>
          <a:xfrm rot="10800000">
            <a:off x="4571988" y="-225637"/>
            <a:ext cx="0" cy="67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3" name="Google Shape;713;p31"/>
          <p:cNvGrpSpPr/>
          <p:nvPr/>
        </p:nvGrpSpPr>
        <p:grpSpPr>
          <a:xfrm>
            <a:off x="481824" y="345310"/>
            <a:ext cx="8335351" cy="4393240"/>
            <a:chOff x="481824" y="345310"/>
            <a:chExt cx="8335351" cy="4393240"/>
          </a:xfrm>
        </p:grpSpPr>
        <p:sp>
          <p:nvSpPr>
            <p:cNvPr id="714" name="Google Shape;714;p31"/>
            <p:cNvSpPr/>
            <p:nvPr/>
          </p:nvSpPr>
          <p:spPr>
            <a:xfrm>
              <a:off x="6014439" y="4209934"/>
              <a:ext cx="428526" cy="419204"/>
            </a:xfrm>
            <a:custGeom>
              <a:avLst/>
              <a:gdLst/>
              <a:ahLst/>
              <a:cxnLst/>
              <a:rect l="l" t="t" r="r" b="b"/>
              <a:pathLst>
                <a:path w="13979" h="13676" extrusionOk="0">
                  <a:moveTo>
                    <a:pt x="9946" y="7854"/>
                  </a:moveTo>
                  <a:lnTo>
                    <a:pt x="9946" y="7854"/>
                  </a:lnTo>
                  <a:cubicBezTo>
                    <a:pt x="9941" y="7859"/>
                    <a:pt x="9936" y="7862"/>
                    <a:pt x="9932" y="7864"/>
                  </a:cubicBezTo>
                  <a:lnTo>
                    <a:pt x="9932" y="7864"/>
                  </a:lnTo>
                  <a:cubicBezTo>
                    <a:pt x="9937" y="7860"/>
                    <a:pt x="9941" y="7857"/>
                    <a:pt x="9946" y="7854"/>
                  </a:cubicBezTo>
                  <a:close/>
                  <a:moveTo>
                    <a:pt x="7309" y="2838"/>
                  </a:moveTo>
                  <a:cubicBezTo>
                    <a:pt x="7319" y="2901"/>
                    <a:pt x="7330" y="2953"/>
                    <a:pt x="7340" y="3016"/>
                  </a:cubicBezTo>
                  <a:cubicBezTo>
                    <a:pt x="7424" y="3425"/>
                    <a:pt x="7550" y="3833"/>
                    <a:pt x="7728" y="4209"/>
                  </a:cubicBezTo>
                  <a:cubicBezTo>
                    <a:pt x="7812" y="4409"/>
                    <a:pt x="7916" y="4597"/>
                    <a:pt x="8031" y="4775"/>
                  </a:cubicBezTo>
                  <a:cubicBezTo>
                    <a:pt x="8147" y="4953"/>
                    <a:pt x="8282" y="5131"/>
                    <a:pt x="8419" y="5288"/>
                  </a:cubicBezTo>
                  <a:cubicBezTo>
                    <a:pt x="8492" y="5361"/>
                    <a:pt x="8555" y="5435"/>
                    <a:pt x="8618" y="5508"/>
                  </a:cubicBezTo>
                  <a:cubicBezTo>
                    <a:pt x="8701" y="5592"/>
                    <a:pt x="8775" y="5675"/>
                    <a:pt x="8859" y="5749"/>
                  </a:cubicBezTo>
                  <a:cubicBezTo>
                    <a:pt x="9026" y="5896"/>
                    <a:pt x="9194" y="6021"/>
                    <a:pt x="9382" y="6136"/>
                  </a:cubicBezTo>
                  <a:cubicBezTo>
                    <a:pt x="9571" y="6262"/>
                    <a:pt x="9769" y="6356"/>
                    <a:pt x="9969" y="6429"/>
                  </a:cubicBezTo>
                  <a:cubicBezTo>
                    <a:pt x="10073" y="6471"/>
                    <a:pt x="10167" y="6513"/>
                    <a:pt x="10272" y="6545"/>
                  </a:cubicBezTo>
                  <a:cubicBezTo>
                    <a:pt x="10377" y="6576"/>
                    <a:pt x="10481" y="6608"/>
                    <a:pt x="10586" y="6629"/>
                  </a:cubicBezTo>
                  <a:cubicBezTo>
                    <a:pt x="10796" y="6671"/>
                    <a:pt x="10995" y="6712"/>
                    <a:pt x="11204" y="6733"/>
                  </a:cubicBezTo>
                  <a:lnTo>
                    <a:pt x="11235" y="6733"/>
                  </a:lnTo>
                  <a:cubicBezTo>
                    <a:pt x="11026" y="6785"/>
                    <a:pt x="10816" y="6838"/>
                    <a:pt x="10607" y="6901"/>
                  </a:cubicBezTo>
                  <a:cubicBezTo>
                    <a:pt x="10209" y="7027"/>
                    <a:pt x="9832" y="7204"/>
                    <a:pt x="9466" y="7404"/>
                  </a:cubicBezTo>
                  <a:cubicBezTo>
                    <a:pt x="9089" y="7623"/>
                    <a:pt x="8743" y="7916"/>
                    <a:pt x="8440" y="8230"/>
                  </a:cubicBezTo>
                  <a:cubicBezTo>
                    <a:pt x="8293" y="8388"/>
                    <a:pt x="8168" y="8555"/>
                    <a:pt x="8042" y="8733"/>
                  </a:cubicBezTo>
                  <a:cubicBezTo>
                    <a:pt x="7916" y="8900"/>
                    <a:pt x="7801" y="9068"/>
                    <a:pt x="7696" y="9257"/>
                  </a:cubicBezTo>
                  <a:cubicBezTo>
                    <a:pt x="7591" y="9445"/>
                    <a:pt x="7498" y="9633"/>
                    <a:pt x="7414" y="9843"/>
                  </a:cubicBezTo>
                  <a:lnTo>
                    <a:pt x="7414" y="9822"/>
                  </a:lnTo>
                  <a:cubicBezTo>
                    <a:pt x="7414" y="9833"/>
                    <a:pt x="7414" y="9833"/>
                    <a:pt x="7403" y="9843"/>
                  </a:cubicBezTo>
                  <a:cubicBezTo>
                    <a:pt x="7319" y="10063"/>
                    <a:pt x="7246" y="10283"/>
                    <a:pt x="7173" y="10513"/>
                  </a:cubicBezTo>
                  <a:cubicBezTo>
                    <a:pt x="7110" y="10722"/>
                    <a:pt x="7058" y="10943"/>
                    <a:pt x="7005" y="11162"/>
                  </a:cubicBezTo>
                  <a:cubicBezTo>
                    <a:pt x="6984" y="11278"/>
                    <a:pt x="6963" y="11403"/>
                    <a:pt x="6942" y="11518"/>
                  </a:cubicBezTo>
                  <a:cubicBezTo>
                    <a:pt x="6932" y="11434"/>
                    <a:pt x="6921" y="11362"/>
                    <a:pt x="6911" y="11278"/>
                  </a:cubicBezTo>
                  <a:lnTo>
                    <a:pt x="6911" y="11288"/>
                  </a:lnTo>
                  <a:cubicBezTo>
                    <a:pt x="6911" y="11267"/>
                    <a:pt x="6900" y="11257"/>
                    <a:pt x="6900" y="11236"/>
                  </a:cubicBezTo>
                  <a:cubicBezTo>
                    <a:pt x="6879" y="11078"/>
                    <a:pt x="6858" y="10922"/>
                    <a:pt x="6827" y="10775"/>
                  </a:cubicBezTo>
                  <a:cubicBezTo>
                    <a:pt x="6796" y="10587"/>
                    <a:pt x="6754" y="10408"/>
                    <a:pt x="6712" y="10231"/>
                  </a:cubicBezTo>
                  <a:cubicBezTo>
                    <a:pt x="6670" y="10031"/>
                    <a:pt x="6618" y="9833"/>
                    <a:pt x="6555" y="9644"/>
                  </a:cubicBezTo>
                  <a:cubicBezTo>
                    <a:pt x="6502" y="9456"/>
                    <a:pt x="6430" y="9277"/>
                    <a:pt x="6346" y="9100"/>
                  </a:cubicBezTo>
                  <a:cubicBezTo>
                    <a:pt x="6272" y="8932"/>
                    <a:pt x="6199" y="8765"/>
                    <a:pt x="6105" y="8607"/>
                  </a:cubicBezTo>
                  <a:cubicBezTo>
                    <a:pt x="6000" y="8440"/>
                    <a:pt x="5885" y="8272"/>
                    <a:pt x="5749" y="8116"/>
                  </a:cubicBezTo>
                  <a:cubicBezTo>
                    <a:pt x="5613" y="7969"/>
                    <a:pt x="5455" y="7832"/>
                    <a:pt x="5299" y="7718"/>
                  </a:cubicBezTo>
                  <a:cubicBezTo>
                    <a:pt x="5131" y="7602"/>
                    <a:pt x="4974" y="7508"/>
                    <a:pt x="4796" y="7414"/>
                  </a:cubicBezTo>
                  <a:cubicBezTo>
                    <a:pt x="4618" y="7320"/>
                    <a:pt x="4429" y="7246"/>
                    <a:pt x="4241" y="7183"/>
                  </a:cubicBezTo>
                  <a:cubicBezTo>
                    <a:pt x="4052" y="7120"/>
                    <a:pt x="3875" y="7068"/>
                    <a:pt x="3686" y="7027"/>
                  </a:cubicBezTo>
                  <a:cubicBezTo>
                    <a:pt x="3498" y="6995"/>
                    <a:pt x="3309" y="6964"/>
                    <a:pt x="3110" y="6943"/>
                  </a:cubicBezTo>
                  <a:lnTo>
                    <a:pt x="3131" y="6943"/>
                  </a:lnTo>
                  <a:cubicBezTo>
                    <a:pt x="2932" y="6922"/>
                    <a:pt x="2733" y="6890"/>
                    <a:pt x="2534" y="6880"/>
                  </a:cubicBezTo>
                  <a:lnTo>
                    <a:pt x="2409" y="6880"/>
                  </a:lnTo>
                  <a:cubicBezTo>
                    <a:pt x="2430" y="6869"/>
                    <a:pt x="2451" y="6869"/>
                    <a:pt x="2472" y="6859"/>
                  </a:cubicBezTo>
                  <a:cubicBezTo>
                    <a:pt x="2890" y="6754"/>
                    <a:pt x="3288" y="6629"/>
                    <a:pt x="3696" y="6503"/>
                  </a:cubicBezTo>
                  <a:cubicBezTo>
                    <a:pt x="3885" y="6440"/>
                    <a:pt x="4084" y="6356"/>
                    <a:pt x="4273" y="6273"/>
                  </a:cubicBezTo>
                  <a:cubicBezTo>
                    <a:pt x="4450" y="6199"/>
                    <a:pt x="4629" y="6115"/>
                    <a:pt x="4806" y="6031"/>
                  </a:cubicBezTo>
                  <a:cubicBezTo>
                    <a:pt x="4985" y="5938"/>
                    <a:pt x="5162" y="5843"/>
                    <a:pt x="5330" y="5738"/>
                  </a:cubicBezTo>
                  <a:cubicBezTo>
                    <a:pt x="5497" y="5623"/>
                    <a:pt x="5665" y="5508"/>
                    <a:pt x="5811" y="5372"/>
                  </a:cubicBezTo>
                  <a:cubicBezTo>
                    <a:pt x="5969" y="5247"/>
                    <a:pt x="6125" y="5110"/>
                    <a:pt x="6251" y="4963"/>
                  </a:cubicBezTo>
                  <a:cubicBezTo>
                    <a:pt x="6388" y="4807"/>
                    <a:pt x="6513" y="4649"/>
                    <a:pt x="6628" y="4482"/>
                  </a:cubicBezTo>
                  <a:cubicBezTo>
                    <a:pt x="6744" y="4304"/>
                    <a:pt x="6858" y="4126"/>
                    <a:pt x="6963" y="3937"/>
                  </a:cubicBezTo>
                  <a:cubicBezTo>
                    <a:pt x="7058" y="3770"/>
                    <a:pt x="7131" y="3581"/>
                    <a:pt x="7183" y="3393"/>
                  </a:cubicBezTo>
                  <a:cubicBezTo>
                    <a:pt x="7235" y="3215"/>
                    <a:pt x="7277" y="3027"/>
                    <a:pt x="7309" y="2838"/>
                  </a:cubicBezTo>
                  <a:close/>
                  <a:moveTo>
                    <a:pt x="7307" y="1"/>
                  </a:moveTo>
                  <a:cubicBezTo>
                    <a:pt x="7250" y="1"/>
                    <a:pt x="7193" y="22"/>
                    <a:pt x="7152" y="63"/>
                  </a:cubicBezTo>
                  <a:cubicBezTo>
                    <a:pt x="7089" y="105"/>
                    <a:pt x="7068" y="168"/>
                    <a:pt x="7058" y="231"/>
                  </a:cubicBezTo>
                  <a:cubicBezTo>
                    <a:pt x="7058" y="293"/>
                    <a:pt x="7047" y="346"/>
                    <a:pt x="7037" y="398"/>
                  </a:cubicBezTo>
                  <a:cubicBezTo>
                    <a:pt x="7040" y="395"/>
                    <a:pt x="7042" y="391"/>
                    <a:pt x="7044" y="388"/>
                  </a:cubicBezTo>
                  <a:lnTo>
                    <a:pt x="7044" y="388"/>
                  </a:lnTo>
                  <a:cubicBezTo>
                    <a:pt x="7024" y="527"/>
                    <a:pt x="7005" y="667"/>
                    <a:pt x="6995" y="807"/>
                  </a:cubicBezTo>
                  <a:lnTo>
                    <a:pt x="6995" y="796"/>
                  </a:lnTo>
                  <a:cubicBezTo>
                    <a:pt x="6963" y="1005"/>
                    <a:pt x="6942" y="1215"/>
                    <a:pt x="6911" y="1435"/>
                  </a:cubicBezTo>
                  <a:cubicBezTo>
                    <a:pt x="6890" y="1634"/>
                    <a:pt x="6869" y="1822"/>
                    <a:pt x="6848" y="2021"/>
                  </a:cubicBezTo>
                  <a:cubicBezTo>
                    <a:pt x="6807" y="2336"/>
                    <a:pt x="6765" y="2660"/>
                    <a:pt x="6702" y="2974"/>
                  </a:cubicBezTo>
                  <a:cubicBezTo>
                    <a:pt x="6681" y="3079"/>
                    <a:pt x="6660" y="3194"/>
                    <a:pt x="6639" y="3299"/>
                  </a:cubicBezTo>
                  <a:cubicBezTo>
                    <a:pt x="6628" y="3341"/>
                    <a:pt x="6618" y="3383"/>
                    <a:pt x="6597" y="3414"/>
                  </a:cubicBezTo>
                  <a:cubicBezTo>
                    <a:pt x="6565" y="3497"/>
                    <a:pt x="6523" y="3581"/>
                    <a:pt x="6471" y="3665"/>
                  </a:cubicBezTo>
                  <a:cubicBezTo>
                    <a:pt x="6346" y="3885"/>
                    <a:pt x="6199" y="4105"/>
                    <a:pt x="6042" y="4314"/>
                  </a:cubicBezTo>
                  <a:cubicBezTo>
                    <a:pt x="5958" y="4430"/>
                    <a:pt x="5864" y="4535"/>
                    <a:pt x="5759" y="4639"/>
                  </a:cubicBezTo>
                  <a:cubicBezTo>
                    <a:pt x="5634" y="4765"/>
                    <a:pt x="5497" y="4880"/>
                    <a:pt x="5362" y="4995"/>
                  </a:cubicBezTo>
                  <a:cubicBezTo>
                    <a:pt x="5204" y="5110"/>
                    <a:pt x="5047" y="5215"/>
                    <a:pt x="4890" y="5319"/>
                  </a:cubicBezTo>
                  <a:cubicBezTo>
                    <a:pt x="4608" y="5477"/>
                    <a:pt x="4324" y="5603"/>
                    <a:pt x="4031" y="5728"/>
                  </a:cubicBezTo>
                  <a:cubicBezTo>
                    <a:pt x="3791" y="5833"/>
                    <a:pt x="3560" y="5917"/>
                    <a:pt x="3309" y="5990"/>
                  </a:cubicBezTo>
                  <a:cubicBezTo>
                    <a:pt x="3079" y="6063"/>
                    <a:pt x="2838" y="6136"/>
                    <a:pt x="2597" y="6210"/>
                  </a:cubicBezTo>
                  <a:cubicBezTo>
                    <a:pt x="2409" y="6262"/>
                    <a:pt x="2220" y="6315"/>
                    <a:pt x="2032" y="6356"/>
                  </a:cubicBezTo>
                  <a:lnTo>
                    <a:pt x="1497" y="6482"/>
                  </a:lnTo>
                  <a:cubicBezTo>
                    <a:pt x="1152" y="6566"/>
                    <a:pt x="806" y="6671"/>
                    <a:pt x="450" y="6733"/>
                  </a:cubicBezTo>
                  <a:lnTo>
                    <a:pt x="387" y="6733"/>
                  </a:lnTo>
                  <a:cubicBezTo>
                    <a:pt x="345" y="6743"/>
                    <a:pt x="314" y="6743"/>
                    <a:pt x="283" y="6743"/>
                  </a:cubicBezTo>
                  <a:cubicBezTo>
                    <a:pt x="157" y="6775"/>
                    <a:pt x="42" y="6880"/>
                    <a:pt x="21" y="7006"/>
                  </a:cubicBezTo>
                  <a:cubicBezTo>
                    <a:pt x="0" y="7110"/>
                    <a:pt x="31" y="7204"/>
                    <a:pt x="94" y="7278"/>
                  </a:cubicBezTo>
                  <a:cubicBezTo>
                    <a:pt x="159" y="7352"/>
                    <a:pt x="248" y="7384"/>
                    <a:pt x="340" y="7384"/>
                  </a:cubicBezTo>
                  <a:cubicBezTo>
                    <a:pt x="352" y="7384"/>
                    <a:pt x="365" y="7384"/>
                    <a:pt x="377" y="7383"/>
                  </a:cubicBezTo>
                  <a:cubicBezTo>
                    <a:pt x="419" y="7383"/>
                    <a:pt x="450" y="7372"/>
                    <a:pt x="492" y="7362"/>
                  </a:cubicBezTo>
                  <a:lnTo>
                    <a:pt x="629" y="7362"/>
                  </a:lnTo>
                  <a:cubicBezTo>
                    <a:pt x="722" y="7362"/>
                    <a:pt x="806" y="7351"/>
                    <a:pt x="901" y="7351"/>
                  </a:cubicBezTo>
                  <a:cubicBezTo>
                    <a:pt x="1225" y="7351"/>
                    <a:pt x="1550" y="7372"/>
                    <a:pt x="1874" y="7383"/>
                  </a:cubicBezTo>
                  <a:cubicBezTo>
                    <a:pt x="2209" y="7404"/>
                    <a:pt x="2534" y="7414"/>
                    <a:pt x="2869" y="7455"/>
                  </a:cubicBezTo>
                  <a:lnTo>
                    <a:pt x="2890" y="7455"/>
                  </a:lnTo>
                  <a:cubicBezTo>
                    <a:pt x="3173" y="7497"/>
                    <a:pt x="3456" y="7539"/>
                    <a:pt x="3728" y="7613"/>
                  </a:cubicBezTo>
                  <a:cubicBezTo>
                    <a:pt x="3927" y="7665"/>
                    <a:pt x="4115" y="7728"/>
                    <a:pt x="4304" y="7801"/>
                  </a:cubicBezTo>
                  <a:cubicBezTo>
                    <a:pt x="4440" y="7864"/>
                    <a:pt x="4587" y="7937"/>
                    <a:pt x="4722" y="8011"/>
                  </a:cubicBezTo>
                  <a:cubicBezTo>
                    <a:pt x="4838" y="8084"/>
                    <a:pt x="4964" y="8168"/>
                    <a:pt x="5078" y="8251"/>
                  </a:cubicBezTo>
                  <a:cubicBezTo>
                    <a:pt x="5152" y="8304"/>
                    <a:pt x="5215" y="8367"/>
                    <a:pt x="5278" y="8419"/>
                  </a:cubicBezTo>
                  <a:cubicBezTo>
                    <a:pt x="5330" y="8482"/>
                    <a:pt x="5382" y="8534"/>
                    <a:pt x="5424" y="8597"/>
                  </a:cubicBezTo>
                  <a:cubicBezTo>
                    <a:pt x="5487" y="8670"/>
                    <a:pt x="5529" y="8744"/>
                    <a:pt x="5581" y="8817"/>
                  </a:cubicBezTo>
                  <a:cubicBezTo>
                    <a:pt x="5644" y="8932"/>
                    <a:pt x="5707" y="9047"/>
                    <a:pt x="5759" y="9173"/>
                  </a:cubicBezTo>
                  <a:cubicBezTo>
                    <a:pt x="5811" y="9298"/>
                    <a:pt x="5864" y="9424"/>
                    <a:pt x="5906" y="9550"/>
                  </a:cubicBezTo>
                  <a:cubicBezTo>
                    <a:pt x="5948" y="9686"/>
                    <a:pt x="5990" y="9812"/>
                    <a:pt x="6032" y="9948"/>
                  </a:cubicBezTo>
                  <a:cubicBezTo>
                    <a:pt x="6084" y="10136"/>
                    <a:pt x="6125" y="10315"/>
                    <a:pt x="6157" y="10503"/>
                  </a:cubicBezTo>
                  <a:cubicBezTo>
                    <a:pt x="6199" y="10691"/>
                    <a:pt x="6230" y="10880"/>
                    <a:pt x="6262" y="11068"/>
                  </a:cubicBezTo>
                  <a:cubicBezTo>
                    <a:pt x="6283" y="11257"/>
                    <a:pt x="6314" y="11445"/>
                    <a:pt x="6335" y="11634"/>
                  </a:cubicBezTo>
                  <a:lnTo>
                    <a:pt x="6335" y="11623"/>
                  </a:lnTo>
                  <a:cubicBezTo>
                    <a:pt x="6346" y="11697"/>
                    <a:pt x="6356" y="11780"/>
                    <a:pt x="6367" y="11853"/>
                  </a:cubicBezTo>
                  <a:cubicBezTo>
                    <a:pt x="6398" y="12084"/>
                    <a:pt x="6430" y="12314"/>
                    <a:pt x="6450" y="12544"/>
                  </a:cubicBezTo>
                  <a:cubicBezTo>
                    <a:pt x="6471" y="12670"/>
                    <a:pt x="6481" y="12786"/>
                    <a:pt x="6492" y="12911"/>
                  </a:cubicBezTo>
                  <a:cubicBezTo>
                    <a:pt x="6502" y="13026"/>
                    <a:pt x="6502" y="13131"/>
                    <a:pt x="6523" y="13246"/>
                  </a:cubicBezTo>
                  <a:cubicBezTo>
                    <a:pt x="6544" y="13372"/>
                    <a:pt x="6576" y="13487"/>
                    <a:pt x="6681" y="13561"/>
                  </a:cubicBezTo>
                  <a:cubicBezTo>
                    <a:pt x="6723" y="13581"/>
                    <a:pt x="6765" y="13602"/>
                    <a:pt x="6807" y="13602"/>
                  </a:cubicBezTo>
                  <a:cubicBezTo>
                    <a:pt x="6837" y="13633"/>
                    <a:pt x="6869" y="13644"/>
                    <a:pt x="6911" y="13665"/>
                  </a:cubicBezTo>
                  <a:cubicBezTo>
                    <a:pt x="6942" y="13675"/>
                    <a:pt x="6974" y="13675"/>
                    <a:pt x="7016" y="13675"/>
                  </a:cubicBezTo>
                  <a:cubicBezTo>
                    <a:pt x="7152" y="13675"/>
                    <a:pt x="7288" y="13592"/>
                    <a:pt x="7330" y="13456"/>
                  </a:cubicBezTo>
                  <a:cubicBezTo>
                    <a:pt x="7351" y="13403"/>
                    <a:pt x="7361" y="13351"/>
                    <a:pt x="7372" y="13298"/>
                  </a:cubicBezTo>
                  <a:cubicBezTo>
                    <a:pt x="7382" y="13256"/>
                    <a:pt x="7382" y="13215"/>
                    <a:pt x="7393" y="13173"/>
                  </a:cubicBezTo>
                  <a:cubicBezTo>
                    <a:pt x="7403" y="13110"/>
                    <a:pt x="7414" y="13037"/>
                    <a:pt x="7424" y="12974"/>
                  </a:cubicBezTo>
                  <a:cubicBezTo>
                    <a:pt x="7435" y="12879"/>
                    <a:pt x="7445" y="12775"/>
                    <a:pt x="7456" y="12681"/>
                  </a:cubicBezTo>
                  <a:cubicBezTo>
                    <a:pt x="7477" y="12523"/>
                    <a:pt x="7508" y="12367"/>
                    <a:pt x="7529" y="12209"/>
                  </a:cubicBezTo>
                  <a:cubicBezTo>
                    <a:pt x="7550" y="12063"/>
                    <a:pt x="7581" y="11906"/>
                    <a:pt x="7602" y="11760"/>
                  </a:cubicBezTo>
                  <a:cubicBezTo>
                    <a:pt x="7654" y="11424"/>
                    <a:pt x="7717" y="11099"/>
                    <a:pt x="7801" y="10775"/>
                  </a:cubicBezTo>
                  <a:cubicBezTo>
                    <a:pt x="7864" y="10534"/>
                    <a:pt x="7937" y="10294"/>
                    <a:pt x="8031" y="10063"/>
                  </a:cubicBezTo>
                  <a:lnTo>
                    <a:pt x="8031" y="10073"/>
                  </a:lnTo>
                  <a:cubicBezTo>
                    <a:pt x="8031" y="10063"/>
                    <a:pt x="8031" y="10063"/>
                    <a:pt x="8042" y="10052"/>
                  </a:cubicBezTo>
                  <a:cubicBezTo>
                    <a:pt x="8115" y="9885"/>
                    <a:pt x="8199" y="9707"/>
                    <a:pt x="8293" y="9550"/>
                  </a:cubicBezTo>
                  <a:cubicBezTo>
                    <a:pt x="8408" y="9340"/>
                    <a:pt x="8545" y="9142"/>
                    <a:pt x="8691" y="8953"/>
                  </a:cubicBezTo>
                  <a:lnTo>
                    <a:pt x="8691" y="8942"/>
                  </a:lnTo>
                  <a:lnTo>
                    <a:pt x="8701" y="8932"/>
                  </a:lnTo>
                  <a:cubicBezTo>
                    <a:pt x="8712" y="8921"/>
                    <a:pt x="8712" y="8921"/>
                    <a:pt x="8712" y="8911"/>
                  </a:cubicBezTo>
                  <a:cubicBezTo>
                    <a:pt x="8817" y="8775"/>
                    <a:pt x="8932" y="8649"/>
                    <a:pt x="9047" y="8524"/>
                  </a:cubicBezTo>
                  <a:cubicBezTo>
                    <a:pt x="9162" y="8419"/>
                    <a:pt x="9288" y="8314"/>
                    <a:pt x="9413" y="8209"/>
                  </a:cubicBezTo>
                  <a:cubicBezTo>
                    <a:pt x="9497" y="8147"/>
                    <a:pt x="9592" y="8074"/>
                    <a:pt x="9686" y="8011"/>
                  </a:cubicBezTo>
                  <a:cubicBezTo>
                    <a:pt x="9764" y="7962"/>
                    <a:pt x="9852" y="7913"/>
                    <a:pt x="9931" y="7864"/>
                  </a:cubicBezTo>
                  <a:lnTo>
                    <a:pt x="9931" y="7864"/>
                  </a:lnTo>
                  <a:cubicBezTo>
                    <a:pt x="9930" y="7864"/>
                    <a:pt x="9928" y="7864"/>
                    <a:pt x="9927" y="7864"/>
                  </a:cubicBezTo>
                  <a:lnTo>
                    <a:pt x="9927" y="7864"/>
                  </a:lnTo>
                  <a:cubicBezTo>
                    <a:pt x="9928" y="7864"/>
                    <a:pt x="9930" y="7864"/>
                    <a:pt x="9932" y="7864"/>
                  </a:cubicBezTo>
                  <a:lnTo>
                    <a:pt x="9932" y="7864"/>
                  </a:lnTo>
                  <a:cubicBezTo>
                    <a:pt x="9931" y="7864"/>
                    <a:pt x="9931" y="7864"/>
                    <a:pt x="9931" y="7864"/>
                  </a:cubicBezTo>
                  <a:lnTo>
                    <a:pt x="9931" y="7864"/>
                  </a:lnTo>
                  <a:cubicBezTo>
                    <a:pt x="9940" y="7861"/>
                    <a:pt x="9948" y="7853"/>
                    <a:pt x="9948" y="7853"/>
                  </a:cubicBezTo>
                  <a:lnTo>
                    <a:pt x="9948" y="7853"/>
                  </a:lnTo>
                  <a:cubicBezTo>
                    <a:pt x="9947" y="7854"/>
                    <a:pt x="9947" y="7854"/>
                    <a:pt x="9946" y="7854"/>
                  </a:cubicBezTo>
                  <a:lnTo>
                    <a:pt x="9946" y="7854"/>
                  </a:lnTo>
                  <a:cubicBezTo>
                    <a:pt x="9950" y="7851"/>
                    <a:pt x="9954" y="7847"/>
                    <a:pt x="9958" y="7843"/>
                  </a:cubicBezTo>
                  <a:cubicBezTo>
                    <a:pt x="10167" y="7728"/>
                    <a:pt x="10388" y="7613"/>
                    <a:pt x="10607" y="7508"/>
                  </a:cubicBezTo>
                  <a:cubicBezTo>
                    <a:pt x="10858" y="7404"/>
                    <a:pt x="11110" y="7320"/>
                    <a:pt x="11372" y="7246"/>
                  </a:cubicBezTo>
                  <a:cubicBezTo>
                    <a:pt x="11717" y="7152"/>
                    <a:pt x="12073" y="7089"/>
                    <a:pt x="12429" y="7037"/>
                  </a:cubicBezTo>
                  <a:lnTo>
                    <a:pt x="12398" y="7037"/>
                  </a:lnTo>
                  <a:cubicBezTo>
                    <a:pt x="12450" y="7037"/>
                    <a:pt x="12492" y="7027"/>
                    <a:pt x="12534" y="7027"/>
                  </a:cubicBezTo>
                  <a:lnTo>
                    <a:pt x="12503" y="7027"/>
                  </a:lnTo>
                  <a:cubicBezTo>
                    <a:pt x="12827" y="6985"/>
                    <a:pt x="13162" y="6953"/>
                    <a:pt x="13487" y="6922"/>
                  </a:cubicBezTo>
                  <a:cubicBezTo>
                    <a:pt x="13508" y="6932"/>
                    <a:pt x="13539" y="6932"/>
                    <a:pt x="13560" y="6932"/>
                  </a:cubicBezTo>
                  <a:cubicBezTo>
                    <a:pt x="13675" y="6932"/>
                    <a:pt x="13811" y="6922"/>
                    <a:pt x="13885" y="6817"/>
                  </a:cubicBezTo>
                  <a:cubicBezTo>
                    <a:pt x="13958" y="6733"/>
                    <a:pt x="13979" y="6618"/>
                    <a:pt x="13948" y="6503"/>
                  </a:cubicBezTo>
                  <a:cubicBezTo>
                    <a:pt x="13916" y="6398"/>
                    <a:pt x="13822" y="6336"/>
                    <a:pt x="13717" y="6294"/>
                  </a:cubicBezTo>
                  <a:cubicBezTo>
                    <a:pt x="13706" y="6294"/>
                    <a:pt x="13686" y="6283"/>
                    <a:pt x="13675" y="6283"/>
                  </a:cubicBezTo>
                  <a:cubicBezTo>
                    <a:pt x="13613" y="6262"/>
                    <a:pt x="13560" y="6241"/>
                    <a:pt x="13508" y="6231"/>
                  </a:cubicBezTo>
                  <a:cubicBezTo>
                    <a:pt x="13340" y="6189"/>
                    <a:pt x="13162" y="6189"/>
                    <a:pt x="12994" y="6178"/>
                  </a:cubicBezTo>
                  <a:cubicBezTo>
                    <a:pt x="12796" y="6168"/>
                    <a:pt x="12607" y="6147"/>
                    <a:pt x="12408" y="6136"/>
                  </a:cubicBezTo>
                  <a:cubicBezTo>
                    <a:pt x="12199" y="6115"/>
                    <a:pt x="12000" y="6105"/>
                    <a:pt x="11791" y="6094"/>
                  </a:cubicBezTo>
                  <a:cubicBezTo>
                    <a:pt x="11602" y="6073"/>
                    <a:pt x="11403" y="6063"/>
                    <a:pt x="11214" y="6042"/>
                  </a:cubicBezTo>
                  <a:lnTo>
                    <a:pt x="11204" y="6042"/>
                  </a:lnTo>
                  <a:cubicBezTo>
                    <a:pt x="10995" y="6010"/>
                    <a:pt x="10785" y="5980"/>
                    <a:pt x="10586" y="5927"/>
                  </a:cubicBezTo>
                  <a:cubicBezTo>
                    <a:pt x="10398" y="5875"/>
                    <a:pt x="10220" y="5812"/>
                    <a:pt x="10042" y="5738"/>
                  </a:cubicBezTo>
                  <a:cubicBezTo>
                    <a:pt x="9927" y="5686"/>
                    <a:pt x="9822" y="5634"/>
                    <a:pt x="9717" y="5582"/>
                  </a:cubicBezTo>
                  <a:cubicBezTo>
                    <a:pt x="9602" y="5508"/>
                    <a:pt x="9497" y="5435"/>
                    <a:pt x="9382" y="5361"/>
                  </a:cubicBezTo>
                  <a:cubicBezTo>
                    <a:pt x="9236" y="5236"/>
                    <a:pt x="9089" y="5110"/>
                    <a:pt x="8943" y="4963"/>
                  </a:cubicBezTo>
                  <a:cubicBezTo>
                    <a:pt x="8806" y="4828"/>
                    <a:pt x="8670" y="4670"/>
                    <a:pt x="8534" y="4514"/>
                  </a:cubicBezTo>
                  <a:cubicBezTo>
                    <a:pt x="8471" y="4419"/>
                    <a:pt x="8408" y="4335"/>
                    <a:pt x="8356" y="4241"/>
                  </a:cubicBezTo>
                  <a:cubicBezTo>
                    <a:pt x="8262" y="4084"/>
                    <a:pt x="8178" y="3927"/>
                    <a:pt x="8105" y="3760"/>
                  </a:cubicBezTo>
                  <a:cubicBezTo>
                    <a:pt x="8021" y="3550"/>
                    <a:pt x="7947" y="3341"/>
                    <a:pt x="7885" y="3131"/>
                  </a:cubicBezTo>
                  <a:cubicBezTo>
                    <a:pt x="7833" y="2943"/>
                    <a:pt x="7791" y="2744"/>
                    <a:pt x="7759" y="2545"/>
                  </a:cubicBezTo>
                  <a:cubicBezTo>
                    <a:pt x="7738" y="2346"/>
                    <a:pt x="7717" y="2157"/>
                    <a:pt x="7707" y="1948"/>
                  </a:cubicBezTo>
                  <a:cubicBezTo>
                    <a:pt x="7696" y="1759"/>
                    <a:pt x="7686" y="1561"/>
                    <a:pt x="7665" y="1372"/>
                  </a:cubicBezTo>
                  <a:cubicBezTo>
                    <a:pt x="7633" y="1005"/>
                    <a:pt x="7602" y="649"/>
                    <a:pt x="7539" y="304"/>
                  </a:cubicBezTo>
                  <a:cubicBezTo>
                    <a:pt x="7550" y="231"/>
                    <a:pt x="7539" y="168"/>
                    <a:pt x="7498" y="105"/>
                  </a:cubicBezTo>
                  <a:cubicBezTo>
                    <a:pt x="7487" y="84"/>
                    <a:pt x="7466" y="53"/>
                    <a:pt x="7435" y="42"/>
                  </a:cubicBezTo>
                  <a:cubicBezTo>
                    <a:pt x="7398" y="14"/>
                    <a:pt x="7353" y="1"/>
                    <a:pt x="7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965025" y="1000030"/>
              <a:ext cx="273327" cy="283078"/>
            </a:xfrm>
            <a:custGeom>
              <a:avLst/>
              <a:gdLst/>
              <a:ahLst/>
              <a:cxnLst/>
              <a:rect l="l" t="t" r="r" b="b"/>
              <a:pathLst>
                <a:path w="6391" h="6619" extrusionOk="0">
                  <a:moveTo>
                    <a:pt x="2850" y="4815"/>
                  </a:moveTo>
                  <a:cubicBezTo>
                    <a:pt x="2850" y="4815"/>
                    <a:pt x="2850" y="4820"/>
                    <a:pt x="2854" y="4827"/>
                  </a:cubicBezTo>
                  <a:lnTo>
                    <a:pt x="2854" y="4827"/>
                  </a:lnTo>
                  <a:cubicBezTo>
                    <a:pt x="2853" y="4823"/>
                    <a:pt x="2852" y="4819"/>
                    <a:pt x="2850" y="4815"/>
                  </a:cubicBezTo>
                  <a:close/>
                  <a:moveTo>
                    <a:pt x="2936" y="1"/>
                  </a:moveTo>
                  <a:cubicBezTo>
                    <a:pt x="2922" y="1"/>
                    <a:pt x="2908" y="2"/>
                    <a:pt x="2895" y="5"/>
                  </a:cubicBezTo>
                  <a:cubicBezTo>
                    <a:pt x="2839" y="16"/>
                    <a:pt x="2794" y="72"/>
                    <a:pt x="2783" y="127"/>
                  </a:cubicBezTo>
                  <a:cubicBezTo>
                    <a:pt x="2772" y="161"/>
                    <a:pt x="2772" y="194"/>
                    <a:pt x="2772" y="216"/>
                  </a:cubicBezTo>
                  <a:lnTo>
                    <a:pt x="2772" y="294"/>
                  </a:lnTo>
                  <a:cubicBezTo>
                    <a:pt x="2772" y="350"/>
                    <a:pt x="2772" y="406"/>
                    <a:pt x="2761" y="461"/>
                  </a:cubicBezTo>
                  <a:cubicBezTo>
                    <a:pt x="2761" y="528"/>
                    <a:pt x="2761" y="606"/>
                    <a:pt x="2750" y="673"/>
                  </a:cubicBezTo>
                  <a:cubicBezTo>
                    <a:pt x="2717" y="817"/>
                    <a:pt x="2694" y="951"/>
                    <a:pt x="2661" y="1096"/>
                  </a:cubicBezTo>
                  <a:lnTo>
                    <a:pt x="2661" y="1084"/>
                  </a:lnTo>
                  <a:cubicBezTo>
                    <a:pt x="2661" y="1096"/>
                    <a:pt x="2661" y="1096"/>
                    <a:pt x="2650" y="1107"/>
                  </a:cubicBezTo>
                  <a:lnTo>
                    <a:pt x="2650" y="1129"/>
                  </a:lnTo>
                  <a:cubicBezTo>
                    <a:pt x="2638" y="1151"/>
                    <a:pt x="2638" y="1173"/>
                    <a:pt x="2628" y="1196"/>
                  </a:cubicBezTo>
                  <a:cubicBezTo>
                    <a:pt x="2616" y="1252"/>
                    <a:pt x="2605" y="1296"/>
                    <a:pt x="2594" y="1352"/>
                  </a:cubicBezTo>
                  <a:cubicBezTo>
                    <a:pt x="2571" y="1396"/>
                    <a:pt x="2561" y="1452"/>
                    <a:pt x="2539" y="1497"/>
                  </a:cubicBezTo>
                  <a:cubicBezTo>
                    <a:pt x="2505" y="1608"/>
                    <a:pt x="2472" y="1708"/>
                    <a:pt x="2438" y="1809"/>
                  </a:cubicBezTo>
                  <a:cubicBezTo>
                    <a:pt x="2393" y="1931"/>
                    <a:pt x="2327" y="2053"/>
                    <a:pt x="2271" y="2165"/>
                  </a:cubicBezTo>
                  <a:cubicBezTo>
                    <a:pt x="2237" y="2220"/>
                    <a:pt x="2215" y="2265"/>
                    <a:pt x="2171" y="2321"/>
                  </a:cubicBezTo>
                  <a:cubicBezTo>
                    <a:pt x="2138" y="2365"/>
                    <a:pt x="2104" y="2410"/>
                    <a:pt x="2071" y="2443"/>
                  </a:cubicBezTo>
                  <a:cubicBezTo>
                    <a:pt x="2037" y="2477"/>
                    <a:pt x="1993" y="2509"/>
                    <a:pt x="1960" y="2543"/>
                  </a:cubicBezTo>
                  <a:cubicBezTo>
                    <a:pt x="1915" y="2576"/>
                    <a:pt x="1881" y="2610"/>
                    <a:pt x="1837" y="2632"/>
                  </a:cubicBezTo>
                  <a:cubicBezTo>
                    <a:pt x="1792" y="2665"/>
                    <a:pt x="1759" y="2699"/>
                    <a:pt x="1715" y="2721"/>
                  </a:cubicBezTo>
                  <a:cubicBezTo>
                    <a:pt x="1670" y="2744"/>
                    <a:pt x="1614" y="2777"/>
                    <a:pt x="1569" y="2799"/>
                  </a:cubicBezTo>
                  <a:cubicBezTo>
                    <a:pt x="1514" y="2833"/>
                    <a:pt x="1470" y="2855"/>
                    <a:pt x="1414" y="2888"/>
                  </a:cubicBezTo>
                  <a:cubicBezTo>
                    <a:pt x="1381" y="2910"/>
                    <a:pt x="1358" y="2922"/>
                    <a:pt x="1325" y="2944"/>
                  </a:cubicBezTo>
                  <a:cubicBezTo>
                    <a:pt x="1292" y="2955"/>
                    <a:pt x="1258" y="2977"/>
                    <a:pt x="1235" y="2989"/>
                  </a:cubicBezTo>
                  <a:cubicBezTo>
                    <a:pt x="1169" y="3022"/>
                    <a:pt x="1102" y="3055"/>
                    <a:pt x="1047" y="3078"/>
                  </a:cubicBezTo>
                  <a:cubicBezTo>
                    <a:pt x="1035" y="3088"/>
                    <a:pt x="1024" y="3088"/>
                    <a:pt x="1013" y="3100"/>
                  </a:cubicBezTo>
                  <a:cubicBezTo>
                    <a:pt x="968" y="3111"/>
                    <a:pt x="913" y="3133"/>
                    <a:pt x="869" y="3145"/>
                  </a:cubicBezTo>
                  <a:cubicBezTo>
                    <a:pt x="812" y="3167"/>
                    <a:pt x="757" y="3189"/>
                    <a:pt x="713" y="3211"/>
                  </a:cubicBezTo>
                  <a:cubicBezTo>
                    <a:pt x="657" y="3222"/>
                    <a:pt x="612" y="3244"/>
                    <a:pt x="567" y="3267"/>
                  </a:cubicBezTo>
                  <a:cubicBezTo>
                    <a:pt x="490" y="3300"/>
                    <a:pt x="412" y="3323"/>
                    <a:pt x="334" y="3345"/>
                  </a:cubicBezTo>
                  <a:lnTo>
                    <a:pt x="167" y="3412"/>
                  </a:lnTo>
                  <a:cubicBezTo>
                    <a:pt x="122" y="3422"/>
                    <a:pt x="89" y="3434"/>
                    <a:pt x="67" y="3467"/>
                  </a:cubicBezTo>
                  <a:cubicBezTo>
                    <a:pt x="11" y="3511"/>
                    <a:pt x="0" y="3578"/>
                    <a:pt x="33" y="3634"/>
                  </a:cubicBezTo>
                  <a:cubicBezTo>
                    <a:pt x="64" y="3695"/>
                    <a:pt x="117" y="3712"/>
                    <a:pt x="175" y="3712"/>
                  </a:cubicBezTo>
                  <a:cubicBezTo>
                    <a:pt x="224" y="3712"/>
                    <a:pt x="277" y="3700"/>
                    <a:pt x="323" y="3690"/>
                  </a:cubicBezTo>
                  <a:cubicBezTo>
                    <a:pt x="379" y="3679"/>
                    <a:pt x="434" y="3667"/>
                    <a:pt x="501" y="3657"/>
                  </a:cubicBezTo>
                  <a:cubicBezTo>
                    <a:pt x="646" y="3634"/>
                    <a:pt x="802" y="3623"/>
                    <a:pt x="958" y="3612"/>
                  </a:cubicBezTo>
                  <a:cubicBezTo>
                    <a:pt x="1102" y="3601"/>
                    <a:pt x="1258" y="3590"/>
                    <a:pt x="1414" y="3590"/>
                  </a:cubicBezTo>
                  <a:cubicBezTo>
                    <a:pt x="1447" y="3584"/>
                    <a:pt x="1483" y="3581"/>
                    <a:pt x="1520" y="3581"/>
                  </a:cubicBezTo>
                  <a:cubicBezTo>
                    <a:pt x="1556" y="3581"/>
                    <a:pt x="1592" y="3584"/>
                    <a:pt x="1626" y="3590"/>
                  </a:cubicBezTo>
                  <a:cubicBezTo>
                    <a:pt x="1681" y="3601"/>
                    <a:pt x="1725" y="3601"/>
                    <a:pt x="1781" y="3612"/>
                  </a:cubicBezTo>
                  <a:cubicBezTo>
                    <a:pt x="1848" y="3634"/>
                    <a:pt x="1915" y="3657"/>
                    <a:pt x="1970" y="3679"/>
                  </a:cubicBezTo>
                  <a:cubicBezTo>
                    <a:pt x="2037" y="3701"/>
                    <a:pt x="2093" y="3723"/>
                    <a:pt x="2160" y="3756"/>
                  </a:cubicBezTo>
                  <a:cubicBezTo>
                    <a:pt x="2182" y="3779"/>
                    <a:pt x="2205" y="3790"/>
                    <a:pt x="2227" y="3801"/>
                  </a:cubicBezTo>
                  <a:cubicBezTo>
                    <a:pt x="2271" y="3835"/>
                    <a:pt x="2316" y="3879"/>
                    <a:pt x="2360" y="3924"/>
                  </a:cubicBezTo>
                  <a:cubicBezTo>
                    <a:pt x="2405" y="3957"/>
                    <a:pt x="2449" y="4001"/>
                    <a:pt x="2482" y="4046"/>
                  </a:cubicBezTo>
                  <a:cubicBezTo>
                    <a:pt x="2527" y="4102"/>
                    <a:pt x="2561" y="4157"/>
                    <a:pt x="2594" y="4213"/>
                  </a:cubicBezTo>
                  <a:cubicBezTo>
                    <a:pt x="2638" y="4291"/>
                    <a:pt x="2683" y="4358"/>
                    <a:pt x="2717" y="4436"/>
                  </a:cubicBezTo>
                  <a:cubicBezTo>
                    <a:pt x="2761" y="4547"/>
                    <a:pt x="2806" y="4647"/>
                    <a:pt x="2839" y="4758"/>
                  </a:cubicBezTo>
                  <a:cubicBezTo>
                    <a:pt x="2839" y="4792"/>
                    <a:pt x="2850" y="4815"/>
                    <a:pt x="2861" y="4837"/>
                  </a:cubicBezTo>
                  <a:cubicBezTo>
                    <a:pt x="2858" y="4833"/>
                    <a:pt x="2856" y="4830"/>
                    <a:pt x="2854" y="4827"/>
                  </a:cubicBezTo>
                  <a:lnTo>
                    <a:pt x="2854" y="4827"/>
                  </a:lnTo>
                  <a:cubicBezTo>
                    <a:pt x="2964" y="5190"/>
                    <a:pt x="3051" y="5554"/>
                    <a:pt x="3117" y="5928"/>
                  </a:cubicBezTo>
                  <a:cubicBezTo>
                    <a:pt x="3128" y="5972"/>
                    <a:pt x="3128" y="6017"/>
                    <a:pt x="3140" y="6061"/>
                  </a:cubicBezTo>
                  <a:lnTo>
                    <a:pt x="3140" y="6072"/>
                  </a:lnTo>
                  <a:lnTo>
                    <a:pt x="3140" y="6094"/>
                  </a:lnTo>
                  <a:cubicBezTo>
                    <a:pt x="3140" y="6094"/>
                    <a:pt x="3150" y="6106"/>
                    <a:pt x="3150" y="6117"/>
                  </a:cubicBezTo>
                  <a:cubicBezTo>
                    <a:pt x="3162" y="6183"/>
                    <a:pt x="3173" y="6262"/>
                    <a:pt x="3184" y="6329"/>
                  </a:cubicBezTo>
                  <a:cubicBezTo>
                    <a:pt x="3195" y="6362"/>
                    <a:pt x="3195" y="6406"/>
                    <a:pt x="3207" y="6440"/>
                  </a:cubicBezTo>
                  <a:cubicBezTo>
                    <a:pt x="3217" y="6473"/>
                    <a:pt x="3217" y="6517"/>
                    <a:pt x="3251" y="6551"/>
                  </a:cubicBezTo>
                  <a:cubicBezTo>
                    <a:pt x="3273" y="6596"/>
                    <a:pt x="3318" y="6618"/>
                    <a:pt x="3362" y="6618"/>
                  </a:cubicBezTo>
                  <a:cubicBezTo>
                    <a:pt x="3385" y="6618"/>
                    <a:pt x="3395" y="6618"/>
                    <a:pt x="3418" y="6607"/>
                  </a:cubicBezTo>
                  <a:cubicBezTo>
                    <a:pt x="3462" y="6596"/>
                    <a:pt x="3484" y="6562"/>
                    <a:pt x="3507" y="6529"/>
                  </a:cubicBezTo>
                  <a:cubicBezTo>
                    <a:pt x="3518" y="6507"/>
                    <a:pt x="3518" y="6473"/>
                    <a:pt x="3518" y="6451"/>
                  </a:cubicBezTo>
                  <a:cubicBezTo>
                    <a:pt x="3529" y="6418"/>
                    <a:pt x="3529" y="6395"/>
                    <a:pt x="3529" y="6362"/>
                  </a:cubicBezTo>
                  <a:cubicBezTo>
                    <a:pt x="3518" y="6295"/>
                    <a:pt x="3518" y="6228"/>
                    <a:pt x="3518" y="6161"/>
                  </a:cubicBezTo>
                  <a:cubicBezTo>
                    <a:pt x="3507" y="6106"/>
                    <a:pt x="3507" y="6050"/>
                    <a:pt x="3496" y="5995"/>
                  </a:cubicBezTo>
                  <a:cubicBezTo>
                    <a:pt x="3496" y="5928"/>
                    <a:pt x="3496" y="5872"/>
                    <a:pt x="3484" y="5805"/>
                  </a:cubicBezTo>
                  <a:lnTo>
                    <a:pt x="3484" y="5493"/>
                  </a:lnTo>
                  <a:cubicBezTo>
                    <a:pt x="3496" y="5382"/>
                    <a:pt x="3496" y="5271"/>
                    <a:pt x="3507" y="5171"/>
                  </a:cubicBezTo>
                  <a:cubicBezTo>
                    <a:pt x="3518" y="5082"/>
                    <a:pt x="3529" y="4993"/>
                    <a:pt x="3551" y="4904"/>
                  </a:cubicBezTo>
                  <a:cubicBezTo>
                    <a:pt x="3563" y="4837"/>
                    <a:pt x="3585" y="4770"/>
                    <a:pt x="3607" y="4703"/>
                  </a:cubicBezTo>
                  <a:cubicBezTo>
                    <a:pt x="3640" y="4625"/>
                    <a:pt x="3674" y="4558"/>
                    <a:pt x="3707" y="4481"/>
                  </a:cubicBezTo>
                  <a:cubicBezTo>
                    <a:pt x="3741" y="4436"/>
                    <a:pt x="3774" y="4380"/>
                    <a:pt x="3808" y="4325"/>
                  </a:cubicBezTo>
                  <a:lnTo>
                    <a:pt x="3808" y="4325"/>
                  </a:lnTo>
                  <a:lnTo>
                    <a:pt x="3796" y="4335"/>
                  </a:lnTo>
                  <a:cubicBezTo>
                    <a:pt x="3818" y="4302"/>
                    <a:pt x="3852" y="4269"/>
                    <a:pt x="3875" y="4236"/>
                  </a:cubicBezTo>
                  <a:cubicBezTo>
                    <a:pt x="3897" y="4213"/>
                    <a:pt x="3930" y="4179"/>
                    <a:pt x="3952" y="4147"/>
                  </a:cubicBezTo>
                  <a:cubicBezTo>
                    <a:pt x="4019" y="4090"/>
                    <a:pt x="4075" y="4035"/>
                    <a:pt x="4142" y="3979"/>
                  </a:cubicBezTo>
                  <a:cubicBezTo>
                    <a:pt x="4219" y="3912"/>
                    <a:pt x="4298" y="3857"/>
                    <a:pt x="4387" y="3813"/>
                  </a:cubicBezTo>
                  <a:cubicBezTo>
                    <a:pt x="4509" y="3734"/>
                    <a:pt x="4632" y="3679"/>
                    <a:pt x="4765" y="3612"/>
                  </a:cubicBezTo>
                  <a:cubicBezTo>
                    <a:pt x="5010" y="3511"/>
                    <a:pt x="5266" y="3412"/>
                    <a:pt x="5533" y="3323"/>
                  </a:cubicBezTo>
                  <a:cubicBezTo>
                    <a:pt x="5644" y="3278"/>
                    <a:pt x="5767" y="3244"/>
                    <a:pt x="5879" y="3200"/>
                  </a:cubicBezTo>
                  <a:cubicBezTo>
                    <a:pt x="5990" y="3167"/>
                    <a:pt x="6090" y="3122"/>
                    <a:pt x="6201" y="3088"/>
                  </a:cubicBezTo>
                  <a:cubicBezTo>
                    <a:pt x="6235" y="3078"/>
                    <a:pt x="6257" y="3066"/>
                    <a:pt x="6279" y="3055"/>
                  </a:cubicBezTo>
                  <a:cubicBezTo>
                    <a:pt x="6302" y="3044"/>
                    <a:pt x="6312" y="3044"/>
                    <a:pt x="6335" y="3033"/>
                  </a:cubicBezTo>
                  <a:cubicBezTo>
                    <a:pt x="6368" y="2999"/>
                    <a:pt x="6391" y="2955"/>
                    <a:pt x="6379" y="2910"/>
                  </a:cubicBezTo>
                  <a:cubicBezTo>
                    <a:pt x="6368" y="2855"/>
                    <a:pt x="6335" y="2821"/>
                    <a:pt x="6279" y="2821"/>
                  </a:cubicBezTo>
                  <a:cubicBezTo>
                    <a:pt x="6264" y="2818"/>
                    <a:pt x="6250" y="2816"/>
                    <a:pt x="6234" y="2816"/>
                  </a:cubicBezTo>
                  <a:cubicBezTo>
                    <a:pt x="6204" y="2816"/>
                    <a:pt x="6172" y="2821"/>
                    <a:pt x="6134" y="2821"/>
                  </a:cubicBezTo>
                  <a:cubicBezTo>
                    <a:pt x="6090" y="2833"/>
                    <a:pt x="6034" y="2833"/>
                    <a:pt x="5978" y="2833"/>
                  </a:cubicBezTo>
                  <a:cubicBezTo>
                    <a:pt x="5926" y="2836"/>
                    <a:pt x="5876" y="2838"/>
                    <a:pt x="5825" y="2838"/>
                  </a:cubicBezTo>
                  <a:cubicBezTo>
                    <a:pt x="5725" y="2838"/>
                    <a:pt x="5626" y="2833"/>
                    <a:pt x="5522" y="2833"/>
                  </a:cubicBezTo>
                  <a:cubicBezTo>
                    <a:pt x="5377" y="2821"/>
                    <a:pt x="5221" y="2821"/>
                    <a:pt x="5077" y="2811"/>
                  </a:cubicBezTo>
                  <a:cubicBezTo>
                    <a:pt x="4921" y="2788"/>
                    <a:pt x="4765" y="2766"/>
                    <a:pt x="4609" y="2721"/>
                  </a:cubicBezTo>
                  <a:cubicBezTo>
                    <a:pt x="4509" y="2699"/>
                    <a:pt x="4420" y="2677"/>
                    <a:pt x="4331" y="2643"/>
                  </a:cubicBezTo>
                  <a:cubicBezTo>
                    <a:pt x="4264" y="2621"/>
                    <a:pt x="4209" y="2588"/>
                    <a:pt x="4152" y="2566"/>
                  </a:cubicBezTo>
                  <a:cubicBezTo>
                    <a:pt x="4086" y="2532"/>
                    <a:pt x="4030" y="2487"/>
                    <a:pt x="3974" y="2454"/>
                  </a:cubicBezTo>
                  <a:cubicBezTo>
                    <a:pt x="3919" y="2410"/>
                    <a:pt x="3875" y="2365"/>
                    <a:pt x="3818" y="2321"/>
                  </a:cubicBezTo>
                  <a:cubicBezTo>
                    <a:pt x="3796" y="2298"/>
                    <a:pt x="3774" y="2265"/>
                    <a:pt x="3741" y="2242"/>
                  </a:cubicBezTo>
                  <a:cubicBezTo>
                    <a:pt x="3707" y="2198"/>
                    <a:pt x="3685" y="2153"/>
                    <a:pt x="3652" y="2109"/>
                  </a:cubicBezTo>
                  <a:cubicBezTo>
                    <a:pt x="3607" y="2020"/>
                    <a:pt x="3563" y="1942"/>
                    <a:pt x="3518" y="1853"/>
                  </a:cubicBezTo>
                  <a:cubicBezTo>
                    <a:pt x="3474" y="1742"/>
                    <a:pt x="3429" y="1619"/>
                    <a:pt x="3385" y="1507"/>
                  </a:cubicBezTo>
                  <a:cubicBezTo>
                    <a:pt x="3385" y="1475"/>
                    <a:pt x="3373" y="1452"/>
                    <a:pt x="3362" y="1430"/>
                  </a:cubicBezTo>
                  <a:cubicBezTo>
                    <a:pt x="3340" y="1319"/>
                    <a:pt x="3318" y="1207"/>
                    <a:pt x="3284" y="1096"/>
                  </a:cubicBezTo>
                  <a:cubicBezTo>
                    <a:pt x="3262" y="973"/>
                    <a:pt x="3229" y="862"/>
                    <a:pt x="3207" y="740"/>
                  </a:cubicBezTo>
                  <a:cubicBezTo>
                    <a:pt x="3184" y="617"/>
                    <a:pt x="3162" y="505"/>
                    <a:pt x="3140" y="394"/>
                  </a:cubicBezTo>
                  <a:cubicBezTo>
                    <a:pt x="3128" y="327"/>
                    <a:pt x="3117" y="272"/>
                    <a:pt x="3106" y="216"/>
                  </a:cubicBezTo>
                  <a:cubicBezTo>
                    <a:pt x="3106" y="194"/>
                    <a:pt x="3106" y="171"/>
                    <a:pt x="3095" y="149"/>
                  </a:cubicBezTo>
                  <a:cubicBezTo>
                    <a:pt x="3084" y="116"/>
                    <a:pt x="3073" y="82"/>
                    <a:pt x="3051" y="49"/>
                  </a:cubicBezTo>
                  <a:cubicBezTo>
                    <a:pt x="3025" y="16"/>
                    <a:pt x="2980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2006861" y="469603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8782075" y="1392500"/>
              <a:ext cx="35100" cy="34750"/>
            </a:xfrm>
            <a:custGeom>
              <a:avLst/>
              <a:gdLst/>
              <a:ahLst/>
              <a:cxnLst/>
              <a:rect l="l" t="t" r="r" b="b"/>
              <a:pathLst>
                <a:path w="1404" h="1390" extrusionOk="0">
                  <a:moveTo>
                    <a:pt x="733" y="1"/>
                  </a:moveTo>
                  <a:cubicBezTo>
                    <a:pt x="696" y="1"/>
                    <a:pt x="657" y="3"/>
                    <a:pt x="619" y="7"/>
                  </a:cubicBezTo>
                  <a:cubicBezTo>
                    <a:pt x="545" y="18"/>
                    <a:pt x="451" y="49"/>
                    <a:pt x="388" y="91"/>
                  </a:cubicBezTo>
                  <a:cubicBezTo>
                    <a:pt x="336" y="133"/>
                    <a:pt x="273" y="165"/>
                    <a:pt x="231" y="206"/>
                  </a:cubicBezTo>
                  <a:cubicBezTo>
                    <a:pt x="200" y="248"/>
                    <a:pt x="158" y="290"/>
                    <a:pt x="137" y="332"/>
                  </a:cubicBezTo>
                  <a:cubicBezTo>
                    <a:pt x="105" y="374"/>
                    <a:pt x="74" y="426"/>
                    <a:pt x="53" y="479"/>
                  </a:cubicBezTo>
                  <a:cubicBezTo>
                    <a:pt x="32" y="521"/>
                    <a:pt x="21" y="583"/>
                    <a:pt x="11" y="635"/>
                  </a:cubicBezTo>
                  <a:cubicBezTo>
                    <a:pt x="0" y="667"/>
                    <a:pt x="0" y="698"/>
                    <a:pt x="0" y="740"/>
                  </a:cubicBezTo>
                  <a:cubicBezTo>
                    <a:pt x="0" y="929"/>
                    <a:pt x="63" y="1107"/>
                    <a:pt x="200" y="1233"/>
                  </a:cubicBezTo>
                  <a:cubicBezTo>
                    <a:pt x="252" y="1275"/>
                    <a:pt x="294" y="1306"/>
                    <a:pt x="356" y="1337"/>
                  </a:cubicBezTo>
                  <a:cubicBezTo>
                    <a:pt x="398" y="1347"/>
                    <a:pt x="451" y="1379"/>
                    <a:pt x="514" y="1379"/>
                  </a:cubicBezTo>
                  <a:cubicBezTo>
                    <a:pt x="545" y="1379"/>
                    <a:pt x="587" y="1389"/>
                    <a:pt x="619" y="1389"/>
                  </a:cubicBezTo>
                  <a:cubicBezTo>
                    <a:pt x="640" y="1389"/>
                    <a:pt x="661" y="1389"/>
                    <a:pt x="681" y="1379"/>
                  </a:cubicBezTo>
                  <a:cubicBezTo>
                    <a:pt x="712" y="1379"/>
                    <a:pt x="754" y="1368"/>
                    <a:pt x="786" y="1358"/>
                  </a:cubicBezTo>
                  <a:cubicBezTo>
                    <a:pt x="838" y="1347"/>
                    <a:pt x="891" y="1316"/>
                    <a:pt x="933" y="1295"/>
                  </a:cubicBezTo>
                  <a:cubicBezTo>
                    <a:pt x="975" y="1264"/>
                    <a:pt x="1017" y="1243"/>
                    <a:pt x="1048" y="1212"/>
                  </a:cubicBezTo>
                  <a:cubicBezTo>
                    <a:pt x="1089" y="1191"/>
                    <a:pt x="1121" y="1170"/>
                    <a:pt x="1152" y="1149"/>
                  </a:cubicBezTo>
                  <a:cubicBezTo>
                    <a:pt x="1215" y="1096"/>
                    <a:pt x="1278" y="1033"/>
                    <a:pt x="1320" y="960"/>
                  </a:cubicBezTo>
                  <a:cubicBezTo>
                    <a:pt x="1362" y="887"/>
                    <a:pt x="1383" y="814"/>
                    <a:pt x="1394" y="730"/>
                  </a:cubicBezTo>
                  <a:cubicBezTo>
                    <a:pt x="1404" y="688"/>
                    <a:pt x="1394" y="625"/>
                    <a:pt x="1394" y="573"/>
                  </a:cubicBezTo>
                  <a:cubicBezTo>
                    <a:pt x="1383" y="531"/>
                    <a:pt x="1373" y="479"/>
                    <a:pt x="1352" y="426"/>
                  </a:cubicBezTo>
                  <a:cubicBezTo>
                    <a:pt x="1331" y="384"/>
                    <a:pt x="1310" y="332"/>
                    <a:pt x="1278" y="290"/>
                  </a:cubicBezTo>
                  <a:cubicBezTo>
                    <a:pt x="1247" y="248"/>
                    <a:pt x="1215" y="217"/>
                    <a:pt x="1173" y="175"/>
                  </a:cubicBezTo>
                  <a:cubicBezTo>
                    <a:pt x="1100" y="102"/>
                    <a:pt x="996" y="49"/>
                    <a:pt x="891" y="18"/>
                  </a:cubicBezTo>
                  <a:cubicBezTo>
                    <a:pt x="841" y="6"/>
                    <a:pt x="788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958513" y="539988"/>
              <a:ext cx="510750" cy="636500"/>
            </a:xfrm>
            <a:custGeom>
              <a:avLst/>
              <a:gdLst/>
              <a:ahLst/>
              <a:cxnLst/>
              <a:rect l="l" t="t" r="r" b="b"/>
              <a:pathLst>
                <a:path w="20430" h="25460" extrusionOk="0">
                  <a:moveTo>
                    <a:pt x="16777" y="0"/>
                  </a:moveTo>
                  <a:cubicBezTo>
                    <a:pt x="16709" y="0"/>
                    <a:pt x="16640" y="8"/>
                    <a:pt x="16566" y="15"/>
                  </a:cubicBezTo>
                  <a:cubicBezTo>
                    <a:pt x="16482" y="25"/>
                    <a:pt x="16398" y="46"/>
                    <a:pt x="16314" y="57"/>
                  </a:cubicBezTo>
                  <a:cubicBezTo>
                    <a:pt x="16126" y="78"/>
                    <a:pt x="15927" y="99"/>
                    <a:pt x="15739" y="151"/>
                  </a:cubicBezTo>
                  <a:cubicBezTo>
                    <a:pt x="15551" y="193"/>
                    <a:pt x="15383" y="246"/>
                    <a:pt x="15205" y="319"/>
                  </a:cubicBezTo>
                  <a:cubicBezTo>
                    <a:pt x="15027" y="381"/>
                    <a:pt x="14849" y="455"/>
                    <a:pt x="14671" y="539"/>
                  </a:cubicBezTo>
                  <a:cubicBezTo>
                    <a:pt x="14462" y="654"/>
                    <a:pt x="14273" y="790"/>
                    <a:pt x="14074" y="926"/>
                  </a:cubicBezTo>
                  <a:cubicBezTo>
                    <a:pt x="13791" y="1135"/>
                    <a:pt x="13529" y="1387"/>
                    <a:pt x="13289" y="1649"/>
                  </a:cubicBezTo>
                  <a:cubicBezTo>
                    <a:pt x="13058" y="1900"/>
                    <a:pt x="12849" y="2193"/>
                    <a:pt x="12671" y="2497"/>
                  </a:cubicBezTo>
                  <a:cubicBezTo>
                    <a:pt x="12577" y="2664"/>
                    <a:pt x="12493" y="2832"/>
                    <a:pt x="12409" y="2999"/>
                  </a:cubicBezTo>
                  <a:cubicBezTo>
                    <a:pt x="12335" y="3178"/>
                    <a:pt x="12263" y="3345"/>
                    <a:pt x="12200" y="3523"/>
                  </a:cubicBezTo>
                  <a:cubicBezTo>
                    <a:pt x="12126" y="3711"/>
                    <a:pt x="12063" y="3900"/>
                    <a:pt x="12011" y="4088"/>
                  </a:cubicBezTo>
                  <a:cubicBezTo>
                    <a:pt x="11959" y="4267"/>
                    <a:pt x="11917" y="4455"/>
                    <a:pt x="11875" y="4643"/>
                  </a:cubicBezTo>
                  <a:cubicBezTo>
                    <a:pt x="11791" y="5030"/>
                    <a:pt x="11728" y="5418"/>
                    <a:pt x="11686" y="5805"/>
                  </a:cubicBezTo>
                  <a:cubicBezTo>
                    <a:pt x="11644" y="6193"/>
                    <a:pt x="11613" y="6580"/>
                    <a:pt x="11603" y="6968"/>
                  </a:cubicBezTo>
                  <a:lnTo>
                    <a:pt x="11603" y="6999"/>
                  </a:lnTo>
                  <a:cubicBezTo>
                    <a:pt x="11582" y="7450"/>
                    <a:pt x="11582" y="7900"/>
                    <a:pt x="11582" y="8360"/>
                  </a:cubicBezTo>
                  <a:lnTo>
                    <a:pt x="11582" y="8905"/>
                  </a:lnTo>
                  <a:lnTo>
                    <a:pt x="11582" y="9523"/>
                  </a:lnTo>
                  <a:lnTo>
                    <a:pt x="11582" y="10706"/>
                  </a:lnTo>
                  <a:cubicBezTo>
                    <a:pt x="11582" y="11073"/>
                    <a:pt x="11592" y="11450"/>
                    <a:pt x="11603" y="11816"/>
                  </a:cubicBezTo>
                  <a:cubicBezTo>
                    <a:pt x="11613" y="12204"/>
                    <a:pt x="11623" y="12581"/>
                    <a:pt x="11655" y="12968"/>
                  </a:cubicBezTo>
                  <a:cubicBezTo>
                    <a:pt x="11697" y="13355"/>
                    <a:pt x="11728" y="13742"/>
                    <a:pt x="11770" y="14130"/>
                  </a:cubicBezTo>
                  <a:cubicBezTo>
                    <a:pt x="11781" y="14329"/>
                    <a:pt x="11802" y="14517"/>
                    <a:pt x="11823" y="14706"/>
                  </a:cubicBezTo>
                  <a:lnTo>
                    <a:pt x="11886" y="15240"/>
                  </a:lnTo>
                  <a:cubicBezTo>
                    <a:pt x="11907" y="15408"/>
                    <a:pt x="11917" y="15575"/>
                    <a:pt x="11928" y="15732"/>
                  </a:cubicBezTo>
                  <a:cubicBezTo>
                    <a:pt x="11948" y="15899"/>
                    <a:pt x="11969" y="16057"/>
                    <a:pt x="11979" y="16224"/>
                  </a:cubicBezTo>
                  <a:cubicBezTo>
                    <a:pt x="11990" y="16266"/>
                    <a:pt x="11990" y="16308"/>
                    <a:pt x="12000" y="16360"/>
                  </a:cubicBezTo>
                  <a:cubicBezTo>
                    <a:pt x="11938" y="16371"/>
                    <a:pt x="11875" y="16381"/>
                    <a:pt x="11802" y="16392"/>
                  </a:cubicBezTo>
                  <a:cubicBezTo>
                    <a:pt x="11644" y="16434"/>
                    <a:pt x="11488" y="16465"/>
                    <a:pt x="11330" y="16497"/>
                  </a:cubicBezTo>
                  <a:cubicBezTo>
                    <a:pt x="11027" y="16559"/>
                    <a:pt x="10713" y="16632"/>
                    <a:pt x="10409" y="16706"/>
                  </a:cubicBezTo>
                  <a:cubicBezTo>
                    <a:pt x="9708" y="16853"/>
                    <a:pt x="9006" y="17020"/>
                    <a:pt x="8315" y="17188"/>
                  </a:cubicBezTo>
                  <a:cubicBezTo>
                    <a:pt x="8305" y="17188"/>
                    <a:pt x="8294" y="17188"/>
                    <a:pt x="8284" y="17198"/>
                  </a:cubicBezTo>
                  <a:lnTo>
                    <a:pt x="8294" y="17188"/>
                  </a:lnTo>
                  <a:lnTo>
                    <a:pt x="8294" y="17188"/>
                  </a:lnTo>
                  <a:cubicBezTo>
                    <a:pt x="7875" y="17292"/>
                    <a:pt x="7467" y="17376"/>
                    <a:pt x="7037" y="17449"/>
                  </a:cubicBezTo>
                  <a:cubicBezTo>
                    <a:pt x="6681" y="17512"/>
                    <a:pt x="6325" y="17586"/>
                    <a:pt x="5969" y="17648"/>
                  </a:cubicBezTo>
                  <a:cubicBezTo>
                    <a:pt x="5624" y="17711"/>
                    <a:pt x="5268" y="17763"/>
                    <a:pt x="4922" y="17826"/>
                  </a:cubicBezTo>
                  <a:cubicBezTo>
                    <a:pt x="4577" y="17879"/>
                    <a:pt x="4231" y="17952"/>
                    <a:pt x="3886" y="18025"/>
                  </a:cubicBezTo>
                  <a:cubicBezTo>
                    <a:pt x="3519" y="18109"/>
                    <a:pt x="3163" y="18182"/>
                    <a:pt x="2807" y="18266"/>
                  </a:cubicBezTo>
                  <a:cubicBezTo>
                    <a:pt x="2639" y="18308"/>
                    <a:pt x="2462" y="18340"/>
                    <a:pt x="2283" y="18381"/>
                  </a:cubicBezTo>
                  <a:cubicBezTo>
                    <a:pt x="2106" y="18412"/>
                    <a:pt x="1927" y="18454"/>
                    <a:pt x="1750" y="18496"/>
                  </a:cubicBezTo>
                  <a:cubicBezTo>
                    <a:pt x="1582" y="18528"/>
                    <a:pt x="1415" y="18559"/>
                    <a:pt x="1236" y="18580"/>
                  </a:cubicBezTo>
                  <a:cubicBezTo>
                    <a:pt x="1080" y="18601"/>
                    <a:pt x="912" y="18622"/>
                    <a:pt x="755" y="18664"/>
                  </a:cubicBezTo>
                  <a:lnTo>
                    <a:pt x="745" y="18664"/>
                  </a:lnTo>
                  <a:cubicBezTo>
                    <a:pt x="734" y="18675"/>
                    <a:pt x="713" y="18675"/>
                    <a:pt x="692" y="18685"/>
                  </a:cubicBezTo>
                  <a:lnTo>
                    <a:pt x="671" y="18685"/>
                  </a:lnTo>
                  <a:cubicBezTo>
                    <a:pt x="608" y="18696"/>
                    <a:pt x="556" y="18717"/>
                    <a:pt x="503" y="18727"/>
                  </a:cubicBezTo>
                  <a:cubicBezTo>
                    <a:pt x="419" y="18748"/>
                    <a:pt x="347" y="18758"/>
                    <a:pt x="273" y="18779"/>
                  </a:cubicBezTo>
                  <a:cubicBezTo>
                    <a:pt x="242" y="18779"/>
                    <a:pt x="210" y="18789"/>
                    <a:pt x="179" y="18800"/>
                  </a:cubicBezTo>
                  <a:cubicBezTo>
                    <a:pt x="158" y="18795"/>
                    <a:pt x="137" y="18792"/>
                    <a:pt x="116" y="18792"/>
                  </a:cubicBezTo>
                  <a:cubicBezTo>
                    <a:pt x="95" y="18792"/>
                    <a:pt x="74" y="18795"/>
                    <a:pt x="53" y="18800"/>
                  </a:cubicBezTo>
                  <a:cubicBezTo>
                    <a:pt x="43" y="18800"/>
                    <a:pt x="22" y="18810"/>
                    <a:pt x="1" y="18821"/>
                  </a:cubicBezTo>
                  <a:cubicBezTo>
                    <a:pt x="12" y="18915"/>
                    <a:pt x="32" y="18999"/>
                    <a:pt x="43" y="19093"/>
                  </a:cubicBezTo>
                  <a:lnTo>
                    <a:pt x="74" y="19278"/>
                  </a:lnTo>
                  <a:lnTo>
                    <a:pt x="74" y="19278"/>
                  </a:lnTo>
                  <a:cubicBezTo>
                    <a:pt x="71" y="19271"/>
                    <a:pt x="63" y="19271"/>
                    <a:pt x="63" y="19271"/>
                  </a:cubicBezTo>
                  <a:lnTo>
                    <a:pt x="63" y="19271"/>
                  </a:lnTo>
                  <a:cubicBezTo>
                    <a:pt x="74" y="19324"/>
                    <a:pt x="84" y="19376"/>
                    <a:pt x="95" y="19418"/>
                  </a:cubicBezTo>
                  <a:cubicBezTo>
                    <a:pt x="105" y="19460"/>
                    <a:pt x="105" y="19501"/>
                    <a:pt x="116" y="19543"/>
                  </a:cubicBezTo>
                  <a:lnTo>
                    <a:pt x="116" y="19554"/>
                  </a:lnTo>
                  <a:lnTo>
                    <a:pt x="116" y="19564"/>
                  </a:lnTo>
                  <a:lnTo>
                    <a:pt x="126" y="19564"/>
                  </a:lnTo>
                  <a:cubicBezTo>
                    <a:pt x="126" y="19606"/>
                    <a:pt x="137" y="19659"/>
                    <a:pt x="147" y="19701"/>
                  </a:cubicBezTo>
                  <a:lnTo>
                    <a:pt x="179" y="19857"/>
                  </a:lnTo>
                  <a:lnTo>
                    <a:pt x="179" y="19847"/>
                  </a:lnTo>
                  <a:lnTo>
                    <a:pt x="305" y="20476"/>
                  </a:lnTo>
                  <a:cubicBezTo>
                    <a:pt x="347" y="20685"/>
                    <a:pt x="378" y="20894"/>
                    <a:pt x="419" y="21093"/>
                  </a:cubicBezTo>
                  <a:cubicBezTo>
                    <a:pt x="472" y="21313"/>
                    <a:pt x="514" y="21523"/>
                    <a:pt x="556" y="21732"/>
                  </a:cubicBezTo>
                  <a:cubicBezTo>
                    <a:pt x="598" y="21942"/>
                    <a:pt x="629" y="22151"/>
                    <a:pt x="671" y="22360"/>
                  </a:cubicBezTo>
                  <a:cubicBezTo>
                    <a:pt x="703" y="22559"/>
                    <a:pt x="734" y="22768"/>
                    <a:pt x="775" y="22978"/>
                  </a:cubicBezTo>
                  <a:cubicBezTo>
                    <a:pt x="807" y="23187"/>
                    <a:pt x="849" y="23408"/>
                    <a:pt x="891" y="23617"/>
                  </a:cubicBezTo>
                  <a:cubicBezTo>
                    <a:pt x="922" y="23753"/>
                    <a:pt x="943" y="23889"/>
                    <a:pt x="964" y="24025"/>
                  </a:cubicBezTo>
                  <a:lnTo>
                    <a:pt x="964" y="24036"/>
                  </a:lnTo>
                  <a:cubicBezTo>
                    <a:pt x="973" y="24053"/>
                    <a:pt x="975" y="24071"/>
                    <a:pt x="981" y="24094"/>
                  </a:cubicBezTo>
                  <a:lnTo>
                    <a:pt x="981" y="24094"/>
                  </a:lnTo>
                  <a:cubicBezTo>
                    <a:pt x="979" y="24093"/>
                    <a:pt x="977" y="24090"/>
                    <a:pt x="975" y="24088"/>
                  </a:cubicBezTo>
                  <a:lnTo>
                    <a:pt x="975" y="24088"/>
                  </a:lnTo>
                  <a:cubicBezTo>
                    <a:pt x="978" y="24091"/>
                    <a:pt x="980" y="24094"/>
                    <a:pt x="982" y="24098"/>
                  </a:cubicBezTo>
                  <a:lnTo>
                    <a:pt x="982" y="24098"/>
                  </a:lnTo>
                  <a:cubicBezTo>
                    <a:pt x="982" y="24101"/>
                    <a:pt x="983" y="24103"/>
                    <a:pt x="984" y="24107"/>
                  </a:cubicBezTo>
                  <a:lnTo>
                    <a:pt x="984" y="24107"/>
                  </a:lnTo>
                  <a:cubicBezTo>
                    <a:pt x="985" y="24111"/>
                    <a:pt x="985" y="24115"/>
                    <a:pt x="985" y="24120"/>
                  </a:cubicBezTo>
                  <a:lnTo>
                    <a:pt x="985" y="24130"/>
                  </a:lnTo>
                  <a:lnTo>
                    <a:pt x="985" y="24140"/>
                  </a:lnTo>
                  <a:cubicBezTo>
                    <a:pt x="1027" y="24339"/>
                    <a:pt x="1069" y="24548"/>
                    <a:pt x="1101" y="24758"/>
                  </a:cubicBezTo>
                  <a:cubicBezTo>
                    <a:pt x="1142" y="24967"/>
                    <a:pt x="1184" y="25177"/>
                    <a:pt x="1226" y="25397"/>
                  </a:cubicBezTo>
                  <a:lnTo>
                    <a:pt x="1226" y="25407"/>
                  </a:lnTo>
                  <a:cubicBezTo>
                    <a:pt x="1257" y="25428"/>
                    <a:pt x="1299" y="25449"/>
                    <a:pt x="1331" y="25460"/>
                  </a:cubicBezTo>
                  <a:lnTo>
                    <a:pt x="1415" y="25460"/>
                  </a:lnTo>
                  <a:cubicBezTo>
                    <a:pt x="1508" y="25460"/>
                    <a:pt x="1592" y="25439"/>
                    <a:pt x="1676" y="25418"/>
                  </a:cubicBezTo>
                  <a:lnTo>
                    <a:pt x="1687" y="25418"/>
                  </a:lnTo>
                  <a:lnTo>
                    <a:pt x="1697" y="25407"/>
                  </a:lnTo>
                  <a:cubicBezTo>
                    <a:pt x="1885" y="25365"/>
                    <a:pt x="2085" y="25323"/>
                    <a:pt x="2283" y="25292"/>
                  </a:cubicBezTo>
                  <a:cubicBezTo>
                    <a:pt x="2692" y="25219"/>
                    <a:pt x="3100" y="25167"/>
                    <a:pt x="3509" y="25104"/>
                  </a:cubicBezTo>
                  <a:cubicBezTo>
                    <a:pt x="3928" y="25030"/>
                    <a:pt x="4347" y="24967"/>
                    <a:pt x="4754" y="24873"/>
                  </a:cubicBezTo>
                  <a:cubicBezTo>
                    <a:pt x="5163" y="24790"/>
                    <a:pt x="5561" y="24695"/>
                    <a:pt x="5969" y="24601"/>
                  </a:cubicBezTo>
                  <a:cubicBezTo>
                    <a:pt x="6168" y="24559"/>
                    <a:pt x="6367" y="24507"/>
                    <a:pt x="6566" y="24465"/>
                  </a:cubicBezTo>
                  <a:cubicBezTo>
                    <a:pt x="6776" y="24423"/>
                    <a:pt x="6985" y="24381"/>
                    <a:pt x="7184" y="24329"/>
                  </a:cubicBezTo>
                  <a:cubicBezTo>
                    <a:pt x="7603" y="24245"/>
                    <a:pt x="8021" y="24151"/>
                    <a:pt x="8440" y="24057"/>
                  </a:cubicBezTo>
                  <a:cubicBezTo>
                    <a:pt x="8650" y="24015"/>
                    <a:pt x="8859" y="23962"/>
                    <a:pt x="9069" y="23920"/>
                  </a:cubicBezTo>
                  <a:cubicBezTo>
                    <a:pt x="9278" y="23878"/>
                    <a:pt x="9498" y="23836"/>
                    <a:pt x="9708" y="23795"/>
                  </a:cubicBezTo>
                  <a:cubicBezTo>
                    <a:pt x="10116" y="23711"/>
                    <a:pt x="10524" y="23638"/>
                    <a:pt x="10932" y="23543"/>
                  </a:cubicBezTo>
                  <a:cubicBezTo>
                    <a:pt x="11351" y="23449"/>
                    <a:pt x="11770" y="23366"/>
                    <a:pt x="12179" y="23250"/>
                  </a:cubicBezTo>
                  <a:cubicBezTo>
                    <a:pt x="12388" y="23198"/>
                    <a:pt x="12598" y="23135"/>
                    <a:pt x="12807" y="23072"/>
                  </a:cubicBezTo>
                  <a:cubicBezTo>
                    <a:pt x="12996" y="23010"/>
                    <a:pt x="13173" y="22936"/>
                    <a:pt x="13362" y="22873"/>
                  </a:cubicBezTo>
                  <a:cubicBezTo>
                    <a:pt x="13393" y="22863"/>
                    <a:pt x="13435" y="22852"/>
                    <a:pt x="13477" y="22842"/>
                  </a:cubicBezTo>
                  <a:cubicBezTo>
                    <a:pt x="13561" y="22821"/>
                    <a:pt x="13645" y="22800"/>
                    <a:pt x="13718" y="22768"/>
                  </a:cubicBezTo>
                  <a:cubicBezTo>
                    <a:pt x="13801" y="22747"/>
                    <a:pt x="13885" y="22716"/>
                    <a:pt x="13959" y="22695"/>
                  </a:cubicBezTo>
                  <a:cubicBezTo>
                    <a:pt x="14126" y="22643"/>
                    <a:pt x="14294" y="22601"/>
                    <a:pt x="14462" y="22559"/>
                  </a:cubicBezTo>
                  <a:cubicBezTo>
                    <a:pt x="14555" y="22538"/>
                    <a:pt x="14650" y="22507"/>
                    <a:pt x="14723" y="22454"/>
                  </a:cubicBezTo>
                  <a:cubicBezTo>
                    <a:pt x="14786" y="22412"/>
                    <a:pt x="14828" y="22350"/>
                    <a:pt x="14849" y="22277"/>
                  </a:cubicBezTo>
                  <a:cubicBezTo>
                    <a:pt x="14859" y="22224"/>
                    <a:pt x="14849" y="22172"/>
                    <a:pt x="14838" y="22119"/>
                  </a:cubicBezTo>
                  <a:cubicBezTo>
                    <a:pt x="14838" y="22035"/>
                    <a:pt x="14838" y="21963"/>
                    <a:pt x="14828" y="21879"/>
                  </a:cubicBezTo>
                  <a:cubicBezTo>
                    <a:pt x="14818" y="21732"/>
                    <a:pt x="14797" y="21586"/>
                    <a:pt x="14797" y="21449"/>
                  </a:cubicBezTo>
                  <a:lnTo>
                    <a:pt x="14765" y="21009"/>
                  </a:lnTo>
                  <a:cubicBezTo>
                    <a:pt x="14755" y="20832"/>
                    <a:pt x="14744" y="20653"/>
                    <a:pt x="14723" y="20486"/>
                  </a:cubicBezTo>
                  <a:cubicBezTo>
                    <a:pt x="14723" y="20465"/>
                    <a:pt x="14723" y="20455"/>
                    <a:pt x="14713" y="20434"/>
                  </a:cubicBezTo>
                  <a:lnTo>
                    <a:pt x="14713" y="20444"/>
                  </a:lnTo>
                  <a:cubicBezTo>
                    <a:pt x="14692" y="20193"/>
                    <a:pt x="14660" y="19941"/>
                    <a:pt x="14639" y="19680"/>
                  </a:cubicBezTo>
                  <a:lnTo>
                    <a:pt x="14639" y="19659"/>
                  </a:lnTo>
                  <a:cubicBezTo>
                    <a:pt x="14618" y="19470"/>
                    <a:pt x="14608" y="19292"/>
                    <a:pt x="14597" y="19114"/>
                  </a:cubicBezTo>
                  <a:cubicBezTo>
                    <a:pt x="14576" y="18936"/>
                    <a:pt x="14566" y="18758"/>
                    <a:pt x="14555" y="18580"/>
                  </a:cubicBezTo>
                  <a:cubicBezTo>
                    <a:pt x="14534" y="18391"/>
                    <a:pt x="14524" y="18203"/>
                    <a:pt x="14503" y="18025"/>
                  </a:cubicBezTo>
                  <a:cubicBezTo>
                    <a:pt x="14493" y="17826"/>
                    <a:pt x="14472" y="17638"/>
                    <a:pt x="14451" y="17449"/>
                  </a:cubicBezTo>
                  <a:lnTo>
                    <a:pt x="14451" y="17460"/>
                  </a:lnTo>
                  <a:cubicBezTo>
                    <a:pt x="14441" y="17428"/>
                    <a:pt x="14441" y="17386"/>
                    <a:pt x="14441" y="17355"/>
                  </a:cubicBezTo>
                  <a:cubicBezTo>
                    <a:pt x="14399" y="16988"/>
                    <a:pt x="14367" y="16622"/>
                    <a:pt x="14336" y="16255"/>
                  </a:cubicBezTo>
                  <a:cubicBezTo>
                    <a:pt x="14294" y="15878"/>
                    <a:pt x="14273" y="15512"/>
                    <a:pt x="14241" y="15135"/>
                  </a:cubicBezTo>
                  <a:cubicBezTo>
                    <a:pt x="14210" y="14779"/>
                    <a:pt x="14168" y="14423"/>
                    <a:pt x="14147" y="14056"/>
                  </a:cubicBezTo>
                  <a:cubicBezTo>
                    <a:pt x="14126" y="13889"/>
                    <a:pt x="14116" y="13711"/>
                    <a:pt x="14106" y="13544"/>
                  </a:cubicBezTo>
                  <a:lnTo>
                    <a:pt x="14043" y="13009"/>
                  </a:lnTo>
                  <a:lnTo>
                    <a:pt x="14043" y="12968"/>
                  </a:lnTo>
                  <a:lnTo>
                    <a:pt x="14043" y="12957"/>
                  </a:lnTo>
                  <a:lnTo>
                    <a:pt x="14043" y="12947"/>
                  </a:lnTo>
                  <a:lnTo>
                    <a:pt x="14043" y="12937"/>
                  </a:lnTo>
                  <a:cubicBezTo>
                    <a:pt x="14032" y="12905"/>
                    <a:pt x="14032" y="12884"/>
                    <a:pt x="14032" y="12863"/>
                  </a:cubicBezTo>
                  <a:cubicBezTo>
                    <a:pt x="14011" y="12611"/>
                    <a:pt x="13990" y="12360"/>
                    <a:pt x="13959" y="12120"/>
                  </a:cubicBezTo>
                  <a:cubicBezTo>
                    <a:pt x="13938" y="11868"/>
                    <a:pt x="13917" y="11606"/>
                    <a:pt x="13885" y="11355"/>
                  </a:cubicBezTo>
                  <a:lnTo>
                    <a:pt x="13885" y="11376"/>
                  </a:lnTo>
                  <a:cubicBezTo>
                    <a:pt x="13885" y="11334"/>
                    <a:pt x="13885" y="11303"/>
                    <a:pt x="13875" y="11261"/>
                  </a:cubicBezTo>
                  <a:lnTo>
                    <a:pt x="13875" y="11292"/>
                  </a:lnTo>
                  <a:cubicBezTo>
                    <a:pt x="13854" y="11094"/>
                    <a:pt x="13833" y="10894"/>
                    <a:pt x="13812" y="10685"/>
                  </a:cubicBezTo>
                  <a:cubicBezTo>
                    <a:pt x="13791" y="10403"/>
                    <a:pt x="13780" y="10119"/>
                    <a:pt x="13749" y="9837"/>
                  </a:cubicBezTo>
                  <a:lnTo>
                    <a:pt x="13687" y="8706"/>
                  </a:lnTo>
                  <a:lnTo>
                    <a:pt x="13624" y="7606"/>
                  </a:lnTo>
                  <a:lnTo>
                    <a:pt x="13624" y="7596"/>
                  </a:lnTo>
                  <a:cubicBezTo>
                    <a:pt x="13624" y="7596"/>
                    <a:pt x="13634" y="7606"/>
                    <a:pt x="13645" y="7606"/>
                  </a:cubicBezTo>
                  <a:cubicBezTo>
                    <a:pt x="13791" y="7743"/>
                    <a:pt x="13959" y="7869"/>
                    <a:pt x="14137" y="7952"/>
                  </a:cubicBezTo>
                  <a:cubicBezTo>
                    <a:pt x="14315" y="8046"/>
                    <a:pt x="14503" y="8130"/>
                    <a:pt x="14702" y="8172"/>
                  </a:cubicBezTo>
                  <a:cubicBezTo>
                    <a:pt x="14901" y="8225"/>
                    <a:pt x="15111" y="8266"/>
                    <a:pt x="15309" y="8287"/>
                  </a:cubicBezTo>
                  <a:cubicBezTo>
                    <a:pt x="15498" y="8308"/>
                    <a:pt x="15686" y="8329"/>
                    <a:pt x="15886" y="8329"/>
                  </a:cubicBezTo>
                  <a:cubicBezTo>
                    <a:pt x="15927" y="8334"/>
                    <a:pt x="15972" y="8337"/>
                    <a:pt x="16018" y="8337"/>
                  </a:cubicBezTo>
                  <a:cubicBezTo>
                    <a:pt x="16063" y="8337"/>
                    <a:pt x="16110" y="8334"/>
                    <a:pt x="16158" y="8329"/>
                  </a:cubicBezTo>
                  <a:cubicBezTo>
                    <a:pt x="16252" y="8318"/>
                    <a:pt x="16356" y="8308"/>
                    <a:pt x="16461" y="8297"/>
                  </a:cubicBezTo>
                  <a:cubicBezTo>
                    <a:pt x="16670" y="8287"/>
                    <a:pt x="16880" y="8235"/>
                    <a:pt x="17079" y="8183"/>
                  </a:cubicBezTo>
                  <a:cubicBezTo>
                    <a:pt x="17477" y="8078"/>
                    <a:pt x="17854" y="7910"/>
                    <a:pt x="18220" y="7701"/>
                  </a:cubicBezTo>
                  <a:cubicBezTo>
                    <a:pt x="18566" y="7513"/>
                    <a:pt x="18880" y="7271"/>
                    <a:pt x="19163" y="6989"/>
                  </a:cubicBezTo>
                  <a:cubicBezTo>
                    <a:pt x="19435" y="6706"/>
                    <a:pt x="19665" y="6371"/>
                    <a:pt x="19865" y="6036"/>
                  </a:cubicBezTo>
                  <a:cubicBezTo>
                    <a:pt x="19969" y="5868"/>
                    <a:pt x="20053" y="5691"/>
                    <a:pt x="20116" y="5502"/>
                  </a:cubicBezTo>
                  <a:cubicBezTo>
                    <a:pt x="20189" y="5324"/>
                    <a:pt x="20231" y="5135"/>
                    <a:pt x="20273" y="4947"/>
                  </a:cubicBezTo>
                  <a:cubicBezTo>
                    <a:pt x="20314" y="4748"/>
                    <a:pt x="20356" y="4560"/>
                    <a:pt x="20377" y="4371"/>
                  </a:cubicBezTo>
                  <a:cubicBezTo>
                    <a:pt x="20409" y="4183"/>
                    <a:pt x="20419" y="4004"/>
                    <a:pt x="20430" y="3816"/>
                  </a:cubicBezTo>
                  <a:cubicBezTo>
                    <a:pt x="20430" y="3627"/>
                    <a:pt x="20430" y="3439"/>
                    <a:pt x="20409" y="3250"/>
                  </a:cubicBezTo>
                  <a:cubicBezTo>
                    <a:pt x="20388" y="3062"/>
                    <a:pt x="20367" y="2863"/>
                    <a:pt x="20314" y="2664"/>
                  </a:cubicBezTo>
                  <a:cubicBezTo>
                    <a:pt x="20262" y="2476"/>
                    <a:pt x="20200" y="2298"/>
                    <a:pt x="20126" y="2120"/>
                  </a:cubicBezTo>
                  <a:cubicBezTo>
                    <a:pt x="20053" y="1942"/>
                    <a:pt x="19969" y="1764"/>
                    <a:pt x="19854" y="1607"/>
                  </a:cubicBezTo>
                  <a:cubicBezTo>
                    <a:pt x="19749" y="1449"/>
                    <a:pt x="19623" y="1293"/>
                    <a:pt x="19488" y="1156"/>
                  </a:cubicBezTo>
                  <a:cubicBezTo>
                    <a:pt x="19351" y="1021"/>
                    <a:pt x="19194" y="905"/>
                    <a:pt x="19037" y="800"/>
                  </a:cubicBezTo>
                  <a:cubicBezTo>
                    <a:pt x="18869" y="695"/>
                    <a:pt x="18713" y="591"/>
                    <a:pt x="18534" y="507"/>
                  </a:cubicBezTo>
                  <a:cubicBezTo>
                    <a:pt x="18451" y="465"/>
                    <a:pt x="18367" y="434"/>
                    <a:pt x="18294" y="392"/>
                  </a:cubicBezTo>
                  <a:lnTo>
                    <a:pt x="18043" y="267"/>
                  </a:lnTo>
                  <a:cubicBezTo>
                    <a:pt x="17948" y="225"/>
                    <a:pt x="17854" y="183"/>
                    <a:pt x="17759" y="151"/>
                  </a:cubicBezTo>
                  <a:cubicBezTo>
                    <a:pt x="17666" y="120"/>
                    <a:pt x="17571" y="99"/>
                    <a:pt x="17466" y="78"/>
                  </a:cubicBezTo>
                  <a:cubicBezTo>
                    <a:pt x="17372" y="67"/>
                    <a:pt x="17268" y="46"/>
                    <a:pt x="17163" y="25"/>
                  </a:cubicBezTo>
                  <a:cubicBezTo>
                    <a:pt x="17058" y="15"/>
                    <a:pt x="16964" y="4"/>
                    <a:pt x="16859" y="4"/>
                  </a:cubicBezTo>
                  <a:cubicBezTo>
                    <a:pt x="16832" y="1"/>
                    <a:pt x="16804" y="0"/>
                    <a:pt x="16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1193074" y="3453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8736799" y="71196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066774" y="836997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481824" y="12831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481824" y="4280810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1266561" y="439828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6578861" y="4209935"/>
              <a:ext cx="45277" cy="42515"/>
            </a:xfrm>
            <a:custGeom>
              <a:avLst/>
              <a:gdLst/>
              <a:ahLst/>
              <a:cxnLst/>
              <a:rect l="l" t="t" r="r" b="b"/>
              <a:pathLst>
                <a:path w="1477" h="1387" extrusionOk="0">
                  <a:moveTo>
                    <a:pt x="798" y="0"/>
                  </a:moveTo>
                  <a:cubicBezTo>
                    <a:pt x="737" y="0"/>
                    <a:pt x="677" y="9"/>
                    <a:pt x="618" y="26"/>
                  </a:cubicBezTo>
                  <a:cubicBezTo>
                    <a:pt x="283" y="130"/>
                    <a:pt x="0" y="486"/>
                    <a:pt x="42" y="842"/>
                  </a:cubicBezTo>
                  <a:cubicBezTo>
                    <a:pt x="73" y="1062"/>
                    <a:pt x="231" y="1250"/>
                    <a:pt x="429" y="1334"/>
                  </a:cubicBezTo>
                  <a:cubicBezTo>
                    <a:pt x="513" y="1366"/>
                    <a:pt x="608" y="1387"/>
                    <a:pt x="702" y="1387"/>
                  </a:cubicBezTo>
                  <a:cubicBezTo>
                    <a:pt x="796" y="1387"/>
                    <a:pt x="890" y="1366"/>
                    <a:pt x="985" y="1334"/>
                  </a:cubicBezTo>
                  <a:cubicBezTo>
                    <a:pt x="1110" y="1282"/>
                    <a:pt x="1246" y="1198"/>
                    <a:pt x="1330" y="1083"/>
                  </a:cubicBezTo>
                  <a:cubicBezTo>
                    <a:pt x="1372" y="1020"/>
                    <a:pt x="1414" y="947"/>
                    <a:pt x="1424" y="873"/>
                  </a:cubicBezTo>
                  <a:cubicBezTo>
                    <a:pt x="1466" y="790"/>
                    <a:pt x="1476" y="717"/>
                    <a:pt x="1466" y="622"/>
                  </a:cubicBezTo>
                  <a:cubicBezTo>
                    <a:pt x="1455" y="538"/>
                    <a:pt x="1414" y="444"/>
                    <a:pt x="1362" y="382"/>
                  </a:cubicBezTo>
                  <a:cubicBezTo>
                    <a:pt x="1351" y="350"/>
                    <a:pt x="1341" y="329"/>
                    <a:pt x="1330" y="308"/>
                  </a:cubicBezTo>
                  <a:lnTo>
                    <a:pt x="1267" y="214"/>
                  </a:lnTo>
                  <a:cubicBezTo>
                    <a:pt x="1225" y="151"/>
                    <a:pt x="1141" y="88"/>
                    <a:pt x="1068" y="57"/>
                  </a:cubicBezTo>
                  <a:cubicBezTo>
                    <a:pt x="981" y="19"/>
                    <a:pt x="889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1"/>
          <p:cNvSpPr/>
          <p:nvPr/>
        </p:nvSpPr>
        <p:spPr>
          <a:xfrm>
            <a:off x="7223656" y="4300519"/>
            <a:ext cx="365622" cy="354649"/>
          </a:xfrm>
          <a:custGeom>
            <a:avLst/>
            <a:gdLst/>
            <a:ahLst/>
            <a:cxnLst/>
            <a:rect l="l" t="t" r="r" b="b"/>
            <a:pathLst>
              <a:path w="11927" h="11570" extrusionOk="0">
                <a:moveTo>
                  <a:pt x="5384" y="1"/>
                </a:moveTo>
                <a:cubicBezTo>
                  <a:pt x="5369" y="1"/>
                  <a:pt x="5354" y="7"/>
                  <a:pt x="5341" y="20"/>
                </a:cubicBezTo>
                <a:cubicBezTo>
                  <a:pt x="5267" y="72"/>
                  <a:pt x="5267" y="167"/>
                  <a:pt x="5257" y="250"/>
                </a:cubicBezTo>
                <a:lnTo>
                  <a:pt x="5257" y="491"/>
                </a:lnTo>
                <a:cubicBezTo>
                  <a:pt x="5267" y="658"/>
                  <a:pt x="5267" y="826"/>
                  <a:pt x="5267" y="993"/>
                </a:cubicBezTo>
                <a:lnTo>
                  <a:pt x="5267" y="1256"/>
                </a:lnTo>
                <a:cubicBezTo>
                  <a:pt x="5267" y="1580"/>
                  <a:pt x="5288" y="1915"/>
                  <a:pt x="5299" y="2240"/>
                </a:cubicBezTo>
                <a:lnTo>
                  <a:pt x="5330" y="2742"/>
                </a:lnTo>
                <a:cubicBezTo>
                  <a:pt x="5341" y="2899"/>
                  <a:pt x="5341" y="3067"/>
                  <a:pt x="5351" y="3224"/>
                </a:cubicBezTo>
                <a:cubicBezTo>
                  <a:pt x="5372" y="3559"/>
                  <a:pt x="5393" y="3883"/>
                  <a:pt x="5414" y="4218"/>
                </a:cubicBezTo>
                <a:cubicBezTo>
                  <a:pt x="5435" y="4449"/>
                  <a:pt x="5446" y="4690"/>
                  <a:pt x="5456" y="4920"/>
                </a:cubicBezTo>
                <a:cubicBezTo>
                  <a:pt x="5267" y="4763"/>
                  <a:pt x="5090" y="4606"/>
                  <a:pt x="4901" y="4449"/>
                </a:cubicBezTo>
                <a:cubicBezTo>
                  <a:pt x="4650" y="4239"/>
                  <a:pt x="4388" y="4051"/>
                  <a:pt x="4137" y="3852"/>
                </a:cubicBezTo>
                <a:cubicBezTo>
                  <a:pt x="4137" y="3852"/>
                  <a:pt x="4127" y="3852"/>
                  <a:pt x="4127" y="3842"/>
                </a:cubicBezTo>
                <a:cubicBezTo>
                  <a:pt x="4116" y="3842"/>
                  <a:pt x="4106" y="3832"/>
                  <a:pt x="4095" y="3821"/>
                </a:cubicBezTo>
                <a:lnTo>
                  <a:pt x="4095" y="3821"/>
                </a:lnTo>
                <a:lnTo>
                  <a:pt x="4106" y="3831"/>
                </a:lnTo>
                <a:cubicBezTo>
                  <a:pt x="3885" y="3664"/>
                  <a:pt x="3687" y="3496"/>
                  <a:pt x="3456" y="3371"/>
                </a:cubicBezTo>
                <a:cubicBezTo>
                  <a:pt x="3341" y="3308"/>
                  <a:pt x="3226" y="3245"/>
                  <a:pt x="3121" y="3182"/>
                </a:cubicBezTo>
                <a:cubicBezTo>
                  <a:pt x="3069" y="3161"/>
                  <a:pt x="3017" y="3129"/>
                  <a:pt x="2964" y="3109"/>
                </a:cubicBezTo>
                <a:cubicBezTo>
                  <a:pt x="2943" y="3109"/>
                  <a:pt x="2922" y="3098"/>
                  <a:pt x="2901" y="3088"/>
                </a:cubicBezTo>
                <a:lnTo>
                  <a:pt x="2891" y="3088"/>
                </a:lnTo>
                <a:cubicBezTo>
                  <a:pt x="2882" y="3082"/>
                  <a:pt x="2872" y="3079"/>
                  <a:pt x="2863" y="3079"/>
                </a:cubicBezTo>
                <a:cubicBezTo>
                  <a:pt x="2838" y="3079"/>
                  <a:pt x="2814" y="3096"/>
                  <a:pt x="2807" y="3119"/>
                </a:cubicBezTo>
                <a:cubicBezTo>
                  <a:pt x="2786" y="3171"/>
                  <a:pt x="2828" y="3234"/>
                  <a:pt x="2859" y="3276"/>
                </a:cubicBezTo>
                <a:cubicBezTo>
                  <a:pt x="2922" y="3339"/>
                  <a:pt x="2996" y="3392"/>
                  <a:pt x="3058" y="3455"/>
                </a:cubicBezTo>
                <a:cubicBezTo>
                  <a:pt x="3205" y="3569"/>
                  <a:pt x="3341" y="3685"/>
                  <a:pt x="3477" y="3800"/>
                </a:cubicBezTo>
                <a:cubicBezTo>
                  <a:pt x="3603" y="3915"/>
                  <a:pt x="3718" y="4020"/>
                  <a:pt x="3843" y="4125"/>
                </a:cubicBezTo>
                <a:lnTo>
                  <a:pt x="4189" y="4439"/>
                </a:lnTo>
                <a:cubicBezTo>
                  <a:pt x="4315" y="4543"/>
                  <a:pt x="4430" y="4648"/>
                  <a:pt x="4545" y="4763"/>
                </a:cubicBezTo>
                <a:cubicBezTo>
                  <a:pt x="4671" y="4868"/>
                  <a:pt x="4797" y="4983"/>
                  <a:pt x="4922" y="5088"/>
                </a:cubicBezTo>
                <a:lnTo>
                  <a:pt x="4922" y="5098"/>
                </a:lnTo>
                <a:cubicBezTo>
                  <a:pt x="4797" y="5109"/>
                  <a:pt x="4671" y="5119"/>
                  <a:pt x="4545" y="5119"/>
                </a:cubicBezTo>
                <a:cubicBezTo>
                  <a:pt x="4367" y="5130"/>
                  <a:pt x="4189" y="5140"/>
                  <a:pt x="4022" y="5140"/>
                </a:cubicBezTo>
                <a:cubicBezTo>
                  <a:pt x="3843" y="5151"/>
                  <a:pt x="3666" y="5151"/>
                  <a:pt x="3498" y="5161"/>
                </a:cubicBezTo>
                <a:cubicBezTo>
                  <a:pt x="3310" y="5172"/>
                  <a:pt x="3131" y="5193"/>
                  <a:pt x="2954" y="5203"/>
                </a:cubicBezTo>
                <a:cubicBezTo>
                  <a:pt x="2775" y="5214"/>
                  <a:pt x="2598" y="5224"/>
                  <a:pt x="2409" y="5224"/>
                </a:cubicBezTo>
                <a:cubicBezTo>
                  <a:pt x="2074" y="5235"/>
                  <a:pt x="1728" y="5256"/>
                  <a:pt x="1383" y="5276"/>
                </a:cubicBezTo>
                <a:cubicBezTo>
                  <a:pt x="1205" y="5287"/>
                  <a:pt x="1027" y="5307"/>
                  <a:pt x="849" y="5328"/>
                </a:cubicBezTo>
                <a:cubicBezTo>
                  <a:pt x="681" y="5339"/>
                  <a:pt x="514" y="5391"/>
                  <a:pt x="346" y="5412"/>
                </a:cubicBezTo>
                <a:cubicBezTo>
                  <a:pt x="315" y="5423"/>
                  <a:pt x="283" y="5423"/>
                  <a:pt x="252" y="5423"/>
                </a:cubicBezTo>
                <a:cubicBezTo>
                  <a:pt x="210" y="5423"/>
                  <a:pt x="179" y="5423"/>
                  <a:pt x="137" y="5412"/>
                </a:cubicBezTo>
                <a:cubicBezTo>
                  <a:pt x="106" y="5412"/>
                  <a:pt x="85" y="5412"/>
                  <a:pt x="53" y="5423"/>
                </a:cubicBezTo>
                <a:lnTo>
                  <a:pt x="64" y="5423"/>
                </a:lnTo>
                <a:cubicBezTo>
                  <a:pt x="32" y="5433"/>
                  <a:pt x="1" y="5454"/>
                  <a:pt x="1" y="5496"/>
                </a:cubicBezTo>
                <a:cubicBezTo>
                  <a:pt x="1" y="5559"/>
                  <a:pt x="74" y="5612"/>
                  <a:pt x="127" y="5632"/>
                </a:cubicBezTo>
                <a:cubicBezTo>
                  <a:pt x="210" y="5653"/>
                  <a:pt x="294" y="5674"/>
                  <a:pt x="388" y="5674"/>
                </a:cubicBezTo>
                <a:lnTo>
                  <a:pt x="409" y="5674"/>
                </a:lnTo>
                <a:cubicBezTo>
                  <a:pt x="493" y="5674"/>
                  <a:pt x="576" y="5663"/>
                  <a:pt x="660" y="5663"/>
                </a:cubicBezTo>
                <a:cubicBezTo>
                  <a:pt x="744" y="5653"/>
                  <a:pt x="818" y="5653"/>
                  <a:pt x="901" y="5653"/>
                </a:cubicBezTo>
                <a:lnTo>
                  <a:pt x="2053" y="5653"/>
                </a:lnTo>
                <a:cubicBezTo>
                  <a:pt x="2231" y="5653"/>
                  <a:pt x="2409" y="5663"/>
                  <a:pt x="2587" y="5663"/>
                </a:cubicBezTo>
                <a:cubicBezTo>
                  <a:pt x="2639" y="5665"/>
                  <a:pt x="2691" y="5666"/>
                  <a:pt x="2744" y="5666"/>
                </a:cubicBezTo>
                <a:cubicBezTo>
                  <a:pt x="3050" y="5666"/>
                  <a:pt x="3362" y="5643"/>
                  <a:pt x="3666" y="5643"/>
                </a:cubicBezTo>
                <a:lnTo>
                  <a:pt x="3959" y="5643"/>
                </a:lnTo>
                <a:cubicBezTo>
                  <a:pt x="4189" y="5643"/>
                  <a:pt x="4409" y="5643"/>
                  <a:pt x="4639" y="5632"/>
                </a:cubicBezTo>
                <a:cubicBezTo>
                  <a:pt x="4839" y="5632"/>
                  <a:pt x="5037" y="5622"/>
                  <a:pt x="5236" y="5612"/>
                </a:cubicBezTo>
                <a:lnTo>
                  <a:pt x="5236" y="5612"/>
                </a:lnTo>
                <a:cubicBezTo>
                  <a:pt x="5226" y="5632"/>
                  <a:pt x="5216" y="5643"/>
                  <a:pt x="5205" y="5653"/>
                </a:cubicBezTo>
                <a:cubicBezTo>
                  <a:pt x="5090" y="5789"/>
                  <a:pt x="4974" y="5905"/>
                  <a:pt x="4859" y="6040"/>
                </a:cubicBezTo>
                <a:cubicBezTo>
                  <a:pt x="4755" y="6156"/>
                  <a:pt x="4639" y="6282"/>
                  <a:pt x="4534" y="6417"/>
                </a:cubicBezTo>
                <a:cubicBezTo>
                  <a:pt x="4304" y="6669"/>
                  <a:pt x="4074" y="6931"/>
                  <a:pt x="3854" y="7192"/>
                </a:cubicBezTo>
                <a:cubicBezTo>
                  <a:pt x="3750" y="7329"/>
                  <a:pt x="3634" y="7464"/>
                  <a:pt x="3529" y="7601"/>
                </a:cubicBezTo>
                <a:cubicBezTo>
                  <a:pt x="3477" y="7664"/>
                  <a:pt x="3414" y="7727"/>
                  <a:pt x="3373" y="7800"/>
                </a:cubicBezTo>
                <a:cubicBezTo>
                  <a:pt x="3341" y="7831"/>
                  <a:pt x="3331" y="7862"/>
                  <a:pt x="3310" y="7894"/>
                </a:cubicBezTo>
                <a:cubicBezTo>
                  <a:pt x="3289" y="7915"/>
                  <a:pt x="3278" y="7946"/>
                  <a:pt x="3268" y="7978"/>
                </a:cubicBezTo>
                <a:cubicBezTo>
                  <a:pt x="3257" y="8030"/>
                  <a:pt x="3299" y="8093"/>
                  <a:pt x="3352" y="8093"/>
                </a:cubicBezTo>
                <a:cubicBezTo>
                  <a:pt x="3362" y="8104"/>
                  <a:pt x="3373" y="8104"/>
                  <a:pt x="3373" y="8104"/>
                </a:cubicBezTo>
                <a:cubicBezTo>
                  <a:pt x="3425" y="8104"/>
                  <a:pt x="3477" y="8072"/>
                  <a:pt x="3519" y="8041"/>
                </a:cubicBezTo>
                <a:cubicBezTo>
                  <a:pt x="3655" y="7925"/>
                  <a:pt x="3781" y="7810"/>
                  <a:pt x="3906" y="7674"/>
                </a:cubicBezTo>
                <a:cubicBezTo>
                  <a:pt x="3927" y="7664"/>
                  <a:pt x="3938" y="7653"/>
                  <a:pt x="3948" y="7643"/>
                </a:cubicBezTo>
                <a:cubicBezTo>
                  <a:pt x="4022" y="7559"/>
                  <a:pt x="4106" y="7485"/>
                  <a:pt x="4178" y="7402"/>
                </a:cubicBezTo>
                <a:cubicBezTo>
                  <a:pt x="4241" y="7339"/>
                  <a:pt x="4304" y="7287"/>
                  <a:pt x="4367" y="7224"/>
                </a:cubicBezTo>
                <a:lnTo>
                  <a:pt x="4357" y="7224"/>
                </a:lnTo>
                <a:cubicBezTo>
                  <a:pt x="4378" y="7213"/>
                  <a:pt x="4388" y="7192"/>
                  <a:pt x="4409" y="7182"/>
                </a:cubicBezTo>
                <a:cubicBezTo>
                  <a:pt x="4692" y="6899"/>
                  <a:pt x="4964" y="6596"/>
                  <a:pt x="5247" y="6303"/>
                </a:cubicBezTo>
                <a:cubicBezTo>
                  <a:pt x="5330" y="6219"/>
                  <a:pt x="5414" y="6135"/>
                  <a:pt x="5488" y="6051"/>
                </a:cubicBezTo>
                <a:cubicBezTo>
                  <a:pt x="5498" y="6114"/>
                  <a:pt x="5498" y="6177"/>
                  <a:pt x="5498" y="6240"/>
                </a:cubicBezTo>
                <a:cubicBezTo>
                  <a:pt x="5509" y="6564"/>
                  <a:pt x="5530" y="6899"/>
                  <a:pt x="5540" y="7224"/>
                </a:cubicBezTo>
                <a:cubicBezTo>
                  <a:pt x="5551" y="7559"/>
                  <a:pt x="5561" y="7883"/>
                  <a:pt x="5572" y="8218"/>
                </a:cubicBezTo>
                <a:cubicBezTo>
                  <a:pt x="5592" y="8543"/>
                  <a:pt x="5613" y="8868"/>
                  <a:pt x="5623" y="9193"/>
                </a:cubicBezTo>
                <a:cubicBezTo>
                  <a:pt x="5644" y="9528"/>
                  <a:pt x="5665" y="9863"/>
                  <a:pt x="5697" y="10208"/>
                </a:cubicBezTo>
                <a:cubicBezTo>
                  <a:pt x="5718" y="10375"/>
                  <a:pt x="5728" y="10543"/>
                  <a:pt x="5749" y="10710"/>
                </a:cubicBezTo>
                <a:cubicBezTo>
                  <a:pt x="5770" y="10868"/>
                  <a:pt x="5791" y="11036"/>
                  <a:pt x="5812" y="11203"/>
                </a:cubicBezTo>
                <a:cubicBezTo>
                  <a:pt x="5823" y="11276"/>
                  <a:pt x="5833" y="11360"/>
                  <a:pt x="5875" y="11433"/>
                </a:cubicBezTo>
                <a:cubicBezTo>
                  <a:pt x="5907" y="11485"/>
                  <a:pt x="5938" y="11517"/>
                  <a:pt x="5990" y="11548"/>
                </a:cubicBezTo>
                <a:cubicBezTo>
                  <a:pt x="6021" y="11569"/>
                  <a:pt x="6063" y="11569"/>
                  <a:pt x="6105" y="11569"/>
                </a:cubicBezTo>
                <a:lnTo>
                  <a:pt x="6126" y="11569"/>
                </a:lnTo>
                <a:cubicBezTo>
                  <a:pt x="6221" y="11569"/>
                  <a:pt x="6315" y="11496"/>
                  <a:pt x="6346" y="11402"/>
                </a:cubicBezTo>
                <a:cubicBezTo>
                  <a:pt x="6377" y="11297"/>
                  <a:pt x="6367" y="11182"/>
                  <a:pt x="6356" y="11077"/>
                </a:cubicBezTo>
                <a:cubicBezTo>
                  <a:pt x="6346" y="10994"/>
                  <a:pt x="6335" y="10910"/>
                  <a:pt x="6335" y="10815"/>
                </a:cubicBezTo>
                <a:cubicBezTo>
                  <a:pt x="6315" y="10638"/>
                  <a:pt x="6294" y="10470"/>
                  <a:pt x="6273" y="10292"/>
                </a:cubicBezTo>
                <a:cubicBezTo>
                  <a:pt x="6252" y="10124"/>
                  <a:pt x="6231" y="9957"/>
                  <a:pt x="6210" y="9800"/>
                </a:cubicBezTo>
                <a:cubicBezTo>
                  <a:pt x="6200" y="9622"/>
                  <a:pt x="6179" y="9454"/>
                  <a:pt x="6168" y="9276"/>
                </a:cubicBezTo>
                <a:cubicBezTo>
                  <a:pt x="6147" y="8962"/>
                  <a:pt x="6126" y="8637"/>
                  <a:pt x="6105" y="8313"/>
                </a:cubicBezTo>
                <a:cubicBezTo>
                  <a:pt x="6074" y="7988"/>
                  <a:pt x="6063" y="7664"/>
                  <a:pt x="6053" y="7329"/>
                </a:cubicBezTo>
                <a:cubicBezTo>
                  <a:pt x="6042" y="6994"/>
                  <a:pt x="6032" y="6659"/>
                  <a:pt x="6011" y="6324"/>
                </a:cubicBezTo>
                <a:cubicBezTo>
                  <a:pt x="6011" y="6240"/>
                  <a:pt x="6000" y="6156"/>
                  <a:pt x="6000" y="6072"/>
                </a:cubicBezTo>
                <a:lnTo>
                  <a:pt x="6000" y="6072"/>
                </a:lnTo>
                <a:cubicBezTo>
                  <a:pt x="6084" y="6145"/>
                  <a:pt x="6179" y="6229"/>
                  <a:pt x="6263" y="6313"/>
                </a:cubicBezTo>
                <a:cubicBezTo>
                  <a:pt x="6430" y="6480"/>
                  <a:pt x="6587" y="6648"/>
                  <a:pt x="6744" y="6826"/>
                </a:cubicBezTo>
                <a:cubicBezTo>
                  <a:pt x="6954" y="7057"/>
                  <a:pt x="7163" y="7287"/>
                  <a:pt x="7362" y="7527"/>
                </a:cubicBezTo>
                <a:cubicBezTo>
                  <a:pt x="7456" y="7632"/>
                  <a:pt x="7550" y="7748"/>
                  <a:pt x="7655" y="7852"/>
                </a:cubicBezTo>
                <a:cubicBezTo>
                  <a:pt x="7749" y="7957"/>
                  <a:pt x="7864" y="8072"/>
                  <a:pt x="8011" y="8083"/>
                </a:cubicBezTo>
                <a:lnTo>
                  <a:pt x="8022" y="8083"/>
                </a:lnTo>
                <a:cubicBezTo>
                  <a:pt x="8095" y="8083"/>
                  <a:pt x="8168" y="8051"/>
                  <a:pt x="8199" y="7988"/>
                </a:cubicBezTo>
                <a:cubicBezTo>
                  <a:pt x="8241" y="7936"/>
                  <a:pt x="8252" y="7862"/>
                  <a:pt x="8231" y="7800"/>
                </a:cubicBezTo>
                <a:lnTo>
                  <a:pt x="8168" y="7674"/>
                </a:lnTo>
                <a:cubicBezTo>
                  <a:pt x="8095" y="7569"/>
                  <a:pt x="8001" y="7475"/>
                  <a:pt x="7906" y="7381"/>
                </a:cubicBezTo>
                <a:cubicBezTo>
                  <a:pt x="7801" y="7266"/>
                  <a:pt x="7708" y="7150"/>
                  <a:pt x="7603" y="7036"/>
                </a:cubicBezTo>
                <a:cubicBezTo>
                  <a:pt x="7393" y="6805"/>
                  <a:pt x="7184" y="6564"/>
                  <a:pt x="6975" y="6345"/>
                </a:cubicBezTo>
                <a:cubicBezTo>
                  <a:pt x="6754" y="6114"/>
                  <a:pt x="6535" y="5884"/>
                  <a:pt x="6304" y="5674"/>
                </a:cubicBezTo>
                <a:cubicBezTo>
                  <a:pt x="6284" y="5653"/>
                  <a:pt x="6252" y="5632"/>
                  <a:pt x="6231" y="5612"/>
                </a:cubicBezTo>
                <a:lnTo>
                  <a:pt x="6294" y="5612"/>
                </a:lnTo>
                <a:cubicBezTo>
                  <a:pt x="6461" y="5612"/>
                  <a:pt x="6629" y="5601"/>
                  <a:pt x="6796" y="5591"/>
                </a:cubicBezTo>
                <a:cubicBezTo>
                  <a:pt x="7131" y="5580"/>
                  <a:pt x="7466" y="5570"/>
                  <a:pt x="7801" y="5549"/>
                </a:cubicBezTo>
                <a:cubicBezTo>
                  <a:pt x="8147" y="5538"/>
                  <a:pt x="8482" y="5496"/>
                  <a:pt x="8818" y="5465"/>
                </a:cubicBezTo>
                <a:cubicBezTo>
                  <a:pt x="9142" y="5433"/>
                  <a:pt x="9477" y="5402"/>
                  <a:pt x="9812" y="5370"/>
                </a:cubicBezTo>
                <a:cubicBezTo>
                  <a:pt x="10137" y="5339"/>
                  <a:pt x="10461" y="5307"/>
                  <a:pt x="10775" y="5287"/>
                </a:cubicBezTo>
                <a:cubicBezTo>
                  <a:pt x="10943" y="5276"/>
                  <a:pt x="11100" y="5256"/>
                  <a:pt x="11268" y="5245"/>
                </a:cubicBezTo>
                <a:cubicBezTo>
                  <a:pt x="11341" y="5245"/>
                  <a:pt x="11424" y="5235"/>
                  <a:pt x="11508" y="5224"/>
                </a:cubicBezTo>
                <a:cubicBezTo>
                  <a:pt x="11613" y="5214"/>
                  <a:pt x="11718" y="5193"/>
                  <a:pt x="11801" y="5130"/>
                </a:cubicBezTo>
                <a:cubicBezTo>
                  <a:pt x="11885" y="5077"/>
                  <a:pt x="11927" y="4993"/>
                  <a:pt x="11917" y="4900"/>
                </a:cubicBezTo>
                <a:cubicBezTo>
                  <a:pt x="11917" y="4805"/>
                  <a:pt x="11854" y="4721"/>
                  <a:pt x="11770" y="4679"/>
                </a:cubicBezTo>
                <a:cubicBezTo>
                  <a:pt x="11698" y="4643"/>
                  <a:pt x="11615" y="4632"/>
                  <a:pt x="11532" y="4632"/>
                </a:cubicBezTo>
                <a:cubicBezTo>
                  <a:pt x="11496" y="4632"/>
                  <a:pt x="11460" y="4634"/>
                  <a:pt x="11424" y="4637"/>
                </a:cubicBezTo>
                <a:cubicBezTo>
                  <a:pt x="11341" y="4637"/>
                  <a:pt x="11247" y="4648"/>
                  <a:pt x="11163" y="4658"/>
                </a:cubicBezTo>
                <a:cubicBezTo>
                  <a:pt x="10975" y="4669"/>
                  <a:pt x="10786" y="4690"/>
                  <a:pt x="10598" y="4700"/>
                </a:cubicBezTo>
                <a:cubicBezTo>
                  <a:pt x="10283" y="4732"/>
                  <a:pt x="9958" y="4763"/>
                  <a:pt x="9644" y="4795"/>
                </a:cubicBezTo>
                <a:cubicBezTo>
                  <a:pt x="9309" y="4826"/>
                  <a:pt x="8974" y="4847"/>
                  <a:pt x="8629" y="4889"/>
                </a:cubicBezTo>
                <a:cubicBezTo>
                  <a:pt x="8304" y="4920"/>
                  <a:pt x="7969" y="4951"/>
                  <a:pt x="7634" y="4962"/>
                </a:cubicBezTo>
                <a:cubicBezTo>
                  <a:pt x="7456" y="4972"/>
                  <a:pt x="7289" y="4983"/>
                  <a:pt x="7121" y="4993"/>
                </a:cubicBezTo>
                <a:lnTo>
                  <a:pt x="6619" y="5025"/>
                </a:lnTo>
                <a:cubicBezTo>
                  <a:pt x="6556" y="5025"/>
                  <a:pt x="6503" y="5035"/>
                  <a:pt x="6451" y="5035"/>
                </a:cubicBezTo>
                <a:cubicBezTo>
                  <a:pt x="6514" y="4972"/>
                  <a:pt x="6577" y="4900"/>
                  <a:pt x="6640" y="4837"/>
                </a:cubicBezTo>
                <a:cubicBezTo>
                  <a:pt x="6754" y="4711"/>
                  <a:pt x="6870" y="4595"/>
                  <a:pt x="6985" y="4470"/>
                </a:cubicBezTo>
                <a:cubicBezTo>
                  <a:pt x="7215" y="4239"/>
                  <a:pt x="7435" y="3999"/>
                  <a:pt x="7666" y="3758"/>
                </a:cubicBezTo>
                <a:cubicBezTo>
                  <a:pt x="7833" y="3590"/>
                  <a:pt x="8001" y="3423"/>
                  <a:pt x="8157" y="3245"/>
                </a:cubicBezTo>
                <a:cubicBezTo>
                  <a:pt x="8241" y="3150"/>
                  <a:pt x="8325" y="3067"/>
                  <a:pt x="8399" y="2973"/>
                </a:cubicBezTo>
                <a:cubicBezTo>
                  <a:pt x="8441" y="2920"/>
                  <a:pt x="8482" y="2857"/>
                  <a:pt x="8513" y="2794"/>
                </a:cubicBezTo>
                <a:cubicBezTo>
                  <a:pt x="8545" y="2742"/>
                  <a:pt x="8566" y="2680"/>
                  <a:pt x="8566" y="2617"/>
                </a:cubicBezTo>
                <a:cubicBezTo>
                  <a:pt x="8555" y="2501"/>
                  <a:pt x="8472" y="2428"/>
                  <a:pt x="8378" y="2397"/>
                </a:cubicBezTo>
                <a:cubicBezTo>
                  <a:pt x="8360" y="2393"/>
                  <a:pt x="8342" y="2391"/>
                  <a:pt x="8325" y="2391"/>
                </a:cubicBezTo>
                <a:cubicBezTo>
                  <a:pt x="8190" y="2391"/>
                  <a:pt x="8073" y="2491"/>
                  <a:pt x="7980" y="2575"/>
                </a:cubicBezTo>
                <a:cubicBezTo>
                  <a:pt x="7896" y="2669"/>
                  <a:pt x="7801" y="2763"/>
                  <a:pt x="7718" y="2857"/>
                </a:cubicBezTo>
                <a:cubicBezTo>
                  <a:pt x="7561" y="3036"/>
                  <a:pt x="7393" y="3203"/>
                  <a:pt x="7236" y="3371"/>
                </a:cubicBezTo>
                <a:cubicBezTo>
                  <a:pt x="6996" y="3622"/>
                  <a:pt x="6775" y="3873"/>
                  <a:pt x="6545" y="4125"/>
                </a:cubicBezTo>
                <a:cubicBezTo>
                  <a:pt x="6440" y="4250"/>
                  <a:pt x="6325" y="4365"/>
                  <a:pt x="6221" y="4491"/>
                </a:cubicBezTo>
                <a:cubicBezTo>
                  <a:pt x="6126" y="4595"/>
                  <a:pt x="6042" y="4700"/>
                  <a:pt x="5948" y="4805"/>
                </a:cubicBezTo>
                <a:lnTo>
                  <a:pt x="5917" y="4334"/>
                </a:lnTo>
                <a:lnTo>
                  <a:pt x="5823" y="3329"/>
                </a:lnTo>
                <a:cubicBezTo>
                  <a:pt x="5812" y="3161"/>
                  <a:pt x="5802" y="2994"/>
                  <a:pt x="5791" y="2836"/>
                </a:cubicBezTo>
                <a:cubicBezTo>
                  <a:pt x="5770" y="2669"/>
                  <a:pt x="5749" y="2512"/>
                  <a:pt x="5739" y="2355"/>
                </a:cubicBezTo>
                <a:lnTo>
                  <a:pt x="5676" y="1852"/>
                </a:lnTo>
                <a:cubicBezTo>
                  <a:pt x="5665" y="1684"/>
                  <a:pt x="5644" y="1528"/>
                  <a:pt x="5623" y="1370"/>
                </a:cubicBezTo>
                <a:cubicBezTo>
                  <a:pt x="5613" y="1203"/>
                  <a:pt x="5592" y="1046"/>
                  <a:pt x="5572" y="879"/>
                </a:cubicBezTo>
                <a:cubicBezTo>
                  <a:pt x="5551" y="711"/>
                  <a:pt x="5519" y="533"/>
                  <a:pt x="5498" y="365"/>
                </a:cubicBezTo>
                <a:cubicBezTo>
                  <a:pt x="5488" y="313"/>
                  <a:pt x="5477" y="250"/>
                  <a:pt x="5477" y="198"/>
                </a:cubicBezTo>
                <a:cubicBezTo>
                  <a:pt x="5467" y="146"/>
                  <a:pt x="5467" y="104"/>
                  <a:pt x="5446" y="51"/>
                </a:cubicBezTo>
                <a:lnTo>
                  <a:pt x="5446" y="41"/>
                </a:lnTo>
                <a:cubicBezTo>
                  <a:pt x="5446" y="41"/>
                  <a:pt x="5435" y="41"/>
                  <a:pt x="5435" y="30"/>
                </a:cubicBezTo>
                <a:cubicBezTo>
                  <a:pt x="5423" y="12"/>
                  <a:pt x="5404" y="1"/>
                  <a:pt x="53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1"/>
          <p:cNvSpPr/>
          <p:nvPr/>
        </p:nvSpPr>
        <p:spPr>
          <a:xfrm>
            <a:off x="505727" y="3722322"/>
            <a:ext cx="428526" cy="419204"/>
          </a:xfrm>
          <a:custGeom>
            <a:avLst/>
            <a:gdLst/>
            <a:ahLst/>
            <a:cxnLst/>
            <a:rect l="l" t="t" r="r" b="b"/>
            <a:pathLst>
              <a:path w="13979" h="13676" extrusionOk="0">
                <a:moveTo>
                  <a:pt x="9946" y="7854"/>
                </a:moveTo>
                <a:lnTo>
                  <a:pt x="9946" y="7854"/>
                </a:lnTo>
                <a:cubicBezTo>
                  <a:pt x="9941" y="7859"/>
                  <a:pt x="9936" y="7862"/>
                  <a:pt x="9932" y="7864"/>
                </a:cubicBezTo>
                <a:lnTo>
                  <a:pt x="9932" y="7864"/>
                </a:lnTo>
                <a:cubicBezTo>
                  <a:pt x="9937" y="7860"/>
                  <a:pt x="9941" y="7857"/>
                  <a:pt x="9946" y="7854"/>
                </a:cubicBezTo>
                <a:close/>
                <a:moveTo>
                  <a:pt x="7309" y="2838"/>
                </a:moveTo>
                <a:cubicBezTo>
                  <a:pt x="7319" y="2901"/>
                  <a:pt x="7330" y="2953"/>
                  <a:pt x="7340" y="3016"/>
                </a:cubicBezTo>
                <a:cubicBezTo>
                  <a:pt x="7424" y="3425"/>
                  <a:pt x="7550" y="3833"/>
                  <a:pt x="7728" y="4209"/>
                </a:cubicBezTo>
                <a:cubicBezTo>
                  <a:pt x="7812" y="4409"/>
                  <a:pt x="7916" y="4597"/>
                  <a:pt x="8031" y="4775"/>
                </a:cubicBezTo>
                <a:cubicBezTo>
                  <a:pt x="8147" y="4953"/>
                  <a:pt x="8282" y="5131"/>
                  <a:pt x="8419" y="5288"/>
                </a:cubicBezTo>
                <a:cubicBezTo>
                  <a:pt x="8492" y="5361"/>
                  <a:pt x="8555" y="5435"/>
                  <a:pt x="8618" y="5508"/>
                </a:cubicBezTo>
                <a:cubicBezTo>
                  <a:pt x="8701" y="5592"/>
                  <a:pt x="8775" y="5675"/>
                  <a:pt x="8859" y="5749"/>
                </a:cubicBezTo>
                <a:cubicBezTo>
                  <a:pt x="9026" y="5896"/>
                  <a:pt x="9194" y="6021"/>
                  <a:pt x="9382" y="6136"/>
                </a:cubicBezTo>
                <a:cubicBezTo>
                  <a:pt x="9571" y="6262"/>
                  <a:pt x="9769" y="6356"/>
                  <a:pt x="9969" y="6429"/>
                </a:cubicBezTo>
                <a:cubicBezTo>
                  <a:pt x="10073" y="6471"/>
                  <a:pt x="10167" y="6513"/>
                  <a:pt x="10272" y="6545"/>
                </a:cubicBezTo>
                <a:cubicBezTo>
                  <a:pt x="10377" y="6576"/>
                  <a:pt x="10481" y="6608"/>
                  <a:pt x="10586" y="6629"/>
                </a:cubicBezTo>
                <a:cubicBezTo>
                  <a:pt x="10796" y="6671"/>
                  <a:pt x="10995" y="6712"/>
                  <a:pt x="11204" y="6733"/>
                </a:cubicBezTo>
                <a:lnTo>
                  <a:pt x="11235" y="6733"/>
                </a:lnTo>
                <a:cubicBezTo>
                  <a:pt x="11026" y="6785"/>
                  <a:pt x="10816" y="6838"/>
                  <a:pt x="10607" y="6901"/>
                </a:cubicBezTo>
                <a:cubicBezTo>
                  <a:pt x="10209" y="7027"/>
                  <a:pt x="9832" y="7204"/>
                  <a:pt x="9466" y="7404"/>
                </a:cubicBezTo>
                <a:cubicBezTo>
                  <a:pt x="9089" y="7623"/>
                  <a:pt x="8743" y="7916"/>
                  <a:pt x="8440" y="8230"/>
                </a:cubicBezTo>
                <a:cubicBezTo>
                  <a:pt x="8293" y="8388"/>
                  <a:pt x="8168" y="8555"/>
                  <a:pt x="8042" y="8733"/>
                </a:cubicBezTo>
                <a:cubicBezTo>
                  <a:pt x="7916" y="8900"/>
                  <a:pt x="7801" y="9068"/>
                  <a:pt x="7696" y="9257"/>
                </a:cubicBezTo>
                <a:cubicBezTo>
                  <a:pt x="7591" y="9445"/>
                  <a:pt x="7498" y="9633"/>
                  <a:pt x="7414" y="9843"/>
                </a:cubicBezTo>
                <a:lnTo>
                  <a:pt x="7414" y="9822"/>
                </a:lnTo>
                <a:cubicBezTo>
                  <a:pt x="7414" y="9833"/>
                  <a:pt x="7414" y="9833"/>
                  <a:pt x="7403" y="9843"/>
                </a:cubicBezTo>
                <a:cubicBezTo>
                  <a:pt x="7319" y="10063"/>
                  <a:pt x="7246" y="10283"/>
                  <a:pt x="7173" y="10513"/>
                </a:cubicBezTo>
                <a:cubicBezTo>
                  <a:pt x="7110" y="10722"/>
                  <a:pt x="7058" y="10943"/>
                  <a:pt x="7005" y="11162"/>
                </a:cubicBezTo>
                <a:cubicBezTo>
                  <a:pt x="6984" y="11278"/>
                  <a:pt x="6963" y="11403"/>
                  <a:pt x="6942" y="11518"/>
                </a:cubicBezTo>
                <a:cubicBezTo>
                  <a:pt x="6932" y="11434"/>
                  <a:pt x="6921" y="11362"/>
                  <a:pt x="6911" y="11278"/>
                </a:cubicBezTo>
                <a:lnTo>
                  <a:pt x="6911" y="11288"/>
                </a:lnTo>
                <a:cubicBezTo>
                  <a:pt x="6911" y="11267"/>
                  <a:pt x="6900" y="11257"/>
                  <a:pt x="6900" y="11236"/>
                </a:cubicBezTo>
                <a:cubicBezTo>
                  <a:pt x="6879" y="11078"/>
                  <a:pt x="6858" y="10922"/>
                  <a:pt x="6827" y="10775"/>
                </a:cubicBezTo>
                <a:cubicBezTo>
                  <a:pt x="6796" y="10587"/>
                  <a:pt x="6754" y="10408"/>
                  <a:pt x="6712" y="10231"/>
                </a:cubicBezTo>
                <a:cubicBezTo>
                  <a:pt x="6670" y="10031"/>
                  <a:pt x="6618" y="9833"/>
                  <a:pt x="6555" y="9644"/>
                </a:cubicBezTo>
                <a:cubicBezTo>
                  <a:pt x="6502" y="9456"/>
                  <a:pt x="6430" y="9277"/>
                  <a:pt x="6346" y="9100"/>
                </a:cubicBezTo>
                <a:cubicBezTo>
                  <a:pt x="6272" y="8932"/>
                  <a:pt x="6199" y="8765"/>
                  <a:pt x="6105" y="8607"/>
                </a:cubicBezTo>
                <a:cubicBezTo>
                  <a:pt x="6000" y="8440"/>
                  <a:pt x="5885" y="8272"/>
                  <a:pt x="5749" y="8116"/>
                </a:cubicBezTo>
                <a:cubicBezTo>
                  <a:pt x="5613" y="7969"/>
                  <a:pt x="5455" y="7832"/>
                  <a:pt x="5299" y="7718"/>
                </a:cubicBezTo>
                <a:cubicBezTo>
                  <a:pt x="5131" y="7602"/>
                  <a:pt x="4974" y="7508"/>
                  <a:pt x="4796" y="7414"/>
                </a:cubicBezTo>
                <a:cubicBezTo>
                  <a:pt x="4618" y="7320"/>
                  <a:pt x="4429" y="7246"/>
                  <a:pt x="4241" y="7183"/>
                </a:cubicBezTo>
                <a:cubicBezTo>
                  <a:pt x="4052" y="7120"/>
                  <a:pt x="3875" y="7068"/>
                  <a:pt x="3686" y="7027"/>
                </a:cubicBezTo>
                <a:cubicBezTo>
                  <a:pt x="3498" y="6995"/>
                  <a:pt x="3309" y="6964"/>
                  <a:pt x="3110" y="6943"/>
                </a:cubicBezTo>
                <a:lnTo>
                  <a:pt x="3131" y="6943"/>
                </a:lnTo>
                <a:cubicBezTo>
                  <a:pt x="2932" y="6922"/>
                  <a:pt x="2733" y="6890"/>
                  <a:pt x="2534" y="6880"/>
                </a:cubicBezTo>
                <a:lnTo>
                  <a:pt x="2409" y="6880"/>
                </a:lnTo>
                <a:cubicBezTo>
                  <a:pt x="2430" y="6869"/>
                  <a:pt x="2451" y="6869"/>
                  <a:pt x="2472" y="6859"/>
                </a:cubicBezTo>
                <a:cubicBezTo>
                  <a:pt x="2890" y="6754"/>
                  <a:pt x="3288" y="6629"/>
                  <a:pt x="3696" y="6503"/>
                </a:cubicBezTo>
                <a:cubicBezTo>
                  <a:pt x="3885" y="6440"/>
                  <a:pt x="4084" y="6356"/>
                  <a:pt x="4273" y="6273"/>
                </a:cubicBezTo>
                <a:cubicBezTo>
                  <a:pt x="4450" y="6199"/>
                  <a:pt x="4629" y="6115"/>
                  <a:pt x="4806" y="6031"/>
                </a:cubicBezTo>
                <a:cubicBezTo>
                  <a:pt x="4985" y="5938"/>
                  <a:pt x="5162" y="5843"/>
                  <a:pt x="5330" y="5738"/>
                </a:cubicBezTo>
                <a:cubicBezTo>
                  <a:pt x="5497" y="5623"/>
                  <a:pt x="5665" y="5508"/>
                  <a:pt x="5811" y="5372"/>
                </a:cubicBezTo>
                <a:cubicBezTo>
                  <a:pt x="5969" y="5247"/>
                  <a:pt x="6125" y="5110"/>
                  <a:pt x="6251" y="4963"/>
                </a:cubicBezTo>
                <a:cubicBezTo>
                  <a:pt x="6388" y="4807"/>
                  <a:pt x="6513" y="4649"/>
                  <a:pt x="6628" y="4482"/>
                </a:cubicBezTo>
                <a:cubicBezTo>
                  <a:pt x="6744" y="4304"/>
                  <a:pt x="6858" y="4126"/>
                  <a:pt x="6963" y="3937"/>
                </a:cubicBezTo>
                <a:cubicBezTo>
                  <a:pt x="7058" y="3770"/>
                  <a:pt x="7131" y="3581"/>
                  <a:pt x="7183" y="3393"/>
                </a:cubicBezTo>
                <a:cubicBezTo>
                  <a:pt x="7235" y="3215"/>
                  <a:pt x="7277" y="3027"/>
                  <a:pt x="7309" y="2838"/>
                </a:cubicBezTo>
                <a:close/>
                <a:moveTo>
                  <a:pt x="7307" y="1"/>
                </a:moveTo>
                <a:cubicBezTo>
                  <a:pt x="7250" y="1"/>
                  <a:pt x="7193" y="22"/>
                  <a:pt x="7152" y="63"/>
                </a:cubicBezTo>
                <a:cubicBezTo>
                  <a:pt x="7089" y="105"/>
                  <a:pt x="7068" y="168"/>
                  <a:pt x="7058" y="231"/>
                </a:cubicBezTo>
                <a:cubicBezTo>
                  <a:pt x="7058" y="293"/>
                  <a:pt x="7047" y="346"/>
                  <a:pt x="7037" y="398"/>
                </a:cubicBezTo>
                <a:cubicBezTo>
                  <a:pt x="7040" y="395"/>
                  <a:pt x="7042" y="391"/>
                  <a:pt x="7044" y="388"/>
                </a:cubicBezTo>
                <a:lnTo>
                  <a:pt x="7044" y="388"/>
                </a:lnTo>
                <a:cubicBezTo>
                  <a:pt x="7024" y="527"/>
                  <a:pt x="7005" y="667"/>
                  <a:pt x="6995" y="807"/>
                </a:cubicBezTo>
                <a:lnTo>
                  <a:pt x="6995" y="796"/>
                </a:lnTo>
                <a:cubicBezTo>
                  <a:pt x="6963" y="1005"/>
                  <a:pt x="6942" y="1215"/>
                  <a:pt x="6911" y="1435"/>
                </a:cubicBezTo>
                <a:cubicBezTo>
                  <a:pt x="6890" y="1634"/>
                  <a:pt x="6869" y="1822"/>
                  <a:pt x="6848" y="2021"/>
                </a:cubicBezTo>
                <a:cubicBezTo>
                  <a:pt x="6807" y="2336"/>
                  <a:pt x="6765" y="2660"/>
                  <a:pt x="6702" y="2974"/>
                </a:cubicBezTo>
                <a:cubicBezTo>
                  <a:pt x="6681" y="3079"/>
                  <a:pt x="6660" y="3194"/>
                  <a:pt x="6639" y="3299"/>
                </a:cubicBezTo>
                <a:cubicBezTo>
                  <a:pt x="6628" y="3341"/>
                  <a:pt x="6618" y="3383"/>
                  <a:pt x="6597" y="3414"/>
                </a:cubicBezTo>
                <a:cubicBezTo>
                  <a:pt x="6565" y="3497"/>
                  <a:pt x="6523" y="3581"/>
                  <a:pt x="6471" y="3665"/>
                </a:cubicBezTo>
                <a:cubicBezTo>
                  <a:pt x="6346" y="3885"/>
                  <a:pt x="6199" y="4105"/>
                  <a:pt x="6042" y="4314"/>
                </a:cubicBezTo>
                <a:cubicBezTo>
                  <a:pt x="5958" y="4430"/>
                  <a:pt x="5864" y="4535"/>
                  <a:pt x="5759" y="4639"/>
                </a:cubicBezTo>
                <a:cubicBezTo>
                  <a:pt x="5634" y="4765"/>
                  <a:pt x="5497" y="4880"/>
                  <a:pt x="5362" y="4995"/>
                </a:cubicBezTo>
                <a:cubicBezTo>
                  <a:pt x="5204" y="5110"/>
                  <a:pt x="5047" y="5215"/>
                  <a:pt x="4890" y="5319"/>
                </a:cubicBezTo>
                <a:cubicBezTo>
                  <a:pt x="4608" y="5477"/>
                  <a:pt x="4324" y="5603"/>
                  <a:pt x="4031" y="5728"/>
                </a:cubicBezTo>
                <a:cubicBezTo>
                  <a:pt x="3791" y="5833"/>
                  <a:pt x="3560" y="5917"/>
                  <a:pt x="3309" y="5990"/>
                </a:cubicBezTo>
                <a:cubicBezTo>
                  <a:pt x="3079" y="6063"/>
                  <a:pt x="2838" y="6136"/>
                  <a:pt x="2597" y="6210"/>
                </a:cubicBezTo>
                <a:cubicBezTo>
                  <a:pt x="2409" y="6262"/>
                  <a:pt x="2220" y="6315"/>
                  <a:pt x="2032" y="6356"/>
                </a:cubicBezTo>
                <a:lnTo>
                  <a:pt x="1497" y="6482"/>
                </a:lnTo>
                <a:cubicBezTo>
                  <a:pt x="1152" y="6566"/>
                  <a:pt x="806" y="6671"/>
                  <a:pt x="450" y="6733"/>
                </a:cubicBezTo>
                <a:lnTo>
                  <a:pt x="387" y="6733"/>
                </a:lnTo>
                <a:cubicBezTo>
                  <a:pt x="345" y="6743"/>
                  <a:pt x="314" y="6743"/>
                  <a:pt x="283" y="6743"/>
                </a:cubicBezTo>
                <a:cubicBezTo>
                  <a:pt x="157" y="6775"/>
                  <a:pt x="42" y="6880"/>
                  <a:pt x="21" y="7006"/>
                </a:cubicBezTo>
                <a:cubicBezTo>
                  <a:pt x="0" y="7110"/>
                  <a:pt x="31" y="7204"/>
                  <a:pt x="94" y="7278"/>
                </a:cubicBezTo>
                <a:cubicBezTo>
                  <a:pt x="159" y="7352"/>
                  <a:pt x="248" y="7384"/>
                  <a:pt x="340" y="7384"/>
                </a:cubicBezTo>
                <a:cubicBezTo>
                  <a:pt x="352" y="7384"/>
                  <a:pt x="365" y="7384"/>
                  <a:pt x="377" y="7383"/>
                </a:cubicBezTo>
                <a:cubicBezTo>
                  <a:pt x="419" y="7383"/>
                  <a:pt x="450" y="7372"/>
                  <a:pt x="492" y="7362"/>
                </a:cubicBezTo>
                <a:lnTo>
                  <a:pt x="629" y="7362"/>
                </a:lnTo>
                <a:cubicBezTo>
                  <a:pt x="722" y="7362"/>
                  <a:pt x="806" y="7351"/>
                  <a:pt x="901" y="7351"/>
                </a:cubicBezTo>
                <a:cubicBezTo>
                  <a:pt x="1225" y="7351"/>
                  <a:pt x="1550" y="7372"/>
                  <a:pt x="1874" y="7383"/>
                </a:cubicBezTo>
                <a:cubicBezTo>
                  <a:pt x="2209" y="7404"/>
                  <a:pt x="2534" y="7414"/>
                  <a:pt x="2869" y="7455"/>
                </a:cubicBezTo>
                <a:lnTo>
                  <a:pt x="2890" y="7455"/>
                </a:lnTo>
                <a:cubicBezTo>
                  <a:pt x="3173" y="7497"/>
                  <a:pt x="3456" y="7539"/>
                  <a:pt x="3728" y="7613"/>
                </a:cubicBezTo>
                <a:cubicBezTo>
                  <a:pt x="3927" y="7665"/>
                  <a:pt x="4115" y="7728"/>
                  <a:pt x="4304" y="7801"/>
                </a:cubicBezTo>
                <a:cubicBezTo>
                  <a:pt x="4440" y="7864"/>
                  <a:pt x="4587" y="7937"/>
                  <a:pt x="4722" y="8011"/>
                </a:cubicBezTo>
                <a:cubicBezTo>
                  <a:pt x="4838" y="8084"/>
                  <a:pt x="4964" y="8168"/>
                  <a:pt x="5078" y="8251"/>
                </a:cubicBezTo>
                <a:cubicBezTo>
                  <a:pt x="5152" y="8304"/>
                  <a:pt x="5215" y="8367"/>
                  <a:pt x="5278" y="8419"/>
                </a:cubicBezTo>
                <a:cubicBezTo>
                  <a:pt x="5330" y="8482"/>
                  <a:pt x="5382" y="8534"/>
                  <a:pt x="5424" y="8597"/>
                </a:cubicBezTo>
                <a:cubicBezTo>
                  <a:pt x="5487" y="8670"/>
                  <a:pt x="5529" y="8744"/>
                  <a:pt x="5581" y="8817"/>
                </a:cubicBezTo>
                <a:cubicBezTo>
                  <a:pt x="5644" y="8932"/>
                  <a:pt x="5707" y="9047"/>
                  <a:pt x="5759" y="9173"/>
                </a:cubicBezTo>
                <a:cubicBezTo>
                  <a:pt x="5811" y="9298"/>
                  <a:pt x="5864" y="9424"/>
                  <a:pt x="5906" y="9550"/>
                </a:cubicBezTo>
                <a:cubicBezTo>
                  <a:pt x="5948" y="9686"/>
                  <a:pt x="5990" y="9812"/>
                  <a:pt x="6032" y="9948"/>
                </a:cubicBezTo>
                <a:cubicBezTo>
                  <a:pt x="6084" y="10136"/>
                  <a:pt x="6125" y="10315"/>
                  <a:pt x="6157" y="10503"/>
                </a:cubicBezTo>
                <a:cubicBezTo>
                  <a:pt x="6199" y="10691"/>
                  <a:pt x="6230" y="10880"/>
                  <a:pt x="6262" y="11068"/>
                </a:cubicBezTo>
                <a:cubicBezTo>
                  <a:pt x="6283" y="11257"/>
                  <a:pt x="6314" y="11445"/>
                  <a:pt x="6335" y="11634"/>
                </a:cubicBezTo>
                <a:lnTo>
                  <a:pt x="6335" y="11623"/>
                </a:lnTo>
                <a:cubicBezTo>
                  <a:pt x="6346" y="11697"/>
                  <a:pt x="6356" y="11780"/>
                  <a:pt x="6367" y="11853"/>
                </a:cubicBezTo>
                <a:cubicBezTo>
                  <a:pt x="6398" y="12084"/>
                  <a:pt x="6430" y="12314"/>
                  <a:pt x="6450" y="12544"/>
                </a:cubicBezTo>
                <a:cubicBezTo>
                  <a:pt x="6471" y="12670"/>
                  <a:pt x="6481" y="12786"/>
                  <a:pt x="6492" y="12911"/>
                </a:cubicBezTo>
                <a:cubicBezTo>
                  <a:pt x="6502" y="13026"/>
                  <a:pt x="6502" y="13131"/>
                  <a:pt x="6523" y="13246"/>
                </a:cubicBezTo>
                <a:cubicBezTo>
                  <a:pt x="6544" y="13372"/>
                  <a:pt x="6576" y="13487"/>
                  <a:pt x="6681" y="13561"/>
                </a:cubicBezTo>
                <a:cubicBezTo>
                  <a:pt x="6723" y="13581"/>
                  <a:pt x="6765" y="13602"/>
                  <a:pt x="6807" y="13602"/>
                </a:cubicBezTo>
                <a:cubicBezTo>
                  <a:pt x="6837" y="13633"/>
                  <a:pt x="6869" y="13644"/>
                  <a:pt x="6911" y="13665"/>
                </a:cubicBezTo>
                <a:cubicBezTo>
                  <a:pt x="6942" y="13675"/>
                  <a:pt x="6974" y="13675"/>
                  <a:pt x="7016" y="13675"/>
                </a:cubicBezTo>
                <a:cubicBezTo>
                  <a:pt x="7152" y="13675"/>
                  <a:pt x="7288" y="13592"/>
                  <a:pt x="7330" y="13456"/>
                </a:cubicBezTo>
                <a:cubicBezTo>
                  <a:pt x="7351" y="13403"/>
                  <a:pt x="7361" y="13351"/>
                  <a:pt x="7372" y="13298"/>
                </a:cubicBezTo>
                <a:cubicBezTo>
                  <a:pt x="7382" y="13256"/>
                  <a:pt x="7382" y="13215"/>
                  <a:pt x="7393" y="13173"/>
                </a:cubicBezTo>
                <a:cubicBezTo>
                  <a:pt x="7403" y="13110"/>
                  <a:pt x="7414" y="13037"/>
                  <a:pt x="7424" y="12974"/>
                </a:cubicBezTo>
                <a:cubicBezTo>
                  <a:pt x="7435" y="12879"/>
                  <a:pt x="7445" y="12775"/>
                  <a:pt x="7456" y="12681"/>
                </a:cubicBezTo>
                <a:cubicBezTo>
                  <a:pt x="7477" y="12523"/>
                  <a:pt x="7508" y="12367"/>
                  <a:pt x="7529" y="12209"/>
                </a:cubicBezTo>
                <a:cubicBezTo>
                  <a:pt x="7550" y="12063"/>
                  <a:pt x="7581" y="11906"/>
                  <a:pt x="7602" y="11760"/>
                </a:cubicBezTo>
                <a:cubicBezTo>
                  <a:pt x="7654" y="11424"/>
                  <a:pt x="7717" y="11099"/>
                  <a:pt x="7801" y="10775"/>
                </a:cubicBezTo>
                <a:cubicBezTo>
                  <a:pt x="7864" y="10534"/>
                  <a:pt x="7937" y="10294"/>
                  <a:pt x="8031" y="10063"/>
                </a:cubicBezTo>
                <a:lnTo>
                  <a:pt x="8031" y="10073"/>
                </a:lnTo>
                <a:cubicBezTo>
                  <a:pt x="8031" y="10063"/>
                  <a:pt x="8031" y="10063"/>
                  <a:pt x="8042" y="10052"/>
                </a:cubicBezTo>
                <a:cubicBezTo>
                  <a:pt x="8115" y="9885"/>
                  <a:pt x="8199" y="9707"/>
                  <a:pt x="8293" y="9550"/>
                </a:cubicBezTo>
                <a:cubicBezTo>
                  <a:pt x="8408" y="9340"/>
                  <a:pt x="8545" y="9142"/>
                  <a:pt x="8691" y="8953"/>
                </a:cubicBezTo>
                <a:lnTo>
                  <a:pt x="8691" y="8942"/>
                </a:lnTo>
                <a:lnTo>
                  <a:pt x="8701" y="8932"/>
                </a:lnTo>
                <a:cubicBezTo>
                  <a:pt x="8712" y="8921"/>
                  <a:pt x="8712" y="8921"/>
                  <a:pt x="8712" y="8911"/>
                </a:cubicBezTo>
                <a:cubicBezTo>
                  <a:pt x="8817" y="8775"/>
                  <a:pt x="8932" y="8649"/>
                  <a:pt x="9047" y="8524"/>
                </a:cubicBezTo>
                <a:cubicBezTo>
                  <a:pt x="9162" y="8419"/>
                  <a:pt x="9288" y="8314"/>
                  <a:pt x="9413" y="8209"/>
                </a:cubicBezTo>
                <a:cubicBezTo>
                  <a:pt x="9497" y="8147"/>
                  <a:pt x="9592" y="8074"/>
                  <a:pt x="9686" y="8011"/>
                </a:cubicBezTo>
                <a:cubicBezTo>
                  <a:pt x="9764" y="7962"/>
                  <a:pt x="9852" y="7913"/>
                  <a:pt x="9931" y="7864"/>
                </a:cubicBezTo>
                <a:lnTo>
                  <a:pt x="9931" y="7864"/>
                </a:lnTo>
                <a:cubicBezTo>
                  <a:pt x="9930" y="7864"/>
                  <a:pt x="9928" y="7864"/>
                  <a:pt x="9927" y="7864"/>
                </a:cubicBezTo>
                <a:lnTo>
                  <a:pt x="9927" y="7864"/>
                </a:lnTo>
                <a:cubicBezTo>
                  <a:pt x="9928" y="7864"/>
                  <a:pt x="9930" y="7864"/>
                  <a:pt x="9932" y="7864"/>
                </a:cubicBezTo>
                <a:lnTo>
                  <a:pt x="9932" y="7864"/>
                </a:lnTo>
                <a:cubicBezTo>
                  <a:pt x="9931" y="7864"/>
                  <a:pt x="9931" y="7864"/>
                  <a:pt x="9931" y="7864"/>
                </a:cubicBezTo>
                <a:lnTo>
                  <a:pt x="9931" y="7864"/>
                </a:lnTo>
                <a:cubicBezTo>
                  <a:pt x="9940" y="7861"/>
                  <a:pt x="9948" y="7853"/>
                  <a:pt x="9948" y="7853"/>
                </a:cubicBezTo>
                <a:lnTo>
                  <a:pt x="9948" y="7853"/>
                </a:lnTo>
                <a:cubicBezTo>
                  <a:pt x="9947" y="7854"/>
                  <a:pt x="9947" y="7854"/>
                  <a:pt x="9946" y="7854"/>
                </a:cubicBezTo>
                <a:lnTo>
                  <a:pt x="9946" y="7854"/>
                </a:lnTo>
                <a:cubicBezTo>
                  <a:pt x="9950" y="7851"/>
                  <a:pt x="9954" y="7847"/>
                  <a:pt x="9958" y="7843"/>
                </a:cubicBezTo>
                <a:cubicBezTo>
                  <a:pt x="10167" y="7728"/>
                  <a:pt x="10388" y="7613"/>
                  <a:pt x="10607" y="7508"/>
                </a:cubicBezTo>
                <a:cubicBezTo>
                  <a:pt x="10858" y="7404"/>
                  <a:pt x="11110" y="7320"/>
                  <a:pt x="11372" y="7246"/>
                </a:cubicBezTo>
                <a:cubicBezTo>
                  <a:pt x="11717" y="7152"/>
                  <a:pt x="12073" y="7089"/>
                  <a:pt x="12429" y="7037"/>
                </a:cubicBezTo>
                <a:lnTo>
                  <a:pt x="12398" y="7037"/>
                </a:lnTo>
                <a:cubicBezTo>
                  <a:pt x="12450" y="7037"/>
                  <a:pt x="12492" y="7027"/>
                  <a:pt x="12534" y="7027"/>
                </a:cubicBezTo>
                <a:lnTo>
                  <a:pt x="12503" y="7027"/>
                </a:lnTo>
                <a:cubicBezTo>
                  <a:pt x="12827" y="6985"/>
                  <a:pt x="13162" y="6953"/>
                  <a:pt x="13487" y="6922"/>
                </a:cubicBezTo>
                <a:cubicBezTo>
                  <a:pt x="13508" y="6932"/>
                  <a:pt x="13539" y="6932"/>
                  <a:pt x="13560" y="6932"/>
                </a:cubicBezTo>
                <a:cubicBezTo>
                  <a:pt x="13675" y="6932"/>
                  <a:pt x="13811" y="6922"/>
                  <a:pt x="13885" y="6817"/>
                </a:cubicBezTo>
                <a:cubicBezTo>
                  <a:pt x="13958" y="6733"/>
                  <a:pt x="13979" y="6618"/>
                  <a:pt x="13948" y="6503"/>
                </a:cubicBezTo>
                <a:cubicBezTo>
                  <a:pt x="13916" y="6398"/>
                  <a:pt x="13822" y="6336"/>
                  <a:pt x="13717" y="6294"/>
                </a:cubicBezTo>
                <a:cubicBezTo>
                  <a:pt x="13706" y="6294"/>
                  <a:pt x="13686" y="6283"/>
                  <a:pt x="13675" y="6283"/>
                </a:cubicBezTo>
                <a:cubicBezTo>
                  <a:pt x="13613" y="6262"/>
                  <a:pt x="13560" y="6241"/>
                  <a:pt x="13508" y="6231"/>
                </a:cubicBezTo>
                <a:cubicBezTo>
                  <a:pt x="13340" y="6189"/>
                  <a:pt x="13162" y="6189"/>
                  <a:pt x="12994" y="6178"/>
                </a:cubicBezTo>
                <a:cubicBezTo>
                  <a:pt x="12796" y="6168"/>
                  <a:pt x="12607" y="6147"/>
                  <a:pt x="12408" y="6136"/>
                </a:cubicBezTo>
                <a:cubicBezTo>
                  <a:pt x="12199" y="6115"/>
                  <a:pt x="12000" y="6105"/>
                  <a:pt x="11791" y="6094"/>
                </a:cubicBezTo>
                <a:cubicBezTo>
                  <a:pt x="11602" y="6073"/>
                  <a:pt x="11403" y="6063"/>
                  <a:pt x="11214" y="6042"/>
                </a:cubicBezTo>
                <a:lnTo>
                  <a:pt x="11204" y="6042"/>
                </a:lnTo>
                <a:cubicBezTo>
                  <a:pt x="10995" y="6010"/>
                  <a:pt x="10785" y="5980"/>
                  <a:pt x="10586" y="5927"/>
                </a:cubicBezTo>
                <a:cubicBezTo>
                  <a:pt x="10398" y="5875"/>
                  <a:pt x="10220" y="5812"/>
                  <a:pt x="10042" y="5738"/>
                </a:cubicBezTo>
                <a:cubicBezTo>
                  <a:pt x="9927" y="5686"/>
                  <a:pt x="9822" y="5634"/>
                  <a:pt x="9717" y="5582"/>
                </a:cubicBezTo>
                <a:cubicBezTo>
                  <a:pt x="9602" y="5508"/>
                  <a:pt x="9497" y="5435"/>
                  <a:pt x="9382" y="5361"/>
                </a:cubicBezTo>
                <a:cubicBezTo>
                  <a:pt x="9236" y="5236"/>
                  <a:pt x="9089" y="5110"/>
                  <a:pt x="8943" y="4963"/>
                </a:cubicBezTo>
                <a:cubicBezTo>
                  <a:pt x="8806" y="4828"/>
                  <a:pt x="8670" y="4670"/>
                  <a:pt x="8534" y="4514"/>
                </a:cubicBezTo>
                <a:cubicBezTo>
                  <a:pt x="8471" y="4419"/>
                  <a:pt x="8408" y="4335"/>
                  <a:pt x="8356" y="4241"/>
                </a:cubicBezTo>
                <a:cubicBezTo>
                  <a:pt x="8262" y="4084"/>
                  <a:pt x="8178" y="3927"/>
                  <a:pt x="8105" y="3760"/>
                </a:cubicBezTo>
                <a:cubicBezTo>
                  <a:pt x="8021" y="3550"/>
                  <a:pt x="7947" y="3341"/>
                  <a:pt x="7885" y="3131"/>
                </a:cubicBezTo>
                <a:cubicBezTo>
                  <a:pt x="7833" y="2943"/>
                  <a:pt x="7791" y="2744"/>
                  <a:pt x="7759" y="2545"/>
                </a:cubicBezTo>
                <a:cubicBezTo>
                  <a:pt x="7738" y="2346"/>
                  <a:pt x="7717" y="2157"/>
                  <a:pt x="7707" y="1948"/>
                </a:cubicBezTo>
                <a:cubicBezTo>
                  <a:pt x="7696" y="1759"/>
                  <a:pt x="7686" y="1561"/>
                  <a:pt x="7665" y="1372"/>
                </a:cubicBezTo>
                <a:cubicBezTo>
                  <a:pt x="7633" y="1005"/>
                  <a:pt x="7602" y="649"/>
                  <a:pt x="7539" y="304"/>
                </a:cubicBezTo>
                <a:cubicBezTo>
                  <a:pt x="7550" y="231"/>
                  <a:pt x="7539" y="168"/>
                  <a:pt x="7498" y="105"/>
                </a:cubicBezTo>
                <a:cubicBezTo>
                  <a:pt x="7487" y="84"/>
                  <a:pt x="7466" y="53"/>
                  <a:pt x="7435" y="42"/>
                </a:cubicBezTo>
                <a:cubicBezTo>
                  <a:pt x="7398" y="14"/>
                  <a:pt x="7353" y="1"/>
                  <a:pt x="7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41"/>
          <p:cNvSpPr/>
          <p:nvPr/>
        </p:nvSpPr>
        <p:spPr>
          <a:xfrm>
            <a:off x="8752761" y="1180272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1"/>
          <p:cNvSpPr/>
          <p:nvPr/>
        </p:nvSpPr>
        <p:spPr>
          <a:xfrm>
            <a:off x="6845600" y="405375"/>
            <a:ext cx="237725" cy="269250"/>
          </a:xfrm>
          <a:custGeom>
            <a:avLst/>
            <a:gdLst/>
            <a:ahLst/>
            <a:cxnLst/>
            <a:rect l="l" t="t" r="r" b="b"/>
            <a:pathLst>
              <a:path w="9509" h="10770" extrusionOk="0">
                <a:moveTo>
                  <a:pt x="4866" y="1"/>
                </a:moveTo>
                <a:cubicBezTo>
                  <a:pt x="4849" y="1"/>
                  <a:pt x="4833" y="5"/>
                  <a:pt x="4817" y="16"/>
                </a:cubicBezTo>
                <a:cubicBezTo>
                  <a:pt x="4796" y="36"/>
                  <a:pt x="4775" y="47"/>
                  <a:pt x="4765" y="78"/>
                </a:cubicBezTo>
                <a:cubicBezTo>
                  <a:pt x="4744" y="120"/>
                  <a:pt x="4733" y="152"/>
                  <a:pt x="4723" y="194"/>
                </a:cubicBezTo>
                <a:cubicBezTo>
                  <a:pt x="4712" y="236"/>
                  <a:pt x="4702" y="267"/>
                  <a:pt x="4692" y="309"/>
                </a:cubicBezTo>
                <a:cubicBezTo>
                  <a:pt x="4681" y="403"/>
                  <a:pt x="4671" y="497"/>
                  <a:pt x="4650" y="592"/>
                </a:cubicBezTo>
                <a:cubicBezTo>
                  <a:pt x="4629" y="748"/>
                  <a:pt x="4619" y="916"/>
                  <a:pt x="4598" y="1084"/>
                </a:cubicBezTo>
                <a:cubicBezTo>
                  <a:pt x="4577" y="1440"/>
                  <a:pt x="4545" y="1786"/>
                  <a:pt x="4524" y="2131"/>
                </a:cubicBezTo>
                <a:cubicBezTo>
                  <a:pt x="4503" y="2529"/>
                  <a:pt x="4472" y="2916"/>
                  <a:pt x="4461" y="3314"/>
                </a:cubicBezTo>
                <a:cubicBezTo>
                  <a:pt x="4451" y="3701"/>
                  <a:pt x="4472" y="4089"/>
                  <a:pt x="4472" y="4476"/>
                </a:cubicBezTo>
                <a:lnTo>
                  <a:pt x="4472" y="4518"/>
                </a:lnTo>
                <a:lnTo>
                  <a:pt x="4472" y="4539"/>
                </a:lnTo>
                <a:lnTo>
                  <a:pt x="4472" y="4560"/>
                </a:lnTo>
                <a:cubicBezTo>
                  <a:pt x="4461" y="4550"/>
                  <a:pt x="4440" y="4539"/>
                  <a:pt x="4430" y="4529"/>
                </a:cubicBezTo>
                <a:cubicBezTo>
                  <a:pt x="4252" y="4371"/>
                  <a:pt x="4084" y="4225"/>
                  <a:pt x="3907" y="4078"/>
                </a:cubicBezTo>
                <a:cubicBezTo>
                  <a:pt x="3823" y="4015"/>
                  <a:pt x="3728" y="3943"/>
                  <a:pt x="3644" y="3869"/>
                </a:cubicBezTo>
                <a:cubicBezTo>
                  <a:pt x="3561" y="3796"/>
                  <a:pt x="3488" y="3733"/>
                  <a:pt x="3404" y="3659"/>
                </a:cubicBezTo>
                <a:lnTo>
                  <a:pt x="3393" y="3659"/>
                </a:lnTo>
                <a:cubicBezTo>
                  <a:pt x="3372" y="3638"/>
                  <a:pt x="3351" y="3628"/>
                  <a:pt x="3330" y="3607"/>
                </a:cubicBezTo>
                <a:cubicBezTo>
                  <a:pt x="3309" y="3597"/>
                  <a:pt x="3288" y="3576"/>
                  <a:pt x="3267" y="3576"/>
                </a:cubicBezTo>
                <a:cubicBezTo>
                  <a:pt x="3260" y="3574"/>
                  <a:pt x="3254" y="3573"/>
                  <a:pt x="3247" y="3573"/>
                </a:cubicBezTo>
                <a:cubicBezTo>
                  <a:pt x="3213" y="3573"/>
                  <a:pt x="3184" y="3594"/>
                  <a:pt x="3184" y="3628"/>
                </a:cubicBezTo>
                <a:cubicBezTo>
                  <a:pt x="3174" y="3691"/>
                  <a:pt x="3236" y="3754"/>
                  <a:pt x="3278" y="3806"/>
                </a:cubicBezTo>
                <a:cubicBezTo>
                  <a:pt x="3320" y="3848"/>
                  <a:pt x="3372" y="3901"/>
                  <a:pt x="3414" y="3953"/>
                </a:cubicBezTo>
                <a:cubicBezTo>
                  <a:pt x="3519" y="4047"/>
                  <a:pt x="3613" y="4141"/>
                  <a:pt x="3718" y="4236"/>
                </a:cubicBezTo>
                <a:cubicBezTo>
                  <a:pt x="3886" y="4392"/>
                  <a:pt x="4053" y="4539"/>
                  <a:pt x="4221" y="4696"/>
                </a:cubicBezTo>
                <a:lnTo>
                  <a:pt x="4294" y="4769"/>
                </a:lnTo>
                <a:cubicBezTo>
                  <a:pt x="3613" y="4780"/>
                  <a:pt x="2932" y="4811"/>
                  <a:pt x="2252" y="4832"/>
                </a:cubicBezTo>
                <a:cubicBezTo>
                  <a:pt x="2064" y="4843"/>
                  <a:pt x="1875" y="4843"/>
                  <a:pt x="1687" y="4853"/>
                </a:cubicBezTo>
                <a:cubicBezTo>
                  <a:pt x="1508" y="4853"/>
                  <a:pt x="1320" y="4853"/>
                  <a:pt x="1142" y="4864"/>
                </a:cubicBezTo>
                <a:lnTo>
                  <a:pt x="577" y="4895"/>
                </a:lnTo>
                <a:cubicBezTo>
                  <a:pt x="482" y="4895"/>
                  <a:pt x="398" y="4895"/>
                  <a:pt x="305" y="4906"/>
                </a:cubicBezTo>
                <a:cubicBezTo>
                  <a:pt x="263" y="4906"/>
                  <a:pt x="221" y="4916"/>
                  <a:pt x="179" y="4916"/>
                </a:cubicBezTo>
                <a:cubicBezTo>
                  <a:pt x="147" y="4916"/>
                  <a:pt x="116" y="4916"/>
                  <a:pt x="95" y="4927"/>
                </a:cubicBezTo>
                <a:cubicBezTo>
                  <a:pt x="74" y="4927"/>
                  <a:pt x="63" y="4937"/>
                  <a:pt x="53" y="4948"/>
                </a:cubicBezTo>
                <a:cubicBezTo>
                  <a:pt x="42" y="4948"/>
                  <a:pt x="42" y="4958"/>
                  <a:pt x="32" y="4969"/>
                </a:cubicBezTo>
                <a:cubicBezTo>
                  <a:pt x="11" y="4990"/>
                  <a:pt x="1" y="5021"/>
                  <a:pt x="1" y="5063"/>
                </a:cubicBezTo>
                <a:cubicBezTo>
                  <a:pt x="1" y="5136"/>
                  <a:pt x="74" y="5178"/>
                  <a:pt x="137" y="5199"/>
                </a:cubicBezTo>
                <a:cubicBezTo>
                  <a:pt x="189" y="5220"/>
                  <a:pt x="242" y="5220"/>
                  <a:pt x="294" y="5230"/>
                </a:cubicBezTo>
                <a:cubicBezTo>
                  <a:pt x="398" y="5230"/>
                  <a:pt x="514" y="5241"/>
                  <a:pt x="619" y="5241"/>
                </a:cubicBezTo>
                <a:lnTo>
                  <a:pt x="754" y="5241"/>
                </a:lnTo>
                <a:cubicBezTo>
                  <a:pt x="922" y="5241"/>
                  <a:pt x="1090" y="5241"/>
                  <a:pt x="1247" y="5230"/>
                </a:cubicBezTo>
                <a:cubicBezTo>
                  <a:pt x="1362" y="5230"/>
                  <a:pt x="1466" y="5230"/>
                  <a:pt x="1571" y="5241"/>
                </a:cubicBezTo>
                <a:lnTo>
                  <a:pt x="1948" y="5241"/>
                </a:lnTo>
                <a:cubicBezTo>
                  <a:pt x="2231" y="5241"/>
                  <a:pt x="2504" y="5230"/>
                  <a:pt x="2776" y="5230"/>
                </a:cubicBezTo>
                <a:cubicBezTo>
                  <a:pt x="3027" y="5220"/>
                  <a:pt x="3278" y="5220"/>
                  <a:pt x="3540" y="5220"/>
                </a:cubicBezTo>
                <a:lnTo>
                  <a:pt x="4398" y="5220"/>
                </a:lnTo>
                <a:cubicBezTo>
                  <a:pt x="4377" y="5251"/>
                  <a:pt x="4346" y="5283"/>
                  <a:pt x="4325" y="5304"/>
                </a:cubicBezTo>
                <a:lnTo>
                  <a:pt x="4105" y="5555"/>
                </a:lnTo>
                <a:cubicBezTo>
                  <a:pt x="3969" y="5712"/>
                  <a:pt x="3833" y="5869"/>
                  <a:pt x="3707" y="6037"/>
                </a:cubicBezTo>
                <a:cubicBezTo>
                  <a:pt x="3634" y="6121"/>
                  <a:pt x="3572" y="6204"/>
                  <a:pt x="3509" y="6288"/>
                </a:cubicBezTo>
                <a:cubicBezTo>
                  <a:pt x="3435" y="6372"/>
                  <a:pt x="3383" y="6456"/>
                  <a:pt x="3320" y="6549"/>
                </a:cubicBezTo>
                <a:lnTo>
                  <a:pt x="3320" y="6539"/>
                </a:lnTo>
                <a:cubicBezTo>
                  <a:pt x="3309" y="6549"/>
                  <a:pt x="3309" y="6549"/>
                  <a:pt x="3309" y="6560"/>
                </a:cubicBezTo>
                <a:cubicBezTo>
                  <a:pt x="3288" y="6570"/>
                  <a:pt x="3278" y="6591"/>
                  <a:pt x="3288" y="6612"/>
                </a:cubicBezTo>
                <a:cubicBezTo>
                  <a:pt x="3288" y="6644"/>
                  <a:pt x="3309" y="6665"/>
                  <a:pt x="3341" y="6665"/>
                </a:cubicBezTo>
                <a:cubicBezTo>
                  <a:pt x="3393" y="6654"/>
                  <a:pt x="3425" y="6602"/>
                  <a:pt x="3456" y="6570"/>
                </a:cubicBezTo>
                <a:cubicBezTo>
                  <a:pt x="3488" y="6528"/>
                  <a:pt x="3519" y="6497"/>
                  <a:pt x="3551" y="6466"/>
                </a:cubicBezTo>
                <a:cubicBezTo>
                  <a:pt x="3613" y="6393"/>
                  <a:pt x="3676" y="6319"/>
                  <a:pt x="3739" y="6256"/>
                </a:cubicBezTo>
                <a:cubicBezTo>
                  <a:pt x="3812" y="6172"/>
                  <a:pt x="3875" y="6100"/>
                  <a:pt x="3949" y="6016"/>
                </a:cubicBezTo>
                <a:cubicBezTo>
                  <a:pt x="4021" y="5932"/>
                  <a:pt x="4084" y="5858"/>
                  <a:pt x="4168" y="5775"/>
                </a:cubicBezTo>
                <a:cubicBezTo>
                  <a:pt x="4231" y="5702"/>
                  <a:pt x="4315" y="5618"/>
                  <a:pt x="4377" y="5544"/>
                </a:cubicBezTo>
                <a:cubicBezTo>
                  <a:pt x="4419" y="5513"/>
                  <a:pt x="4451" y="5471"/>
                  <a:pt x="4482" y="5440"/>
                </a:cubicBezTo>
                <a:lnTo>
                  <a:pt x="4482" y="5639"/>
                </a:lnTo>
                <a:cubicBezTo>
                  <a:pt x="4493" y="5974"/>
                  <a:pt x="4493" y="6309"/>
                  <a:pt x="4503" y="6644"/>
                </a:cubicBezTo>
                <a:cubicBezTo>
                  <a:pt x="4503" y="6905"/>
                  <a:pt x="4493" y="7157"/>
                  <a:pt x="4493" y="7419"/>
                </a:cubicBezTo>
                <a:lnTo>
                  <a:pt x="4493" y="8194"/>
                </a:lnTo>
                <a:cubicBezTo>
                  <a:pt x="4493" y="8592"/>
                  <a:pt x="4493" y="8979"/>
                  <a:pt x="4482" y="9367"/>
                </a:cubicBezTo>
                <a:cubicBezTo>
                  <a:pt x="4482" y="9565"/>
                  <a:pt x="4472" y="9754"/>
                  <a:pt x="4461" y="9942"/>
                </a:cubicBezTo>
                <a:cubicBezTo>
                  <a:pt x="4461" y="10037"/>
                  <a:pt x="4451" y="10131"/>
                  <a:pt x="4451" y="10235"/>
                </a:cubicBezTo>
                <a:cubicBezTo>
                  <a:pt x="4451" y="10330"/>
                  <a:pt x="4440" y="10435"/>
                  <a:pt x="4451" y="10539"/>
                </a:cubicBezTo>
                <a:cubicBezTo>
                  <a:pt x="4451" y="10665"/>
                  <a:pt x="4566" y="10759"/>
                  <a:pt x="4681" y="10770"/>
                </a:cubicBezTo>
                <a:lnTo>
                  <a:pt x="4692" y="10770"/>
                </a:lnTo>
                <a:cubicBezTo>
                  <a:pt x="4817" y="10770"/>
                  <a:pt x="4922" y="10686"/>
                  <a:pt x="4943" y="10570"/>
                </a:cubicBezTo>
                <a:cubicBezTo>
                  <a:pt x="4975" y="10424"/>
                  <a:pt x="4975" y="10267"/>
                  <a:pt x="4985" y="10110"/>
                </a:cubicBezTo>
                <a:cubicBezTo>
                  <a:pt x="4985" y="9974"/>
                  <a:pt x="4996" y="9837"/>
                  <a:pt x="5006" y="9702"/>
                </a:cubicBezTo>
                <a:cubicBezTo>
                  <a:pt x="5017" y="9418"/>
                  <a:pt x="5027" y="9136"/>
                  <a:pt x="5027" y="8843"/>
                </a:cubicBezTo>
                <a:cubicBezTo>
                  <a:pt x="5037" y="8466"/>
                  <a:pt x="5037" y="8078"/>
                  <a:pt x="5048" y="7691"/>
                </a:cubicBezTo>
                <a:cubicBezTo>
                  <a:pt x="5048" y="7303"/>
                  <a:pt x="5068" y="6916"/>
                  <a:pt x="5058" y="6528"/>
                </a:cubicBezTo>
                <a:lnTo>
                  <a:pt x="5058" y="6508"/>
                </a:lnTo>
                <a:lnTo>
                  <a:pt x="5058" y="6497"/>
                </a:lnTo>
                <a:cubicBezTo>
                  <a:pt x="5058" y="6162"/>
                  <a:pt x="5048" y="5827"/>
                  <a:pt x="5037" y="5502"/>
                </a:cubicBezTo>
                <a:lnTo>
                  <a:pt x="5037" y="5502"/>
                </a:lnTo>
                <a:cubicBezTo>
                  <a:pt x="5058" y="5523"/>
                  <a:pt x="5089" y="5555"/>
                  <a:pt x="5110" y="5586"/>
                </a:cubicBezTo>
                <a:cubicBezTo>
                  <a:pt x="5184" y="5660"/>
                  <a:pt x="5257" y="5744"/>
                  <a:pt x="5331" y="5827"/>
                </a:cubicBezTo>
                <a:lnTo>
                  <a:pt x="5550" y="6079"/>
                </a:lnTo>
                <a:cubicBezTo>
                  <a:pt x="5624" y="6152"/>
                  <a:pt x="5697" y="6235"/>
                  <a:pt x="5770" y="6319"/>
                </a:cubicBezTo>
                <a:lnTo>
                  <a:pt x="5864" y="6445"/>
                </a:lnTo>
                <a:cubicBezTo>
                  <a:pt x="5906" y="6487"/>
                  <a:pt x="5938" y="6539"/>
                  <a:pt x="5990" y="6581"/>
                </a:cubicBezTo>
                <a:cubicBezTo>
                  <a:pt x="6022" y="6612"/>
                  <a:pt x="6053" y="6623"/>
                  <a:pt x="6095" y="6623"/>
                </a:cubicBezTo>
                <a:cubicBezTo>
                  <a:pt x="6126" y="6623"/>
                  <a:pt x="6168" y="6612"/>
                  <a:pt x="6199" y="6581"/>
                </a:cubicBezTo>
                <a:cubicBezTo>
                  <a:pt x="6252" y="6539"/>
                  <a:pt x="6262" y="6456"/>
                  <a:pt x="6231" y="6393"/>
                </a:cubicBezTo>
                <a:cubicBezTo>
                  <a:pt x="6210" y="6340"/>
                  <a:pt x="6178" y="6288"/>
                  <a:pt x="6137" y="6246"/>
                </a:cubicBezTo>
                <a:lnTo>
                  <a:pt x="6043" y="6121"/>
                </a:lnTo>
                <a:cubicBezTo>
                  <a:pt x="5969" y="6047"/>
                  <a:pt x="5896" y="5963"/>
                  <a:pt x="5833" y="5890"/>
                </a:cubicBezTo>
                <a:cubicBezTo>
                  <a:pt x="5687" y="5744"/>
                  <a:pt x="5550" y="5586"/>
                  <a:pt x="5414" y="5429"/>
                </a:cubicBezTo>
                <a:cubicBezTo>
                  <a:pt x="5341" y="5356"/>
                  <a:pt x="5278" y="5283"/>
                  <a:pt x="5205" y="5220"/>
                </a:cubicBezTo>
                <a:cubicBezTo>
                  <a:pt x="5822" y="5209"/>
                  <a:pt x="6441" y="5199"/>
                  <a:pt x="7058" y="5167"/>
                </a:cubicBezTo>
                <a:cubicBezTo>
                  <a:pt x="7435" y="5146"/>
                  <a:pt x="7812" y="5125"/>
                  <a:pt x="8179" y="5104"/>
                </a:cubicBezTo>
                <a:cubicBezTo>
                  <a:pt x="8377" y="5104"/>
                  <a:pt x="8577" y="5094"/>
                  <a:pt x="8775" y="5083"/>
                </a:cubicBezTo>
                <a:cubicBezTo>
                  <a:pt x="8849" y="5083"/>
                  <a:pt x="8933" y="5073"/>
                  <a:pt x="9016" y="5073"/>
                </a:cubicBezTo>
                <a:cubicBezTo>
                  <a:pt x="9110" y="5063"/>
                  <a:pt x="9205" y="5052"/>
                  <a:pt x="9289" y="5042"/>
                </a:cubicBezTo>
                <a:cubicBezTo>
                  <a:pt x="9414" y="5021"/>
                  <a:pt x="9508" y="4895"/>
                  <a:pt x="9498" y="4759"/>
                </a:cubicBezTo>
                <a:cubicBezTo>
                  <a:pt x="9487" y="4644"/>
                  <a:pt x="9383" y="4518"/>
                  <a:pt x="9257" y="4518"/>
                </a:cubicBezTo>
                <a:cubicBezTo>
                  <a:pt x="9184" y="4518"/>
                  <a:pt x="9110" y="4518"/>
                  <a:pt x="9037" y="4529"/>
                </a:cubicBezTo>
                <a:cubicBezTo>
                  <a:pt x="8859" y="4539"/>
                  <a:pt x="8681" y="4560"/>
                  <a:pt x="8503" y="4571"/>
                </a:cubicBezTo>
                <a:cubicBezTo>
                  <a:pt x="8314" y="4581"/>
                  <a:pt x="8126" y="4592"/>
                  <a:pt x="7927" y="4602"/>
                </a:cubicBezTo>
                <a:cubicBezTo>
                  <a:pt x="7551" y="4634"/>
                  <a:pt x="7174" y="4665"/>
                  <a:pt x="6797" y="4686"/>
                </a:cubicBezTo>
                <a:cubicBezTo>
                  <a:pt x="6241" y="4717"/>
                  <a:pt x="5676" y="4738"/>
                  <a:pt x="5110" y="4748"/>
                </a:cubicBezTo>
                <a:cubicBezTo>
                  <a:pt x="5163" y="4696"/>
                  <a:pt x="5205" y="4655"/>
                  <a:pt x="5247" y="4602"/>
                </a:cubicBezTo>
                <a:cubicBezTo>
                  <a:pt x="5320" y="4518"/>
                  <a:pt x="5394" y="4445"/>
                  <a:pt x="5466" y="4361"/>
                </a:cubicBezTo>
                <a:cubicBezTo>
                  <a:pt x="5613" y="4204"/>
                  <a:pt x="5760" y="4057"/>
                  <a:pt x="5896" y="3911"/>
                </a:cubicBezTo>
                <a:cubicBezTo>
                  <a:pt x="5969" y="3838"/>
                  <a:pt x="6043" y="3754"/>
                  <a:pt x="6116" y="3680"/>
                </a:cubicBezTo>
                <a:cubicBezTo>
                  <a:pt x="6189" y="3597"/>
                  <a:pt x="6273" y="3524"/>
                  <a:pt x="6346" y="3440"/>
                </a:cubicBezTo>
                <a:cubicBezTo>
                  <a:pt x="6399" y="3377"/>
                  <a:pt x="6388" y="3282"/>
                  <a:pt x="6325" y="3220"/>
                </a:cubicBezTo>
                <a:cubicBezTo>
                  <a:pt x="6308" y="3203"/>
                  <a:pt x="6277" y="3186"/>
                  <a:pt x="6244" y="3186"/>
                </a:cubicBezTo>
                <a:cubicBezTo>
                  <a:pt x="6236" y="3186"/>
                  <a:pt x="6228" y="3187"/>
                  <a:pt x="6220" y="3189"/>
                </a:cubicBezTo>
                <a:cubicBezTo>
                  <a:pt x="6178" y="3189"/>
                  <a:pt x="6137" y="3210"/>
                  <a:pt x="6116" y="3241"/>
                </a:cubicBezTo>
                <a:cubicBezTo>
                  <a:pt x="6053" y="3293"/>
                  <a:pt x="6001" y="3366"/>
                  <a:pt x="5948" y="3429"/>
                </a:cubicBezTo>
                <a:cubicBezTo>
                  <a:pt x="5896" y="3503"/>
                  <a:pt x="5843" y="3566"/>
                  <a:pt x="5781" y="3628"/>
                </a:cubicBezTo>
                <a:cubicBezTo>
                  <a:pt x="5655" y="3785"/>
                  <a:pt x="5519" y="3943"/>
                  <a:pt x="5383" y="4099"/>
                </a:cubicBezTo>
                <a:cubicBezTo>
                  <a:pt x="5257" y="4246"/>
                  <a:pt x="5142" y="4382"/>
                  <a:pt x="5017" y="4529"/>
                </a:cubicBezTo>
                <a:lnTo>
                  <a:pt x="5017" y="4508"/>
                </a:lnTo>
                <a:lnTo>
                  <a:pt x="5017" y="4476"/>
                </a:lnTo>
                <a:cubicBezTo>
                  <a:pt x="5006" y="4309"/>
                  <a:pt x="5006" y="4131"/>
                  <a:pt x="4996" y="3964"/>
                </a:cubicBezTo>
                <a:cubicBezTo>
                  <a:pt x="4985" y="3775"/>
                  <a:pt x="4975" y="3576"/>
                  <a:pt x="4964" y="3377"/>
                </a:cubicBezTo>
                <a:cubicBezTo>
                  <a:pt x="4954" y="3199"/>
                  <a:pt x="4954" y="3021"/>
                  <a:pt x="4954" y="2843"/>
                </a:cubicBezTo>
                <a:lnTo>
                  <a:pt x="4954" y="948"/>
                </a:lnTo>
                <a:cubicBezTo>
                  <a:pt x="4954" y="801"/>
                  <a:pt x="4943" y="665"/>
                  <a:pt x="4943" y="518"/>
                </a:cubicBezTo>
                <a:cubicBezTo>
                  <a:pt x="4943" y="445"/>
                  <a:pt x="4943" y="361"/>
                  <a:pt x="4954" y="288"/>
                </a:cubicBezTo>
                <a:cubicBezTo>
                  <a:pt x="4975" y="267"/>
                  <a:pt x="4996" y="236"/>
                  <a:pt x="4985" y="194"/>
                </a:cubicBezTo>
                <a:cubicBezTo>
                  <a:pt x="4975" y="162"/>
                  <a:pt x="4975" y="141"/>
                  <a:pt x="4964" y="110"/>
                </a:cubicBezTo>
                <a:lnTo>
                  <a:pt x="4964" y="99"/>
                </a:lnTo>
                <a:cubicBezTo>
                  <a:pt x="4964" y="44"/>
                  <a:pt x="4916" y="1"/>
                  <a:pt x="48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1193074" y="345310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8707474" y="3515485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8423999" y="4696035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481824" y="1283110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1657149" y="860385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1"/>
          <p:cNvSpPr/>
          <p:nvPr/>
        </p:nvSpPr>
        <p:spPr>
          <a:xfrm>
            <a:off x="8014763" y="569388"/>
            <a:ext cx="511050" cy="181200"/>
          </a:xfrm>
          <a:custGeom>
            <a:avLst/>
            <a:gdLst/>
            <a:ahLst/>
            <a:cxnLst/>
            <a:rect l="l" t="t" r="r" b="b"/>
            <a:pathLst>
              <a:path w="20442" h="7248" extrusionOk="0">
                <a:moveTo>
                  <a:pt x="14652" y="0"/>
                </a:moveTo>
                <a:cubicBezTo>
                  <a:pt x="14440" y="0"/>
                  <a:pt x="14229" y="0"/>
                  <a:pt x="14017" y="11"/>
                </a:cubicBezTo>
                <a:cubicBezTo>
                  <a:pt x="13795" y="22"/>
                  <a:pt x="13561" y="33"/>
                  <a:pt x="13339" y="55"/>
                </a:cubicBezTo>
                <a:cubicBezTo>
                  <a:pt x="13205" y="67"/>
                  <a:pt x="13071" y="67"/>
                  <a:pt x="12926" y="78"/>
                </a:cubicBezTo>
                <a:cubicBezTo>
                  <a:pt x="12704" y="89"/>
                  <a:pt x="12470" y="100"/>
                  <a:pt x="12248" y="111"/>
                </a:cubicBezTo>
                <a:cubicBezTo>
                  <a:pt x="12025" y="122"/>
                  <a:pt x="11802" y="122"/>
                  <a:pt x="11580" y="134"/>
                </a:cubicBezTo>
                <a:cubicBezTo>
                  <a:pt x="11145" y="134"/>
                  <a:pt x="10711" y="144"/>
                  <a:pt x="10276" y="144"/>
                </a:cubicBezTo>
                <a:cubicBezTo>
                  <a:pt x="10065" y="156"/>
                  <a:pt x="9853" y="156"/>
                  <a:pt x="9642" y="167"/>
                </a:cubicBezTo>
                <a:cubicBezTo>
                  <a:pt x="9420" y="167"/>
                  <a:pt x="9185" y="167"/>
                  <a:pt x="8952" y="178"/>
                </a:cubicBezTo>
                <a:lnTo>
                  <a:pt x="8284" y="211"/>
                </a:lnTo>
                <a:cubicBezTo>
                  <a:pt x="8072" y="223"/>
                  <a:pt x="7849" y="223"/>
                  <a:pt x="7638" y="233"/>
                </a:cubicBezTo>
                <a:cubicBezTo>
                  <a:pt x="7181" y="267"/>
                  <a:pt x="6725" y="278"/>
                  <a:pt x="6268" y="312"/>
                </a:cubicBezTo>
                <a:cubicBezTo>
                  <a:pt x="6046" y="323"/>
                  <a:pt x="5835" y="345"/>
                  <a:pt x="5623" y="367"/>
                </a:cubicBezTo>
                <a:cubicBezTo>
                  <a:pt x="5400" y="389"/>
                  <a:pt x="5189" y="401"/>
                  <a:pt x="4977" y="423"/>
                </a:cubicBezTo>
                <a:lnTo>
                  <a:pt x="4922" y="423"/>
                </a:lnTo>
                <a:cubicBezTo>
                  <a:pt x="4655" y="445"/>
                  <a:pt x="4387" y="456"/>
                  <a:pt x="4109" y="456"/>
                </a:cubicBezTo>
                <a:cubicBezTo>
                  <a:pt x="3920" y="468"/>
                  <a:pt x="3730" y="478"/>
                  <a:pt x="3530" y="490"/>
                </a:cubicBezTo>
                <a:cubicBezTo>
                  <a:pt x="3352" y="501"/>
                  <a:pt x="3163" y="501"/>
                  <a:pt x="2973" y="512"/>
                </a:cubicBezTo>
                <a:cubicBezTo>
                  <a:pt x="2606" y="535"/>
                  <a:pt x="2238" y="557"/>
                  <a:pt x="1860" y="590"/>
                </a:cubicBezTo>
                <a:cubicBezTo>
                  <a:pt x="1515" y="624"/>
                  <a:pt x="1169" y="668"/>
                  <a:pt x="825" y="690"/>
                </a:cubicBezTo>
                <a:cubicBezTo>
                  <a:pt x="702" y="701"/>
                  <a:pt x="580" y="713"/>
                  <a:pt x="446" y="723"/>
                </a:cubicBezTo>
                <a:cubicBezTo>
                  <a:pt x="290" y="746"/>
                  <a:pt x="123" y="779"/>
                  <a:pt x="45" y="935"/>
                </a:cubicBezTo>
                <a:cubicBezTo>
                  <a:pt x="12" y="968"/>
                  <a:pt x="1" y="1024"/>
                  <a:pt x="1" y="1080"/>
                </a:cubicBezTo>
                <a:cubicBezTo>
                  <a:pt x="1" y="1102"/>
                  <a:pt x="1" y="1124"/>
                  <a:pt x="12" y="1158"/>
                </a:cubicBezTo>
                <a:cubicBezTo>
                  <a:pt x="34" y="1225"/>
                  <a:pt x="78" y="1280"/>
                  <a:pt x="145" y="1325"/>
                </a:cubicBezTo>
                <a:cubicBezTo>
                  <a:pt x="210" y="1366"/>
                  <a:pt x="285" y="1379"/>
                  <a:pt x="360" y="1379"/>
                </a:cubicBezTo>
                <a:cubicBezTo>
                  <a:pt x="427" y="1379"/>
                  <a:pt x="495" y="1369"/>
                  <a:pt x="558" y="1358"/>
                </a:cubicBezTo>
                <a:lnTo>
                  <a:pt x="568" y="1358"/>
                </a:lnTo>
                <a:cubicBezTo>
                  <a:pt x="647" y="1358"/>
                  <a:pt x="736" y="1358"/>
                  <a:pt x="813" y="1347"/>
                </a:cubicBezTo>
                <a:cubicBezTo>
                  <a:pt x="892" y="1336"/>
                  <a:pt x="969" y="1325"/>
                  <a:pt x="1047" y="1325"/>
                </a:cubicBezTo>
                <a:cubicBezTo>
                  <a:pt x="1203" y="1302"/>
                  <a:pt x="1370" y="1292"/>
                  <a:pt x="1537" y="1269"/>
                </a:cubicBezTo>
                <a:cubicBezTo>
                  <a:pt x="1882" y="1247"/>
                  <a:pt x="2228" y="1235"/>
                  <a:pt x="2584" y="1213"/>
                </a:cubicBezTo>
                <a:cubicBezTo>
                  <a:pt x="2918" y="1191"/>
                  <a:pt x="3252" y="1158"/>
                  <a:pt x="3586" y="1136"/>
                </a:cubicBezTo>
                <a:lnTo>
                  <a:pt x="3596" y="1136"/>
                </a:lnTo>
                <a:cubicBezTo>
                  <a:pt x="3619" y="1124"/>
                  <a:pt x="3641" y="1124"/>
                  <a:pt x="3663" y="1124"/>
                </a:cubicBezTo>
                <a:lnTo>
                  <a:pt x="3752" y="1124"/>
                </a:lnTo>
                <a:cubicBezTo>
                  <a:pt x="4098" y="1102"/>
                  <a:pt x="4432" y="1091"/>
                  <a:pt x="4777" y="1080"/>
                </a:cubicBezTo>
                <a:cubicBezTo>
                  <a:pt x="5122" y="1057"/>
                  <a:pt x="5478" y="1047"/>
                  <a:pt x="5823" y="1035"/>
                </a:cubicBezTo>
                <a:cubicBezTo>
                  <a:pt x="6536" y="1013"/>
                  <a:pt x="7238" y="980"/>
                  <a:pt x="7938" y="968"/>
                </a:cubicBezTo>
                <a:cubicBezTo>
                  <a:pt x="8295" y="968"/>
                  <a:pt x="8640" y="968"/>
                  <a:pt x="8985" y="958"/>
                </a:cubicBezTo>
                <a:lnTo>
                  <a:pt x="10054" y="924"/>
                </a:lnTo>
                <a:cubicBezTo>
                  <a:pt x="10266" y="924"/>
                  <a:pt x="10488" y="913"/>
                  <a:pt x="10711" y="901"/>
                </a:cubicBezTo>
                <a:lnTo>
                  <a:pt x="10800" y="901"/>
                </a:lnTo>
                <a:cubicBezTo>
                  <a:pt x="11189" y="891"/>
                  <a:pt x="11580" y="891"/>
                  <a:pt x="11969" y="879"/>
                </a:cubicBezTo>
                <a:cubicBezTo>
                  <a:pt x="12359" y="869"/>
                  <a:pt x="12748" y="846"/>
                  <a:pt x="13138" y="846"/>
                </a:cubicBezTo>
                <a:cubicBezTo>
                  <a:pt x="13539" y="835"/>
                  <a:pt x="13940" y="835"/>
                  <a:pt x="14329" y="824"/>
                </a:cubicBezTo>
                <a:cubicBezTo>
                  <a:pt x="14519" y="812"/>
                  <a:pt x="14708" y="812"/>
                  <a:pt x="14897" y="802"/>
                </a:cubicBezTo>
                <a:cubicBezTo>
                  <a:pt x="15086" y="802"/>
                  <a:pt x="15264" y="790"/>
                  <a:pt x="15454" y="779"/>
                </a:cubicBezTo>
                <a:lnTo>
                  <a:pt x="15509" y="779"/>
                </a:lnTo>
                <a:cubicBezTo>
                  <a:pt x="15387" y="924"/>
                  <a:pt x="15276" y="1080"/>
                  <a:pt x="15197" y="1258"/>
                </a:cubicBezTo>
                <a:cubicBezTo>
                  <a:pt x="15131" y="1403"/>
                  <a:pt x="15064" y="1559"/>
                  <a:pt x="15031" y="1715"/>
                </a:cubicBezTo>
                <a:cubicBezTo>
                  <a:pt x="14986" y="1881"/>
                  <a:pt x="14952" y="2049"/>
                  <a:pt x="14942" y="2215"/>
                </a:cubicBezTo>
                <a:cubicBezTo>
                  <a:pt x="14930" y="2360"/>
                  <a:pt x="14920" y="2505"/>
                  <a:pt x="14920" y="2650"/>
                </a:cubicBezTo>
                <a:lnTo>
                  <a:pt x="14920" y="2739"/>
                </a:lnTo>
                <a:cubicBezTo>
                  <a:pt x="14920" y="2917"/>
                  <a:pt x="14952" y="3084"/>
                  <a:pt x="14986" y="3262"/>
                </a:cubicBezTo>
                <a:cubicBezTo>
                  <a:pt x="15009" y="3429"/>
                  <a:pt x="15042" y="3596"/>
                  <a:pt x="15086" y="3763"/>
                </a:cubicBezTo>
                <a:cubicBezTo>
                  <a:pt x="15131" y="3941"/>
                  <a:pt x="15187" y="4119"/>
                  <a:pt x="15242" y="4286"/>
                </a:cubicBezTo>
                <a:cubicBezTo>
                  <a:pt x="15309" y="4442"/>
                  <a:pt x="15376" y="4598"/>
                  <a:pt x="15454" y="4754"/>
                </a:cubicBezTo>
                <a:cubicBezTo>
                  <a:pt x="15531" y="4887"/>
                  <a:pt x="15610" y="5021"/>
                  <a:pt x="15699" y="5154"/>
                </a:cubicBezTo>
                <a:lnTo>
                  <a:pt x="15687" y="5144"/>
                </a:lnTo>
                <a:lnTo>
                  <a:pt x="15687" y="5144"/>
                </a:lnTo>
                <a:cubicBezTo>
                  <a:pt x="15899" y="5455"/>
                  <a:pt x="16122" y="5745"/>
                  <a:pt x="16367" y="6034"/>
                </a:cubicBezTo>
                <a:cubicBezTo>
                  <a:pt x="16590" y="6290"/>
                  <a:pt x="16845" y="6524"/>
                  <a:pt x="17124" y="6713"/>
                </a:cubicBezTo>
                <a:lnTo>
                  <a:pt x="17391" y="6881"/>
                </a:lnTo>
                <a:cubicBezTo>
                  <a:pt x="17525" y="6958"/>
                  <a:pt x="17669" y="7025"/>
                  <a:pt x="17814" y="7081"/>
                </a:cubicBezTo>
                <a:cubicBezTo>
                  <a:pt x="17958" y="7148"/>
                  <a:pt x="18114" y="7192"/>
                  <a:pt x="18270" y="7225"/>
                </a:cubicBezTo>
                <a:cubicBezTo>
                  <a:pt x="18349" y="7237"/>
                  <a:pt x="18426" y="7237"/>
                  <a:pt x="18493" y="7247"/>
                </a:cubicBezTo>
                <a:cubicBezTo>
                  <a:pt x="18582" y="7247"/>
                  <a:pt x="18671" y="7247"/>
                  <a:pt x="18760" y="7237"/>
                </a:cubicBezTo>
                <a:cubicBezTo>
                  <a:pt x="18928" y="7215"/>
                  <a:pt x="19083" y="7170"/>
                  <a:pt x="19239" y="7092"/>
                </a:cubicBezTo>
                <a:cubicBezTo>
                  <a:pt x="19284" y="7069"/>
                  <a:pt x="19328" y="7036"/>
                  <a:pt x="19373" y="7003"/>
                </a:cubicBezTo>
                <a:cubicBezTo>
                  <a:pt x="19417" y="6970"/>
                  <a:pt x="19462" y="6936"/>
                  <a:pt x="19495" y="6903"/>
                </a:cubicBezTo>
                <a:lnTo>
                  <a:pt x="19551" y="6847"/>
                </a:lnTo>
                <a:cubicBezTo>
                  <a:pt x="19606" y="6824"/>
                  <a:pt x="19651" y="6791"/>
                  <a:pt x="19707" y="6747"/>
                </a:cubicBezTo>
                <a:cubicBezTo>
                  <a:pt x="19774" y="6702"/>
                  <a:pt x="19829" y="6658"/>
                  <a:pt x="19885" y="6602"/>
                </a:cubicBezTo>
                <a:cubicBezTo>
                  <a:pt x="19940" y="6535"/>
                  <a:pt x="19996" y="6468"/>
                  <a:pt x="20041" y="6401"/>
                </a:cubicBezTo>
                <a:cubicBezTo>
                  <a:pt x="20074" y="6335"/>
                  <a:pt x="20118" y="6279"/>
                  <a:pt x="20152" y="6213"/>
                </a:cubicBezTo>
                <a:cubicBezTo>
                  <a:pt x="20185" y="6134"/>
                  <a:pt x="20230" y="6057"/>
                  <a:pt x="20264" y="5978"/>
                </a:cubicBezTo>
                <a:cubicBezTo>
                  <a:pt x="20330" y="5812"/>
                  <a:pt x="20375" y="5644"/>
                  <a:pt x="20408" y="5478"/>
                </a:cubicBezTo>
                <a:cubicBezTo>
                  <a:pt x="20419" y="5389"/>
                  <a:pt x="20419" y="5300"/>
                  <a:pt x="20430" y="5211"/>
                </a:cubicBezTo>
                <a:cubicBezTo>
                  <a:pt x="20430" y="5132"/>
                  <a:pt x="20442" y="5055"/>
                  <a:pt x="20430" y="4976"/>
                </a:cubicBezTo>
                <a:cubicBezTo>
                  <a:pt x="20430" y="4887"/>
                  <a:pt x="20430" y="4798"/>
                  <a:pt x="20408" y="4709"/>
                </a:cubicBezTo>
                <a:cubicBezTo>
                  <a:pt x="20397" y="4642"/>
                  <a:pt x="20386" y="4565"/>
                  <a:pt x="20363" y="4486"/>
                </a:cubicBezTo>
                <a:cubicBezTo>
                  <a:pt x="20330" y="4320"/>
                  <a:pt x="20296" y="4152"/>
                  <a:pt x="20252" y="3986"/>
                </a:cubicBezTo>
                <a:cubicBezTo>
                  <a:pt x="20207" y="3830"/>
                  <a:pt x="20163" y="3674"/>
                  <a:pt x="20118" y="3529"/>
                </a:cubicBezTo>
                <a:cubicBezTo>
                  <a:pt x="20007" y="3217"/>
                  <a:pt x="19873" y="2917"/>
                  <a:pt x="19740" y="2628"/>
                </a:cubicBezTo>
                <a:cubicBezTo>
                  <a:pt x="19596" y="2338"/>
                  <a:pt x="19428" y="2049"/>
                  <a:pt x="19250" y="1781"/>
                </a:cubicBezTo>
                <a:cubicBezTo>
                  <a:pt x="19161" y="1636"/>
                  <a:pt x="19061" y="1503"/>
                  <a:pt x="18950" y="1369"/>
                </a:cubicBezTo>
                <a:cubicBezTo>
                  <a:pt x="18849" y="1247"/>
                  <a:pt x="18749" y="1124"/>
                  <a:pt x="18638" y="1013"/>
                </a:cubicBezTo>
                <a:cubicBezTo>
                  <a:pt x="18393" y="779"/>
                  <a:pt x="18126" y="557"/>
                  <a:pt x="17836" y="379"/>
                </a:cubicBezTo>
                <a:cubicBezTo>
                  <a:pt x="17691" y="300"/>
                  <a:pt x="17535" y="223"/>
                  <a:pt x="17369" y="178"/>
                </a:cubicBezTo>
                <a:cubicBezTo>
                  <a:pt x="17280" y="167"/>
                  <a:pt x="17201" y="144"/>
                  <a:pt x="17112" y="134"/>
                </a:cubicBezTo>
                <a:cubicBezTo>
                  <a:pt x="17023" y="122"/>
                  <a:pt x="16934" y="122"/>
                  <a:pt x="16857" y="122"/>
                </a:cubicBezTo>
                <a:cubicBezTo>
                  <a:pt x="16768" y="122"/>
                  <a:pt x="16679" y="134"/>
                  <a:pt x="16590" y="156"/>
                </a:cubicBezTo>
                <a:cubicBezTo>
                  <a:pt x="16533" y="167"/>
                  <a:pt x="16489" y="178"/>
                  <a:pt x="16434" y="189"/>
                </a:cubicBezTo>
                <a:cubicBezTo>
                  <a:pt x="16378" y="167"/>
                  <a:pt x="16333" y="156"/>
                  <a:pt x="16288" y="134"/>
                </a:cubicBezTo>
                <a:cubicBezTo>
                  <a:pt x="16122" y="78"/>
                  <a:pt x="15944" y="45"/>
                  <a:pt x="15776" y="33"/>
                </a:cubicBezTo>
                <a:cubicBezTo>
                  <a:pt x="15588" y="11"/>
                  <a:pt x="15398" y="11"/>
                  <a:pt x="15209" y="11"/>
                </a:cubicBezTo>
                <a:cubicBezTo>
                  <a:pt x="15031" y="0"/>
                  <a:pt x="14841" y="0"/>
                  <a:pt x="146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1"/>
          <p:cNvSpPr/>
          <p:nvPr/>
        </p:nvSpPr>
        <p:spPr>
          <a:xfrm rot="-1353860">
            <a:off x="359174" y="2082510"/>
            <a:ext cx="290584" cy="850030"/>
          </a:xfrm>
          <a:custGeom>
            <a:avLst/>
            <a:gdLst/>
            <a:ahLst/>
            <a:cxnLst/>
            <a:rect l="l" t="t" r="r" b="b"/>
            <a:pathLst>
              <a:path w="11624" h="34003" extrusionOk="0">
                <a:moveTo>
                  <a:pt x="9174" y="1"/>
                </a:moveTo>
                <a:cubicBezTo>
                  <a:pt x="9063" y="1"/>
                  <a:pt x="8952" y="1"/>
                  <a:pt x="8840" y="23"/>
                </a:cubicBezTo>
                <a:cubicBezTo>
                  <a:pt x="8751" y="46"/>
                  <a:pt x="8651" y="78"/>
                  <a:pt x="8585" y="145"/>
                </a:cubicBezTo>
                <a:cubicBezTo>
                  <a:pt x="8540" y="190"/>
                  <a:pt x="8518" y="257"/>
                  <a:pt x="8496" y="313"/>
                </a:cubicBezTo>
                <a:cubicBezTo>
                  <a:pt x="8496" y="346"/>
                  <a:pt x="8506" y="390"/>
                  <a:pt x="8506" y="424"/>
                </a:cubicBezTo>
                <a:lnTo>
                  <a:pt x="8506" y="925"/>
                </a:lnTo>
                <a:cubicBezTo>
                  <a:pt x="8518" y="1080"/>
                  <a:pt x="8529" y="1226"/>
                  <a:pt x="8529" y="1382"/>
                </a:cubicBezTo>
                <a:cubicBezTo>
                  <a:pt x="8540" y="1537"/>
                  <a:pt x="8562" y="1704"/>
                  <a:pt x="8573" y="1860"/>
                </a:cubicBezTo>
                <a:cubicBezTo>
                  <a:pt x="8573" y="1983"/>
                  <a:pt x="8585" y="2116"/>
                  <a:pt x="8595" y="2238"/>
                </a:cubicBezTo>
                <a:cubicBezTo>
                  <a:pt x="8595" y="2361"/>
                  <a:pt x="8607" y="2483"/>
                  <a:pt x="8607" y="2606"/>
                </a:cubicBezTo>
                <a:cubicBezTo>
                  <a:pt x="8607" y="2728"/>
                  <a:pt x="8618" y="2851"/>
                  <a:pt x="8618" y="2973"/>
                </a:cubicBezTo>
                <a:lnTo>
                  <a:pt x="8651" y="3341"/>
                </a:lnTo>
                <a:cubicBezTo>
                  <a:pt x="8662" y="3508"/>
                  <a:pt x="8674" y="3663"/>
                  <a:pt x="8674" y="3831"/>
                </a:cubicBezTo>
                <a:cubicBezTo>
                  <a:pt x="8684" y="3975"/>
                  <a:pt x="8684" y="4120"/>
                  <a:pt x="8696" y="4276"/>
                </a:cubicBezTo>
                <a:cubicBezTo>
                  <a:pt x="8707" y="4420"/>
                  <a:pt x="8707" y="4576"/>
                  <a:pt x="8718" y="4732"/>
                </a:cubicBezTo>
                <a:lnTo>
                  <a:pt x="8718" y="4966"/>
                </a:lnTo>
                <a:cubicBezTo>
                  <a:pt x="8729" y="5044"/>
                  <a:pt x="8729" y="5111"/>
                  <a:pt x="8729" y="5189"/>
                </a:cubicBezTo>
                <a:cubicBezTo>
                  <a:pt x="8740" y="5345"/>
                  <a:pt x="8751" y="5489"/>
                  <a:pt x="8763" y="5645"/>
                </a:cubicBezTo>
                <a:cubicBezTo>
                  <a:pt x="8763" y="5801"/>
                  <a:pt x="8763" y="5957"/>
                  <a:pt x="8773" y="6102"/>
                </a:cubicBezTo>
                <a:cubicBezTo>
                  <a:pt x="8785" y="6424"/>
                  <a:pt x="8785" y="6748"/>
                  <a:pt x="8785" y="7070"/>
                </a:cubicBezTo>
                <a:cubicBezTo>
                  <a:pt x="8785" y="7238"/>
                  <a:pt x="8796" y="7394"/>
                  <a:pt x="8796" y="7560"/>
                </a:cubicBezTo>
                <a:lnTo>
                  <a:pt x="8796" y="8039"/>
                </a:lnTo>
                <a:cubicBezTo>
                  <a:pt x="8796" y="8128"/>
                  <a:pt x="8796" y="8217"/>
                  <a:pt x="8807" y="8317"/>
                </a:cubicBezTo>
                <a:cubicBezTo>
                  <a:pt x="8830" y="8819"/>
                  <a:pt x="8863" y="9331"/>
                  <a:pt x="8896" y="9843"/>
                </a:cubicBezTo>
                <a:cubicBezTo>
                  <a:pt x="8919" y="10188"/>
                  <a:pt x="8941" y="10544"/>
                  <a:pt x="8952" y="10900"/>
                </a:cubicBezTo>
                <a:cubicBezTo>
                  <a:pt x="8974" y="11234"/>
                  <a:pt x="8985" y="11580"/>
                  <a:pt x="8996" y="11914"/>
                </a:cubicBezTo>
                <a:cubicBezTo>
                  <a:pt x="9030" y="12648"/>
                  <a:pt x="9063" y="13372"/>
                  <a:pt x="9097" y="14106"/>
                </a:cubicBezTo>
                <a:cubicBezTo>
                  <a:pt x="9130" y="14797"/>
                  <a:pt x="9174" y="15499"/>
                  <a:pt x="9208" y="16200"/>
                </a:cubicBezTo>
                <a:cubicBezTo>
                  <a:pt x="9219" y="16523"/>
                  <a:pt x="9241" y="16845"/>
                  <a:pt x="9253" y="17179"/>
                </a:cubicBezTo>
                <a:cubicBezTo>
                  <a:pt x="9263" y="17525"/>
                  <a:pt x="9286" y="17870"/>
                  <a:pt x="9308" y="18215"/>
                </a:cubicBezTo>
                <a:cubicBezTo>
                  <a:pt x="9352" y="18894"/>
                  <a:pt x="9386" y="19573"/>
                  <a:pt x="9431" y="20241"/>
                </a:cubicBezTo>
                <a:cubicBezTo>
                  <a:pt x="9475" y="20887"/>
                  <a:pt x="9531" y="21521"/>
                  <a:pt x="9587" y="22167"/>
                </a:cubicBezTo>
                <a:cubicBezTo>
                  <a:pt x="9609" y="22490"/>
                  <a:pt x="9631" y="22813"/>
                  <a:pt x="9653" y="23147"/>
                </a:cubicBezTo>
                <a:cubicBezTo>
                  <a:pt x="9664" y="23369"/>
                  <a:pt x="9664" y="23592"/>
                  <a:pt x="9676" y="23815"/>
                </a:cubicBezTo>
                <a:cubicBezTo>
                  <a:pt x="9564" y="23760"/>
                  <a:pt x="9453" y="23715"/>
                  <a:pt x="9342" y="23670"/>
                </a:cubicBezTo>
                <a:cubicBezTo>
                  <a:pt x="9074" y="23548"/>
                  <a:pt x="8785" y="23481"/>
                  <a:pt x="8506" y="23392"/>
                </a:cubicBezTo>
                <a:cubicBezTo>
                  <a:pt x="8362" y="23336"/>
                  <a:pt x="8217" y="23292"/>
                  <a:pt x="8061" y="23258"/>
                </a:cubicBezTo>
                <a:cubicBezTo>
                  <a:pt x="7905" y="23225"/>
                  <a:pt x="7761" y="23203"/>
                  <a:pt x="7605" y="23191"/>
                </a:cubicBezTo>
                <a:cubicBezTo>
                  <a:pt x="7449" y="23181"/>
                  <a:pt x="7293" y="23169"/>
                  <a:pt x="7148" y="23158"/>
                </a:cubicBezTo>
                <a:cubicBezTo>
                  <a:pt x="6981" y="23158"/>
                  <a:pt x="6826" y="23169"/>
                  <a:pt x="6670" y="23191"/>
                </a:cubicBezTo>
                <a:cubicBezTo>
                  <a:pt x="6480" y="23214"/>
                  <a:pt x="6302" y="23258"/>
                  <a:pt x="6124" y="23303"/>
                </a:cubicBezTo>
                <a:cubicBezTo>
                  <a:pt x="5990" y="23347"/>
                  <a:pt x="5846" y="23392"/>
                  <a:pt x="5712" y="23448"/>
                </a:cubicBezTo>
                <a:cubicBezTo>
                  <a:pt x="5400" y="23570"/>
                  <a:pt x="5099" y="23715"/>
                  <a:pt x="4799" y="23882"/>
                </a:cubicBezTo>
                <a:cubicBezTo>
                  <a:pt x="4498" y="24049"/>
                  <a:pt x="4209" y="24227"/>
                  <a:pt x="3942" y="24438"/>
                </a:cubicBezTo>
                <a:cubicBezTo>
                  <a:pt x="3652" y="24650"/>
                  <a:pt x="3374" y="24873"/>
                  <a:pt x="3095" y="25106"/>
                </a:cubicBezTo>
                <a:cubicBezTo>
                  <a:pt x="2828" y="25329"/>
                  <a:pt x="2583" y="25574"/>
                  <a:pt x="2338" y="25830"/>
                </a:cubicBezTo>
                <a:cubicBezTo>
                  <a:pt x="2105" y="26075"/>
                  <a:pt x="1871" y="26331"/>
                  <a:pt x="1648" y="26587"/>
                </a:cubicBezTo>
                <a:cubicBezTo>
                  <a:pt x="1214" y="27110"/>
                  <a:pt x="824" y="27689"/>
                  <a:pt x="546" y="28313"/>
                </a:cubicBezTo>
                <a:cubicBezTo>
                  <a:pt x="401" y="28636"/>
                  <a:pt x="279" y="28958"/>
                  <a:pt x="190" y="29304"/>
                </a:cubicBezTo>
                <a:cubicBezTo>
                  <a:pt x="146" y="29482"/>
                  <a:pt x="101" y="29660"/>
                  <a:pt x="79" y="29838"/>
                </a:cubicBezTo>
                <a:cubicBezTo>
                  <a:pt x="56" y="29927"/>
                  <a:pt x="45" y="30016"/>
                  <a:pt x="34" y="30116"/>
                </a:cubicBezTo>
                <a:cubicBezTo>
                  <a:pt x="34" y="30195"/>
                  <a:pt x="23" y="30284"/>
                  <a:pt x="12" y="30361"/>
                </a:cubicBezTo>
                <a:cubicBezTo>
                  <a:pt x="12" y="30539"/>
                  <a:pt x="0" y="30729"/>
                  <a:pt x="23" y="30907"/>
                </a:cubicBezTo>
                <a:cubicBezTo>
                  <a:pt x="34" y="31085"/>
                  <a:pt x="56" y="31252"/>
                  <a:pt x="101" y="31430"/>
                </a:cubicBezTo>
                <a:cubicBezTo>
                  <a:pt x="146" y="31620"/>
                  <a:pt x="201" y="31809"/>
                  <a:pt x="268" y="31987"/>
                </a:cubicBezTo>
                <a:cubicBezTo>
                  <a:pt x="312" y="32076"/>
                  <a:pt x="346" y="32165"/>
                  <a:pt x="390" y="32254"/>
                </a:cubicBezTo>
                <a:cubicBezTo>
                  <a:pt x="435" y="32343"/>
                  <a:pt x="490" y="32432"/>
                  <a:pt x="546" y="32510"/>
                </a:cubicBezTo>
                <a:cubicBezTo>
                  <a:pt x="591" y="32599"/>
                  <a:pt x="658" y="32677"/>
                  <a:pt x="713" y="32755"/>
                </a:cubicBezTo>
                <a:cubicBezTo>
                  <a:pt x="769" y="32822"/>
                  <a:pt x="814" y="32877"/>
                  <a:pt x="869" y="32933"/>
                </a:cubicBezTo>
                <a:cubicBezTo>
                  <a:pt x="1002" y="33067"/>
                  <a:pt x="1136" y="33201"/>
                  <a:pt x="1292" y="33312"/>
                </a:cubicBezTo>
                <a:cubicBezTo>
                  <a:pt x="1437" y="33412"/>
                  <a:pt x="1593" y="33512"/>
                  <a:pt x="1749" y="33579"/>
                </a:cubicBezTo>
                <a:cubicBezTo>
                  <a:pt x="1915" y="33657"/>
                  <a:pt x="2093" y="33735"/>
                  <a:pt x="2261" y="33790"/>
                </a:cubicBezTo>
                <a:cubicBezTo>
                  <a:pt x="2439" y="33835"/>
                  <a:pt x="2617" y="33891"/>
                  <a:pt x="2795" y="33924"/>
                </a:cubicBezTo>
                <a:lnTo>
                  <a:pt x="3330" y="33991"/>
                </a:lnTo>
                <a:cubicBezTo>
                  <a:pt x="3419" y="33991"/>
                  <a:pt x="3508" y="34002"/>
                  <a:pt x="3608" y="34002"/>
                </a:cubicBezTo>
                <a:lnTo>
                  <a:pt x="3909" y="34002"/>
                </a:lnTo>
                <a:cubicBezTo>
                  <a:pt x="4075" y="33991"/>
                  <a:pt x="4253" y="33968"/>
                  <a:pt x="4421" y="33946"/>
                </a:cubicBezTo>
                <a:cubicBezTo>
                  <a:pt x="4777" y="33891"/>
                  <a:pt x="5122" y="33802"/>
                  <a:pt x="5456" y="33701"/>
                </a:cubicBezTo>
                <a:cubicBezTo>
                  <a:pt x="5801" y="33590"/>
                  <a:pt x="6124" y="33446"/>
                  <a:pt x="6447" y="33290"/>
                </a:cubicBezTo>
                <a:cubicBezTo>
                  <a:pt x="6769" y="33134"/>
                  <a:pt x="7070" y="32966"/>
                  <a:pt x="7371" y="32778"/>
                </a:cubicBezTo>
                <a:cubicBezTo>
                  <a:pt x="7516" y="32688"/>
                  <a:pt x="7649" y="32599"/>
                  <a:pt x="7794" y="32510"/>
                </a:cubicBezTo>
                <a:cubicBezTo>
                  <a:pt x="7939" y="32421"/>
                  <a:pt x="8072" y="32332"/>
                  <a:pt x="8217" y="32243"/>
                </a:cubicBezTo>
                <a:cubicBezTo>
                  <a:pt x="8362" y="32143"/>
                  <a:pt x="8496" y="32053"/>
                  <a:pt x="8640" y="31954"/>
                </a:cubicBezTo>
                <a:lnTo>
                  <a:pt x="9074" y="31653"/>
                </a:lnTo>
                <a:cubicBezTo>
                  <a:pt x="9375" y="31430"/>
                  <a:pt x="9664" y="31207"/>
                  <a:pt x="9931" y="30940"/>
                </a:cubicBezTo>
                <a:cubicBezTo>
                  <a:pt x="10065" y="30807"/>
                  <a:pt x="10199" y="30673"/>
                  <a:pt x="10321" y="30529"/>
                </a:cubicBezTo>
                <a:cubicBezTo>
                  <a:pt x="10433" y="30383"/>
                  <a:pt x="10544" y="30239"/>
                  <a:pt x="10655" y="30083"/>
                </a:cubicBezTo>
                <a:cubicBezTo>
                  <a:pt x="10755" y="29927"/>
                  <a:pt x="10856" y="29772"/>
                  <a:pt x="10933" y="29604"/>
                </a:cubicBezTo>
                <a:cubicBezTo>
                  <a:pt x="11022" y="29448"/>
                  <a:pt x="11089" y="29282"/>
                  <a:pt x="11156" y="29126"/>
                </a:cubicBezTo>
                <a:cubicBezTo>
                  <a:pt x="11301" y="28803"/>
                  <a:pt x="11401" y="28469"/>
                  <a:pt x="11479" y="28124"/>
                </a:cubicBezTo>
                <a:cubicBezTo>
                  <a:pt x="11546" y="27778"/>
                  <a:pt x="11579" y="27434"/>
                  <a:pt x="11601" y="27088"/>
                </a:cubicBezTo>
                <a:cubicBezTo>
                  <a:pt x="11624" y="26743"/>
                  <a:pt x="11601" y="26398"/>
                  <a:pt x="11535" y="26053"/>
                </a:cubicBezTo>
                <a:cubicBezTo>
                  <a:pt x="11502" y="25886"/>
                  <a:pt x="11457" y="25730"/>
                  <a:pt x="11412" y="25563"/>
                </a:cubicBezTo>
                <a:cubicBezTo>
                  <a:pt x="11379" y="25430"/>
                  <a:pt x="11323" y="25284"/>
                  <a:pt x="11290" y="25151"/>
                </a:cubicBezTo>
                <a:cubicBezTo>
                  <a:pt x="11267" y="25084"/>
                  <a:pt x="11257" y="25029"/>
                  <a:pt x="11245" y="24962"/>
                </a:cubicBezTo>
                <a:cubicBezTo>
                  <a:pt x="11223" y="24772"/>
                  <a:pt x="11234" y="24583"/>
                  <a:pt x="11223" y="24405"/>
                </a:cubicBezTo>
                <a:cubicBezTo>
                  <a:pt x="11223" y="24193"/>
                  <a:pt x="11212" y="23993"/>
                  <a:pt x="11201" y="23793"/>
                </a:cubicBezTo>
                <a:lnTo>
                  <a:pt x="11134" y="22791"/>
                </a:lnTo>
                <a:cubicBezTo>
                  <a:pt x="11111" y="22434"/>
                  <a:pt x="11078" y="22078"/>
                  <a:pt x="11056" y="21733"/>
                </a:cubicBezTo>
                <a:cubicBezTo>
                  <a:pt x="11012" y="21021"/>
                  <a:pt x="11000" y="20319"/>
                  <a:pt x="10978" y="19606"/>
                </a:cubicBezTo>
                <a:cubicBezTo>
                  <a:pt x="10956" y="18916"/>
                  <a:pt x="10900" y="18237"/>
                  <a:pt x="10867" y="17547"/>
                </a:cubicBezTo>
                <a:cubicBezTo>
                  <a:pt x="10856" y="17202"/>
                  <a:pt x="10834" y="16857"/>
                  <a:pt x="10834" y="16511"/>
                </a:cubicBezTo>
                <a:cubicBezTo>
                  <a:pt x="10822" y="16167"/>
                  <a:pt x="10811" y="15821"/>
                  <a:pt x="10811" y="15476"/>
                </a:cubicBezTo>
                <a:cubicBezTo>
                  <a:pt x="10811" y="15131"/>
                  <a:pt x="10800" y="14797"/>
                  <a:pt x="10789" y="14463"/>
                </a:cubicBezTo>
                <a:cubicBezTo>
                  <a:pt x="10777" y="14106"/>
                  <a:pt x="10755" y="13750"/>
                  <a:pt x="10733" y="13394"/>
                </a:cubicBezTo>
                <a:cubicBezTo>
                  <a:pt x="10711" y="13060"/>
                  <a:pt x="10700" y="12715"/>
                  <a:pt x="10688" y="12381"/>
                </a:cubicBezTo>
                <a:cubicBezTo>
                  <a:pt x="10666" y="12047"/>
                  <a:pt x="10655" y="11713"/>
                  <a:pt x="10633" y="11379"/>
                </a:cubicBezTo>
                <a:cubicBezTo>
                  <a:pt x="10611" y="11034"/>
                  <a:pt x="10577" y="10700"/>
                  <a:pt x="10544" y="10366"/>
                </a:cubicBezTo>
                <a:cubicBezTo>
                  <a:pt x="10522" y="10032"/>
                  <a:pt x="10510" y="9687"/>
                  <a:pt x="10488" y="9353"/>
                </a:cubicBezTo>
                <a:cubicBezTo>
                  <a:pt x="10466" y="9007"/>
                  <a:pt x="10455" y="8651"/>
                  <a:pt x="10443" y="8306"/>
                </a:cubicBezTo>
                <a:cubicBezTo>
                  <a:pt x="10433" y="7961"/>
                  <a:pt x="10433" y="7627"/>
                  <a:pt x="10421" y="7293"/>
                </a:cubicBezTo>
                <a:cubicBezTo>
                  <a:pt x="10399" y="6625"/>
                  <a:pt x="10366" y="5957"/>
                  <a:pt x="10321" y="5300"/>
                </a:cubicBezTo>
                <a:cubicBezTo>
                  <a:pt x="10265" y="4643"/>
                  <a:pt x="10221" y="3997"/>
                  <a:pt x="10166" y="3352"/>
                </a:cubicBezTo>
                <a:cubicBezTo>
                  <a:pt x="10132" y="3018"/>
                  <a:pt x="10099" y="2695"/>
                  <a:pt x="10054" y="2361"/>
                </a:cubicBezTo>
                <a:cubicBezTo>
                  <a:pt x="10020" y="2050"/>
                  <a:pt x="9976" y="1726"/>
                  <a:pt x="9943" y="1414"/>
                </a:cubicBezTo>
                <a:cubicBezTo>
                  <a:pt x="9921" y="1248"/>
                  <a:pt x="9909" y="1092"/>
                  <a:pt x="9887" y="936"/>
                </a:cubicBezTo>
                <a:cubicBezTo>
                  <a:pt x="9876" y="780"/>
                  <a:pt x="9865" y="635"/>
                  <a:pt x="9832" y="491"/>
                </a:cubicBezTo>
                <a:cubicBezTo>
                  <a:pt x="9820" y="412"/>
                  <a:pt x="9798" y="313"/>
                  <a:pt x="9753" y="246"/>
                </a:cubicBezTo>
                <a:cubicBezTo>
                  <a:pt x="9720" y="179"/>
                  <a:pt x="9676" y="135"/>
                  <a:pt x="9609" y="90"/>
                </a:cubicBezTo>
                <a:cubicBezTo>
                  <a:pt x="9564" y="68"/>
                  <a:pt x="9520" y="46"/>
                  <a:pt x="9464" y="34"/>
                </a:cubicBezTo>
                <a:cubicBezTo>
                  <a:pt x="9375" y="12"/>
                  <a:pt x="9275" y="1"/>
                  <a:pt x="91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5055299" y="4456597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5222574" y="518747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841449" y="3350485"/>
            <a:ext cx="45277" cy="42515"/>
          </a:xfrm>
          <a:custGeom>
            <a:avLst/>
            <a:gdLst/>
            <a:ahLst/>
            <a:cxnLst/>
            <a:rect l="l" t="t" r="r" b="b"/>
            <a:pathLst>
              <a:path w="1477" h="1387" extrusionOk="0">
                <a:moveTo>
                  <a:pt x="798" y="0"/>
                </a:moveTo>
                <a:cubicBezTo>
                  <a:pt x="737" y="0"/>
                  <a:pt x="677" y="9"/>
                  <a:pt x="618" y="26"/>
                </a:cubicBezTo>
                <a:cubicBezTo>
                  <a:pt x="283" y="130"/>
                  <a:pt x="0" y="486"/>
                  <a:pt x="42" y="842"/>
                </a:cubicBezTo>
                <a:cubicBezTo>
                  <a:pt x="73" y="1062"/>
                  <a:pt x="231" y="1250"/>
                  <a:pt x="429" y="1334"/>
                </a:cubicBezTo>
                <a:cubicBezTo>
                  <a:pt x="513" y="1366"/>
                  <a:pt x="608" y="1387"/>
                  <a:pt x="702" y="1387"/>
                </a:cubicBezTo>
                <a:cubicBezTo>
                  <a:pt x="796" y="1387"/>
                  <a:pt x="890" y="1366"/>
                  <a:pt x="985" y="1334"/>
                </a:cubicBezTo>
                <a:cubicBezTo>
                  <a:pt x="1110" y="1282"/>
                  <a:pt x="1246" y="1198"/>
                  <a:pt x="1330" y="1083"/>
                </a:cubicBezTo>
                <a:cubicBezTo>
                  <a:pt x="1372" y="1020"/>
                  <a:pt x="1414" y="947"/>
                  <a:pt x="1424" y="873"/>
                </a:cubicBezTo>
                <a:cubicBezTo>
                  <a:pt x="1466" y="790"/>
                  <a:pt x="1476" y="717"/>
                  <a:pt x="1466" y="622"/>
                </a:cubicBezTo>
                <a:cubicBezTo>
                  <a:pt x="1455" y="538"/>
                  <a:pt x="1414" y="444"/>
                  <a:pt x="1362" y="382"/>
                </a:cubicBezTo>
                <a:cubicBezTo>
                  <a:pt x="1351" y="350"/>
                  <a:pt x="1341" y="329"/>
                  <a:pt x="1330" y="308"/>
                </a:cubicBezTo>
                <a:lnTo>
                  <a:pt x="1267" y="214"/>
                </a:lnTo>
                <a:cubicBezTo>
                  <a:pt x="1225" y="151"/>
                  <a:pt x="1141" y="88"/>
                  <a:pt x="1068" y="57"/>
                </a:cubicBezTo>
                <a:cubicBezTo>
                  <a:pt x="981" y="19"/>
                  <a:pt x="889" y="0"/>
                  <a:pt x="7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7696563" y="349175"/>
            <a:ext cx="35100" cy="34750"/>
          </a:xfrm>
          <a:custGeom>
            <a:avLst/>
            <a:gdLst/>
            <a:ahLst/>
            <a:cxnLst/>
            <a:rect l="l" t="t" r="r" b="b"/>
            <a:pathLst>
              <a:path w="1404" h="1390" extrusionOk="0">
                <a:moveTo>
                  <a:pt x="733" y="1"/>
                </a:moveTo>
                <a:cubicBezTo>
                  <a:pt x="696" y="1"/>
                  <a:pt x="657" y="3"/>
                  <a:pt x="619" y="7"/>
                </a:cubicBezTo>
                <a:cubicBezTo>
                  <a:pt x="545" y="18"/>
                  <a:pt x="451" y="49"/>
                  <a:pt x="388" y="91"/>
                </a:cubicBezTo>
                <a:cubicBezTo>
                  <a:pt x="336" y="133"/>
                  <a:pt x="273" y="165"/>
                  <a:pt x="231" y="206"/>
                </a:cubicBezTo>
                <a:cubicBezTo>
                  <a:pt x="200" y="248"/>
                  <a:pt x="158" y="290"/>
                  <a:pt x="137" y="332"/>
                </a:cubicBezTo>
                <a:cubicBezTo>
                  <a:pt x="105" y="374"/>
                  <a:pt x="74" y="426"/>
                  <a:pt x="53" y="479"/>
                </a:cubicBezTo>
                <a:cubicBezTo>
                  <a:pt x="32" y="521"/>
                  <a:pt x="21" y="583"/>
                  <a:pt x="11" y="635"/>
                </a:cubicBezTo>
                <a:cubicBezTo>
                  <a:pt x="0" y="667"/>
                  <a:pt x="0" y="698"/>
                  <a:pt x="0" y="740"/>
                </a:cubicBezTo>
                <a:cubicBezTo>
                  <a:pt x="0" y="929"/>
                  <a:pt x="63" y="1107"/>
                  <a:pt x="200" y="1233"/>
                </a:cubicBezTo>
                <a:cubicBezTo>
                  <a:pt x="252" y="1275"/>
                  <a:pt x="294" y="1306"/>
                  <a:pt x="356" y="1337"/>
                </a:cubicBezTo>
                <a:cubicBezTo>
                  <a:pt x="398" y="1347"/>
                  <a:pt x="451" y="1379"/>
                  <a:pt x="514" y="1379"/>
                </a:cubicBezTo>
                <a:cubicBezTo>
                  <a:pt x="545" y="1379"/>
                  <a:pt x="587" y="1389"/>
                  <a:pt x="619" y="1389"/>
                </a:cubicBezTo>
                <a:cubicBezTo>
                  <a:pt x="640" y="1389"/>
                  <a:pt x="661" y="1389"/>
                  <a:pt x="681" y="1379"/>
                </a:cubicBezTo>
                <a:cubicBezTo>
                  <a:pt x="712" y="1379"/>
                  <a:pt x="754" y="1368"/>
                  <a:pt x="786" y="1358"/>
                </a:cubicBezTo>
                <a:cubicBezTo>
                  <a:pt x="838" y="1347"/>
                  <a:pt x="891" y="1316"/>
                  <a:pt x="933" y="1295"/>
                </a:cubicBezTo>
                <a:cubicBezTo>
                  <a:pt x="975" y="1264"/>
                  <a:pt x="1017" y="1243"/>
                  <a:pt x="1048" y="1212"/>
                </a:cubicBezTo>
                <a:cubicBezTo>
                  <a:pt x="1089" y="1191"/>
                  <a:pt x="1121" y="1170"/>
                  <a:pt x="1152" y="1149"/>
                </a:cubicBezTo>
                <a:cubicBezTo>
                  <a:pt x="1215" y="1096"/>
                  <a:pt x="1278" y="1033"/>
                  <a:pt x="1320" y="960"/>
                </a:cubicBezTo>
                <a:cubicBezTo>
                  <a:pt x="1362" y="887"/>
                  <a:pt x="1383" y="814"/>
                  <a:pt x="1394" y="730"/>
                </a:cubicBezTo>
                <a:cubicBezTo>
                  <a:pt x="1404" y="688"/>
                  <a:pt x="1394" y="625"/>
                  <a:pt x="1394" y="573"/>
                </a:cubicBezTo>
                <a:cubicBezTo>
                  <a:pt x="1383" y="531"/>
                  <a:pt x="1373" y="479"/>
                  <a:pt x="1352" y="426"/>
                </a:cubicBezTo>
                <a:cubicBezTo>
                  <a:pt x="1331" y="384"/>
                  <a:pt x="1310" y="332"/>
                  <a:pt x="1278" y="290"/>
                </a:cubicBezTo>
                <a:cubicBezTo>
                  <a:pt x="1247" y="248"/>
                  <a:pt x="1215" y="217"/>
                  <a:pt x="1173" y="175"/>
                </a:cubicBezTo>
                <a:cubicBezTo>
                  <a:pt x="1100" y="102"/>
                  <a:pt x="996" y="49"/>
                  <a:pt x="891" y="18"/>
                </a:cubicBezTo>
                <a:cubicBezTo>
                  <a:pt x="841" y="6"/>
                  <a:pt x="788" y="1"/>
                  <a:pt x="7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2403350" y="225030"/>
            <a:ext cx="273327" cy="283078"/>
          </a:xfrm>
          <a:custGeom>
            <a:avLst/>
            <a:gdLst/>
            <a:ahLst/>
            <a:cxnLst/>
            <a:rect l="l" t="t" r="r" b="b"/>
            <a:pathLst>
              <a:path w="6391" h="6619" extrusionOk="0">
                <a:moveTo>
                  <a:pt x="2850" y="4815"/>
                </a:moveTo>
                <a:cubicBezTo>
                  <a:pt x="2850" y="4815"/>
                  <a:pt x="2850" y="4820"/>
                  <a:pt x="2854" y="4827"/>
                </a:cubicBezTo>
                <a:lnTo>
                  <a:pt x="2854" y="4827"/>
                </a:lnTo>
                <a:cubicBezTo>
                  <a:pt x="2853" y="4823"/>
                  <a:pt x="2852" y="4819"/>
                  <a:pt x="2850" y="4815"/>
                </a:cubicBezTo>
                <a:close/>
                <a:moveTo>
                  <a:pt x="2936" y="1"/>
                </a:moveTo>
                <a:cubicBezTo>
                  <a:pt x="2922" y="1"/>
                  <a:pt x="2908" y="2"/>
                  <a:pt x="2895" y="5"/>
                </a:cubicBezTo>
                <a:cubicBezTo>
                  <a:pt x="2839" y="16"/>
                  <a:pt x="2794" y="72"/>
                  <a:pt x="2783" y="127"/>
                </a:cubicBezTo>
                <a:cubicBezTo>
                  <a:pt x="2772" y="161"/>
                  <a:pt x="2772" y="194"/>
                  <a:pt x="2772" y="216"/>
                </a:cubicBezTo>
                <a:lnTo>
                  <a:pt x="2772" y="294"/>
                </a:lnTo>
                <a:cubicBezTo>
                  <a:pt x="2772" y="350"/>
                  <a:pt x="2772" y="406"/>
                  <a:pt x="2761" y="461"/>
                </a:cubicBezTo>
                <a:cubicBezTo>
                  <a:pt x="2761" y="528"/>
                  <a:pt x="2761" y="606"/>
                  <a:pt x="2750" y="673"/>
                </a:cubicBezTo>
                <a:cubicBezTo>
                  <a:pt x="2717" y="817"/>
                  <a:pt x="2694" y="951"/>
                  <a:pt x="2661" y="1096"/>
                </a:cubicBezTo>
                <a:lnTo>
                  <a:pt x="2661" y="1084"/>
                </a:lnTo>
                <a:cubicBezTo>
                  <a:pt x="2661" y="1096"/>
                  <a:pt x="2661" y="1096"/>
                  <a:pt x="2650" y="1107"/>
                </a:cubicBezTo>
                <a:lnTo>
                  <a:pt x="2650" y="1129"/>
                </a:lnTo>
                <a:cubicBezTo>
                  <a:pt x="2638" y="1151"/>
                  <a:pt x="2638" y="1173"/>
                  <a:pt x="2628" y="1196"/>
                </a:cubicBezTo>
                <a:cubicBezTo>
                  <a:pt x="2616" y="1252"/>
                  <a:pt x="2605" y="1296"/>
                  <a:pt x="2594" y="1352"/>
                </a:cubicBezTo>
                <a:cubicBezTo>
                  <a:pt x="2571" y="1396"/>
                  <a:pt x="2561" y="1452"/>
                  <a:pt x="2539" y="1497"/>
                </a:cubicBezTo>
                <a:cubicBezTo>
                  <a:pt x="2505" y="1608"/>
                  <a:pt x="2472" y="1708"/>
                  <a:pt x="2438" y="1809"/>
                </a:cubicBezTo>
                <a:cubicBezTo>
                  <a:pt x="2393" y="1931"/>
                  <a:pt x="2327" y="2053"/>
                  <a:pt x="2271" y="2165"/>
                </a:cubicBezTo>
                <a:cubicBezTo>
                  <a:pt x="2237" y="2220"/>
                  <a:pt x="2215" y="2265"/>
                  <a:pt x="2171" y="2321"/>
                </a:cubicBezTo>
                <a:cubicBezTo>
                  <a:pt x="2138" y="2365"/>
                  <a:pt x="2104" y="2410"/>
                  <a:pt x="2071" y="2443"/>
                </a:cubicBezTo>
                <a:cubicBezTo>
                  <a:pt x="2037" y="2477"/>
                  <a:pt x="1993" y="2509"/>
                  <a:pt x="1960" y="2543"/>
                </a:cubicBezTo>
                <a:cubicBezTo>
                  <a:pt x="1915" y="2576"/>
                  <a:pt x="1881" y="2610"/>
                  <a:pt x="1837" y="2632"/>
                </a:cubicBezTo>
                <a:cubicBezTo>
                  <a:pt x="1792" y="2665"/>
                  <a:pt x="1759" y="2699"/>
                  <a:pt x="1715" y="2721"/>
                </a:cubicBezTo>
                <a:cubicBezTo>
                  <a:pt x="1670" y="2744"/>
                  <a:pt x="1614" y="2777"/>
                  <a:pt x="1569" y="2799"/>
                </a:cubicBezTo>
                <a:cubicBezTo>
                  <a:pt x="1514" y="2833"/>
                  <a:pt x="1470" y="2855"/>
                  <a:pt x="1414" y="2888"/>
                </a:cubicBezTo>
                <a:cubicBezTo>
                  <a:pt x="1381" y="2910"/>
                  <a:pt x="1358" y="2922"/>
                  <a:pt x="1325" y="2944"/>
                </a:cubicBezTo>
                <a:cubicBezTo>
                  <a:pt x="1292" y="2955"/>
                  <a:pt x="1258" y="2977"/>
                  <a:pt x="1235" y="2989"/>
                </a:cubicBezTo>
                <a:cubicBezTo>
                  <a:pt x="1169" y="3022"/>
                  <a:pt x="1102" y="3055"/>
                  <a:pt x="1047" y="3078"/>
                </a:cubicBezTo>
                <a:cubicBezTo>
                  <a:pt x="1035" y="3088"/>
                  <a:pt x="1024" y="3088"/>
                  <a:pt x="1013" y="3100"/>
                </a:cubicBezTo>
                <a:cubicBezTo>
                  <a:pt x="968" y="3111"/>
                  <a:pt x="913" y="3133"/>
                  <a:pt x="869" y="3145"/>
                </a:cubicBezTo>
                <a:cubicBezTo>
                  <a:pt x="812" y="3167"/>
                  <a:pt x="757" y="3189"/>
                  <a:pt x="713" y="3211"/>
                </a:cubicBezTo>
                <a:cubicBezTo>
                  <a:pt x="657" y="3222"/>
                  <a:pt x="612" y="3244"/>
                  <a:pt x="567" y="3267"/>
                </a:cubicBezTo>
                <a:cubicBezTo>
                  <a:pt x="490" y="3300"/>
                  <a:pt x="412" y="3323"/>
                  <a:pt x="334" y="3345"/>
                </a:cubicBezTo>
                <a:lnTo>
                  <a:pt x="167" y="3412"/>
                </a:lnTo>
                <a:cubicBezTo>
                  <a:pt x="122" y="3422"/>
                  <a:pt x="89" y="3434"/>
                  <a:pt x="67" y="3467"/>
                </a:cubicBezTo>
                <a:cubicBezTo>
                  <a:pt x="11" y="3511"/>
                  <a:pt x="0" y="3578"/>
                  <a:pt x="33" y="3634"/>
                </a:cubicBezTo>
                <a:cubicBezTo>
                  <a:pt x="64" y="3695"/>
                  <a:pt x="117" y="3712"/>
                  <a:pt x="175" y="3712"/>
                </a:cubicBezTo>
                <a:cubicBezTo>
                  <a:pt x="224" y="3712"/>
                  <a:pt x="277" y="3700"/>
                  <a:pt x="323" y="3690"/>
                </a:cubicBezTo>
                <a:cubicBezTo>
                  <a:pt x="379" y="3679"/>
                  <a:pt x="434" y="3667"/>
                  <a:pt x="501" y="3657"/>
                </a:cubicBezTo>
                <a:cubicBezTo>
                  <a:pt x="646" y="3634"/>
                  <a:pt x="802" y="3623"/>
                  <a:pt x="958" y="3612"/>
                </a:cubicBezTo>
                <a:cubicBezTo>
                  <a:pt x="1102" y="3601"/>
                  <a:pt x="1258" y="3590"/>
                  <a:pt x="1414" y="3590"/>
                </a:cubicBezTo>
                <a:cubicBezTo>
                  <a:pt x="1447" y="3584"/>
                  <a:pt x="1483" y="3581"/>
                  <a:pt x="1520" y="3581"/>
                </a:cubicBezTo>
                <a:cubicBezTo>
                  <a:pt x="1556" y="3581"/>
                  <a:pt x="1592" y="3584"/>
                  <a:pt x="1626" y="3590"/>
                </a:cubicBezTo>
                <a:cubicBezTo>
                  <a:pt x="1681" y="3601"/>
                  <a:pt x="1725" y="3601"/>
                  <a:pt x="1781" y="3612"/>
                </a:cubicBezTo>
                <a:cubicBezTo>
                  <a:pt x="1848" y="3634"/>
                  <a:pt x="1915" y="3657"/>
                  <a:pt x="1970" y="3679"/>
                </a:cubicBezTo>
                <a:cubicBezTo>
                  <a:pt x="2037" y="3701"/>
                  <a:pt x="2093" y="3723"/>
                  <a:pt x="2160" y="3756"/>
                </a:cubicBezTo>
                <a:cubicBezTo>
                  <a:pt x="2182" y="3779"/>
                  <a:pt x="2205" y="3790"/>
                  <a:pt x="2227" y="3801"/>
                </a:cubicBezTo>
                <a:cubicBezTo>
                  <a:pt x="2271" y="3835"/>
                  <a:pt x="2316" y="3879"/>
                  <a:pt x="2360" y="3924"/>
                </a:cubicBezTo>
                <a:cubicBezTo>
                  <a:pt x="2405" y="3957"/>
                  <a:pt x="2449" y="4001"/>
                  <a:pt x="2482" y="4046"/>
                </a:cubicBezTo>
                <a:cubicBezTo>
                  <a:pt x="2527" y="4102"/>
                  <a:pt x="2561" y="4157"/>
                  <a:pt x="2594" y="4213"/>
                </a:cubicBezTo>
                <a:cubicBezTo>
                  <a:pt x="2638" y="4291"/>
                  <a:pt x="2683" y="4358"/>
                  <a:pt x="2717" y="4436"/>
                </a:cubicBezTo>
                <a:cubicBezTo>
                  <a:pt x="2761" y="4547"/>
                  <a:pt x="2806" y="4647"/>
                  <a:pt x="2839" y="4758"/>
                </a:cubicBezTo>
                <a:cubicBezTo>
                  <a:pt x="2839" y="4792"/>
                  <a:pt x="2850" y="4815"/>
                  <a:pt x="2861" y="4837"/>
                </a:cubicBezTo>
                <a:cubicBezTo>
                  <a:pt x="2858" y="4833"/>
                  <a:pt x="2856" y="4830"/>
                  <a:pt x="2854" y="4827"/>
                </a:cubicBezTo>
                <a:lnTo>
                  <a:pt x="2854" y="4827"/>
                </a:lnTo>
                <a:cubicBezTo>
                  <a:pt x="2964" y="5190"/>
                  <a:pt x="3051" y="5554"/>
                  <a:pt x="3117" y="5928"/>
                </a:cubicBezTo>
                <a:cubicBezTo>
                  <a:pt x="3128" y="5972"/>
                  <a:pt x="3128" y="6017"/>
                  <a:pt x="3140" y="6061"/>
                </a:cubicBezTo>
                <a:lnTo>
                  <a:pt x="3140" y="6072"/>
                </a:lnTo>
                <a:lnTo>
                  <a:pt x="3140" y="6094"/>
                </a:lnTo>
                <a:cubicBezTo>
                  <a:pt x="3140" y="6094"/>
                  <a:pt x="3150" y="6106"/>
                  <a:pt x="3150" y="6117"/>
                </a:cubicBezTo>
                <a:cubicBezTo>
                  <a:pt x="3162" y="6183"/>
                  <a:pt x="3173" y="6262"/>
                  <a:pt x="3184" y="6329"/>
                </a:cubicBezTo>
                <a:cubicBezTo>
                  <a:pt x="3195" y="6362"/>
                  <a:pt x="3195" y="6406"/>
                  <a:pt x="3207" y="6440"/>
                </a:cubicBezTo>
                <a:cubicBezTo>
                  <a:pt x="3217" y="6473"/>
                  <a:pt x="3217" y="6517"/>
                  <a:pt x="3251" y="6551"/>
                </a:cubicBezTo>
                <a:cubicBezTo>
                  <a:pt x="3273" y="6596"/>
                  <a:pt x="3318" y="6618"/>
                  <a:pt x="3362" y="6618"/>
                </a:cubicBezTo>
                <a:cubicBezTo>
                  <a:pt x="3385" y="6618"/>
                  <a:pt x="3395" y="6618"/>
                  <a:pt x="3418" y="6607"/>
                </a:cubicBezTo>
                <a:cubicBezTo>
                  <a:pt x="3462" y="6596"/>
                  <a:pt x="3484" y="6562"/>
                  <a:pt x="3507" y="6529"/>
                </a:cubicBezTo>
                <a:cubicBezTo>
                  <a:pt x="3518" y="6507"/>
                  <a:pt x="3518" y="6473"/>
                  <a:pt x="3518" y="6451"/>
                </a:cubicBezTo>
                <a:cubicBezTo>
                  <a:pt x="3529" y="6418"/>
                  <a:pt x="3529" y="6395"/>
                  <a:pt x="3529" y="6362"/>
                </a:cubicBezTo>
                <a:cubicBezTo>
                  <a:pt x="3518" y="6295"/>
                  <a:pt x="3518" y="6228"/>
                  <a:pt x="3518" y="6161"/>
                </a:cubicBezTo>
                <a:cubicBezTo>
                  <a:pt x="3507" y="6106"/>
                  <a:pt x="3507" y="6050"/>
                  <a:pt x="3496" y="5995"/>
                </a:cubicBezTo>
                <a:cubicBezTo>
                  <a:pt x="3496" y="5928"/>
                  <a:pt x="3496" y="5872"/>
                  <a:pt x="3484" y="5805"/>
                </a:cubicBezTo>
                <a:lnTo>
                  <a:pt x="3484" y="5493"/>
                </a:lnTo>
                <a:cubicBezTo>
                  <a:pt x="3496" y="5382"/>
                  <a:pt x="3496" y="5271"/>
                  <a:pt x="3507" y="5171"/>
                </a:cubicBezTo>
                <a:cubicBezTo>
                  <a:pt x="3518" y="5082"/>
                  <a:pt x="3529" y="4993"/>
                  <a:pt x="3551" y="4904"/>
                </a:cubicBezTo>
                <a:cubicBezTo>
                  <a:pt x="3563" y="4837"/>
                  <a:pt x="3585" y="4770"/>
                  <a:pt x="3607" y="4703"/>
                </a:cubicBezTo>
                <a:cubicBezTo>
                  <a:pt x="3640" y="4625"/>
                  <a:pt x="3674" y="4558"/>
                  <a:pt x="3707" y="4481"/>
                </a:cubicBezTo>
                <a:cubicBezTo>
                  <a:pt x="3741" y="4436"/>
                  <a:pt x="3774" y="4380"/>
                  <a:pt x="3808" y="4325"/>
                </a:cubicBezTo>
                <a:lnTo>
                  <a:pt x="3808" y="4325"/>
                </a:lnTo>
                <a:lnTo>
                  <a:pt x="3796" y="4335"/>
                </a:lnTo>
                <a:cubicBezTo>
                  <a:pt x="3818" y="4302"/>
                  <a:pt x="3852" y="4269"/>
                  <a:pt x="3875" y="4236"/>
                </a:cubicBezTo>
                <a:cubicBezTo>
                  <a:pt x="3897" y="4213"/>
                  <a:pt x="3930" y="4179"/>
                  <a:pt x="3952" y="4147"/>
                </a:cubicBezTo>
                <a:cubicBezTo>
                  <a:pt x="4019" y="4090"/>
                  <a:pt x="4075" y="4035"/>
                  <a:pt x="4142" y="3979"/>
                </a:cubicBezTo>
                <a:cubicBezTo>
                  <a:pt x="4219" y="3912"/>
                  <a:pt x="4298" y="3857"/>
                  <a:pt x="4387" y="3813"/>
                </a:cubicBezTo>
                <a:cubicBezTo>
                  <a:pt x="4509" y="3734"/>
                  <a:pt x="4632" y="3679"/>
                  <a:pt x="4765" y="3612"/>
                </a:cubicBezTo>
                <a:cubicBezTo>
                  <a:pt x="5010" y="3511"/>
                  <a:pt x="5266" y="3412"/>
                  <a:pt x="5533" y="3323"/>
                </a:cubicBezTo>
                <a:cubicBezTo>
                  <a:pt x="5644" y="3278"/>
                  <a:pt x="5767" y="3244"/>
                  <a:pt x="5879" y="3200"/>
                </a:cubicBezTo>
                <a:cubicBezTo>
                  <a:pt x="5990" y="3167"/>
                  <a:pt x="6090" y="3122"/>
                  <a:pt x="6201" y="3088"/>
                </a:cubicBezTo>
                <a:cubicBezTo>
                  <a:pt x="6235" y="3078"/>
                  <a:pt x="6257" y="3066"/>
                  <a:pt x="6279" y="3055"/>
                </a:cubicBezTo>
                <a:cubicBezTo>
                  <a:pt x="6302" y="3044"/>
                  <a:pt x="6312" y="3044"/>
                  <a:pt x="6335" y="3033"/>
                </a:cubicBezTo>
                <a:cubicBezTo>
                  <a:pt x="6368" y="2999"/>
                  <a:pt x="6391" y="2955"/>
                  <a:pt x="6379" y="2910"/>
                </a:cubicBezTo>
                <a:cubicBezTo>
                  <a:pt x="6368" y="2855"/>
                  <a:pt x="6335" y="2821"/>
                  <a:pt x="6279" y="2821"/>
                </a:cubicBezTo>
                <a:cubicBezTo>
                  <a:pt x="6264" y="2818"/>
                  <a:pt x="6250" y="2816"/>
                  <a:pt x="6234" y="2816"/>
                </a:cubicBezTo>
                <a:cubicBezTo>
                  <a:pt x="6204" y="2816"/>
                  <a:pt x="6172" y="2821"/>
                  <a:pt x="6134" y="2821"/>
                </a:cubicBezTo>
                <a:cubicBezTo>
                  <a:pt x="6090" y="2833"/>
                  <a:pt x="6034" y="2833"/>
                  <a:pt x="5978" y="2833"/>
                </a:cubicBezTo>
                <a:cubicBezTo>
                  <a:pt x="5926" y="2836"/>
                  <a:pt x="5876" y="2838"/>
                  <a:pt x="5825" y="2838"/>
                </a:cubicBezTo>
                <a:cubicBezTo>
                  <a:pt x="5725" y="2838"/>
                  <a:pt x="5626" y="2833"/>
                  <a:pt x="5522" y="2833"/>
                </a:cubicBezTo>
                <a:cubicBezTo>
                  <a:pt x="5377" y="2821"/>
                  <a:pt x="5221" y="2821"/>
                  <a:pt x="5077" y="2811"/>
                </a:cubicBezTo>
                <a:cubicBezTo>
                  <a:pt x="4921" y="2788"/>
                  <a:pt x="4765" y="2766"/>
                  <a:pt x="4609" y="2721"/>
                </a:cubicBezTo>
                <a:cubicBezTo>
                  <a:pt x="4509" y="2699"/>
                  <a:pt x="4420" y="2677"/>
                  <a:pt x="4331" y="2643"/>
                </a:cubicBezTo>
                <a:cubicBezTo>
                  <a:pt x="4264" y="2621"/>
                  <a:pt x="4209" y="2588"/>
                  <a:pt x="4152" y="2566"/>
                </a:cubicBezTo>
                <a:cubicBezTo>
                  <a:pt x="4086" y="2532"/>
                  <a:pt x="4030" y="2487"/>
                  <a:pt x="3974" y="2454"/>
                </a:cubicBezTo>
                <a:cubicBezTo>
                  <a:pt x="3919" y="2410"/>
                  <a:pt x="3875" y="2365"/>
                  <a:pt x="3818" y="2321"/>
                </a:cubicBezTo>
                <a:cubicBezTo>
                  <a:pt x="3796" y="2298"/>
                  <a:pt x="3774" y="2265"/>
                  <a:pt x="3741" y="2242"/>
                </a:cubicBezTo>
                <a:cubicBezTo>
                  <a:pt x="3707" y="2198"/>
                  <a:pt x="3685" y="2153"/>
                  <a:pt x="3652" y="2109"/>
                </a:cubicBezTo>
                <a:cubicBezTo>
                  <a:pt x="3607" y="2020"/>
                  <a:pt x="3563" y="1942"/>
                  <a:pt x="3518" y="1853"/>
                </a:cubicBezTo>
                <a:cubicBezTo>
                  <a:pt x="3474" y="1742"/>
                  <a:pt x="3429" y="1619"/>
                  <a:pt x="3385" y="1507"/>
                </a:cubicBezTo>
                <a:cubicBezTo>
                  <a:pt x="3385" y="1475"/>
                  <a:pt x="3373" y="1452"/>
                  <a:pt x="3362" y="1430"/>
                </a:cubicBezTo>
                <a:cubicBezTo>
                  <a:pt x="3340" y="1319"/>
                  <a:pt x="3318" y="1207"/>
                  <a:pt x="3284" y="1096"/>
                </a:cubicBezTo>
                <a:cubicBezTo>
                  <a:pt x="3262" y="973"/>
                  <a:pt x="3229" y="862"/>
                  <a:pt x="3207" y="740"/>
                </a:cubicBezTo>
                <a:cubicBezTo>
                  <a:pt x="3184" y="617"/>
                  <a:pt x="3162" y="505"/>
                  <a:pt x="3140" y="394"/>
                </a:cubicBezTo>
                <a:cubicBezTo>
                  <a:pt x="3128" y="327"/>
                  <a:pt x="3117" y="272"/>
                  <a:pt x="3106" y="216"/>
                </a:cubicBezTo>
                <a:cubicBezTo>
                  <a:pt x="3106" y="194"/>
                  <a:pt x="3106" y="171"/>
                  <a:pt x="3095" y="149"/>
                </a:cubicBezTo>
                <a:cubicBezTo>
                  <a:pt x="3084" y="116"/>
                  <a:pt x="3073" y="82"/>
                  <a:pt x="3051" y="49"/>
                </a:cubicBezTo>
                <a:cubicBezTo>
                  <a:pt x="3025" y="16"/>
                  <a:pt x="2980" y="1"/>
                  <a:pt x="29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719999" y="4470854"/>
            <a:ext cx="1225943" cy="130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ontserrat"/>
              </a:rPr>
              <a:t>대구국제재즈축제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42"/>
          <p:cNvGrpSpPr/>
          <p:nvPr/>
        </p:nvGrpSpPr>
        <p:grpSpPr>
          <a:xfrm>
            <a:off x="-156" y="3309579"/>
            <a:ext cx="1855652" cy="1833751"/>
            <a:chOff x="3912050" y="1551700"/>
            <a:chExt cx="1042150" cy="1029850"/>
          </a:xfrm>
        </p:grpSpPr>
        <p:sp>
          <p:nvSpPr>
            <p:cNvPr id="1011" name="Google Shape;1011;p42"/>
            <p:cNvSpPr/>
            <p:nvPr/>
          </p:nvSpPr>
          <p:spPr>
            <a:xfrm>
              <a:off x="3912050" y="1551700"/>
              <a:ext cx="1042150" cy="1029850"/>
            </a:xfrm>
            <a:custGeom>
              <a:avLst/>
              <a:gdLst/>
              <a:ahLst/>
              <a:cxnLst/>
              <a:rect l="l" t="t" r="r" b="b"/>
              <a:pathLst>
                <a:path w="41686" h="41194" extrusionOk="0">
                  <a:moveTo>
                    <a:pt x="4577" y="1"/>
                  </a:moveTo>
                  <a:cubicBezTo>
                    <a:pt x="4105" y="1"/>
                    <a:pt x="3634" y="21"/>
                    <a:pt x="3163" y="42"/>
                  </a:cubicBezTo>
                  <a:cubicBezTo>
                    <a:pt x="2702" y="74"/>
                    <a:pt x="2241" y="116"/>
                    <a:pt x="1791" y="179"/>
                  </a:cubicBezTo>
                  <a:cubicBezTo>
                    <a:pt x="1331" y="231"/>
                    <a:pt x="880" y="315"/>
                    <a:pt x="430" y="409"/>
                  </a:cubicBezTo>
                  <a:cubicBezTo>
                    <a:pt x="283" y="440"/>
                    <a:pt x="137" y="472"/>
                    <a:pt x="0" y="503"/>
                  </a:cubicBezTo>
                  <a:lnTo>
                    <a:pt x="0" y="27707"/>
                  </a:lnTo>
                  <a:cubicBezTo>
                    <a:pt x="21" y="27718"/>
                    <a:pt x="53" y="27718"/>
                    <a:pt x="74" y="27728"/>
                  </a:cubicBezTo>
                  <a:lnTo>
                    <a:pt x="200" y="27760"/>
                  </a:lnTo>
                  <a:cubicBezTo>
                    <a:pt x="325" y="27801"/>
                    <a:pt x="440" y="27853"/>
                    <a:pt x="566" y="27906"/>
                  </a:cubicBezTo>
                  <a:cubicBezTo>
                    <a:pt x="681" y="27958"/>
                    <a:pt x="796" y="28021"/>
                    <a:pt x="912" y="28074"/>
                  </a:cubicBezTo>
                  <a:cubicBezTo>
                    <a:pt x="1142" y="28199"/>
                    <a:pt x="1362" y="28325"/>
                    <a:pt x="1582" y="28461"/>
                  </a:cubicBezTo>
                  <a:cubicBezTo>
                    <a:pt x="1634" y="28503"/>
                    <a:pt x="1697" y="28534"/>
                    <a:pt x="1749" y="28576"/>
                  </a:cubicBezTo>
                  <a:cubicBezTo>
                    <a:pt x="1801" y="28607"/>
                    <a:pt x="1854" y="28649"/>
                    <a:pt x="1906" y="28691"/>
                  </a:cubicBezTo>
                  <a:cubicBezTo>
                    <a:pt x="2011" y="28775"/>
                    <a:pt x="2105" y="28859"/>
                    <a:pt x="2210" y="28953"/>
                  </a:cubicBezTo>
                  <a:cubicBezTo>
                    <a:pt x="2252" y="28995"/>
                    <a:pt x="2294" y="29037"/>
                    <a:pt x="2346" y="29079"/>
                  </a:cubicBezTo>
                  <a:cubicBezTo>
                    <a:pt x="2388" y="29131"/>
                    <a:pt x="2430" y="29173"/>
                    <a:pt x="2482" y="29226"/>
                  </a:cubicBezTo>
                  <a:cubicBezTo>
                    <a:pt x="2566" y="29319"/>
                    <a:pt x="2660" y="29414"/>
                    <a:pt x="2744" y="29508"/>
                  </a:cubicBezTo>
                  <a:cubicBezTo>
                    <a:pt x="2911" y="29696"/>
                    <a:pt x="3079" y="29896"/>
                    <a:pt x="3225" y="30094"/>
                  </a:cubicBezTo>
                  <a:cubicBezTo>
                    <a:pt x="3372" y="30294"/>
                    <a:pt x="3509" y="30492"/>
                    <a:pt x="3644" y="30691"/>
                  </a:cubicBezTo>
                  <a:cubicBezTo>
                    <a:pt x="3781" y="30890"/>
                    <a:pt x="3906" y="31099"/>
                    <a:pt x="4042" y="31309"/>
                  </a:cubicBezTo>
                  <a:cubicBezTo>
                    <a:pt x="4293" y="31707"/>
                    <a:pt x="4556" y="32105"/>
                    <a:pt x="4838" y="32492"/>
                  </a:cubicBezTo>
                  <a:cubicBezTo>
                    <a:pt x="4943" y="32639"/>
                    <a:pt x="5047" y="32775"/>
                    <a:pt x="5152" y="32911"/>
                  </a:cubicBezTo>
                  <a:lnTo>
                    <a:pt x="5341" y="33131"/>
                  </a:lnTo>
                  <a:cubicBezTo>
                    <a:pt x="5393" y="33194"/>
                    <a:pt x="5456" y="33256"/>
                    <a:pt x="5508" y="33319"/>
                  </a:cubicBezTo>
                  <a:cubicBezTo>
                    <a:pt x="5550" y="33361"/>
                    <a:pt x="5592" y="33393"/>
                    <a:pt x="5624" y="33435"/>
                  </a:cubicBezTo>
                  <a:cubicBezTo>
                    <a:pt x="5666" y="33466"/>
                    <a:pt x="5697" y="33498"/>
                    <a:pt x="5738" y="33529"/>
                  </a:cubicBezTo>
                  <a:cubicBezTo>
                    <a:pt x="5770" y="33561"/>
                    <a:pt x="5801" y="33592"/>
                    <a:pt x="5843" y="33623"/>
                  </a:cubicBezTo>
                  <a:cubicBezTo>
                    <a:pt x="5885" y="33654"/>
                    <a:pt x="5938" y="33696"/>
                    <a:pt x="5980" y="33728"/>
                  </a:cubicBezTo>
                  <a:cubicBezTo>
                    <a:pt x="6032" y="33770"/>
                    <a:pt x="6094" y="33812"/>
                    <a:pt x="6147" y="33854"/>
                  </a:cubicBezTo>
                  <a:cubicBezTo>
                    <a:pt x="6199" y="33885"/>
                    <a:pt x="6262" y="33927"/>
                    <a:pt x="6325" y="33958"/>
                  </a:cubicBezTo>
                  <a:cubicBezTo>
                    <a:pt x="6409" y="34010"/>
                    <a:pt x="6482" y="34052"/>
                    <a:pt x="6566" y="34094"/>
                  </a:cubicBezTo>
                  <a:cubicBezTo>
                    <a:pt x="6608" y="34126"/>
                    <a:pt x="6650" y="34147"/>
                    <a:pt x="6702" y="34168"/>
                  </a:cubicBezTo>
                  <a:cubicBezTo>
                    <a:pt x="6755" y="34189"/>
                    <a:pt x="6796" y="34210"/>
                    <a:pt x="6848" y="34231"/>
                  </a:cubicBezTo>
                  <a:cubicBezTo>
                    <a:pt x="6943" y="34273"/>
                    <a:pt x="7027" y="34304"/>
                    <a:pt x="7111" y="34335"/>
                  </a:cubicBezTo>
                  <a:cubicBezTo>
                    <a:pt x="7152" y="34345"/>
                    <a:pt x="7194" y="34366"/>
                    <a:pt x="7246" y="34377"/>
                  </a:cubicBezTo>
                  <a:cubicBezTo>
                    <a:pt x="7288" y="34387"/>
                    <a:pt x="7341" y="34408"/>
                    <a:pt x="7393" y="34419"/>
                  </a:cubicBezTo>
                  <a:cubicBezTo>
                    <a:pt x="7456" y="34429"/>
                    <a:pt x="7529" y="34450"/>
                    <a:pt x="7592" y="34461"/>
                  </a:cubicBezTo>
                  <a:cubicBezTo>
                    <a:pt x="7623" y="34471"/>
                    <a:pt x="7655" y="34471"/>
                    <a:pt x="7686" y="34482"/>
                  </a:cubicBezTo>
                  <a:cubicBezTo>
                    <a:pt x="7718" y="34482"/>
                    <a:pt x="7749" y="34492"/>
                    <a:pt x="7781" y="34492"/>
                  </a:cubicBezTo>
                  <a:cubicBezTo>
                    <a:pt x="7885" y="34513"/>
                    <a:pt x="7990" y="34524"/>
                    <a:pt x="8095" y="34524"/>
                  </a:cubicBezTo>
                  <a:cubicBezTo>
                    <a:pt x="8200" y="34534"/>
                    <a:pt x="8314" y="34534"/>
                    <a:pt x="8419" y="34534"/>
                  </a:cubicBezTo>
                  <a:cubicBezTo>
                    <a:pt x="8482" y="34534"/>
                    <a:pt x="8540" y="34539"/>
                    <a:pt x="8600" y="34539"/>
                  </a:cubicBezTo>
                  <a:cubicBezTo>
                    <a:pt x="8630" y="34539"/>
                    <a:pt x="8660" y="34538"/>
                    <a:pt x="8691" y="34534"/>
                  </a:cubicBezTo>
                  <a:cubicBezTo>
                    <a:pt x="8807" y="34534"/>
                    <a:pt x="8922" y="34524"/>
                    <a:pt x="9037" y="34524"/>
                  </a:cubicBezTo>
                  <a:cubicBezTo>
                    <a:pt x="9236" y="34503"/>
                    <a:pt x="9445" y="34482"/>
                    <a:pt x="9645" y="34461"/>
                  </a:cubicBezTo>
                  <a:cubicBezTo>
                    <a:pt x="9770" y="34440"/>
                    <a:pt x="9896" y="34429"/>
                    <a:pt x="10022" y="34408"/>
                  </a:cubicBezTo>
                  <a:cubicBezTo>
                    <a:pt x="10157" y="34387"/>
                    <a:pt x="10283" y="34366"/>
                    <a:pt x="10419" y="34335"/>
                  </a:cubicBezTo>
                  <a:lnTo>
                    <a:pt x="11204" y="34210"/>
                  </a:lnTo>
                  <a:cubicBezTo>
                    <a:pt x="11718" y="34136"/>
                    <a:pt x="12230" y="34063"/>
                    <a:pt x="12754" y="34010"/>
                  </a:cubicBezTo>
                  <a:cubicBezTo>
                    <a:pt x="12932" y="33989"/>
                    <a:pt x="13121" y="33979"/>
                    <a:pt x="13309" y="33968"/>
                  </a:cubicBezTo>
                  <a:cubicBezTo>
                    <a:pt x="13508" y="33958"/>
                    <a:pt x="13707" y="33958"/>
                    <a:pt x="13906" y="33958"/>
                  </a:cubicBezTo>
                  <a:lnTo>
                    <a:pt x="14001" y="33958"/>
                  </a:lnTo>
                  <a:cubicBezTo>
                    <a:pt x="14262" y="33958"/>
                    <a:pt x="14524" y="33979"/>
                    <a:pt x="14775" y="34010"/>
                  </a:cubicBezTo>
                  <a:cubicBezTo>
                    <a:pt x="15048" y="34031"/>
                    <a:pt x="15309" y="34063"/>
                    <a:pt x="15571" y="34105"/>
                  </a:cubicBezTo>
                  <a:cubicBezTo>
                    <a:pt x="15833" y="34147"/>
                    <a:pt x="16095" y="34199"/>
                    <a:pt x="16346" y="34252"/>
                  </a:cubicBezTo>
                  <a:cubicBezTo>
                    <a:pt x="16607" y="34314"/>
                    <a:pt x="16859" y="34377"/>
                    <a:pt x="17110" y="34461"/>
                  </a:cubicBezTo>
                  <a:cubicBezTo>
                    <a:pt x="17257" y="34503"/>
                    <a:pt x="17393" y="34545"/>
                    <a:pt x="17540" y="34597"/>
                  </a:cubicBezTo>
                  <a:lnTo>
                    <a:pt x="17885" y="34722"/>
                  </a:lnTo>
                  <a:lnTo>
                    <a:pt x="18105" y="34817"/>
                  </a:lnTo>
                  <a:cubicBezTo>
                    <a:pt x="18157" y="34838"/>
                    <a:pt x="18220" y="34869"/>
                    <a:pt x="18283" y="34901"/>
                  </a:cubicBezTo>
                  <a:cubicBezTo>
                    <a:pt x="18387" y="34953"/>
                    <a:pt x="18503" y="35006"/>
                    <a:pt x="18608" y="35057"/>
                  </a:cubicBezTo>
                  <a:cubicBezTo>
                    <a:pt x="18838" y="35194"/>
                    <a:pt x="19079" y="35320"/>
                    <a:pt x="19299" y="35466"/>
                  </a:cubicBezTo>
                  <a:cubicBezTo>
                    <a:pt x="19529" y="35613"/>
                    <a:pt x="19749" y="35769"/>
                    <a:pt x="19958" y="35927"/>
                  </a:cubicBezTo>
                  <a:cubicBezTo>
                    <a:pt x="20178" y="36095"/>
                    <a:pt x="20388" y="36262"/>
                    <a:pt x="20586" y="36451"/>
                  </a:cubicBezTo>
                  <a:cubicBezTo>
                    <a:pt x="20786" y="36639"/>
                    <a:pt x="20974" y="36838"/>
                    <a:pt x="21163" y="37047"/>
                  </a:cubicBezTo>
                  <a:cubicBezTo>
                    <a:pt x="21340" y="37246"/>
                    <a:pt x="21498" y="37456"/>
                    <a:pt x="21644" y="37675"/>
                  </a:cubicBezTo>
                  <a:cubicBezTo>
                    <a:pt x="21717" y="37770"/>
                    <a:pt x="21780" y="37864"/>
                    <a:pt x="21843" y="37968"/>
                  </a:cubicBezTo>
                  <a:cubicBezTo>
                    <a:pt x="21875" y="38021"/>
                    <a:pt x="21917" y="38084"/>
                    <a:pt x="21948" y="38147"/>
                  </a:cubicBezTo>
                  <a:cubicBezTo>
                    <a:pt x="21989" y="38210"/>
                    <a:pt x="22021" y="38283"/>
                    <a:pt x="22063" y="38345"/>
                  </a:cubicBezTo>
                  <a:cubicBezTo>
                    <a:pt x="22126" y="38471"/>
                    <a:pt x="22189" y="38587"/>
                    <a:pt x="22241" y="38712"/>
                  </a:cubicBezTo>
                  <a:cubicBezTo>
                    <a:pt x="22262" y="38754"/>
                    <a:pt x="22283" y="38806"/>
                    <a:pt x="22304" y="38859"/>
                  </a:cubicBezTo>
                  <a:lnTo>
                    <a:pt x="22398" y="39078"/>
                  </a:lnTo>
                  <a:cubicBezTo>
                    <a:pt x="22440" y="39204"/>
                    <a:pt x="22492" y="39330"/>
                    <a:pt x="22534" y="39455"/>
                  </a:cubicBezTo>
                  <a:cubicBezTo>
                    <a:pt x="22566" y="39581"/>
                    <a:pt x="22608" y="39707"/>
                    <a:pt x="22639" y="39832"/>
                  </a:cubicBezTo>
                  <a:cubicBezTo>
                    <a:pt x="22660" y="39895"/>
                    <a:pt x="22681" y="39969"/>
                    <a:pt x="22702" y="40042"/>
                  </a:cubicBezTo>
                  <a:cubicBezTo>
                    <a:pt x="22712" y="40094"/>
                    <a:pt x="22733" y="40157"/>
                    <a:pt x="22743" y="40220"/>
                  </a:cubicBezTo>
                  <a:cubicBezTo>
                    <a:pt x="22775" y="40356"/>
                    <a:pt x="22806" y="40502"/>
                    <a:pt x="22838" y="40639"/>
                  </a:cubicBezTo>
                  <a:cubicBezTo>
                    <a:pt x="22848" y="40691"/>
                    <a:pt x="22848" y="40744"/>
                    <a:pt x="22859" y="40796"/>
                  </a:cubicBezTo>
                  <a:cubicBezTo>
                    <a:pt x="22869" y="40858"/>
                    <a:pt x="22880" y="40921"/>
                    <a:pt x="22890" y="40974"/>
                  </a:cubicBezTo>
                  <a:lnTo>
                    <a:pt x="22922" y="41193"/>
                  </a:lnTo>
                  <a:lnTo>
                    <a:pt x="41686" y="41193"/>
                  </a:lnTo>
                  <a:lnTo>
                    <a:pt x="41654" y="40565"/>
                  </a:lnTo>
                  <a:lnTo>
                    <a:pt x="41654" y="40042"/>
                  </a:lnTo>
                  <a:cubicBezTo>
                    <a:pt x="41644" y="39853"/>
                    <a:pt x="41633" y="39665"/>
                    <a:pt x="41612" y="39476"/>
                  </a:cubicBezTo>
                  <a:cubicBezTo>
                    <a:pt x="41581" y="39089"/>
                    <a:pt x="41549" y="38691"/>
                    <a:pt x="41497" y="38303"/>
                  </a:cubicBezTo>
                  <a:cubicBezTo>
                    <a:pt x="41455" y="37875"/>
                    <a:pt x="41414" y="37456"/>
                    <a:pt x="41351" y="37037"/>
                  </a:cubicBezTo>
                  <a:cubicBezTo>
                    <a:pt x="41288" y="36618"/>
                    <a:pt x="41214" y="36199"/>
                    <a:pt x="41151" y="35780"/>
                  </a:cubicBezTo>
                  <a:cubicBezTo>
                    <a:pt x="41079" y="35288"/>
                    <a:pt x="41005" y="34796"/>
                    <a:pt x="40932" y="34314"/>
                  </a:cubicBezTo>
                  <a:cubicBezTo>
                    <a:pt x="40869" y="33864"/>
                    <a:pt x="40785" y="33424"/>
                    <a:pt x="40681" y="32995"/>
                  </a:cubicBezTo>
                  <a:cubicBezTo>
                    <a:pt x="40576" y="32534"/>
                    <a:pt x="40460" y="32084"/>
                    <a:pt x="40304" y="31644"/>
                  </a:cubicBezTo>
                  <a:cubicBezTo>
                    <a:pt x="40146" y="31194"/>
                    <a:pt x="39979" y="30743"/>
                    <a:pt x="39790" y="30304"/>
                  </a:cubicBezTo>
                  <a:cubicBezTo>
                    <a:pt x="39613" y="29864"/>
                    <a:pt x="39413" y="29424"/>
                    <a:pt x="39194" y="28995"/>
                  </a:cubicBezTo>
                  <a:cubicBezTo>
                    <a:pt x="38994" y="28586"/>
                    <a:pt x="38764" y="28188"/>
                    <a:pt x="38524" y="27812"/>
                  </a:cubicBezTo>
                  <a:cubicBezTo>
                    <a:pt x="38261" y="27404"/>
                    <a:pt x="37989" y="27016"/>
                    <a:pt x="37707" y="26629"/>
                  </a:cubicBezTo>
                  <a:cubicBezTo>
                    <a:pt x="37435" y="26241"/>
                    <a:pt x="37141" y="25885"/>
                    <a:pt x="36837" y="25529"/>
                  </a:cubicBezTo>
                  <a:cubicBezTo>
                    <a:pt x="36681" y="25351"/>
                    <a:pt x="36523" y="25184"/>
                    <a:pt x="36356" y="25016"/>
                  </a:cubicBezTo>
                  <a:cubicBezTo>
                    <a:pt x="36199" y="24849"/>
                    <a:pt x="36042" y="24691"/>
                    <a:pt x="35864" y="24555"/>
                  </a:cubicBezTo>
                  <a:cubicBezTo>
                    <a:pt x="35508" y="24251"/>
                    <a:pt x="35131" y="23969"/>
                    <a:pt x="34743" y="23707"/>
                  </a:cubicBezTo>
                  <a:cubicBezTo>
                    <a:pt x="34377" y="23456"/>
                    <a:pt x="33989" y="23215"/>
                    <a:pt x="33581" y="23016"/>
                  </a:cubicBezTo>
                  <a:cubicBezTo>
                    <a:pt x="33382" y="22901"/>
                    <a:pt x="33162" y="22796"/>
                    <a:pt x="32953" y="22702"/>
                  </a:cubicBezTo>
                  <a:cubicBezTo>
                    <a:pt x="32744" y="22608"/>
                    <a:pt x="32523" y="22524"/>
                    <a:pt x="32314" y="22440"/>
                  </a:cubicBezTo>
                  <a:lnTo>
                    <a:pt x="31057" y="21969"/>
                  </a:lnTo>
                  <a:cubicBezTo>
                    <a:pt x="30859" y="21896"/>
                    <a:pt x="30649" y="21822"/>
                    <a:pt x="30440" y="21749"/>
                  </a:cubicBezTo>
                  <a:cubicBezTo>
                    <a:pt x="30231" y="21676"/>
                    <a:pt x="30031" y="21603"/>
                    <a:pt x="29822" y="21529"/>
                  </a:cubicBezTo>
                  <a:cubicBezTo>
                    <a:pt x="29414" y="21393"/>
                    <a:pt x="28995" y="21268"/>
                    <a:pt x="28576" y="21152"/>
                  </a:cubicBezTo>
                  <a:cubicBezTo>
                    <a:pt x="28136" y="21016"/>
                    <a:pt x="27686" y="20891"/>
                    <a:pt x="27236" y="20796"/>
                  </a:cubicBezTo>
                  <a:cubicBezTo>
                    <a:pt x="26764" y="20691"/>
                    <a:pt x="26304" y="20607"/>
                    <a:pt x="25833" y="20493"/>
                  </a:cubicBezTo>
                  <a:cubicBezTo>
                    <a:pt x="25540" y="20419"/>
                    <a:pt x="25246" y="20335"/>
                    <a:pt x="24953" y="20241"/>
                  </a:cubicBezTo>
                  <a:cubicBezTo>
                    <a:pt x="24681" y="20147"/>
                    <a:pt x="24398" y="20042"/>
                    <a:pt x="24126" y="19937"/>
                  </a:cubicBezTo>
                  <a:cubicBezTo>
                    <a:pt x="23885" y="19844"/>
                    <a:pt x="23655" y="19739"/>
                    <a:pt x="23414" y="19644"/>
                  </a:cubicBezTo>
                  <a:cubicBezTo>
                    <a:pt x="23288" y="19581"/>
                    <a:pt x="23162" y="19518"/>
                    <a:pt x="23037" y="19467"/>
                  </a:cubicBezTo>
                  <a:cubicBezTo>
                    <a:pt x="22943" y="19414"/>
                    <a:pt x="22848" y="19362"/>
                    <a:pt x="22743" y="19309"/>
                  </a:cubicBezTo>
                  <a:cubicBezTo>
                    <a:pt x="22660" y="19267"/>
                    <a:pt x="22576" y="19215"/>
                    <a:pt x="22492" y="19173"/>
                  </a:cubicBezTo>
                  <a:cubicBezTo>
                    <a:pt x="22398" y="19111"/>
                    <a:pt x="22304" y="19058"/>
                    <a:pt x="22210" y="18995"/>
                  </a:cubicBezTo>
                  <a:cubicBezTo>
                    <a:pt x="22115" y="18943"/>
                    <a:pt x="22021" y="18880"/>
                    <a:pt x="21938" y="18817"/>
                  </a:cubicBezTo>
                  <a:cubicBezTo>
                    <a:pt x="21854" y="18765"/>
                    <a:pt x="21770" y="18702"/>
                    <a:pt x="21686" y="18639"/>
                  </a:cubicBezTo>
                  <a:cubicBezTo>
                    <a:pt x="21613" y="18587"/>
                    <a:pt x="21540" y="18534"/>
                    <a:pt x="21466" y="18471"/>
                  </a:cubicBezTo>
                  <a:cubicBezTo>
                    <a:pt x="21414" y="18429"/>
                    <a:pt x="21351" y="18378"/>
                    <a:pt x="21298" y="18336"/>
                  </a:cubicBezTo>
                  <a:cubicBezTo>
                    <a:pt x="21173" y="18231"/>
                    <a:pt x="21058" y="18115"/>
                    <a:pt x="20942" y="18011"/>
                  </a:cubicBezTo>
                  <a:cubicBezTo>
                    <a:pt x="20786" y="17854"/>
                    <a:pt x="20628" y="17707"/>
                    <a:pt x="20482" y="17540"/>
                  </a:cubicBezTo>
                  <a:cubicBezTo>
                    <a:pt x="20409" y="17456"/>
                    <a:pt x="20325" y="17372"/>
                    <a:pt x="20251" y="17289"/>
                  </a:cubicBezTo>
                  <a:cubicBezTo>
                    <a:pt x="20188" y="17215"/>
                    <a:pt x="20116" y="17131"/>
                    <a:pt x="20053" y="17058"/>
                  </a:cubicBezTo>
                  <a:cubicBezTo>
                    <a:pt x="19927" y="16901"/>
                    <a:pt x="19801" y="16744"/>
                    <a:pt x="19676" y="16577"/>
                  </a:cubicBezTo>
                  <a:cubicBezTo>
                    <a:pt x="19550" y="16409"/>
                    <a:pt x="19435" y="16231"/>
                    <a:pt x="19320" y="16042"/>
                  </a:cubicBezTo>
                  <a:cubicBezTo>
                    <a:pt x="19120" y="15707"/>
                    <a:pt x="18932" y="15372"/>
                    <a:pt x="18754" y="15027"/>
                  </a:cubicBezTo>
                  <a:cubicBezTo>
                    <a:pt x="18576" y="14681"/>
                    <a:pt x="18408" y="14325"/>
                    <a:pt x="18241" y="13980"/>
                  </a:cubicBezTo>
                  <a:cubicBezTo>
                    <a:pt x="18031" y="13561"/>
                    <a:pt x="17843" y="13142"/>
                    <a:pt x="17634" y="12723"/>
                  </a:cubicBezTo>
                  <a:cubicBezTo>
                    <a:pt x="17445" y="12314"/>
                    <a:pt x="17236" y="11896"/>
                    <a:pt x="17047" y="11488"/>
                  </a:cubicBezTo>
                  <a:lnTo>
                    <a:pt x="16451" y="10231"/>
                  </a:lnTo>
                  <a:cubicBezTo>
                    <a:pt x="16262" y="9801"/>
                    <a:pt x="16074" y="9383"/>
                    <a:pt x="15885" y="8964"/>
                  </a:cubicBezTo>
                  <a:cubicBezTo>
                    <a:pt x="15707" y="8545"/>
                    <a:pt x="15518" y="8126"/>
                    <a:pt x="15320" y="7718"/>
                  </a:cubicBezTo>
                  <a:cubicBezTo>
                    <a:pt x="15215" y="7498"/>
                    <a:pt x="15110" y="7267"/>
                    <a:pt x="14995" y="7048"/>
                  </a:cubicBezTo>
                  <a:cubicBezTo>
                    <a:pt x="14901" y="6839"/>
                    <a:pt x="14796" y="6629"/>
                    <a:pt x="14681" y="6420"/>
                  </a:cubicBezTo>
                  <a:cubicBezTo>
                    <a:pt x="14576" y="6220"/>
                    <a:pt x="14461" y="6022"/>
                    <a:pt x="14346" y="5822"/>
                  </a:cubicBezTo>
                  <a:cubicBezTo>
                    <a:pt x="14220" y="5624"/>
                    <a:pt x="14094" y="5414"/>
                    <a:pt x="13969" y="5215"/>
                  </a:cubicBezTo>
                  <a:cubicBezTo>
                    <a:pt x="13707" y="4828"/>
                    <a:pt x="13435" y="4440"/>
                    <a:pt x="13131" y="4084"/>
                  </a:cubicBezTo>
                  <a:cubicBezTo>
                    <a:pt x="12828" y="3739"/>
                    <a:pt x="12514" y="3404"/>
                    <a:pt x="12189" y="3090"/>
                  </a:cubicBezTo>
                  <a:cubicBezTo>
                    <a:pt x="12095" y="3006"/>
                    <a:pt x="12011" y="2922"/>
                    <a:pt x="11916" y="2849"/>
                  </a:cubicBezTo>
                  <a:lnTo>
                    <a:pt x="11665" y="2629"/>
                  </a:lnTo>
                  <a:cubicBezTo>
                    <a:pt x="11477" y="2483"/>
                    <a:pt x="11288" y="2336"/>
                    <a:pt x="11090" y="2199"/>
                  </a:cubicBezTo>
                  <a:cubicBezTo>
                    <a:pt x="10890" y="2053"/>
                    <a:pt x="10681" y="1927"/>
                    <a:pt x="10471" y="1802"/>
                  </a:cubicBezTo>
                  <a:lnTo>
                    <a:pt x="10189" y="1645"/>
                  </a:lnTo>
                  <a:cubicBezTo>
                    <a:pt x="10094" y="1592"/>
                    <a:pt x="10001" y="1540"/>
                    <a:pt x="9896" y="1487"/>
                  </a:cubicBezTo>
                  <a:cubicBezTo>
                    <a:pt x="9686" y="1383"/>
                    <a:pt x="9487" y="1278"/>
                    <a:pt x="9268" y="1173"/>
                  </a:cubicBezTo>
                  <a:cubicBezTo>
                    <a:pt x="9037" y="1069"/>
                    <a:pt x="8807" y="964"/>
                    <a:pt x="8577" y="870"/>
                  </a:cubicBezTo>
                  <a:cubicBezTo>
                    <a:pt x="8377" y="786"/>
                    <a:pt x="8189" y="702"/>
                    <a:pt x="7990" y="629"/>
                  </a:cubicBezTo>
                  <a:cubicBezTo>
                    <a:pt x="7875" y="587"/>
                    <a:pt x="7760" y="545"/>
                    <a:pt x="7634" y="503"/>
                  </a:cubicBezTo>
                  <a:cubicBezTo>
                    <a:pt x="7529" y="461"/>
                    <a:pt x="7425" y="430"/>
                    <a:pt x="7309" y="398"/>
                  </a:cubicBezTo>
                  <a:cubicBezTo>
                    <a:pt x="7100" y="336"/>
                    <a:pt x="6890" y="273"/>
                    <a:pt x="6671" y="231"/>
                  </a:cubicBezTo>
                  <a:cubicBezTo>
                    <a:pt x="6440" y="179"/>
                    <a:pt x="6210" y="126"/>
                    <a:pt x="5980" y="95"/>
                  </a:cubicBezTo>
                  <a:cubicBezTo>
                    <a:pt x="5854" y="84"/>
                    <a:pt x="5738" y="63"/>
                    <a:pt x="5613" y="53"/>
                  </a:cubicBezTo>
                  <a:cubicBezTo>
                    <a:pt x="5487" y="42"/>
                    <a:pt x="5372" y="32"/>
                    <a:pt x="5247" y="21"/>
                  </a:cubicBezTo>
                  <a:cubicBezTo>
                    <a:pt x="5026" y="11"/>
                    <a:pt x="4796" y="1"/>
                    <a:pt x="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3912050" y="2244350"/>
              <a:ext cx="573050" cy="337200"/>
            </a:xfrm>
            <a:custGeom>
              <a:avLst/>
              <a:gdLst/>
              <a:ahLst/>
              <a:cxnLst/>
              <a:rect l="l" t="t" r="r" b="b"/>
              <a:pathLst>
                <a:path w="22922" h="13488" extrusionOk="0">
                  <a:moveTo>
                    <a:pt x="0" y="1"/>
                  </a:moveTo>
                  <a:lnTo>
                    <a:pt x="0" y="640"/>
                  </a:lnTo>
                  <a:lnTo>
                    <a:pt x="0" y="13487"/>
                  </a:lnTo>
                  <a:lnTo>
                    <a:pt x="22922" y="13487"/>
                  </a:lnTo>
                  <a:lnTo>
                    <a:pt x="22890" y="13268"/>
                  </a:lnTo>
                  <a:cubicBezTo>
                    <a:pt x="22880" y="13215"/>
                    <a:pt x="22869" y="13152"/>
                    <a:pt x="22859" y="13090"/>
                  </a:cubicBezTo>
                  <a:cubicBezTo>
                    <a:pt x="22848" y="13038"/>
                    <a:pt x="22848" y="12985"/>
                    <a:pt x="22838" y="12933"/>
                  </a:cubicBezTo>
                  <a:cubicBezTo>
                    <a:pt x="22806" y="12796"/>
                    <a:pt x="22775" y="12650"/>
                    <a:pt x="22743" y="12514"/>
                  </a:cubicBezTo>
                  <a:cubicBezTo>
                    <a:pt x="22733" y="12451"/>
                    <a:pt x="22712" y="12388"/>
                    <a:pt x="22702" y="12336"/>
                  </a:cubicBezTo>
                  <a:cubicBezTo>
                    <a:pt x="22681" y="12263"/>
                    <a:pt x="22660" y="12189"/>
                    <a:pt x="22639" y="12126"/>
                  </a:cubicBezTo>
                  <a:cubicBezTo>
                    <a:pt x="22608" y="12001"/>
                    <a:pt x="22566" y="11875"/>
                    <a:pt x="22534" y="11749"/>
                  </a:cubicBezTo>
                  <a:cubicBezTo>
                    <a:pt x="22492" y="11624"/>
                    <a:pt x="22440" y="11498"/>
                    <a:pt x="22398" y="11372"/>
                  </a:cubicBezTo>
                  <a:lnTo>
                    <a:pt x="22304" y="11153"/>
                  </a:lnTo>
                  <a:cubicBezTo>
                    <a:pt x="22283" y="11100"/>
                    <a:pt x="22262" y="11048"/>
                    <a:pt x="22241" y="11006"/>
                  </a:cubicBezTo>
                  <a:cubicBezTo>
                    <a:pt x="22189" y="10881"/>
                    <a:pt x="22126" y="10765"/>
                    <a:pt x="22063" y="10639"/>
                  </a:cubicBezTo>
                  <a:cubicBezTo>
                    <a:pt x="22021" y="10577"/>
                    <a:pt x="21989" y="10504"/>
                    <a:pt x="21948" y="10441"/>
                  </a:cubicBezTo>
                  <a:cubicBezTo>
                    <a:pt x="21917" y="10378"/>
                    <a:pt x="21875" y="10315"/>
                    <a:pt x="21843" y="10262"/>
                  </a:cubicBezTo>
                  <a:cubicBezTo>
                    <a:pt x="21780" y="10158"/>
                    <a:pt x="21717" y="10064"/>
                    <a:pt x="21644" y="9969"/>
                  </a:cubicBezTo>
                  <a:cubicBezTo>
                    <a:pt x="21498" y="9750"/>
                    <a:pt x="21340" y="9540"/>
                    <a:pt x="21163" y="9341"/>
                  </a:cubicBezTo>
                  <a:cubicBezTo>
                    <a:pt x="20974" y="9132"/>
                    <a:pt x="20786" y="8933"/>
                    <a:pt x="20586" y="8745"/>
                  </a:cubicBezTo>
                  <a:cubicBezTo>
                    <a:pt x="20388" y="8556"/>
                    <a:pt x="20178" y="8389"/>
                    <a:pt x="19958" y="8221"/>
                  </a:cubicBezTo>
                  <a:cubicBezTo>
                    <a:pt x="19749" y="8063"/>
                    <a:pt x="19529" y="7907"/>
                    <a:pt x="19299" y="7760"/>
                  </a:cubicBezTo>
                  <a:cubicBezTo>
                    <a:pt x="19079" y="7614"/>
                    <a:pt x="18838" y="7488"/>
                    <a:pt x="18608" y="7351"/>
                  </a:cubicBezTo>
                  <a:cubicBezTo>
                    <a:pt x="18503" y="7300"/>
                    <a:pt x="18387" y="7247"/>
                    <a:pt x="18283" y="7195"/>
                  </a:cubicBezTo>
                  <a:cubicBezTo>
                    <a:pt x="18220" y="7163"/>
                    <a:pt x="18157" y="7132"/>
                    <a:pt x="18105" y="7111"/>
                  </a:cubicBezTo>
                  <a:lnTo>
                    <a:pt x="17885" y="7016"/>
                  </a:lnTo>
                  <a:lnTo>
                    <a:pt x="17540" y="6891"/>
                  </a:lnTo>
                  <a:cubicBezTo>
                    <a:pt x="17393" y="6839"/>
                    <a:pt x="17257" y="6797"/>
                    <a:pt x="17110" y="6755"/>
                  </a:cubicBezTo>
                  <a:cubicBezTo>
                    <a:pt x="16859" y="6671"/>
                    <a:pt x="16607" y="6608"/>
                    <a:pt x="16346" y="6546"/>
                  </a:cubicBezTo>
                  <a:cubicBezTo>
                    <a:pt x="16095" y="6493"/>
                    <a:pt x="15833" y="6441"/>
                    <a:pt x="15571" y="6399"/>
                  </a:cubicBezTo>
                  <a:cubicBezTo>
                    <a:pt x="15309" y="6357"/>
                    <a:pt x="15048" y="6325"/>
                    <a:pt x="14775" y="6304"/>
                  </a:cubicBezTo>
                  <a:cubicBezTo>
                    <a:pt x="14524" y="6273"/>
                    <a:pt x="14262" y="6252"/>
                    <a:pt x="14001" y="6252"/>
                  </a:cubicBezTo>
                  <a:lnTo>
                    <a:pt x="13906" y="6252"/>
                  </a:lnTo>
                  <a:cubicBezTo>
                    <a:pt x="13707" y="6252"/>
                    <a:pt x="13508" y="6252"/>
                    <a:pt x="13309" y="6262"/>
                  </a:cubicBezTo>
                  <a:cubicBezTo>
                    <a:pt x="13121" y="6273"/>
                    <a:pt x="12932" y="6283"/>
                    <a:pt x="12754" y="6304"/>
                  </a:cubicBezTo>
                  <a:cubicBezTo>
                    <a:pt x="12230" y="6357"/>
                    <a:pt x="11718" y="6430"/>
                    <a:pt x="11204" y="6504"/>
                  </a:cubicBezTo>
                  <a:lnTo>
                    <a:pt x="10419" y="6629"/>
                  </a:lnTo>
                  <a:cubicBezTo>
                    <a:pt x="10283" y="6660"/>
                    <a:pt x="10157" y="6681"/>
                    <a:pt x="10022" y="6702"/>
                  </a:cubicBezTo>
                  <a:cubicBezTo>
                    <a:pt x="9896" y="6723"/>
                    <a:pt x="9770" y="6734"/>
                    <a:pt x="9645" y="6755"/>
                  </a:cubicBezTo>
                  <a:cubicBezTo>
                    <a:pt x="9445" y="6776"/>
                    <a:pt x="9236" y="6797"/>
                    <a:pt x="9037" y="6818"/>
                  </a:cubicBezTo>
                  <a:cubicBezTo>
                    <a:pt x="8922" y="6818"/>
                    <a:pt x="8807" y="6828"/>
                    <a:pt x="8691" y="6828"/>
                  </a:cubicBezTo>
                  <a:cubicBezTo>
                    <a:pt x="8660" y="6832"/>
                    <a:pt x="8630" y="6833"/>
                    <a:pt x="8600" y="6833"/>
                  </a:cubicBezTo>
                  <a:cubicBezTo>
                    <a:pt x="8540" y="6833"/>
                    <a:pt x="8482" y="6828"/>
                    <a:pt x="8419" y="6828"/>
                  </a:cubicBezTo>
                  <a:cubicBezTo>
                    <a:pt x="8314" y="6828"/>
                    <a:pt x="8200" y="6828"/>
                    <a:pt x="8095" y="6818"/>
                  </a:cubicBezTo>
                  <a:cubicBezTo>
                    <a:pt x="7990" y="6818"/>
                    <a:pt x="7885" y="6807"/>
                    <a:pt x="7781" y="6786"/>
                  </a:cubicBezTo>
                  <a:cubicBezTo>
                    <a:pt x="7749" y="6786"/>
                    <a:pt x="7718" y="6776"/>
                    <a:pt x="7686" y="6776"/>
                  </a:cubicBezTo>
                  <a:cubicBezTo>
                    <a:pt x="7655" y="6765"/>
                    <a:pt x="7623" y="6765"/>
                    <a:pt x="7592" y="6755"/>
                  </a:cubicBezTo>
                  <a:cubicBezTo>
                    <a:pt x="7529" y="6744"/>
                    <a:pt x="7456" y="6723"/>
                    <a:pt x="7393" y="6713"/>
                  </a:cubicBezTo>
                  <a:cubicBezTo>
                    <a:pt x="7341" y="6702"/>
                    <a:pt x="7288" y="6681"/>
                    <a:pt x="7246" y="6671"/>
                  </a:cubicBezTo>
                  <a:cubicBezTo>
                    <a:pt x="7194" y="6660"/>
                    <a:pt x="7152" y="6639"/>
                    <a:pt x="7111" y="6629"/>
                  </a:cubicBezTo>
                  <a:cubicBezTo>
                    <a:pt x="7027" y="6598"/>
                    <a:pt x="6943" y="6567"/>
                    <a:pt x="6848" y="6525"/>
                  </a:cubicBezTo>
                  <a:cubicBezTo>
                    <a:pt x="6796" y="6504"/>
                    <a:pt x="6755" y="6483"/>
                    <a:pt x="6702" y="6462"/>
                  </a:cubicBezTo>
                  <a:cubicBezTo>
                    <a:pt x="6650" y="6441"/>
                    <a:pt x="6608" y="6420"/>
                    <a:pt x="6566" y="6388"/>
                  </a:cubicBezTo>
                  <a:cubicBezTo>
                    <a:pt x="6482" y="6346"/>
                    <a:pt x="6409" y="6304"/>
                    <a:pt x="6325" y="6252"/>
                  </a:cubicBezTo>
                  <a:cubicBezTo>
                    <a:pt x="6262" y="6221"/>
                    <a:pt x="6199" y="6179"/>
                    <a:pt x="6147" y="6148"/>
                  </a:cubicBezTo>
                  <a:cubicBezTo>
                    <a:pt x="6094" y="6106"/>
                    <a:pt x="6032" y="6064"/>
                    <a:pt x="5980" y="6022"/>
                  </a:cubicBezTo>
                  <a:cubicBezTo>
                    <a:pt x="5938" y="5990"/>
                    <a:pt x="5885" y="5948"/>
                    <a:pt x="5843" y="5917"/>
                  </a:cubicBezTo>
                  <a:cubicBezTo>
                    <a:pt x="5801" y="5886"/>
                    <a:pt x="5770" y="5855"/>
                    <a:pt x="5738" y="5823"/>
                  </a:cubicBezTo>
                  <a:cubicBezTo>
                    <a:pt x="5697" y="5792"/>
                    <a:pt x="5666" y="5760"/>
                    <a:pt x="5624" y="5729"/>
                  </a:cubicBezTo>
                  <a:cubicBezTo>
                    <a:pt x="5592" y="5687"/>
                    <a:pt x="5550" y="5655"/>
                    <a:pt x="5508" y="5613"/>
                  </a:cubicBezTo>
                  <a:cubicBezTo>
                    <a:pt x="5456" y="5550"/>
                    <a:pt x="5393" y="5488"/>
                    <a:pt x="5341" y="5425"/>
                  </a:cubicBezTo>
                  <a:lnTo>
                    <a:pt x="5152" y="5205"/>
                  </a:lnTo>
                  <a:cubicBezTo>
                    <a:pt x="5047" y="5069"/>
                    <a:pt x="4943" y="4933"/>
                    <a:pt x="4838" y="4786"/>
                  </a:cubicBezTo>
                  <a:cubicBezTo>
                    <a:pt x="4556" y="4399"/>
                    <a:pt x="4293" y="4001"/>
                    <a:pt x="4042" y="3603"/>
                  </a:cubicBezTo>
                  <a:cubicBezTo>
                    <a:pt x="3906" y="3393"/>
                    <a:pt x="3781" y="3184"/>
                    <a:pt x="3644" y="2985"/>
                  </a:cubicBezTo>
                  <a:cubicBezTo>
                    <a:pt x="3509" y="2786"/>
                    <a:pt x="3372" y="2588"/>
                    <a:pt x="3225" y="2388"/>
                  </a:cubicBezTo>
                  <a:cubicBezTo>
                    <a:pt x="3079" y="2190"/>
                    <a:pt x="2911" y="1990"/>
                    <a:pt x="2744" y="1802"/>
                  </a:cubicBezTo>
                  <a:cubicBezTo>
                    <a:pt x="2660" y="1708"/>
                    <a:pt x="2566" y="1613"/>
                    <a:pt x="2482" y="1520"/>
                  </a:cubicBezTo>
                  <a:cubicBezTo>
                    <a:pt x="2430" y="1467"/>
                    <a:pt x="2388" y="1425"/>
                    <a:pt x="2346" y="1373"/>
                  </a:cubicBezTo>
                  <a:cubicBezTo>
                    <a:pt x="2294" y="1331"/>
                    <a:pt x="2252" y="1289"/>
                    <a:pt x="2210" y="1247"/>
                  </a:cubicBezTo>
                  <a:cubicBezTo>
                    <a:pt x="2105" y="1153"/>
                    <a:pt x="2011" y="1069"/>
                    <a:pt x="1906" y="985"/>
                  </a:cubicBezTo>
                  <a:cubicBezTo>
                    <a:pt x="1854" y="943"/>
                    <a:pt x="1801" y="901"/>
                    <a:pt x="1749" y="870"/>
                  </a:cubicBezTo>
                  <a:cubicBezTo>
                    <a:pt x="1697" y="828"/>
                    <a:pt x="1634" y="797"/>
                    <a:pt x="1582" y="755"/>
                  </a:cubicBezTo>
                  <a:cubicBezTo>
                    <a:pt x="1362" y="619"/>
                    <a:pt x="1142" y="493"/>
                    <a:pt x="912" y="368"/>
                  </a:cubicBezTo>
                  <a:cubicBezTo>
                    <a:pt x="796" y="315"/>
                    <a:pt x="681" y="252"/>
                    <a:pt x="566" y="200"/>
                  </a:cubicBezTo>
                  <a:cubicBezTo>
                    <a:pt x="440" y="147"/>
                    <a:pt x="325" y="95"/>
                    <a:pt x="200" y="54"/>
                  </a:cubicBezTo>
                  <a:lnTo>
                    <a:pt x="74" y="22"/>
                  </a:lnTo>
                  <a:cubicBezTo>
                    <a:pt x="53" y="12"/>
                    <a:pt x="21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" name="Google Shape;1013;p42"/>
          <p:cNvSpPr/>
          <p:nvPr/>
        </p:nvSpPr>
        <p:spPr>
          <a:xfrm>
            <a:off x="5876771" y="4502999"/>
            <a:ext cx="2189641" cy="693347"/>
          </a:xfrm>
          <a:custGeom>
            <a:avLst/>
            <a:gdLst/>
            <a:ahLst/>
            <a:cxnLst/>
            <a:rect l="l" t="t" r="r" b="b"/>
            <a:pathLst>
              <a:path w="32105" h="10166" extrusionOk="0">
                <a:moveTo>
                  <a:pt x="14903" y="1"/>
                </a:moveTo>
                <a:cubicBezTo>
                  <a:pt x="4026" y="1"/>
                  <a:pt x="1" y="10165"/>
                  <a:pt x="1" y="10165"/>
                </a:cubicBezTo>
                <a:lnTo>
                  <a:pt x="32105" y="10165"/>
                </a:lnTo>
                <a:cubicBezTo>
                  <a:pt x="32105" y="10165"/>
                  <a:pt x="28377" y="1025"/>
                  <a:pt x="16377" y="61"/>
                </a:cubicBezTo>
                <a:cubicBezTo>
                  <a:pt x="15872" y="20"/>
                  <a:pt x="15381" y="1"/>
                  <a:pt x="149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42"/>
          <p:cNvGrpSpPr/>
          <p:nvPr/>
        </p:nvGrpSpPr>
        <p:grpSpPr>
          <a:xfrm>
            <a:off x="5416488" y="-7054"/>
            <a:ext cx="3727507" cy="1300491"/>
            <a:chOff x="4190575" y="238375"/>
            <a:chExt cx="1701825" cy="593750"/>
          </a:xfrm>
        </p:grpSpPr>
        <p:sp>
          <p:nvSpPr>
            <p:cNvPr id="1015" name="Google Shape;1015;p42"/>
            <p:cNvSpPr/>
            <p:nvPr/>
          </p:nvSpPr>
          <p:spPr>
            <a:xfrm>
              <a:off x="4523025" y="238375"/>
              <a:ext cx="1085350" cy="224375"/>
            </a:xfrm>
            <a:custGeom>
              <a:avLst/>
              <a:gdLst/>
              <a:ahLst/>
              <a:cxnLst/>
              <a:rect l="l" t="t" r="r" b="b"/>
              <a:pathLst>
                <a:path w="43414" h="8975" extrusionOk="0">
                  <a:moveTo>
                    <a:pt x="1" y="1"/>
                  </a:moveTo>
                  <a:cubicBezTo>
                    <a:pt x="33" y="43"/>
                    <a:pt x="64" y="95"/>
                    <a:pt x="95" y="137"/>
                  </a:cubicBezTo>
                  <a:cubicBezTo>
                    <a:pt x="158" y="252"/>
                    <a:pt x="231" y="357"/>
                    <a:pt x="294" y="472"/>
                  </a:cubicBezTo>
                  <a:cubicBezTo>
                    <a:pt x="409" y="660"/>
                    <a:pt x="524" y="860"/>
                    <a:pt x="640" y="1069"/>
                  </a:cubicBezTo>
                  <a:cubicBezTo>
                    <a:pt x="703" y="1195"/>
                    <a:pt x="776" y="1320"/>
                    <a:pt x="849" y="1446"/>
                  </a:cubicBezTo>
                  <a:cubicBezTo>
                    <a:pt x="912" y="1572"/>
                    <a:pt x="975" y="1686"/>
                    <a:pt x="1027" y="1802"/>
                  </a:cubicBezTo>
                  <a:cubicBezTo>
                    <a:pt x="1090" y="1948"/>
                    <a:pt x="1153" y="2084"/>
                    <a:pt x="1215" y="2221"/>
                  </a:cubicBezTo>
                  <a:lnTo>
                    <a:pt x="1373" y="2598"/>
                  </a:lnTo>
                  <a:cubicBezTo>
                    <a:pt x="1425" y="2723"/>
                    <a:pt x="1478" y="2849"/>
                    <a:pt x="1519" y="2985"/>
                  </a:cubicBezTo>
                  <a:cubicBezTo>
                    <a:pt x="1571" y="3121"/>
                    <a:pt x="1624" y="3268"/>
                    <a:pt x="1666" y="3414"/>
                  </a:cubicBezTo>
                  <a:cubicBezTo>
                    <a:pt x="1834" y="3896"/>
                    <a:pt x="1990" y="4388"/>
                    <a:pt x="2221" y="4849"/>
                  </a:cubicBezTo>
                  <a:cubicBezTo>
                    <a:pt x="2346" y="5090"/>
                    <a:pt x="2462" y="5320"/>
                    <a:pt x="2608" y="5540"/>
                  </a:cubicBezTo>
                  <a:cubicBezTo>
                    <a:pt x="2671" y="5655"/>
                    <a:pt x="2744" y="5770"/>
                    <a:pt x="2818" y="5875"/>
                  </a:cubicBezTo>
                  <a:cubicBezTo>
                    <a:pt x="2891" y="5990"/>
                    <a:pt x="2964" y="6105"/>
                    <a:pt x="3048" y="6221"/>
                  </a:cubicBezTo>
                  <a:cubicBezTo>
                    <a:pt x="3184" y="6419"/>
                    <a:pt x="3341" y="6608"/>
                    <a:pt x="3498" y="6796"/>
                  </a:cubicBezTo>
                  <a:cubicBezTo>
                    <a:pt x="3540" y="6849"/>
                    <a:pt x="3582" y="6901"/>
                    <a:pt x="3624" y="6943"/>
                  </a:cubicBezTo>
                  <a:cubicBezTo>
                    <a:pt x="3676" y="7006"/>
                    <a:pt x="3728" y="7058"/>
                    <a:pt x="3781" y="7121"/>
                  </a:cubicBezTo>
                  <a:cubicBezTo>
                    <a:pt x="3823" y="7163"/>
                    <a:pt x="3854" y="7194"/>
                    <a:pt x="3896" y="7226"/>
                  </a:cubicBezTo>
                  <a:lnTo>
                    <a:pt x="4022" y="7352"/>
                  </a:lnTo>
                  <a:cubicBezTo>
                    <a:pt x="4084" y="7414"/>
                    <a:pt x="4147" y="7466"/>
                    <a:pt x="4221" y="7529"/>
                  </a:cubicBezTo>
                  <a:cubicBezTo>
                    <a:pt x="4252" y="7561"/>
                    <a:pt x="4294" y="7592"/>
                    <a:pt x="4336" y="7624"/>
                  </a:cubicBezTo>
                  <a:cubicBezTo>
                    <a:pt x="4440" y="7708"/>
                    <a:pt x="4556" y="7791"/>
                    <a:pt x="4661" y="7864"/>
                  </a:cubicBezTo>
                  <a:cubicBezTo>
                    <a:pt x="4870" y="8022"/>
                    <a:pt x="5090" y="8157"/>
                    <a:pt x="5310" y="8273"/>
                  </a:cubicBezTo>
                  <a:cubicBezTo>
                    <a:pt x="5373" y="8315"/>
                    <a:pt x="5436" y="8346"/>
                    <a:pt x="5498" y="8378"/>
                  </a:cubicBezTo>
                  <a:cubicBezTo>
                    <a:pt x="5571" y="8420"/>
                    <a:pt x="5634" y="8451"/>
                    <a:pt x="5708" y="8482"/>
                  </a:cubicBezTo>
                  <a:cubicBezTo>
                    <a:pt x="5813" y="8534"/>
                    <a:pt x="5917" y="8576"/>
                    <a:pt x="6022" y="8618"/>
                  </a:cubicBezTo>
                  <a:cubicBezTo>
                    <a:pt x="6085" y="8639"/>
                    <a:pt x="6137" y="8660"/>
                    <a:pt x="6189" y="8681"/>
                  </a:cubicBezTo>
                  <a:cubicBezTo>
                    <a:pt x="6210" y="8692"/>
                    <a:pt x="6241" y="8702"/>
                    <a:pt x="6262" y="8702"/>
                  </a:cubicBezTo>
                  <a:cubicBezTo>
                    <a:pt x="6325" y="8723"/>
                    <a:pt x="6399" y="8744"/>
                    <a:pt x="6472" y="8765"/>
                  </a:cubicBezTo>
                  <a:cubicBezTo>
                    <a:pt x="6514" y="8776"/>
                    <a:pt x="6556" y="8797"/>
                    <a:pt x="6608" y="8807"/>
                  </a:cubicBezTo>
                  <a:cubicBezTo>
                    <a:pt x="6671" y="8817"/>
                    <a:pt x="6744" y="8838"/>
                    <a:pt x="6818" y="8859"/>
                  </a:cubicBezTo>
                  <a:cubicBezTo>
                    <a:pt x="6943" y="8880"/>
                    <a:pt x="7079" y="8911"/>
                    <a:pt x="7216" y="8922"/>
                  </a:cubicBezTo>
                  <a:cubicBezTo>
                    <a:pt x="7330" y="8943"/>
                    <a:pt x="7456" y="8953"/>
                    <a:pt x="7572" y="8964"/>
                  </a:cubicBezTo>
                  <a:cubicBezTo>
                    <a:pt x="7697" y="8974"/>
                    <a:pt x="7823" y="8974"/>
                    <a:pt x="7959" y="8974"/>
                  </a:cubicBezTo>
                  <a:lnTo>
                    <a:pt x="7970" y="8974"/>
                  </a:lnTo>
                  <a:cubicBezTo>
                    <a:pt x="8105" y="8974"/>
                    <a:pt x="8231" y="8964"/>
                    <a:pt x="8357" y="8953"/>
                  </a:cubicBezTo>
                  <a:cubicBezTo>
                    <a:pt x="8629" y="8943"/>
                    <a:pt x="8901" y="8911"/>
                    <a:pt x="9173" y="8869"/>
                  </a:cubicBezTo>
                  <a:lnTo>
                    <a:pt x="9362" y="8838"/>
                  </a:lnTo>
                  <a:cubicBezTo>
                    <a:pt x="9561" y="8807"/>
                    <a:pt x="9750" y="8765"/>
                    <a:pt x="9938" y="8723"/>
                  </a:cubicBezTo>
                  <a:cubicBezTo>
                    <a:pt x="10399" y="8618"/>
                    <a:pt x="10849" y="8472"/>
                    <a:pt x="11288" y="8304"/>
                  </a:cubicBezTo>
                  <a:lnTo>
                    <a:pt x="11949" y="8022"/>
                  </a:lnTo>
                  <a:cubicBezTo>
                    <a:pt x="12168" y="7917"/>
                    <a:pt x="12388" y="7812"/>
                    <a:pt x="12608" y="7687"/>
                  </a:cubicBezTo>
                  <a:cubicBezTo>
                    <a:pt x="12828" y="7571"/>
                    <a:pt x="13038" y="7445"/>
                    <a:pt x="13247" y="7310"/>
                  </a:cubicBezTo>
                  <a:cubicBezTo>
                    <a:pt x="13466" y="7173"/>
                    <a:pt x="13687" y="7027"/>
                    <a:pt x="13906" y="6880"/>
                  </a:cubicBezTo>
                  <a:cubicBezTo>
                    <a:pt x="14126" y="6723"/>
                    <a:pt x="14346" y="6577"/>
                    <a:pt x="14566" y="6419"/>
                  </a:cubicBezTo>
                  <a:cubicBezTo>
                    <a:pt x="14786" y="6252"/>
                    <a:pt x="15006" y="6095"/>
                    <a:pt x="15226" y="5938"/>
                  </a:cubicBezTo>
                  <a:cubicBezTo>
                    <a:pt x="15435" y="5791"/>
                    <a:pt x="15655" y="5655"/>
                    <a:pt x="15875" y="5519"/>
                  </a:cubicBezTo>
                  <a:lnTo>
                    <a:pt x="16566" y="5111"/>
                  </a:lnTo>
                  <a:cubicBezTo>
                    <a:pt x="16922" y="4922"/>
                    <a:pt x="17268" y="4734"/>
                    <a:pt x="17634" y="4566"/>
                  </a:cubicBezTo>
                  <a:cubicBezTo>
                    <a:pt x="17822" y="4472"/>
                    <a:pt x="18011" y="4388"/>
                    <a:pt x="18210" y="4304"/>
                  </a:cubicBezTo>
                  <a:cubicBezTo>
                    <a:pt x="18378" y="4231"/>
                    <a:pt x="18545" y="4157"/>
                    <a:pt x="18723" y="4095"/>
                  </a:cubicBezTo>
                  <a:cubicBezTo>
                    <a:pt x="18911" y="4022"/>
                    <a:pt x="19100" y="3948"/>
                    <a:pt x="19288" y="3885"/>
                  </a:cubicBezTo>
                  <a:cubicBezTo>
                    <a:pt x="19477" y="3822"/>
                    <a:pt x="19676" y="3770"/>
                    <a:pt x="19875" y="3718"/>
                  </a:cubicBezTo>
                  <a:cubicBezTo>
                    <a:pt x="20011" y="3687"/>
                    <a:pt x="20147" y="3655"/>
                    <a:pt x="20294" y="3634"/>
                  </a:cubicBezTo>
                  <a:cubicBezTo>
                    <a:pt x="20440" y="3603"/>
                    <a:pt x="20587" y="3582"/>
                    <a:pt x="20744" y="3561"/>
                  </a:cubicBezTo>
                  <a:cubicBezTo>
                    <a:pt x="20912" y="3540"/>
                    <a:pt x="21089" y="3519"/>
                    <a:pt x="21268" y="3508"/>
                  </a:cubicBezTo>
                  <a:cubicBezTo>
                    <a:pt x="21445" y="3498"/>
                    <a:pt x="21624" y="3487"/>
                    <a:pt x="21791" y="3487"/>
                  </a:cubicBezTo>
                  <a:cubicBezTo>
                    <a:pt x="21938" y="3498"/>
                    <a:pt x="22084" y="3498"/>
                    <a:pt x="22231" y="3508"/>
                  </a:cubicBezTo>
                  <a:cubicBezTo>
                    <a:pt x="22388" y="3529"/>
                    <a:pt x="22534" y="3540"/>
                    <a:pt x="22681" y="3561"/>
                  </a:cubicBezTo>
                  <a:cubicBezTo>
                    <a:pt x="22901" y="3603"/>
                    <a:pt x="23132" y="3634"/>
                    <a:pt x="23362" y="3687"/>
                  </a:cubicBezTo>
                  <a:cubicBezTo>
                    <a:pt x="23581" y="3739"/>
                    <a:pt x="23812" y="3791"/>
                    <a:pt x="24042" y="3854"/>
                  </a:cubicBezTo>
                  <a:cubicBezTo>
                    <a:pt x="24105" y="3875"/>
                    <a:pt x="24179" y="3896"/>
                    <a:pt x="24241" y="3906"/>
                  </a:cubicBezTo>
                  <a:cubicBezTo>
                    <a:pt x="25268" y="4210"/>
                    <a:pt x="26273" y="4555"/>
                    <a:pt x="27309" y="4797"/>
                  </a:cubicBezTo>
                  <a:cubicBezTo>
                    <a:pt x="27581" y="4859"/>
                    <a:pt x="27854" y="4911"/>
                    <a:pt x="28126" y="4964"/>
                  </a:cubicBezTo>
                  <a:cubicBezTo>
                    <a:pt x="28251" y="4985"/>
                    <a:pt x="28388" y="5006"/>
                    <a:pt x="28524" y="5027"/>
                  </a:cubicBezTo>
                  <a:cubicBezTo>
                    <a:pt x="28649" y="5048"/>
                    <a:pt x="28786" y="5069"/>
                    <a:pt x="28912" y="5079"/>
                  </a:cubicBezTo>
                  <a:cubicBezTo>
                    <a:pt x="29058" y="5090"/>
                    <a:pt x="29194" y="5100"/>
                    <a:pt x="29340" y="5111"/>
                  </a:cubicBezTo>
                  <a:cubicBezTo>
                    <a:pt x="29466" y="5121"/>
                    <a:pt x="29592" y="5121"/>
                    <a:pt x="29707" y="5121"/>
                  </a:cubicBezTo>
                  <a:cubicBezTo>
                    <a:pt x="29775" y="5126"/>
                    <a:pt x="29841" y="5129"/>
                    <a:pt x="29905" y="5129"/>
                  </a:cubicBezTo>
                  <a:cubicBezTo>
                    <a:pt x="29969" y="5129"/>
                    <a:pt x="30032" y="5126"/>
                    <a:pt x="30094" y="5121"/>
                  </a:cubicBezTo>
                  <a:cubicBezTo>
                    <a:pt x="30231" y="5111"/>
                    <a:pt x="30357" y="5111"/>
                    <a:pt x="30482" y="5100"/>
                  </a:cubicBezTo>
                  <a:cubicBezTo>
                    <a:pt x="30629" y="5079"/>
                    <a:pt x="30765" y="5069"/>
                    <a:pt x="30911" y="5048"/>
                  </a:cubicBezTo>
                  <a:cubicBezTo>
                    <a:pt x="30943" y="5037"/>
                    <a:pt x="30974" y="5037"/>
                    <a:pt x="31006" y="5027"/>
                  </a:cubicBezTo>
                  <a:cubicBezTo>
                    <a:pt x="31100" y="5016"/>
                    <a:pt x="31204" y="4995"/>
                    <a:pt x="31299" y="4974"/>
                  </a:cubicBezTo>
                  <a:cubicBezTo>
                    <a:pt x="31560" y="4922"/>
                    <a:pt x="31823" y="4849"/>
                    <a:pt x="32074" y="4765"/>
                  </a:cubicBezTo>
                  <a:cubicBezTo>
                    <a:pt x="32335" y="4671"/>
                    <a:pt x="32586" y="4555"/>
                    <a:pt x="32849" y="4441"/>
                  </a:cubicBezTo>
                  <a:cubicBezTo>
                    <a:pt x="33089" y="4336"/>
                    <a:pt x="33319" y="4210"/>
                    <a:pt x="33550" y="4085"/>
                  </a:cubicBezTo>
                  <a:cubicBezTo>
                    <a:pt x="34011" y="3833"/>
                    <a:pt x="34429" y="3519"/>
                    <a:pt x="34869" y="3236"/>
                  </a:cubicBezTo>
                  <a:cubicBezTo>
                    <a:pt x="35320" y="2943"/>
                    <a:pt x="35781" y="2650"/>
                    <a:pt x="36241" y="2377"/>
                  </a:cubicBezTo>
                  <a:cubicBezTo>
                    <a:pt x="36817" y="2063"/>
                    <a:pt x="37393" y="1781"/>
                    <a:pt x="37990" y="1530"/>
                  </a:cubicBezTo>
                  <a:cubicBezTo>
                    <a:pt x="38073" y="1498"/>
                    <a:pt x="38147" y="1467"/>
                    <a:pt x="38220" y="1446"/>
                  </a:cubicBezTo>
                  <a:cubicBezTo>
                    <a:pt x="38325" y="1404"/>
                    <a:pt x="38429" y="1372"/>
                    <a:pt x="38524" y="1341"/>
                  </a:cubicBezTo>
                  <a:cubicBezTo>
                    <a:pt x="38691" y="1288"/>
                    <a:pt x="38869" y="1247"/>
                    <a:pt x="39037" y="1195"/>
                  </a:cubicBezTo>
                  <a:cubicBezTo>
                    <a:pt x="39236" y="1153"/>
                    <a:pt x="39424" y="1100"/>
                    <a:pt x="39623" y="1058"/>
                  </a:cubicBezTo>
                  <a:cubicBezTo>
                    <a:pt x="39811" y="1027"/>
                    <a:pt x="40000" y="985"/>
                    <a:pt x="40188" y="953"/>
                  </a:cubicBezTo>
                  <a:cubicBezTo>
                    <a:pt x="40555" y="880"/>
                    <a:pt x="40921" y="807"/>
                    <a:pt x="41298" y="713"/>
                  </a:cubicBezTo>
                  <a:cubicBezTo>
                    <a:pt x="41654" y="629"/>
                    <a:pt x="42010" y="524"/>
                    <a:pt x="42366" y="409"/>
                  </a:cubicBezTo>
                  <a:cubicBezTo>
                    <a:pt x="42461" y="388"/>
                    <a:pt x="42545" y="357"/>
                    <a:pt x="42629" y="325"/>
                  </a:cubicBezTo>
                  <a:cubicBezTo>
                    <a:pt x="42722" y="294"/>
                    <a:pt x="42817" y="252"/>
                    <a:pt x="42911" y="220"/>
                  </a:cubicBezTo>
                  <a:cubicBezTo>
                    <a:pt x="42995" y="178"/>
                    <a:pt x="43089" y="147"/>
                    <a:pt x="43173" y="116"/>
                  </a:cubicBezTo>
                  <a:cubicBezTo>
                    <a:pt x="43257" y="74"/>
                    <a:pt x="43330" y="43"/>
                    <a:pt x="43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4190575" y="238375"/>
              <a:ext cx="1701825" cy="593750"/>
            </a:xfrm>
            <a:custGeom>
              <a:avLst/>
              <a:gdLst/>
              <a:ahLst/>
              <a:cxnLst/>
              <a:rect l="l" t="t" r="r" b="b"/>
              <a:pathLst>
                <a:path w="68073" h="23750" extrusionOk="0">
                  <a:moveTo>
                    <a:pt x="1" y="1"/>
                  </a:moveTo>
                  <a:cubicBezTo>
                    <a:pt x="147" y="43"/>
                    <a:pt x="284" y="85"/>
                    <a:pt x="419" y="137"/>
                  </a:cubicBezTo>
                  <a:cubicBezTo>
                    <a:pt x="786" y="262"/>
                    <a:pt x="1142" y="399"/>
                    <a:pt x="1498" y="545"/>
                  </a:cubicBezTo>
                  <a:cubicBezTo>
                    <a:pt x="1687" y="629"/>
                    <a:pt x="1875" y="713"/>
                    <a:pt x="2053" y="807"/>
                  </a:cubicBezTo>
                  <a:cubicBezTo>
                    <a:pt x="2231" y="901"/>
                    <a:pt x="2409" y="995"/>
                    <a:pt x="2587" y="1079"/>
                  </a:cubicBezTo>
                  <a:cubicBezTo>
                    <a:pt x="2932" y="1267"/>
                    <a:pt x="3267" y="1456"/>
                    <a:pt x="3603" y="1644"/>
                  </a:cubicBezTo>
                  <a:cubicBezTo>
                    <a:pt x="3812" y="1781"/>
                    <a:pt x="4032" y="1917"/>
                    <a:pt x="4231" y="2063"/>
                  </a:cubicBezTo>
                  <a:cubicBezTo>
                    <a:pt x="4430" y="2200"/>
                    <a:pt x="4629" y="2346"/>
                    <a:pt x="4817" y="2493"/>
                  </a:cubicBezTo>
                  <a:cubicBezTo>
                    <a:pt x="5068" y="2702"/>
                    <a:pt x="5320" y="2912"/>
                    <a:pt x="5550" y="3131"/>
                  </a:cubicBezTo>
                  <a:cubicBezTo>
                    <a:pt x="5791" y="3352"/>
                    <a:pt x="6022" y="3571"/>
                    <a:pt x="6241" y="3801"/>
                  </a:cubicBezTo>
                  <a:cubicBezTo>
                    <a:pt x="6797" y="4399"/>
                    <a:pt x="7330" y="5027"/>
                    <a:pt x="7823" y="5676"/>
                  </a:cubicBezTo>
                  <a:cubicBezTo>
                    <a:pt x="8032" y="5969"/>
                    <a:pt x="8242" y="6263"/>
                    <a:pt x="8440" y="6556"/>
                  </a:cubicBezTo>
                  <a:cubicBezTo>
                    <a:pt x="8629" y="6849"/>
                    <a:pt x="8796" y="7152"/>
                    <a:pt x="8964" y="7445"/>
                  </a:cubicBezTo>
                  <a:cubicBezTo>
                    <a:pt x="9320" y="8095"/>
                    <a:pt x="9666" y="8734"/>
                    <a:pt x="9990" y="9393"/>
                  </a:cubicBezTo>
                  <a:cubicBezTo>
                    <a:pt x="10168" y="9739"/>
                    <a:pt x="10336" y="10095"/>
                    <a:pt x="10492" y="10451"/>
                  </a:cubicBezTo>
                  <a:cubicBezTo>
                    <a:pt x="10650" y="10807"/>
                    <a:pt x="10797" y="11163"/>
                    <a:pt x="10932" y="11519"/>
                  </a:cubicBezTo>
                  <a:cubicBezTo>
                    <a:pt x="11111" y="11948"/>
                    <a:pt x="11278" y="12388"/>
                    <a:pt x="11435" y="12827"/>
                  </a:cubicBezTo>
                  <a:cubicBezTo>
                    <a:pt x="11581" y="13267"/>
                    <a:pt x="11718" y="13718"/>
                    <a:pt x="11865" y="14158"/>
                  </a:cubicBezTo>
                  <a:cubicBezTo>
                    <a:pt x="11937" y="14377"/>
                    <a:pt x="12011" y="14597"/>
                    <a:pt x="12095" y="14817"/>
                  </a:cubicBezTo>
                  <a:cubicBezTo>
                    <a:pt x="12179" y="15037"/>
                    <a:pt x="12273" y="15257"/>
                    <a:pt x="12367" y="15477"/>
                  </a:cubicBezTo>
                  <a:cubicBezTo>
                    <a:pt x="12461" y="15676"/>
                    <a:pt x="12556" y="15875"/>
                    <a:pt x="12670" y="16063"/>
                  </a:cubicBezTo>
                  <a:cubicBezTo>
                    <a:pt x="12733" y="16178"/>
                    <a:pt x="12796" y="16294"/>
                    <a:pt x="12870" y="16409"/>
                  </a:cubicBezTo>
                  <a:cubicBezTo>
                    <a:pt x="12922" y="16513"/>
                    <a:pt x="12985" y="16608"/>
                    <a:pt x="13058" y="16713"/>
                  </a:cubicBezTo>
                  <a:cubicBezTo>
                    <a:pt x="13477" y="17362"/>
                    <a:pt x="13990" y="17937"/>
                    <a:pt x="14513" y="18514"/>
                  </a:cubicBezTo>
                  <a:cubicBezTo>
                    <a:pt x="14765" y="18796"/>
                    <a:pt x="15037" y="19068"/>
                    <a:pt x="15320" y="19330"/>
                  </a:cubicBezTo>
                  <a:cubicBezTo>
                    <a:pt x="15592" y="19592"/>
                    <a:pt x="15875" y="19854"/>
                    <a:pt x="16158" y="20115"/>
                  </a:cubicBezTo>
                  <a:cubicBezTo>
                    <a:pt x="16744" y="20639"/>
                    <a:pt x="17361" y="21141"/>
                    <a:pt x="18032" y="21550"/>
                  </a:cubicBezTo>
                  <a:cubicBezTo>
                    <a:pt x="18199" y="21655"/>
                    <a:pt x="18357" y="21749"/>
                    <a:pt x="18534" y="21843"/>
                  </a:cubicBezTo>
                  <a:cubicBezTo>
                    <a:pt x="18702" y="21937"/>
                    <a:pt x="18880" y="22021"/>
                    <a:pt x="19058" y="22116"/>
                  </a:cubicBezTo>
                  <a:cubicBezTo>
                    <a:pt x="19383" y="22272"/>
                    <a:pt x="19697" y="22419"/>
                    <a:pt x="20021" y="22565"/>
                  </a:cubicBezTo>
                  <a:cubicBezTo>
                    <a:pt x="20200" y="22649"/>
                    <a:pt x="20367" y="22723"/>
                    <a:pt x="20545" y="22796"/>
                  </a:cubicBezTo>
                  <a:cubicBezTo>
                    <a:pt x="20723" y="22870"/>
                    <a:pt x="20901" y="22942"/>
                    <a:pt x="21089" y="22995"/>
                  </a:cubicBezTo>
                  <a:cubicBezTo>
                    <a:pt x="21435" y="23121"/>
                    <a:pt x="21780" y="23226"/>
                    <a:pt x="22136" y="23319"/>
                  </a:cubicBezTo>
                  <a:cubicBezTo>
                    <a:pt x="22890" y="23519"/>
                    <a:pt x="23655" y="23654"/>
                    <a:pt x="24440" y="23717"/>
                  </a:cubicBezTo>
                  <a:cubicBezTo>
                    <a:pt x="24744" y="23738"/>
                    <a:pt x="25047" y="23749"/>
                    <a:pt x="25361" y="23749"/>
                  </a:cubicBezTo>
                  <a:lnTo>
                    <a:pt x="25582" y="23749"/>
                  </a:lnTo>
                  <a:cubicBezTo>
                    <a:pt x="25948" y="23749"/>
                    <a:pt x="26315" y="23717"/>
                    <a:pt x="26681" y="23675"/>
                  </a:cubicBezTo>
                  <a:cubicBezTo>
                    <a:pt x="27058" y="23634"/>
                    <a:pt x="27424" y="23571"/>
                    <a:pt x="27791" y="23477"/>
                  </a:cubicBezTo>
                  <a:cubicBezTo>
                    <a:pt x="27990" y="23424"/>
                    <a:pt x="28178" y="23372"/>
                    <a:pt x="28367" y="23309"/>
                  </a:cubicBezTo>
                  <a:cubicBezTo>
                    <a:pt x="28544" y="23257"/>
                    <a:pt x="28712" y="23184"/>
                    <a:pt x="28880" y="23121"/>
                  </a:cubicBezTo>
                  <a:cubicBezTo>
                    <a:pt x="29236" y="22984"/>
                    <a:pt x="29571" y="22807"/>
                    <a:pt x="29906" y="22628"/>
                  </a:cubicBezTo>
                  <a:cubicBezTo>
                    <a:pt x="30241" y="22440"/>
                    <a:pt x="30576" y="22230"/>
                    <a:pt x="30890" y="22000"/>
                  </a:cubicBezTo>
                  <a:cubicBezTo>
                    <a:pt x="31204" y="21781"/>
                    <a:pt x="31497" y="21529"/>
                    <a:pt x="31780" y="21267"/>
                  </a:cubicBezTo>
                  <a:cubicBezTo>
                    <a:pt x="32063" y="20995"/>
                    <a:pt x="32335" y="20723"/>
                    <a:pt x="32586" y="20429"/>
                  </a:cubicBezTo>
                  <a:cubicBezTo>
                    <a:pt x="33581" y="19268"/>
                    <a:pt x="34408" y="17969"/>
                    <a:pt x="35351" y="16765"/>
                  </a:cubicBezTo>
                  <a:cubicBezTo>
                    <a:pt x="35550" y="16524"/>
                    <a:pt x="35749" y="16283"/>
                    <a:pt x="35969" y="16053"/>
                  </a:cubicBezTo>
                  <a:cubicBezTo>
                    <a:pt x="36178" y="15822"/>
                    <a:pt x="36409" y="15603"/>
                    <a:pt x="36628" y="15382"/>
                  </a:cubicBezTo>
                  <a:cubicBezTo>
                    <a:pt x="36775" y="15257"/>
                    <a:pt x="36911" y="15121"/>
                    <a:pt x="37058" y="15005"/>
                  </a:cubicBezTo>
                  <a:cubicBezTo>
                    <a:pt x="37131" y="14943"/>
                    <a:pt x="37204" y="14880"/>
                    <a:pt x="37277" y="14828"/>
                  </a:cubicBezTo>
                  <a:cubicBezTo>
                    <a:pt x="37340" y="14786"/>
                    <a:pt x="37403" y="14733"/>
                    <a:pt x="37466" y="14691"/>
                  </a:cubicBezTo>
                  <a:cubicBezTo>
                    <a:pt x="37550" y="14639"/>
                    <a:pt x="37623" y="14577"/>
                    <a:pt x="37707" y="14535"/>
                  </a:cubicBezTo>
                  <a:cubicBezTo>
                    <a:pt x="37780" y="14482"/>
                    <a:pt x="37864" y="14440"/>
                    <a:pt x="37937" y="14388"/>
                  </a:cubicBezTo>
                  <a:cubicBezTo>
                    <a:pt x="38052" y="14325"/>
                    <a:pt x="38178" y="14262"/>
                    <a:pt x="38293" y="14210"/>
                  </a:cubicBezTo>
                  <a:cubicBezTo>
                    <a:pt x="38419" y="14147"/>
                    <a:pt x="38545" y="14095"/>
                    <a:pt x="38670" y="14042"/>
                  </a:cubicBezTo>
                  <a:cubicBezTo>
                    <a:pt x="38754" y="14011"/>
                    <a:pt x="38848" y="13979"/>
                    <a:pt x="38932" y="13948"/>
                  </a:cubicBezTo>
                  <a:cubicBezTo>
                    <a:pt x="39026" y="13916"/>
                    <a:pt x="39120" y="13895"/>
                    <a:pt x="39215" y="13865"/>
                  </a:cubicBezTo>
                  <a:lnTo>
                    <a:pt x="39466" y="13802"/>
                  </a:lnTo>
                  <a:cubicBezTo>
                    <a:pt x="39560" y="13781"/>
                    <a:pt x="39665" y="13760"/>
                    <a:pt x="39759" y="13749"/>
                  </a:cubicBezTo>
                  <a:cubicBezTo>
                    <a:pt x="39853" y="13728"/>
                    <a:pt x="39958" y="13707"/>
                    <a:pt x="40053" y="13697"/>
                  </a:cubicBezTo>
                  <a:cubicBezTo>
                    <a:pt x="40146" y="13686"/>
                    <a:pt x="40230" y="13676"/>
                    <a:pt x="40314" y="13665"/>
                  </a:cubicBezTo>
                  <a:cubicBezTo>
                    <a:pt x="40419" y="13655"/>
                    <a:pt x="40513" y="13644"/>
                    <a:pt x="40607" y="13644"/>
                  </a:cubicBezTo>
                  <a:cubicBezTo>
                    <a:pt x="40681" y="13634"/>
                    <a:pt x="40754" y="13634"/>
                    <a:pt x="40816" y="13634"/>
                  </a:cubicBezTo>
                  <a:cubicBezTo>
                    <a:pt x="40953" y="13623"/>
                    <a:pt x="41089" y="13623"/>
                    <a:pt x="41225" y="13623"/>
                  </a:cubicBezTo>
                  <a:cubicBezTo>
                    <a:pt x="41445" y="13634"/>
                    <a:pt x="41665" y="13644"/>
                    <a:pt x="41874" y="13665"/>
                  </a:cubicBezTo>
                  <a:cubicBezTo>
                    <a:pt x="42084" y="13686"/>
                    <a:pt x="42303" y="13707"/>
                    <a:pt x="42513" y="13739"/>
                  </a:cubicBezTo>
                  <a:cubicBezTo>
                    <a:pt x="42827" y="13781"/>
                    <a:pt x="43141" y="13833"/>
                    <a:pt x="43455" y="13895"/>
                  </a:cubicBezTo>
                  <a:cubicBezTo>
                    <a:pt x="43769" y="13948"/>
                    <a:pt x="44083" y="14011"/>
                    <a:pt x="44398" y="14063"/>
                  </a:cubicBezTo>
                  <a:cubicBezTo>
                    <a:pt x="44670" y="14105"/>
                    <a:pt x="44953" y="14158"/>
                    <a:pt x="45225" y="14189"/>
                  </a:cubicBezTo>
                  <a:cubicBezTo>
                    <a:pt x="45549" y="14221"/>
                    <a:pt x="45884" y="14252"/>
                    <a:pt x="46220" y="14283"/>
                  </a:cubicBezTo>
                  <a:cubicBezTo>
                    <a:pt x="46534" y="14304"/>
                    <a:pt x="46848" y="14314"/>
                    <a:pt x="47173" y="14325"/>
                  </a:cubicBezTo>
                  <a:cubicBezTo>
                    <a:pt x="47455" y="14325"/>
                    <a:pt x="47748" y="14314"/>
                    <a:pt x="48031" y="14283"/>
                  </a:cubicBezTo>
                  <a:cubicBezTo>
                    <a:pt x="48325" y="14252"/>
                    <a:pt x="48607" y="14210"/>
                    <a:pt x="48890" y="14137"/>
                  </a:cubicBezTo>
                  <a:cubicBezTo>
                    <a:pt x="49183" y="14063"/>
                    <a:pt x="49466" y="13990"/>
                    <a:pt x="49738" y="13885"/>
                  </a:cubicBezTo>
                  <a:cubicBezTo>
                    <a:pt x="49926" y="13823"/>
                    <a:pt x="50115" y="13749"/>
                    <a:pt x="50293" y="13665"/>
                  </a:cubicBezTo>
                  <a:cubicBezTo>
                    <a:pt x="50450" y="13592"/>
                    <a:pt x="50617" y="13508"/>
                    <a:pt x="50775" y="13425"/>
                  </a:cubicBezTo>
                  <a:cubicBezTo>
                    <a:pt x="51078" y="13257"/>
                    <a:pt x="51382" y="13069"/>
                    <a:pt x="51675" y="12869"/>
                  </a:cubicBezTo>
                  <a:cubicBezTo>
                    <a:pt x="51979" y="12650"/>
                    <a:pt x="52283" y="12430"/>
                    <a:pt x="52565" y="12189"/>
                  </a:cubicBezTo>
                  <a:cubicBezTo>
                    <a:pt x="52848" y="11948"/>
                    <a:pt x="53120" y="11697"/>
                    <a:pt x="53382" y="11424"/>
                  </a:cubicBezTo>
                  <a:cubicBezTo>
                    <a:pt x="53528" y="11278"/>
                    <a:pt x="53665" y="11110"/>
                    <a:pt x="53811" y="10943"/>
                  </a:cubicBezTo>
                  <a:cubicBezTo>
                    <a:pt x="53863" y="10870"/>
                    <a:pt x="53926" y="10796"/>
                    <a:pt x="53989" y="10723"/>
                  </a:cubicBezTo>
                  <a:cubicBezTo>
                    <a:pt x="54042" y="10649"/>
                    <a:pt x="54094" y="10587"/>
                    <a:pt x="54136" y="10514"/>
                  </a:cubicBezTo>
                  <a:cubicBezTo>
                    <a:pt x="54198" y="10419"/>
                    <a:pt x="54272" y="10325"/>
                    <a:pt x="54324" y="10231"/>
                  </a:cubicBezTo>
                  <a:cubicBezTo>
                    <a:pt x="54377" y="10158"/>
                    <a:pt x="54419" y="10074"/>
                    <a:pt x="54471" y="10000"/>
                  </a:cubicBezTo>
                  <a:cubicBezTo>
                    <a:pt x="54554" y="9854"/>
                    <a:pt x="54628" y="9697"/>
                    <a:pt x="54712" y="9550"/>
                  </a:cubicBezTo>
                  <a:cubicBezTo>
                    <a:pt x="55057" y="8880"/>
                    <a:pt x="55403" y="8199"/>
                    <a:pt x="55780" y="7540"/>
                  </a:cubicBezTo>
                  <a:cubicBezTo>
                    <a:pt x="55885" y="7372"/>
                    <a:pt x="55999" y="7194"/>
                    <a:pt x="56115" y="7027"/>
                  </a:cubicBezTo>
                  <a:cubicBezTo>
                    <a:pt x="56178" y="6922"/>
                    <a:pt x="56251" y="6817"/>
                    <a:pt x="56335" y="6712"/>
                  </a:cubicBezTo>
                  <a:cubicBezTo>
                    <a:pt x="56376" y="6650"/>
                    <a:pt x="56439" y="6577"/>
                    <a:pt x="56492" y="6514"/>
                  </a:cubicBezTo>
                  <a:cubicBezTo>
                    <a:pt x="56586" y="6409"/>
                    <a:pt x="56670" y="6294"/>
                    <a:pt x="56764" y="6189"/>
                  </a:cubicBezTo>
                  <a:cubicBezTo>
                    <a:pt x="56869" y="6084"/>
                    <a:pt x="56963" y="5979"/>
                    <a:pt x="57068" y="5886"/>
                  </a:cubicBezTo>
                  <a:cubicBezTo>
                    <a:pt x="57193" y="5760"/>
                    <a:pt x="57319" y="5634"/>
                    <a:pt x="57465" y="5519"/>
                  </a:cubicBezTo>
                  <a:cubicBezTo>
                    <a:pt x="57539" y="5456"/>
                    <a:pt x="57602" y="5393"/>
                    <a:pt x="57686" y="5330"/>
                  </a:cubicBezTo>
                  <a:cubicBezTo>
                    <a:pt x="57759" y="5278"/>
                    <a:pt x="57832" y="5215"/>
                    <a:pt x="57905" y="5163"/>
                  </a:cubicBezTo>
                  <a:cubicBezTo>
                    <a:pt x="58146" y="4995"/>
                    <a:pt x="58387" y="4828"/>
                    <a:pt x="58628" y="4671"/>
                  </a:cubicBezTo>
                  <a:cubicBezTo>
                    <a:pt x="58775" y="4587"/>
                    <a:pt x="58921" y="4493"/>
                    <a:pt x="59068" y="4409"/>
                  </a:cubicBezTo>
                  <a:cubicBezTo>
                    <a:pt x="59183" y="4346"/>
                    <a:pt x="59308" y="4273"/>
                    <a:pt x="59434" y="4199"/>
                  </a:cubicBezTo>
                  <a:cubicBezTo>
                    <a:pt x="59727" y="4053"/>
                    <a:pt x="60020" y="3885"/>
                    <a:pt x="60324" y="3750"/>
                  </a:cubicBezTo>
                  <a:cubicBezTo>
                    <a:pt x="60481" y="3676"/>
                    <a:pt x="60639" y="3603"/>
                    <a:pt x="60785" y="3540"/>
                  </a:cubicBezTo>
                  <a:cubicBezTo>
                    <a:pt x="60911" y="3487"/>
                    <a:pt x="61026" y="3435"/>
                    <a:pt x="61151" y="3393"/>
                  </a:cubicBezTo>
                  <a:cubicBezTo>
                    <a:pt x="62010" y="3068"/>
                    <a:pt x="62879" y="2817"/>
                    <a:pt x="63748" y="2524"/>
                  </a:cubicBezTo>
                  <a:cubicBezTo>
                    <a:pt x="64104" y="2409"/>
                    <a:pt x="64460" y="2294"/>
                    <a:pt x="64806" y="2158"/>
                  </a:cubicBezTo>
                  <a:cubicBezTo>
                    <a:pt x="65162" y="2011"/>
                    <a:pt x="65518" y="1854"/>
                    <a:pt x="65863" y="1676"/>
                  </a:cubicBezTo>
                  <a:cubicBezTo>
                    <a:pt x="66021" y="1603"/>
                    <a:pt x="66177" y="1519"/>
                    <a:pt x="66335" y="1435"/>
                  </a:cubicBezTo>
                  <a:cubicBezTo>
                    <a:pt x="66408" y="1383"/>
                    <a:pt x="66491" y="1351"/>
                    <a:pt x="66565" y="1299"/>
                  </a:cubicBezTo>
                  <a:cubicBezTo>
                    <a:pt x="66638" y="1247"/>
                    <a:pt x="66722" y="1205"/>
                    <a:pt x="66806" y="1153"/>
                  </a:cubicBezTo>
                  <a:cubicBezTo>
                    <a:pt x="66889" y="1090"/>
                    <a:pt x="66984" y="1037"/>
                    <a:pt x="67068" y="964"/>
                  </a:cubicBezTo>
                  <a:cubicBezTo>
                    <a:pt x="67141" y="911"/>
                    <a:pt x="67214" y="860"/>
                    <a:pt x="67287" y="797"/>
                  </a:cubicBezTo>
                  <a:cubicBezTo>
                    <a:pt x="67350" y="734"/>
                    <a:pt x="67424" y="681"/>
                    <a:pt x="67487" y="618"/>
                  </a:cubicBezTo>
                  <a:cubicBezTo>
                    <a:pt x="67549" y="566"/>
                    <a:pt x="67612" y="503"/>
                    <a:pt x="67675" y="441"/>
                  </a:cubicBezTo>
                  <a:cubicBezTo>
                    <a:pt x="67706" y="409"/>
                    <a:pt x="67738" y="367"/>
                    <a:pt x="67780" y="336"/>
                  </a:cubicBezTo>
                  <a:cubicBezTo>
                    <a:pt x="67801" y="304"/>
                    <a:pt x="67832" y="273"/>
                    <a:pt x="67864" y="241"/>
                  </a:cubicBezTo>
                  <a:cubicBezTo>
                    <a:pt x="67926" y="178"/>
                    <a:pt x="67978" y="106"/>
                    <a:pt x="68041" y="43"/>
                  </a:cubicBezTo>
                  <a:cubicBezTo>
                    <a:pt x="68052" y="32"/>
                    <a:pt x="68062" y="11"/>
                    <a:pt x="68073" y="1"/>
                  </a:cubicBezTo>
                  <a:lnTo>
                    <a:pt x="56711" y="1"/>
                  </a:lnTo>
                  <a:cubicBezTo>
                    <a:pt x="56639" y="43"/>
                    <a:pt x="56555" y="74"/>
                    <a:pt x="56471" y="116"/>
                  </a:cubicBezTo>
                  <a:cubicBezTo>
                    <a:pt x="56387" y="147"/>
                    <a:pt x="56293" y="178"/>
                    <a:pt x="56209" y="220"/>
                  </a:cubicBezTo>
                  <a:cubicBezTo>
                    <a:pt x="56115" y="252"/>
                    <a:pt x="56020" y="294"/>
                    <a:pt x="55927" y="325"/>
                  </a:cubicBezTo>
                  <a:cubicBezTo>
                    <a:pt x="55843" y="357"/>
                    <a:pt x="55759" y="388"/>
                    <a:pt x="55664" y="409"/>
                  </a:cubicBezTo>
                  <a:cubicBezTo>
                    <a:pt x="55308" y="524"/>
                    <a:pt x="54952" y="629"/>
                    <a:pt x="54596" y="713"/>
                  </a:cubicBezTo>
                  <a:cubicBezTo>
                    <a:pt x="54219" y="807"/>
                    <a:pt x="53853" y="880"/>
                    <a:pt x="53486" y="953"/>
                  </a:cubicBezTo>
                  <a:cubicBezTo>
                    <a:pt x="53298" y="985"/>
                    <a:pt x="53109" y="1027"/>
                    <a:pt x="52921" y="1058"/>
                  </a:cubicBezTo>
                  <a:cubicBezTo>
                    <a:pt x="52722" y="1100"/>
                    <a:pt x="52534" y="1153"/>
                    <a:pt x="52335" y="1195"/>
                  </a:cubicBezTo>
                  <a:cubicBezTo>
                    <a:pt x="52167" y="1247"/>
                    <a:pt x="51989" y="1288"/>
                    <a:pt x="51822" y="1341"/>
                  </a:cubicBezTo>
                  <a:cubicBezTo>
                    <a:pt x="51727" y="1372"/>
                    <a:pt x="51623" y="1404"/>
                    <a:pt x="51518" y="1446"/>
                  </a:cubicBezTo>
                  <a:cubicBezTo>
                    <a:pt x="51445" y="1467"/>
                    <a:pt x="51371" y="1498"/>
                    <a:pt x="51288" y="1530"/>
                  </a:cubicBezTo>
                  <a:cubicBezTo>
                    <a:pt x="50691" y="1781"/>
                    <a:pt x="50115" y="2063"/>
                    <a:pt x="49539" y="2377"/>
                  </a:cubicBezTo>
                  <a:cubicBezTo>
                    <a:pt x="49079" y="2650"/>
                    <a:pt x="48618" y="2943"/>
                    <a:pt x="48167" y="3236"/>
                  </a:cubicBezTo>
                  <a:cubicBezTo>
                    <a:pt x="47727" y="3519"/>
                    <a:pt x="47309" y="3833"/>
                    <a:pt x="46848" y="4085"/>
                  </a:cubicBezTo>
                  <a:cubicBezTo>
                    <a:pt x="46617" y="4210"/>
                    <a:pt x="46387" y="4336"/>
                    <a:pt x="46147" y="4441"/>
                  </a:cubicBezTo>
                  <a:cubicBezTo>
                    <a:pt x="45884" y="4555"/>
                    <a:pt x="45633" y="4671"/>
                    <a:pt x="45372" y="4765"/>
                  </a:cubicBezTo>
                  <a:cubicBezTo>
                    <a:pt x="45121" y="4849"/>
                    <a:pt x="44858" y="4922"/>
                    <a:pt x="44597" y="4974"/>
                  </a:cubicBezTo>
                  <a:cubicBezTo>
                    <a:pt x="44502" y="4995"/>
                    <a:pt x="44398" y="5016"/>
                    <a:pt x="44304" y="5027"/>
                  </a:cubicBezTo>
                  <a:cubicBezTo>
                    <a:pt x="44272" y="5037"/>
                    <a:pt x="44241" y="5037"/>
                    <a:pt x="44209" y="5048"/>
                  </a:cubicBezTo>
                  <a:cubicBezTo>
                    <a:pt x="44063" y="5069"/>
                    <a:pt x="43927" y="5079"/>
                    <a:pt x="43780" y="5100"/>
                  </a:cubicBezTo>
                  <a:cubicBezTo>
                    <a:pt x="43655" y="5111"/>
                    <a:pt x="43529" y="5111"/>
                    <a:pt x="43392" y="5121"/>
                  </a:cubicBezTo>
                  <a:cubicBezTo>
                    <a:pt x="43330" y="5126"/>
                    <a:pt x="43267" y="5129"/>
                    <a:pt x="43203" y="5129"/>
                  </a:cubicBezTo>
                  <a:cubicBezTo>
                    <a:pt x="43139" y="5129"/>
                    <a:pt x="43073" y="5126"/>
                    <a:pt x="43005" y="5121"/>
                  </a:cubicBezTo>
                  <a:cubicBezTo>
                    <a:pt x="42880" y="5121"/>
                    <a:pt x="42764" y="5121"/>
                    <a:pt x="42638" y="5111"/>
                  </a:cubicBezTo>
                  <a:cubicBezTo>
                    <a:pt x="42492" y="5100"/>
                    <a:pt x="42356" y="5090"/>
                    <a:pt x="42210" y="5079"/>
                  </a:cubicBezTo>
                  <a:cubicBezTo>
                    <a:pt x="42084" y="5069"/>
                    <a:pt x="41947" y="5048"/>
                    <a:pt x="41822" y="5027"/>
                  </a:cubicBezTo>
                  <a:cubicBezTo>
                    <a:pt x="41686" y="5006"/>
                    <a:pt x="41549" y="4985"/>
                    <a:pt x="41424" y="4964"/>
                  </a:cubicBezTo>
                  <a:cubicBezTo>
                    <a:pt x="41152" y="4911"/>
                    <a:pt x="40879" y="4859"/>
                    <a:pt x="40607" y="4797"/>
                  </a:cubicBezTo>
                  <a:cubicBezTo>
                    <a:pt x="39571" y="4555"/>
                    <a:pt x="38566" y="4210"/>
                    <a:pt x="37539" y="3906"/>
                  </a:cubicBezTo>
                  <a:cubicBezTo>
                    <a:pt x="37477" y="3896"/>
                    <a:pt x="37403" y="3875"/>
                    <a:pt x="37340" y="3854"/>
                  </a:cubicBezTo>
                  <a:cubicBezTo>
                    <a:pt x="37110" y="3791"/>
                    <a:pt x="36879" y="3739"/>
                    <a:pt x="36660" y="3687"/>
                  </a:cubicBezTo>
                  <a:cubicBezTo>
                    <a:pt x="36430" y="3634"/>
                    <a:pt x="36199" y="3603"/>
                    <a:pt x="35979" y="3561"/>
                  </a:cubicBezTo>
                  <a:cubicBezTo>
                    <a:pt x="35832" y="3540"/>
                    <a:pt x="35686" y="3529"/>
                    <a:pt x="35529" y="3508"/>
                  </a:cubicBezTo>
                  <a:cubicBezTo>
                    <a:pt x="35382" y="3498"/>
                    <a:pt x="35236" y="3498"/>
                    <a:pt x="35089" y="3487"/>
                  </a:cubicBezTo>
                  <a:cubicBezTo>
                    <a:pt x="34922" y="3487"/>
                    <a:pt x="34743" y="3498"/>
                    <a:pt x="34566" y="3508"/>
                  </a:cubicBezTo>
                  <a:cubicBezTo>
                    <a:pt x="34387" y="3519"/>
                    <a:pt x="34210" y="3540"/>
                    <a:pt x="34042" y="3561"/>
                  </a:cubicBezTo>
                  <a:cubicBezTo>
                    <a:pt x="33885" y="3582"/>
                    <a:pt x="33738" y="3603"/>
                    <a:pt x="33592" y="3634"/>
                  </a:cubicBezTo>
                  <a:cubicBezTo>
                    <a:pt x="33445" y="3655"/>
                    <a:pt x="33309" y="3687"/>
                    <a:pt x="33173" y="3718"/>
                  </a:cubicBezTo>
                  <a:cubicBezTo>
                    <a:pt x="32974" y="3770"/>
                    <a:pt x="32775" y="3822"/>
                    <a:pt x="32586" y="3885"/>
                  </a:cubicBezTo>
                  <a:cubicBezTo>
                    <a:pt x="32398" y="3948"/>
                    <a:pt x="32209" y="4022"/>
                    <a:pt x="32021" y="4095"/>
                  </a:cubicBezTo>
                  <a:cubicBezTo>
                    <a:pt x="31843" y="4157"/>
                    <a:pt x="31676" y="4231"/>
                    <a:pt x="31508" y="4304"/>
                  </a:cubicBezTo>
                  <a:cubicBezTo>
                    <a:pt x="31309" y="4388"/>
                    <a:pt x="31120" y="4472"/>
                    <a:pt x="30932" y="4566"/>
                  </a:cubicBezTo>
                  <a:cubicBezTo>
                    <a:pt x="30566" y="4734"/>
                    <a:pt x="30220" y="4922"/>
                    <a:pt x="29864" y="5111"/>
                  </a:cubicBezTo>
                  <a:lnTo>
                    <a:pt x="29173" y="5519"/>
                  </a:lnTo>
                  <a:cubicBezTo>
                    <a:pt x="28953" y="5655"/>
                    <a:pt x="28733" y="5791"/>
                    <a:pt x="28524" y="5938"/>
                  </a:cubicBezTo>
                  <a:cubicBezTo>
                    <a:pt x="28304" y="6095"/>
                    <a:pt x="28084" y="6252"/>
                    <a:pt x="27864" y="6419"/>
                  </a:cubicBezTo>
                  <a:cubicBezTo>
                    <a:pt x="27644" y="6577"/>
                    <a:pt x="27424" y="6723"/>
                    <a:pt x="27204" y="6880"/>
                  </a:cubicBezTo>
                  <a:cubicBezTo>
                    <a:pt x="26985" y="7027"/>
                    <a:pt x="26764" y="7173"/>
                    <a:pt x="26545" y="7310"/>
                  </a:cubicBezTo>
                  <a:cubicBezTo>
                    <a:pt x="26336" y="7445"/>
                    <a:pt x="26126" y="7571"/>
                    <a:pt x="25906" y="7687"/>
                  </a:cubicBezTo>
                  <a:cubicBezTo>
                    <a:pt x="25686" y="7812"/>
                    <a:pt x="25466" y="7917"/>
                    <a:pt x="25247" y="8022"/>
                  </a:cubicBezTo>
                  <a:lnTo>
                    <a:pt x="24586" y="8304"/>
                  </a:lnTo>
                  <a:cubicBezTo>
                    <a:pt x="24147" y="8472"/>
                    <a:pt x="23697" y="8618"/>
                    <a:pt x="23236" y="8723"/>
                  </a:cubicBezTo>
                  <a:cubicBezTo>
                    <a:pt x="23048" y="8765"/>
                    <a:pt x="22859" y="8807"/>
                    <a:pt x="22660" y="8838"/>
                  </a:cubicBezTo>
                  <a:lnTo>
                    <a:pt x="22471" y="8869"/>
                  </a:lnTo>
                  <a:cubicBezTo>
                    <a:pt x="22199" y="8911"/>
                    <a:pt x="21927" y="8943"/>
                    <a:pt x="21655" y="8953"/>
                  </a:cubicBezTo>
                  <a:cubicBezTo>
                    <a:pt x="21529" y="8964"/>
                    <a:pt x="21403" y="8974"/>
                    <a:pt x="21268" y="8974"/>
                  </a:cubicBezTo>
                  <a:lnTo>
                    <a:pt x="21257" y="8974"/>
                  </a:lnTo>
                  <a:cubicBezTo>
                    <a:pt x="21121" y="8974"/>
                    <a:pt x="20995" y="8974"/>
                    <a:pt x="20870" y="8964"/>
                  </a:cubicBezTo>
                  <a:cubicBezTo>
                    <a:pt x="20754" y="8953"/>
                    <a:pt x="20628" y="8943"/>
                    <a:pt x="20514" y="8922"/>
                  </a:cubicBezTo>
                  <a:cubicBezTo>
                    <a:pt x="20377" y="8911"/>
                    <a:pt x="20241" y="8880"/>
                    <a:pt x="20116" y="8859"/>
                  </a:cubicBezTo>
                  <a:cubicBezTo>
                    <a:pt x="20042" y="8838"/>
                    <a:pt x="19969" y="8817"/>
                    <a:pt x="19906" y="8807"/>
                  </a:cubicBezTo>
                  <a:cubicBezTo>
                    <a:pt x="19854" y="8797"/>
                    <a:pt x="19812" y="8776"/>
                    <a:pt x="19770" y="8765"/>
                  </a:cubicBezTo>
                  <a:cubicBezTo>
                    <a:pt x="19697" y="8744"/>
                    <a:pt x="19623" y="8723"/>
                    <a:pt x="19560" y="8702"/>
                  </a:cubicBezTo>
                  <a:cubicBezTo>
                    <a:pt x="19539" y="8702"/>
                    <a:pt x="19508" y="8692"/>
                    <a:pt x="19487" y="8681"/>
                  </a:cubicBezTo>
                  <a:cubicBezTo>
                    <a:pt x="19435" y="8660"/>
                    <a:pt x="19383" y="8639"/>
                    <a:pt x="19320" y="8618"/>
                  </a:cubicBezTo>
                  <a:cubicBezTo>
                    <a:pt x="19215" y="8576"/>
                    <a:pt x="19111" y="8534"/>
                    <a:pt x="19006" y="8482"/>
                  </a:cubicBezTo>
                  <a:cubicBezTo>
                    <a:pt x="18932" y="8451"/>
                    <a:pt x="18869" y="8420"/>
                    <a:pt x="18796" y="8378"/>
                  </a:cubicBezTo>
                  <a:cubicBezTo>
                    <a:pt x="18734" y="8346"/>
                    <a:pt x="18671" y="8315"/>
                    <a:pt x="18608" y="8273"/>
                  </a:cubicBezTo>
                  <a:cubicBezTo>
                    <a:pt x="18388" y="8157"/>
                    <a:pt x="18168" y="8022"/>
                    <a:pt x="17959" y="7864"/>
                  </a:cubicBezTo>
                  <a:cubicBezTo>
                    <a:pt x="17854" y="7791"/>
                    <a:pt x="17738" y="7708"/>
                    <a:pt x="17634" y="7624"/>
                  </a:cubicBezTo>
                  <a:cubicBezTo>
                    <a:pt x="17592" y="7592"/>
                    <a:pt x="17550" y="7561"/>
                    <a:pt x="17519" y="7529"/>
                  </a:cubicBezTo>
                  <a:cubicBezTo>
                    <a:pt x="17445" y="7466"/>
                    <a:pt x="17382" y="7414"/>
                    <a:pt x="17320" y="7352"/>
                  </a:cubicBezTo>
                  <a:lnTo>
                    <a:pt x="17194" y="7226"/>
                  </a:lnTo>
                  <a:cubicBezTo>
                    <a:pt x="17152" y="7194"/>
                    <a:pt x="17121" y="7163"/>
                    <a:pt x="17079" y="7121"/>
                  </a:cubicBezTo>
                  <a:cubicBezTo>
                    <a:pt x="17026" y="7058"/>
                    <a:pt x="16974" y="7006"/>
                    <a:pt x="16922" y="6943"/>
                  </a:cubicBezTo>
                  <a:cubicBezTo>
                    <a:pt x="16880" y="6901"/>
                    <a:pt x="16838" y="6849"/>
                    <a:pt x="16796" y="6796"/>
                  </a:cubicBezTo>
                  <a:cubicBezTo>
                    <a:pt x="16639" y="6608"/>
                    <a:pt x="16482" y="6419"/>
                    <a:pt x="16346" y="6221"/>
                  </a:cubicBezTo>
                  <a:cubicBezTo>
                    <a:pt x="16262" y="6105"/>
                    <a:pt x="16189" y="5990"/>
                    <a:pt x="16116" y="5875"/>
                  </a:cubicBezTo>
                  <a:cubicBezTo>
                    <a:pt x="16042" y="5770"/>
                    <a:pt x="15969" y="5655"/>
                    <a:pt x="15906" y="5540"/>
                  </a:cubicBezTo>
                  <a:cubicBezTo>
                    <a:pt x="15760" y="5320"/>
                    <a:pt x="15644" y="5090"/>
                    <a:pt x="15519" y="4849"/>
                  </a:cubicBezTo>
                  <a:cubicBezTo>
                    <a:pt x="15288" y="4388"/>
                    <a:pt x="15132" y="3896"/>
                    <a:pt x="14964" y="3414"/>
                  </a:cubicBezTo>
                  <a:cubicBezTo>
                    <a:pt x="14922" y="3268"/>
                    <a:pt x="14869" y="3121"/>
                    <a:pt x="14817" y="2985"/>
                  </a:cubicBezTo>
                  <a:cubicBezTo>
                    <a:pt x="14776" y="2849"/>
                    <a:pt x="14723" y="2723"/>
                    <a:pt x="14671" y="2598"/>
                  </a:cubicBezTo>
                  <a:lnTo>
                    <a:pt x="14513" y="2221"/>
                  </a:lnTo>
                  <a:cubicBezTo>
                    <a:pt x="14451" y="2084"/>
                    <a:pt x="14388" y="1948"/>
                    <a:pt x="14325" y="1802"/>
                  </a:cubicBezTo>
                  <a:cubicBezTo>
                    <a:pt x="14273" y="1686"/>
                    <a:pt x="14210" y="1572"/>
                    <a:pt x="14147" y="1446"/>
                  </a:cubicBezTo>
                  <a:cubicBezTo>
                    <a:pt x="14074" y="1320"/>
                    <a:pt x="14001" y="1195"/>
                    <a:pt x="13938" y="1069"/>
                  </a:cubicBezTo>
                  <a:cubicBezTo>
                    <a:pt x="13822" y="860"/>
                    <a:pt x="13707" y="660"/>
                    <a:pt x="13592" y="472"/>
                  </a:cubicBezTo>
                  <a:cubicBezTo>
                    <a:pt x="13529" y="357"/>
                    <a:pt x="13456" y="252"/>
                    <a:pt x="13393" y="137"/>
                  </a:cubicBezTo>
                  <a:cubicBezTo>
                    <a:pt x="13362" y="95"/>
                    <a:pt x="13331" y="43"/>
                    <a:pt x="13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42"/>
          <p:cNvGrpSpPr/>
          <p:nvPr/>
        </p:nvGrpSpPr>
        <p:grpSpPr>
          <a:xfrm>
            <a:off x="133250" y="153875"/>
            <a:ext cx="8877600" cy="4835700"/>
            <a:chOff x="133250" y="153875"/>
            <a:chExt cx="8877600" cy="4835700"/>
          </a:xfrm>
        </p:grpSpPr>
        <p:sp>
          <p:nvSpPr>
            <p:cNvPr id="1018" name="Google Shape;1018;p42"/>
            <p:cNvSpPr/>
            <p:nvPr/>
          </p:nvSpPr>
          <p:spPr>
            <a:xfrm>
              <a:off x="133250" y="153875"/>
              <a:ext cx="8877600" cy="4835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227750" y="248375"/>
              <a:ext cx="8686500" cy="464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322250" y="342875"/>
              <a:ext cx="8497500" cy="4457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4529" y="486961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ExtraBold"/>
              <a:buNone/>
              <a:defRPr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1" r:id="rId4"/>
    <p:sldLayoutId id="2147483664" r:id="rId5"/>
    <p:sldLayoutId id="2147483677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5"/>
          <p:cNvSpPr txBox="1">
            <a:spLocks noGrp="1"/>
          </p:cNvSpPr>
          <p:nvPr>
            <p:ph type="subTitle" idx="1"/>
          </p:nvPr>
        </p:nvSpPr>
        <p:spPr>
          <a:xfrm>
            <a:off x="2499935" y="3809506"/>
            <a:ext cx="37341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8 a l’11 de febrer</a:t>
            </a:r>
          </a:p>
        </p:txBody>
      </p:sp>
      <p:sp>
        <p:nvSpPr>
          <p:cNvPr id="1030" name="Google Shape;1030;p45"/>
          <p:cNvSpPr txBox="1">
            <a:spLocks noGrp="1"/>
          </p:cNvSpPr>
          <p:nvPr>
            <p:ph type="ctrTitle"/>
          </p:nvPr>
        </p:nvSpPr>
        <p:spPr>
          <a:xfrm>
            <a:off x="1598009" y="1635686"/>
            <a:ext cx="58044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VIVIM </a:t>
            </a:r>
            <a:br>
              <a:rPr lang="e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</a:br>
            <a:r>
              <a:rPr lang="e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LA MÚSICA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031" name="Google Shape;1031;p45"/>
          <p:cNvSpPr txBox="1">
            <a:spLocks noGrp="1"/>
          </p:cNvSpPr>
          <p:nvPr>
            <p:ph type="ctrTitle" idx="2"/>
          </p:nvPr>
        </p:nvSpPr>
        <p:spPr>
          <a:xfrm>
            <a:off x="1494100" y="975282"/>
            <a:ext cx="5804400" cy="6064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PROJECTE INTERDISCIPLINARI</a:t>
            </a:r>
            <a:b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curs 2021-22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3" name="Google Shape;1033;p45"/>
          <p:cNvSpPr/>
          <p:nvPr/>
        </p:nvSpPr>
        <p:spPr>
          <a:xfrm>
            <a:off x="1990200" y="1439225"/>
            <a:ext cx="562050" cy="565725"/>
          </a:xfrm>
          <a:custGeom>
            <a:avLst/>
            <a:gdLst/>
            <a:ahLst/>
            <a:cxnLst/>
            <a:rect l="l" t="t" r="r" b="b"/>
            <a:pathLst>
              <a:path w="22482" h="22629" extrusionOk="0">
                <a:moveTo>
                  <a:pt x="15333" y="5603"/>
                </a:moveTo>
                <a:lnTo>
                  <a:pt x="15330" y="5603"/>
                </a:lnTo>
                <a:cubicBezTo>
                  <a:pt x="15331" y="5603"/>
                  <a:pt x="15332" y="5603"/>
                  <a:pt x="15333" y="5603"/>
                </a:cubicBezTo>
                <a:close/>
                <a:moveTo>
                  <a:pt x="14503" y="5665"/>
                </a:moveTo>
                <a:lnTo>
                  <a:pt x="14503" y="5665"/>
                </a:lnTo>
                <a:cubicBezTo>
                  <a:pt x="14503" y="5665"/>
                  <a:pt x="14503" y="5665"/>
                  <a:pt x="14502" y="5666"/>
                </a:cubicBezTo>
                <a:lnTo>
                  <a:pt x="14502" y="5666"/>
                </a:lnTo>
                <a:cubicBezTo>
                  <a:pt x="14502" y="5666"/>
                  <a:pt x="14503" y="5665"/>
                  <a:pt x="14503" y="5665"/>
                </a:cubicBezTo>
                <a:close/>
                <a:moveTo>
                  <a:pt x="14670" y="10639"/>
                </a:moveTo>
                <a:lnTo>
                  <a:pt x="14670" y="10639"/>
                </a:lnTo>
                <a:cubicBezTo>
                  <a:pt x="14668" y="10640"/>
                  <a:pt x="14667" y="10642"/>
                  <a:pt x="14666" y="10643"/>
                </a:cubicBezTo>
                <a:lnTo>
                  <a:pt x="14666" y="10643"/>
                </a:lnTo>
                <a:cubicBezTo>
                  <a:pt x="14667" y="10642"/>
                  <a:pt x="14668" y="10640"/>
                  <a:pt x="14670" y="10639"/>
                </a:cubicBezTo>
                <a:close/>
                <a:moveTo>
                  <a:pt x="19842" y="11215"/>
                </a:moveTo>
                <a:cubicBezTo>
                  <a:pt x="19849" y="11239"/>
                  <a:pt x="19851" y="11262"/>
                  <a:pt x="19854" y="11286"/>
                </a:cubicBezTo>
                <a:lnTo>
                  <a:pt x="19854" y="11286"/>
                </a:lnTo>
                <a:lnTo>
                  <a:pt x="19842" y="11215"/>
                </a:lnTo>
                <a:close/>
                <a:moveTo>
                  <a:pt x="21039" y="1"/>
                </a:moveTo>
                <a:cubicBezTo>
                  <a:pt x="21013" y="1"/>
                  <a:pt x="20988" y="4"/>
                  <a:pt x="20963" y="11"/>
                </a:cubicBezTo>
                <a:lnTo>
                  <a:pt x="20952" y="11"/>
                </a:lnTo>
                <a:cubicBezTo>
                  <a:pt x="20921" y="21"/>
                  <a:pt x="20890" y="21"/>
                  <a:pt x="20859" y="21"/>
                </a:cubicBezTo>
                <a:cubicBezTo>
                  <a:pt x="20712" y="42"/>
                  <a:pt x="20575" y="74"/>
                  <a:pt x="20440" y="84"/>
                </a:cubicBezTo>
                <a:cubicBezTo>
                  <a:pt x="20293" y="105"/>
                  <a:pt x="20146" y="116"/>
                  <a:pt x="20010" y="137"/>
                </a:cubicBezTo>
                <a:cubicBezTo>
                  <a:pt x="19863" y="147"/>
                  <a:pt x="19717" y="158"/>
                  <a:pt x="19570" y="179"/>
                </a:cubicBezTo>
                <a:lnTo>
                  <a:pt x="19476" y="179"/>
                </a:lnTo>
                <a:cubicBezTo>
                  <a:pt x="19172" y="200"/>
                  <a:pt x="18858" y="210"/>
                  <a:pt x="18555" y="231"/>
                </a:cubicBezTo>
                <a:cubicBezTo>
                  <a:pt x="18241" y="242"/>
                  <a:pt x="17937" y="263"/>
                  <a:pt x="17623" y="294"/>
                </a:cubicBezTo>
                <a:cubicBezTo>
                  <a:pt x="17308" y="315"/>
                  <a:pt x="16984" y="346"/>
                  <a:pt x="16670" y="367"/>
                </a:cubicBezTo>
                <a:lnTo>
                  <a:pt x="15728" y="461"/>
                </a:lnTo>
                <a:cubicBezTo>
                  <a:pt x="15099" y="524"/>
                  <a:pt x="14481" y="598"/>
                  <a:pt x="13853" y="671"/>
                </a:cubicBezTo>
                <a:cubicBezTo>
                  <a:pt x="13560" y="702"/>
                  <a:pt x="13257" y="733"/>
                  <a:pt x="12952" y="765"/>
                </a:cubicBezTo>
                <a:lnTo>
                  <a:pt x="12010" y="891"/>
                </a:lnTo>
                <a:cubicBezTo>
                  <a:pt x="11707" y="922"/>
                  <a:pt x="11393" y="964"/>
                  <a:pt x="11079" y="1006"/>
                </a:cubicBezTo>
                <a:lnTo>
                  <a:pt x="10136" y="1131"/>
                </a:lnTo>
                <a:cubicBezTo>
                  <a:pt x="9832" y="1173"/>
                  <a:pt x="9529" y="1215"/>
                  <a:pt x="9225" y="1247"/>
                </a:cubicBezTo>
                <a:cubicBezTo>
                  <a:pt x="8922" y="1289"/>
                  <a:pt x="8628" y="1320"/>
                  <a:pt x="8324" y="1352"/>
                </a:cubicBezTo>
                <a:lnTo>
                  <a:pt x="7885" y="1415"/>
                </a:lnTo>
                <a:lnTo>
                  <a:pt x="7445" y="1445"/>
                </a:lnTo>
                <a:cubicBezTo>
                  <a:pt x="7309" y="1466"/>
                  <a:pt x="7162" y="1477"/>
                  <a:pt x="7026" y="1498"/>
                </a:cubicBezTo>
                <a:cubicBezTo>
                  <a:pt x="6911" y="1519"/>
                  <a:pt x="6796" y="1529"/>
                  <a:pt x="6691" y="1550"/>
                </a:cubicBezTo>
                <a:cubicBezTo>
                  <a:pt x="6607" y="1571"/>
                  <a:pt x="6534" y="1582"/>
                  <a:pt x="6460" y="1613"/>
                </a:cubicBezTo>
                <a:cubicBezTo>
                  <a:pt x="6409" y="1634"/>
                  <a:pt x="6367" y="1655"/>
                  <a:pt x="6335" y="1697"/>
                </a:cubicBezTo>
                <a:cubicBezTo>
                  <a:pt x="6304" y="1729"/>
                  <a:pt x="6293" y="1781"/>
                  <a:pt x="6293" y="1833"/>
                </a:cubicBezTo>
                <a:cubicBezTo>
                  <a:pt x="6283" y="1864"/>
                  <a:pt x="6283" y="1906"/>
                  <a:pt x="6272" y="1938"/>
                </a:cubicBezTo>
                <a:cubicBezTo>
                  <a:pt x="6272" y="1990"/>
                  <a:pt x="6272" y="2032"/>
                  <a:pt x="6283" y="2074"/>
                </a:cubicBezTo>
                <a:lnTo>
                  <a:pt x="6314" y="2231"/>
                </a:lnTo>
                <a:lnTo>
                  <a:pt x="6346" y="2357"/>
                </a:lnTo>
                <a:lnTo>
                  <a:pt x="6346" y="2441"/>
                </a:lnTo>
                <a:lnTo>
                  <a:pt x="6377" y="2880"/>
                </a:lnTo>
                <a:cubicBezTo>
                  <a:pt x="6398" y="3163"/>
                  <a:pt x="6419" y="3446"/>
                  <a:pt x="6429" y="3728"/>
                </a:cubicBezTo>
                <a:cubicBezTo>
                  <a:pt x="6450" y="4011"/>
                  <a:pt x="6460" y="4305"/>
                  <a:pt x="6471" y="4587"/>
                </a:cubicBezTo>
                <a:lnTo>
                  <a:pt x="6534" y="5498"/>
                </a:lnTo>
                <a:cubicBezTo>
                  <a:pt x="6555" y="5780"/>
                  <a:pt x="6586" y="6064"/>
                  <a:pt x="6618" y="6336"/>
                </a:cubicBezTo>
                <a:cubicBezTo>
                  <a:pt x="6681" y="6911"/>
                  <a:pt x="6744" y="7488"/>
                  <a:pt x="6796" y="8063"/>
                </a:cubicBezTo>
                <a:lnTo>
                  <a:pt x="6796" y="8116"/>
                </a:lnTo>
                <a:cubicBezTo>
                  <a:pt x="6816" y="8409"/>
                  <a:pt x="6827" y="8702"/>
                  <a:pt x="6848" y="8996"/>
                </a:cubicBezTo>
                <a:cubicBezTo>
                  <a:pt x="6869" y="9289"/>
                  <a:pt x="6890" y="9582"/>
                  <a:pt x="6911" y="9885"/>
                </a:cubicBezTo>
                <a:lnTo>
                  <a:pt x="6911" y="9864"/>
                </a:lnTo>
                <a:cubicBezTo>
                  <a:pt x="6921" y="10095"/>
                  <a:pt x="6942" y="10336"/>
                  <a:pt x="6953" y="10576"/>
                </a:cubicBezTo>
                <a:cubicBezTo>
                  <a:pt x="6974" y="10817"/>
                  <a:pt x="6974" y="11058"/>
                  <a:pt x="6984" y="11288"/>
                </a:cubicBezTo>
                <a:cubicBezTo>
                  <a:pt x="6995" y="11581"/>
                  <a:pt x="7016" y="11865"/>
                  <a:pt x="7037" y="12147"/>
                </a:cubicBezTo>
                <a:cubicBezTo>
                  <a:pt x="7058" y="12419"/>
                  <a:pt x="7079" y="12702"/>
                  <a:pt x="7110" y="12985"/>
                </a:cubicBezTo>
                <a:cubicBezTo>
                  <a:pt x="7121" y="13184"/>
                  <a:pt x="7131" y="13382"/>
                  <a:pt x="7141" y="13571"/>
                </a:cubicBezTo>
                <a:cubicBezTo>
                  <a:pt x="7131" y="13571"/>
                  <a:pt x="7121" y="13561"/>
                  <a:pt x="7121" y="13550"/>
                </a:cubicBezTo>
                <a:lnTo>
                  <a:pt x="7121" y="13561"/>
                </a:lnTo>
                <a:cubicBezTo>
                  <a:pt x="7100" y="13550"/>
                  <a:pt x="7079" y="13529"/>
                  <a:pt x="7058" y="13519"/>
                </a:cubicBezTo>
                <a:cubicBezTo>
                  <a:pt x="7068" y="13519"/>
                  <a:pt x="7079" y="13529"/>
                  <a:pt x="7089" y="13529"/>
                </a:cubicBezTo>
                <a:cubicBezTo>
                  <a:pt x="6869" y="13393"/>
                  <a:pt x="6628" y="13289"/>
                  <a:pt x="6388" y="13205"/>
                </a:cubicBezTo>
                <a:cubicBezTo>
                  <a:pt x="6084" y="13110"/>
                  <a:pt x="5769" y="13037"/>
                  <a:pt x="5455" y="12995"/>
                </a:cubicBezTo>
                <a:cubicBezTo>
                  <a:pt x="5351" y="12974"/>
                  <a:pt x="5236" y="12964"/>
                  <a:pt x="5131" y="12964"/>
                </a:cubicBezTo>
                <a:cubicBezTo>
                  <a:pt x="5026" y="12964"/>
                  <a:pt x="4932" y="12964"/>
                  <a:pt x="4827" y="12974"/>
                </a:cubicBezTo>
                <a:cubicBezTo>
                  <a:pt x="4608" y="12985"/>
                  <a:pt x="4387" y="13005"/>
                  <a:pt x="4168" y="13026"/>
                </a:cubicBezTo>
                <a:cubicBezTo>
                  <a:pt x="3968" y="13058"/>
                  <a:pt x="3780" y="13089"/>
                  <a:pt x="3581" y="13121"/>
                </a:cubicBezTo>
                <a:cubicBezTo>
                  <a:pt x="3477" y="13152"/>
                  <a:pt x="3372" y="13173"/>
                  <a:pt x="3267" y="13194"/>
                </a:cubicBezTo>
                <a:cubicBezTo>
                  <a:pt x="3152" y="13226"/>
                  <a:pt x="3037" y="13268"/>
                  <a:pt x="2932" y="13310"/>
                </a:cubicBezTo>
                <a:cubicBezTo>
                  <a:pt x="2733" y="13382"/>
                  <a:pt x="2534" y="13456"/>
                  <a:pt x="2346" y="13550"/>
                </a:cubicBezTo>
                <a:cubicBezTo>
                  <a:pt x="2241" y="13603"/>
                  <a:pt x="2146" y="13655"/>
                  <a:pt x="2053" y="13718"/>
                </a:cubicBezTo>
                <a:cubicBezTo>
                  <a:pt x="1948" y="13770"/>
                  <a:pt x="1853" y="13843"/>
                  <a:pt x="1759" y="13906"/>
                </a:cubicBezTo>
                <a:cubicBezTo>
                  <a:pt x="1676" y="13959"/>
                  <a:pt x="1581" y="14032"/>
                  <a:pt x="1508" y="14105"/>
                </a:cubicBezTo>
                <a:cubicBezTo>
                  <a:pt x="1434" y="14178"/>
                  <a:pt x="1351" y="14252"/>
                  <a:pt x="1288" y="14325"/>
                </a:cubicBezTo>
                <a:cubicBezTo>
                  <a:pt x="1204" y="14419"/>
                  <a:pt x="1131" y="14503"/>
                  <a:pt x="1057" y="14597"/>
                </a:cubicBezTo>
                <a:lnTo>
                  <a:pt x="869" y="14880"/>
                </a:lnTo>
                <a:cubicBezTo>
                  <a:pt x="764" y="15058"/>
                  <a:pt x="670" y="15257"/>
                  <a:pt x="587" y="15446"/>
                </a:cubicBezTo>
                <a:cubicBezTo>
                  <a:pt x="503" y="15634"/>
                  <a:pt x="429" y="15833"/>
                  <a:pt x="356" y="16032"/>
                </a:cubicBezTo>
                <a:cubicBezTo>
                  <a:pt x="366" y="16011"/>
                  <a:pt x="366" y="16000"/>
                  <a:pt x="377" y="15990"/>
                </a:cubicBezTo>
                <a:lnTo>
                  <a:pt x="377" y="15990"/>
                </a:lnTo>
                <a:cubicBezTo>
                  <a:pt x="370" y="16004"/>
                  <a:pt x="363" y="16018"/>
                  <a:pt x="360" y="16031"/>
                </a:cubicBezTo>
                <a:lnTo>
                  <a:pt x="360" y="16031"/>
                </a:lnTo>
                <a:cubicBezTo>
                  <a:pt x="361" y="16028"/>
                  <a:pt x="363" y="16025"/>
                  <a:pt x="366" y="16021"/>
                </a:cubicBezTo>
                <a:lnTo>
                  <a:pt x="366" y="16021"/>
                </a:lnTo>
                <a:cubicBezTo>
                  <a:pt x="363" y="16027"/>
                  <a:pt x="360" y="16035"/>
                  <a:pt x="357" y="16043"/>
                </a:cubicBezTo>
                <a:lnTo>
                  <a:pt x="357" y="16043"/>
                </a:lnTo>
                <a:cubicBezTo>
                  <a:pt x="358" y="16039"/>
                  <a:pt x="358" y="16035"/>
                  <a:pt x="360" y="16031"/>
                </a:cubicBezTo>
                <a:lnTo>
                  <a:pt x="360" y="16031"/>
                </a:lnTo>
                <a:cubicBezTo>
                  <a:pt x="358" y="16036"/>
                  <a:pt x="357" y="16040"/>
                  <a:pt x="356" y="16044"/>
                </a:cubicBezTo>
                <a:lnTo>
                  <a:pt x="356" y="16044"/>
                </a:lnTo>
                <a:cubicBezTo>
                  <a:pt x="357" y="16044"/>
                  <a:pt x="357" y="16043"/>
                  <a:pt x="357" y="16043"/>
                </a:cubicBezTo>
                <a:lnTo>
                  <a:pt x="357" y="16043"/>
                </a:lnTo>
                <a:cubicBezTo>
                  <a:pt x="357" y="16046"/>
                  <a:pt x="356" y="16050"/>
                  <a:pt x="356" y="16053"/>
                </a:cubicBezTo>
                <a:cubicBezTo>
                  <a:pt x="356" y="16050"/>
                  <a:pt x="356" y="16047"/>
                  <a:pt x="356" y="16044"/>
                </a:cubicBezTo>
                <a:lnTo>
                  <a:pt x="356" y="16044"/>
                </a:lnTo>
                <a:cubicBezTo>
                  <a:pt x="349" y="16062"/>
                  <a:pt x="342" y="16084"/>
                  <a:pt x="335" y="16105"/>
                </a:cubicBezTo>
                <a:cubicBezTo>
                  <a:pt x="335" y="16095"/>
                  <a:pt x="345" y="16084"/>
                  <a:pt x="345" y="16063"/>
                </a:cubicBezTo>
                <a:lnTo>
                  <a:pt x="345" y="16063"/>
                </a:lnTo>
                <a:cubicBezTo>
                  <a:pt x="293" y="16221"/>
                  <a:pt x="241" y="16367"/>
                  <a:pt x="210" y="16524"/>
                </a:cubicBezTo>
                <a:cubicBezTo>
                  <a:pt x="168" y="16681"/>
                  <a:pt x="136" y="16828"/>
                  <a:pt x="105" y="16984"/>
                </a:cubicBezTo>
                <a:cubicBezTo>
                  <a:pt x="63" y="17173"/>
                  <a:pt x="42" y="17361"/>
                  <a:pt x="21" y="17550"/>
                </a:cubicBezTo>
                <a:cubicBezTo>
                  <a:pt x="0" y="17738"/>
                  <a:pt x="10" y="17938"/>
                  <a:pt x="21" y="18126"/>
                </a:cubicBezTo>
                <a:cubicBezTo>
                  <a:pt x="31" y="18336"/>
                  <a:pt x="63" y="18555"/>
                  <a:pt x="115" y="18765"/>
                </a:cubicBezTo>
                <a:cubicBezTo>
                  <a:pt x="136" y="18869"/>
                  <a:pt x="157" y="18974"/>
                  <a:pt x="189" y="19069"/>
                </a:cubicBezTo>
                <a:cubicBezTo>
                  <a:pt x="220" y="19173"/>
                  <a:pt x="252" y="19278"/>
                  <a:pt x="283" y="19372"/>
                </a:cubicBezTo>
                <a:cubicBezTo>
                  <a:pt x="356" y="19581"/>
                  <a:pt x="450" y="19781"/>
                  <a:pt x="545" y="19979"/>
                </a:cubicBezTo>
                <a:cubicBezTo>
                  <a:pt x="649" y="20179"/>
                  <a:pt x="764" y="20367"/>
                  <a:pt x="890" y="20545"/>
                </a:cubicBezTo>
                <a:cubicBezTo>
                  <a:pt x="1120" y="20891"/>
                  <a:pt x="1424" y="21184"/>
                  <a:pt x="1728" y="21466"/>
                </a:cubicBezTo>
                <a:cubicBezTo>
                  <a:pt x="1895" y="21613"/>
                  <a:pt x="2074" y="21749"/>
                  <a:pt x="2262" y="21875"/>
                </a:cubicBezTo>
                <a:cubicBezTo>
                  <a:pt x="2430" y="21990"/>
                  <a:pt x="2607" y="22084"/>
                  <a:pt x="2796" y="22178"/>
                </a:cubicBezTo>
                <a:cubicBezTo>
                  <a:pt x="2984" y="22273"/>
                  <a:pt x="3183" y="22346"/>
                  <a:pt x="3382" y="22408"/>
                </a:cubicBezTo>
                <a:cubicBezTo>
                  <a:pt x="3591" y="22471"/>
                  <a:pt x="3801" y="22524"/>
                  <a:pt x="4021" y="22566"/>
                </a:cubicBezTo>
                <a:cubicBezTo>
                  <a:pt x="4251" y="22608"/>
                  <a:pt x="4482" y="22629"/>
                  <a:pt x="4712" y="22629"/>
                </a:cubicBezTo>
                <a:cubicBezTo>
                  <a:pt x="4922" y="22629"/>
                  <a:pt x="5120" y="22608"/>
                  <a:pt x="5320" y="22576"/>
                </a:cubicBezTo>
                <a:cubicBezTo>
                  <a:pt x="5738" y="22513"/>
                  <a:pt x="6146" y="22367"/>
                  <a:pt x="6523" y="22189"/>
                </a:cubicBezTo>
                <a:cubicBezTo>
                  <a:pt x="6723" y="22084"/>
                  <a:pt x="6911" y="21959"/>
                  <a:pt x="7089" y="21833"/>
                </a:cubicBezTo>
                <a:cubicBezTo>
                  <a:pt x="7246" y="21717"/>
                  <a:pt x="7403" y="21592"/>
                  <a:pt x="7549" y="21445"/>
                </a:cubicBezTo>
                <a:cubicBezTo>
                  <a:pt x="7696" y="21309"/>
                  <a:pt x="7822" y="21163"/>
                  <a:pt x="7958" y="21016"/>
                </a:cubicBezTo>
                <a:cubicBezTo>
                  <a:pt x="8084" y="20870"/>
                  <a:pt x="8220" y="20733"/>
                  <a:pt x="8335" y="20576"/>
                </a:cubicBezTo>
                <a:cubicBezTo>
                  <a:pt x="8450" y="20409"/>
                  <a:pt x="8555" y="20230"/>
                  <a:pt x="8659" y="20053"/>
                </a:cubicBezTo>
                <a:cubicBezTo>
                  <a:pt x="8754" y="19885"/>
                  <a:pt x="8859" y="19707"/>
                  <a:pt x="8932" y="19518"/>
                </a:cubicBezTo>
                <a:cubicBezTo>
                  <a:pt x="9005" y="19320"/>
                  <a:pt x="9068" y="19121"/>
                  <a:pt x="9120" y="18922"/>
                </a:cubicBezTo>
                <a:cubicBezTo>
                  <a:pt x="9173" y="18744"/>
                  <a:pt x="9225" y="18555"/>
                  <a:pt x="9267" y="18378"/>
                </a:cubicBezTo>
                <a:cubicBezTo>
                  <a:pt x="9371" y="17980"/>
                  <a:pt x="9455" y="17571"/>
                  <a:pt x="9518" y="17173"/>
                </a:cubicBezTo>
                <a:cubicBezTo>
                  <a:pt x="9571" y="16765"/>
                  <a:pt x="9623" y="16356"/>
                  <a:pt x="9655" y="15948"/>
                </a:cubicBezTo>
                <a:cubicBezTo>
                  <a:pt x="9675" y="15539"/>
                  <a:pt x="9675" y="15142"/>
                  <a:pt x="9655" y="14744"/>
                </a:cubicBezTo>
                <a:cubicBezTo>
                  <a:pt x="9623" y="14336"/>
                  <a:pt x="9592" y="13927"/>
                  <a:pt x="9550" y="13519"/>
                </a:cubicBezTo>
                <a:cubicBezTo>
                  <a:pt x="9518" y="13110"/>
                  <a:pt x="9455" y="12712"/>
                  <a:pt x="9424" y="12314"/>
                </a:cubicBezTo>
                <a:cubicBezTo>
                  <a:pt x="9424" y="12283"/>
                  <a:pt x="9424" y="12252"/>
                  <a:pt x="9413" y="12231"/>
                </a:cubicBezTo>
                <a:lnTo>
                  <a:pt x="9413" y="12221"/>
                </a:lnTo>
                <a:cubicBezTo>
                  <a:pt x="9392" y="11937"/>
                  <a:pt x="9382" y="11644"/>
                  <a:pt x="9361" y="11362"/>
                </a:cubicBezTo>
                <a:cubicBezTo>
                  <a:pt x="9340" y="11058"/>
                  <a:pt x="9319" y="10765"/>
                  <a:pt x="9299" y="10461"/>
                </a:cubicBezTo>
                <a:cubicBezTo>
                  <a:pt x="9267" y="10064"/>
                  <a:pt x="9257" y="9655"/>
                  <a:pt x="9225" y="9247"/>
                </a:cubicBezTo>
                <a:cubicBezTo>
                  <a:pt x="9204" y="8849"/>
                  <a:pt x="9173" y="8451"/>
                  <a:pt x="9152" y="8053"/>
                </a:cubicBezTo>
                <a:cubicBezTo>
                  <a:pt x="9120" y="7655"/>
                  <a:pt x="9099" y="7257"/>
                  <a:pt x="9078" y="6849"/>
                </a:cubicBezTo>
                <a:cubicBezTo>
                  <a:pt x="9078" y="6639"/>
                  <a:pt x="9068" y="6420"/>
                  <a:pt x="9057" y="6199"/>
                </a:cubicBezTo>
                <a:cubicBezTo>
                  <a:pt x="9110" y="6189"/>
                  <a:pt x="9162" y="6189"/>
                  <a:pt x="9215" y="6178"/>
                </a:cubicBezTo>
                <a:cubicBezTo>
                  <a:pt x="9476" y="6147"/>
                  <a:pt x="9738" y="6106"/>
                  <a:pt x="10000" y="6074"/>
                </a:cubicBezTo>
                <a:cubicBezTo>
                  <a:pt x="10272" y="6032"/>
                  <a:pt x="10534" y="5990"/>
                  <a:pt x="10795" y="5959"/>
                </a:cubicBezTo>
                <a:cubicBezTo>
                  <a:pt x="11330" y="5896"/>
                  <a:pt x="11864" y="5843"/>
                  <a:pt x="12398" y="5801"/>
                </a:cubicBezTo>
                <a:lnTo>
                  <a:pt x="12408" y="5801"/>
                </a:lnTo>
                <a:lnTo>
                  <a:pt x="12408" y="5791"/>
                </a:lnTo>
                <a:lnTo>
                  <a:pt x="12545" y="5791"/>
                </a:lnTo>
                <a:cubicBezTo>
                  <a:pt x="12545" y="5791"/>
                  <a:pt x="12545" y="5780"/>
                  <a:pt x="12555" y="5780"/>
                </a:cubicBezTo>
                <a:lnTo>
                  <a:pt x="12670" y="5780"/>
                </a:lnTo>
                <a:cubicBezTo>
                  <a:pt x="13204" y="5739"/>
                  <a:pt x="13738" y="5718"/>
                  <a:pt x="14272" y="5676"/>
                </a:cubicBezTo>
                <a:cubicBezTo>
                  <a:pt x="14354" y="5676"/>
                  <a:pt x="14437" y="5666"/>
                  <a:pt x="14519" y="5655"/>
                </a:cubicBezTo>
                <a:lnTo>
                  <a:pt x="14519" y="5655"/>
                </a:lnTo>
                <a:cubicBezTo>
                  <a:pt x="14512" y="5657"/>
                  <a:pt x="14506" y="5662"/>
                  <a:pt x="14503" y="5665"/>
                </a:cubicBezTo>
                <a:lnTo>
                  <a:pt x="14503" y="5665"/>
                </a:lnTo>
                <a:cubicBezTo>
                  <a:pt x="14515" y="5655"/>
                  <a:pt x="14535" y="5655"/>
                  <a:pt x="14555" y="5655"/>
                </a:cubicBezTo>
                <a:lnTo>
                  <a:pt x="14618" y="5655"/>
                </a:lnTo>
                <a:cubicBezTo>
                  <a:pt x="14639" y="5655"/>
                  <a:pt x="14670" y="5645"/>
                  <a:pt x="14691" y="5645"/>
                </a:cubicBezTo>
                <a:lnTo>
                  <a:pt x="14754" y="5645"/>
                </a:lnTo>
                <a:cubicBezTo>
                  <a:pt x="14816" y="5634"/>
                  <a:pt x="14890" y="5634"/>
                  <a:pt x="14953" y="5624"/>
                </a:cubicBezTo>
                <a:lnTo>
                  <a:pt x="14932" y="5624"/>
                </a:lnTo>
                <a:cubicBezTo>
                  <a:pt x="15016" y="5624"/>
                  <a:pt x="15089" y="5613"/>
                  <a:pt x="15172" y="5613"/>
                </a:cubicBezTo>
                <a:cubicBezTo>
                  <a:pt x="15233" y="5603"/>
                  <a:pt x="15294" y="5603"/>
                  <a:pt x="15355" y="5593"/>
                </a:cubicBezTo>
                <a:lnTo>
                  <a:pt x="15355" y="5593"/>
                </a:lnTo>
                <a:cubicBezTo>
                  <a:pt x="15348" y="5595"/>
                  <a:pt x="15340" y="5601"/>
                  <a:pt x="15333" y="5603"/>
                </a:cubicBezTo>
                <a:lnTo>
                  <a:pt x="15333" y="5603"/>
                </a:lnTo>
                <a:lnTo>
                  <a:pt x="15644" y="5571"/>
                </a:lnTo>
                <a:lnTo>
                  <a:pt x="15654" y="5571"/>
                </a:lnTo>
                <a:cubicBezTo>
                  <a:pt x="15717" y="5571"/>
                  <a:pt x="15780" y="5561"/>
                  <a:pt x="15832" y="5561"/>
                </a:cubicBezTo>
                <a:cubicBezTo>
                  <a:pt x="15895" y="5561"/>
                  <a:pt x="15968" y="5550"/>
                  <a:pt x="16031" y="5550"/>
                </a:cubicBezTo>
                <a:cubicBezTo>
                  <a:pt x="16105" y="5540"/>
                  <a:pt x="16178" y="5540"/>
                  <a:pt x="16251" y="5529"/>
                </a:cubicBezTo>
                <a:cubicBezTo>
                  <a:pt x="16419" y="5519"/>
                  <a:pt x="16596" y="5508"/>
                  <a:pt x="16764" y="5498"/>
                </a:cubicBezTo>
                <a:cubicBezTo>
                  <a:pt x="16942" y="5487"/>
                  <a:pt x="17110" y="5477"/>
                  <a:pt x="17287" y="5456"/>
                </a:cubicBezTo>
                <a:lnTo>
                  <a:pt x="17319" y="5456"/>
                </a:lnTo>
                <a:cubicBezTo>
                  <a:pt x="17350" y="5456"/>
                  <a:pt x="17392" y="5456"/>
                  <a:pt x="17424" y="5445"/>
                </a:cubicBezTo>
                <a:lnTo>
                  <a:pt x="17466" y="5445"/>
                </a:lnTo>
                <a:cubicBezTo>
                  <a:pt x="17539" y="5435"/>
                  <a:pt x="17623" y="5435"/>
                  <a:pt x="17696" y="5424"/>
                </a:cubicBezTo>
                <a:cubicBezTo>
                  <a:pt x="18230" y="5373"/>
                  <a:pt x="18764" y="5299"/>
                  <a:pt x="19309" y="5257"/>
                </a:cubicBezTo>
                <a:lnTo>
                  <a:pt x="19361" y="5257"/>
                </a:lnTo>
                <a:cubicBezTo>
                  <a:pt x="19382" y="5498"/>
                  <a:pt x="19403" y="5739"/>
                  <a:pt x="19424" y="5969"/>
                </a:cubicBezTo>
                <a:lnTo>
                  <a:pt x="19424" y="5980"/>
                </a:lnTo>
                <a:lnTo>
                  <a:pt x="19424" y="5990"/>
                </a:lnTo>
                <a:lnTo>
                  <a:pt x="19424" y="6032"/>
                </a:lnTo>
                <a:cubicBezTo>
                  <a:pt x="19424" y="6043"/>
                  <a:pt x="19424" y="6053"/>
                  <a:pt x="19434" y="6064"/>
                </a:cubicBezTo>
                <a:lnTo>
                  <a:pt x="19434" y="6074"/>
                </a:lnTo>
                <a:lnTo>
                  <a:pt x="19434" y="6085"/>
                </a:lnTo>
                <a:lnTo>
                  <a:pt x="19434" y="6095"/>
                </a:lnTo>
                <a:lnTo>
                  <a:pt x="19434" y="6220"/>
                </a:lnTo>
                <a:cubicBezTo>
                  <a:pt x="19465" y="6723"/>
                  <a:pt x="19486" y="7236"/>
                  <a:pt x="19528" y="7739"/>
                </a:cubicBezTo>
                <a:lnTo>
                  <a:pt x="19528" y="7791"/>
                </a:lnTo>
                <a:cubicBezTo>
                  <a:pt x="19528" y="7812"/>
                  <a:pt x="19539" y="7823"/>
                  <a:pt x="19539" y="7844"/>
                </a:cubicBezTo>
                <a:lnTo>
                  <a:pt x="19539" y="7823"/>
                </a:lnTo>
                <a:cubicBezTo>
                  <a:pt x="19570" y="8314"/>
                  <a:pt x="19602" y="8817"/>
                  <a:pt x="19644" y="9310"/>
                </a:cubicBezTo>
                <a:cubicBezTo>
                  <a:pt x="19665" y="9571"/>
                  <a:pt x="19696" y="9822"/>
                  <a:pt x="19717" y="10074"/>
                </a:cubicBezTo>
                <a:cubicBezTo>
                  <a:pt x="19749" y="10325"/>
                  <a:pt x="19770" y="10576"/>
                  <a:pt x="19790" y="10817"/>
                </a:cubicBezTo>
                <a:cubicBezTo>
                  <a:pt x="19801" y="10848"/>
                  <a:pt x="19801" y="10869"/>
                  <a:pt x="19801" y="10901"/>
                </a:cubicBezTo>
                <a:cubicBezTo>
                  <a:pt x="19790" y="10880"/>
                  <a:pt x="19770" y="10869"/>
                  <a:pt x="19759" y="10859"/>
                </a:cubicBezTo>
                <a:cubicBezTo>
                  <a:pt x="19602" y="10734"/>
                  <a:pt x="19424" y="10639"/>
                  <a:pt x="19235" y="10545"/>
                </a:cubicBezTo>
                <a:cubicBezTo>
                  <a:pt x="19141" y="10492"/>
                  <a:pt x="19047" y="10451"/>
                  <a:pt x="18953" y="10399"/>
                </a:cubicBezTo>
                <a:cubicBezTo>
                  <a:pt x="18858" y="10357"/>
                  <a:pt x="18753" y="10304"/>
                  <a:pt x="18660" y="10273"/>
                </a:cubicBezTo>
                <a:cubicBezTo>
                  <a:pt x="18471" y="10199"/>
                  <a:pt x="18283" y="10147"/>
                  <a:pt x="18083" y="10105"/>
                </a:cubicBezTo>
                <a:lnTo>
                  <a:pt x="18052" y="10105"/>
                </a:lnTo>
                <a:cubicBezTo>
                  <a:pt x="17937" y="10074"/>
                  <a:pt x="17811" y="10053"/>
                  <a:pt x="17696" y="10043"/>
                </a:cubicBezTo>
                <a:cubicBezTo>
                  <a:pt x="17581" y="10022"/>
                  <a:pt x="17476" y="10001"/>
                  <a:pt x="17361" y="9990"/>
                </a:cubicBezTo>
                <a:cubicBezTo>
                  <a:pt x="17299" y="9987"/>
                  <a:pt x="17237" y="9986"/>
                  <a:pt x="17176" y="9986"/>
                </a:cubicBezTo>
                <a:cubicBezTo>
                  <a:pt x="16991" y="9986"/>
                  <a:pt x="16809" y="9998"/>
                  <a:pt x="16628" y="10022"/>
                </a:cubicBezTo>
                <a:cubicBezTo>
                  <a:pt x="16387" y="10064"/>
                  <a:pt x="16157" y="10105"/>
                  <a:pt x="15926" y="10157"/>
                </a:cubicBezTo>
                <a:cubicBezTo>
                  <a:pt x="15707" y="10199"/>
                  <a:pt x="15486" y="10283"/>
                  <a:pt x="15277" y="10367"/>
                </a:cubicBezTo>
                <a:cubicBezTo>
                  <a:pt x="15062" y="10460"/>
                  <a:pt x="14857" y="10551"/>
                  <a:pt x="14652" y="10654"/>
                </a:cubicBezTo>
                <a:lnTo>
                  <a:pt x="14652" y="10654"/>
                </a:lnTo>
                <a:cubicBezTo>
                  <a:pt x="14657" y="10650"/>
                  <a:pt x="14661" y="10647"/>
                  <a:pt x="14666" y="10643"/>
                </a:cubicBezTo>
                <a:lnTo>
                  <a:pt x="14666" y="10643"/>
                </a:lnTo>
                <a:cubicBezTo>
                  <a:pt x="14657" y="10650"/>
                  <a:pt x="14647" y="10651"/>
                  <a:pt x="14639" y="10660"/>
                </a:cubicBezTo>
                <a:cubicBezTo>
                  <a:pt x="14643" y="10658"/>
                  <a:pt x="14647" y="10656"/>
                  <a:pt x="14652" y="10654"/>
                </a:cubicBezTo>
                <a:lnTo>
                  <a:pt x="14652" y="10654"/>
                </a:lnTo>
                <a:cubicBezTo>
                  <a:pt x="14633" y="10666"/>
                  <a:pt x="14612" y="10673"/>
                  <a:pt x="14597" y="10681"/>
                </a:cubicBezTo>
                <a:cubicBezTo>
                  <a:pt x="14314" y="10828"/>
                  <a:pt x="14052" y="10995"/>
                  <a:pt x="13801" y="11194"/>
                </a:cubicBezTo>
                <a:cubicBezTo>
                  <a:pt x="13675" y="11288"/>
                  <a:pt x="13550" y="11383"/>
                  <a:pt x="13434" y="11488"/>
                </a:cubicBezTo>
                <a:cubicBezTo>
                  <a:pt x="13309" y="11602"/>
                  <a:pt x="13204" y="11718"/>
                  <a:pt x="13089" y="11844"/>
                </a:cubicBezTo>
                <a:cubicBezTo>
                  <a:pt x="12942" y="12021"/>
                  <a:pt x="12817" y="12200"/>
                  <a:pt x="12691" y="12388"/>
                </a:cubicBezTo>
                <a:cubicBezTo>
                  <a:pt x="12576" y="12587"/>
                  <a:pt x="12471" y="12796"/>
                  <a:pt x="12377" y="13016"/>
                </a:cubicBezTo>
                <a:cubicBezTo>
                  <a:pt x="12293" y="13236"/>
                  <a:pt x="12209" y="13456"/>
                  <a:pt x="12157" y="13687"/>
                </a:cubicBezTo>
                <a:cubicBezTo>
                  <a:pt x="12094" y="13906"/>
                  <a:pt x="12052" y="14136"/>
                  <a:pt x="12021" y="14367"/>
                </a:cubicBezTo>
                <a:cubicBezTo>
                  <a:pt x="11958" y="14827"/>
                  <a:pt x="11979" y="15299"/>
                  <a:pt x="12063" y="15760"/>
                </a:cubicBezTo>
                <a:cubicBezTo>
                  <a:pt x="12105" y="15990"/>
                  <a:pt x="12157" y="16210"/>
                  <a:pt x="12230" y="16430"/>
                </a:cubicBezTo>
                <a:cubicBezTo>
                  <a:pt x="12303" y="16660"/>
                  <a:pt x="12398" y="16880"/>
                  <a:pt x="12513" y="17100"/>
                </a:cubicBezTo>
                <a:cubicBezTo>
                  <a:pt x="12617" y="17299"/>
                  <a:pt x="12743" y="17498"/>
                  <a:pt x="12880" y="17686"/>
                </a:cubicBezTo>
                <a:cubicBezTo>
                  <a:pt x="12952" y="17780"/>
                  <a:pt x="13026" y="17864"/>
                  <a:pt x="13099" y="17948"/>
                </a:cubicBezTo>
                <a:cubicBezTo>
                  <a:pt x="13173" y="18032"/>
                  <a:pt x="13246" y="18126"/>
                  <a:pt x="13329" y="18199"/>
                </a:cubicBezTo>
                <a:cubicBezTo>
                  <a:pt x="13508" y="18378"/>
                  <a:pt x="13706" y="18534"/>
                  <a:pt x="13906" y="18681"/>
                </a:cubicBezTo>
                <a:cubicBezTo>
                  <a:pt x="14104" y="18827"/>
                  <a:pt x="14325" y="18943"/>
                  <a:pt x="14544" y="19048"/>
                </a:cubicBezTo>
                <a:cubicBezTo>
                  <a:pt x="14723" y="19142"/>
                  <a:pt x="14900" y="19215"/>
                  <a:pt x="15079" y="19278"/>
                </a:cubicBezTo>
                <a:cubicBezTo>
                  <a:pt x="15309" y="19362"/>
                  <a:pt x="15539" y="19435"/>
                  <a:pt x="15770" y="19487"/>
                </a:cubicBezTo>
                <a:cubicBezTo>
                  <a:pt x="16010" y="19539"/>
                  <a:pt x="16251" y="19592"/>
                  <a:pt x="16492" y="19602"/>
                </a:cubicBezTo>
                <a:lnTo>
                  <a:pt x="16733" y="19602"/>
                </a:lnTo>
                <a:cubicBezTo>
                  <a:pt x="17131" y="19602"/>
                  <a:pt x="17539" y="19560"/>
                  <a:pt x="17927" y="19477"/>
                </a:cubicBezTo>
                <a:cubicBezTo>
                  <a:pt x="18167" y="19425"/>
                  <a:pt x="18408" y="19351"/>
                  <a:pt x="18639" y="19257"/>
                </a:cubicBezTo>
                <a:cubicBezTo>
                  <a:pt x="18848" y="19173"/>
                  <a:pt x="19058" y="19090"/>
                  <a:pt x="19267" y="18985"/>
                </a:cubicBezTo>
                <a:cubicBezTo>
                  <a:pt x="19696" y="18775"/>
                  <a:pt x="20084" y="18492"/>
                  <a:pt x="20440" y="18178"/>
                </a:cubicBezTo>
                <a:cubicBezTo>
                  <a:pt x="20617" y="18022"/>
                  <a:pt x="20785" y="17864"/>
                  <a:pt x="20931" y="17686"/>
                </a:cubicBezTo>
                <a:cubicBezTo>
                  <a:pt x="21089" y="17519"/>
                  <a:pt x="21215" y="17330"/>
                  <a:pt x="21340" y="17131"/>
                </a:cubicBezTo>
                <a:cubicBezTo>
                  <a:pt x="21466" y="16933"/>
                  <a:pt x="21581" y="16733"/>
                  <a:pt x="21664" y="16524"/>
                </a:cubicBezTo>
                <a:cubicBezTo>
                  <a:pt x="21759" y="16293"/>
                  <a:pt x="21843" y="16063"/>
                  <a:pt x="21916" y="15823"/>
                </a:cubicBezTo>
                <a:cubicBezTo>
                  <a:pt x="21978" y="15613"/>
                  <a:pt x="22041" y="15404"/>
                  <a:pt x="22083" y="15183"/>
                </a:cubicBezTo>
                <a:cubicBezTo>
                  <a:pt x="22146" y="14943"/>
                  <a:pt x="22199" y="14702"/>
                  <a:pt x="22241" y="14450"/>
                </a:cubicBezTo>
                <a:cubicBezTo>
                  <a:pt x="22324" y="14011"/>
                  <a:pt x="22376" y="13561"/>
                  <a:pt x="22429" y="13110"/>
                </a:cubicBezTo>
                <a:cubicBezTo>
                  <a:pt x="22471" y="12629"/>
                  <a:pt x="22481" y="12137"/>
                  <a:pt x="22481" y="11644"/>
                </a:cubicBezTo>
                <a:cubicBezTo>
                  <a:pt x="22471" y="11425"/>
                  <a:pt x="22460" y="11194"/>
                  <a:pt x="22450" y="10974"/>
                </a:cubicBezTo>
                <a:cubicBezTo>
                  <a:pt x="22439" y="10734"/>
                  <a:pt x="22429" y="10503"/>
                  <a:pt x="22408" y="10273"/>
                </a:cubicBezTo>
                <a:cubicBezTo>
                  <a:pt x="22376" y="9875"/>
                  <a:pt x="22335" y="9487"/>
                  <a:pt x="22304" y="9089"/>
                </a:cubicBezTo>
                <a:lnTo>
                  <a:pt x="22304" y="9079"/>
                </a:lnTo>
                <a:cubicBezTo>
                  <a:pt x="22304" y="9042"/>
                  <a:pt x="22295" y="9012"/>
                  <a:pt x="22293" y="8984"/>
                </a:cubicBezTo>
                <a:lnTo>
                  <a:pt x="22293" y="8984"/>
                </a:lnTo>
                <a:cubicBezTo>
                  <a:pt x="22294" y="8991"/>
                  <a:pt x="22296" y="8999"/>
                  <a:pt x="22304" y="9006"/>
                </a:cubicBezTo>
                <a:lnTo>
                  <a:pt x="22241" y="8283"/>
                </a:lnTo>
                <a:lnTo>
                  <a:pt x="22241" y="8273"/>
                </a:lnTo>
                <a:lnTo>
                  <a:pt x="22241" y="8210"/>
                </a:lnTo>
                <a:cubicBezTo>
                  <a:pt x="22230" y="8074"/>
                  <a:pt x="22220" y="7927"/>
                  <a:pt x="22209" y="7791"/>
                </a:cubicBezTo>
                <a:lnTo>
                  <a:pt x="22209" y="7781"/>
                </a:lnTo>
                <a:cubicBezTo>
                  <a:pt x="22178" y="7477"/>
                  <a:pt x="22146" y="7174"/>
                  <a:pt x="22125" y="6859"/>
                </a:cubicBezTo>
                <a:cubicBezTo>
                  <a:pt x="22073" y="6430"/>
                  <a:pt x="22031" y="5990"/>
                  <a:pt x="21978" y="5550"/>
                </a:cubicBezTo>
                <a:cubicBezTo>
                  <a:pt x="21927" y="5079"/>
                  <a:pt x="21874" y="4619"/>
                  <a:pt x="21811" y="4147"/>
                </a:cubicBezTo>
                <a:cubicBezTo>
                  <a:pt x="21759" y="3686"/>
                  <a:pt x="21706" y="3236"/>
                  <a:pt x="21654" y="2786"/>
                </a:cubicBezTo>
                <a:cubicBezTo>
                  <a:pt x="21633" y="2545"/>
                  <a:pt x="21602" y="2315"/>
                  <a:pt x="21571" y="2085"/>
                </a:cubicBezTo>
                <a:cubicBezTo>
                  <a:pt x="21539" y="1854"/>
                  <a:pt x="21508" y="1634"/>
                  <a:pt x="21476" y="1404"/>
                </a:cubicBezTo>
                <a:cubicBezTo>
                  <a:pt x="21445" y="1184"/>
                  <a:pt x="21413" y="954"/>
                  <a:pt x="21371" y="733"/>
                </a:cubicBezTo>
                <a:cubicBezTo>
                  <a:pt x="21361" y="619"/>
                  <a:pt x="21340" y="514"/>
                  <a:pt x="21319" y="398"/>
                </a:cubicBezTo>
                <a:cubicBezTo>
                  <a:pt x="21308" y="346"/>
                  <a:pt x="21308" y="305"/>
                  <a:pt x="21298" y="252"/>
                </a:cubicBezTo>
                <a:cubicBezTo>
                  <a:pt x="21287" y="210"/>
                  <a:pt x="21277" y="168"/>
                  <a:pt x="21256" y="137"/>
                </a:cubicBezTo>
                <a:cubicBezTo>
                  <a:pt x="21235" y="95"/>
                  <a:pt x="21204" y="74"/>
                  <a:pt x="21183" y="42"/>
                </a:cubicBezTo>
                <a:cubicBezTo>
                  <a:pt x="21141" y="15"/>
                  <a:pt x="21090" y="1"/>
                  <a:pt x="21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45"/>
          <p:cNvGrpSpPr/>
          <p:nvPr/>
        </p:nvGrpSpPr>
        <p:grpSpPr>
          <a:xfrm>
            <a:off x="1004250" y="1847588"/>
            <a:ext cx="865725" cy="856050"/>
            <a:chOff x="1004250" y="1847588"/>
            <a:chExt cx="865725" cy="856050"/>
          </a:xfrm>
        </p:grpSpPr>
        <p:sp>
          <p:nvSpPr>
            <p:cNvPr id="1035" name="Google Shape;1035;p45"/>
            <p:cNvSpPr/>
            <p:nvPr/>
          </p:nvSpPr>
          <p:spPr>
            <a:xfrm>
              <a:off x="1113150" y="2071413"/>
              <a:ext cx="721225" cy="632225"/>
            </a:xfrm>
            <a:custGeom>
              <a:avLst/>
              <a:gdLst/>
              <a:ahLst/>
              <a:cxnLst/>
              <a:rect l="l" t="t" r="r" b="b"/>
              <a:pathLst>
                <a:path w="28849" h="25289" extrusionOk="0">
                  <a:moveTo>
                    <a:pt x="17843" y="556"/>
                  </a:moveTo>
                  <a:cubicBezTo>
                    <a:pt x="17917" y="566"/>
                    <a:pt x="17990" y="566"/>
                    <a:pt x="18064" y="576"/>
                  </a:cubicBezTo>
                  <a:cubicBezTo>
                    <a:pt x="17980" y="566"/>
                    <a:pt x="17906" y="566"/>
                    <a:pt x="17822" y="556"/>
                  </a:cubicBezTo>
                  <a:close/>
                  <a:moveTo>
                    <a:pt x="17203" y="1"/>
                  </a:moveTo>
                  <a:cubicBezTo>
                    <a:pt x="16901" y="1"/>
                    <a:pt x="16597" y="11"/>
                    <a:pt x="16294" y="32"/>
                  </a:cubicBezTo>
                  <a:lnTo>
                    <a:pt x="16284" y="32"/>
                  </a:lnTo>
                  <a:cubicBezTo>
                    <a:pt x="16231" y="43"/>
                    <a:pt x="16189" y="43"/>
                    <a:pt x="16147" y="43"/>
                  </a:cubicBezTo>
                  <a:cubicBezTo>
                    <a:pt x="15561" y="95"/>
                    <a:pt x="14974" y="189"/>
                    <a:pt x="14399" y="294"/>
                  </a:cubicBezTo>
                  <a:cubicBezTo>
                    <a:pt x="13812" y="399"/>
                    <a:pt x="13236" y="525"/>
                    <a:pt x="12661" y="692"/>
                  </a:cubicBezTo>
                  <a:cubicBezTo>
                    <a:pt x="12053" y="860"/>
                    <a:pt x="11446" y="1048"/>
                    <a:pt x="10849" y="1268"/>
                  </a:cubicBezTo>
                  <a:cubicBezTo>
                    <a:pt x="10273" y="1488"/>
                    <a:pt x="9718" y="1739"/>
                    <a:pt x="9163" y="2021"/>
                  </a:cubicBezTo>
                  <a:cubicBezTo>
                    <a:pt x="8063" y="2587"/>
                    <a:pt x="7016" y="3247"/>
                    <a:pt x="5990" y="3959"/>
                  </a:cubicBezTo>
                  <a:cubicBezTo>
                    <a:pt x="5750" y="4127"/>
                    <a:pt x="5519" y="4304"/>
                    <a:pt x="5289" y="4483"/>
                  </a:cubicBezTo>
                  <a:cubicBezTo>
                    <a:pt x="5038" y="4681"/>
                    <a:pt x="4797" y="4880"/>
                    <a:pt x="4556" y="5100"/>
                  </a:cubicBezTo>
                  <a:cubicBezTo>
                    <a:pt x="4326" y="5309"/>
                    <a:pt x="4095" y="5519"/>
                    <a:pt x="3865" y="5749"/>
                  </a:cubicBezTo>
                  <a:cubicBezTo>
                    <a:pt x="3656" y="5948"/>
                    <a:pt x="3456" y="6158"/>
                    <a:pt x="3258" y="6367"/>
                  </a:cubicBezTo>
                  <a:cubicBezTo>
                    <a:pt x="3048" y="6598"/>
                    <a:pt x="2828" y="6828"/>
                    <a:pt x="2619" y="7068"/>
                  </a:cubicBezTo>
                  <a:cubicBezTo>
                    <a:pt x="2420" y="7299"/>
                    <a:pt x="2221" y="7519"/>
                    <a:pt x="2043" y="7760"/>
                  </a:cubicBezTo>
                  <a:cubicBezTo>
                    <a:pt x="1938" y="7896"/>
                    <a:pt x="1844" y="8032"/>
                    <a:pt x="1750" y="8178"/>
                  </a:cubicBezTo>
                  <a:cubicBezTo>
                    <a:pt x="1697" y="8241"/>
                    <a:pt x="1655" y="8304"/>
                    <a:pt x="1613" y="8367"/>
                  </a:cubicBezTo>
                  <a:cubicBezTo>
                    <a:pt x="1582" y="8420"/>
                    <a:pt x="1540" y="8482"/>
                    <a:pt x="1509" y="8545"/>
                  </a:cubicBezTo>
                  <a:cubicBezTo>
                    <a:pt x="1341" y="8807"/>
                    <a:pt x="1195" y="9069"/>
                    <a:pt x="1059" y="9351"/>
                  </a:cubicBezTo>
                  <a:cubicBezTo>
                    <a:pt x="1048" y="9362"/>
                    <a:pt x="1038" y="9383"/>
                    <a:pt x="1038" y="9393"/>
                  </a:cubicBezTo>
                  <a:lnTo>
                    <a:pt x="1027" y="9393"/>
                  </a:lnTo>
                  <a:cubicBezTo>
                    <a:pt x="1027" y="9397"/>
                    <a:pt x="1027" y="9401"/>
                    <a:pt x="1026" y="9405"/>
                  </a:cubicBezTo>
                  <a:lnTo>
                    <a:pt x="1026" y="9405"/>
                  </a:lnTo>
                  <a:cubicBezTo>
                    <a:pt x="1024" y="9411"/>
                    <a:pt x="1021" y="9417"/>
                    <a:pt x="1019" y="9423"/>
                  </a:cubicBezTo>
                  <a:lnTo>
                    <a:pt x="1019" y="9423"/>
                  </a:lnTo>
                  <a:cubicBezTo>
                    <a:pt x="1018" y="9424"/>
                    <a:pt x="1017" y="9424"/>
                    <a:pt x="1017" y="9425"/>
                  </a:cubicBezTo>
                  <a:cubicBezTo>
                    <a:pt x="1017" y="9424"/>
                    <a:pt x="1018" y="9424"/>
                    <a:pt x="1018" y="9423"/>
                  </a:cubicBezTo>
                  <a:lnTo>
                    <a:pt x="1018" y="9423"/>
                  </a:lnTo>
                  <a:cubicBezTo>
                    <a:pt x="1011" y="9441"/>
                    <a:pt x="1003" y="9462"/>
                    <a:pt x="996" y="9477"/>
                  </a:cubicBezTo>
                  <a:cubicBezTo>
                    <a:pt x="975" y="9509"/>
                    <a:pt x="954" y="9551"/>
                    <a:pt x="943" y="9582"/>
                  </a:cubicBezTo>
                  <a:lnTo>
                    <a:pt x="933" y="9592"/>
                  </a:lnTo>
                  <a:lnTo>
                    <a:pt x="933" y="9602"/>
                  </a:lnTo>
                  <a:cubicBezTo>
                    <a:pt x="922" y="9623"/>
                    <a:pt x="912" y="9655"/>
                    <a:pt x="901" y="9676"/>
                  </a:cubicBezTo>
                  <a:cubicBezTo>
                    <a:pt x="859" y="9739"/>
                    <a:pt x="828" y="9812"/>
                    <a:pt x="797" y="9886"/>
                  </a:cubicBezTo>
                  <a:cubicBezTo>
                    <a:pt x="755" y="9990"/>
                    <a:pt x="713" y="10095"/>
                    <a:pt x="661" y="10189"/>
                  </a:cubicBezTo>
                  <a:cubicBezTo>
                    <a:pt x="462" y="10691"/>
                    <a:pt x="273" y="11194"/>
                    <a:pt x="147" y="11708"/>
                  </a:cubicBezTo>
                  <a:cubicBezTo>
                    <a:pt x="85" y="12011"/>
                    <a:pt x="54" y="12304"/>
                    <a:pt x="22" y="12608"/>
                  </a:cubicBezTo>
                  <a:cubicBezTo>
                    <a:pt x="1" y="12922"/>
                    <a:pt x="1" y="13246"/>
                    <a:pt x="33" y="13560"/>
                  </a:cubicBezTo>
                  <a:cubicBezTo>
                    <a:pt x="64" y="13865"/>
                    <a:pt x="126" y="14179"/>
                    <a:pt x="200" y="14482"/>
                  </a:cubicBezTo>
                  <a:cubicBezTo>
                    <a:pt x="263" y="14775"/>
                    <a:pt x="357" y="15068"/>
                    <a:pt x="462" y="15341"/>
                  </a:cubicBezTo>
                  <a:cubicBezTo>
                    <a:pt x="514" y="15498"/>
                    <a:pt x="577" y="15645"/>
                    <a:pt x="640" y="15801"/>
                  </a:cubicBezTo>
                  <a:cubicBezTo>
                    <a:pt x="703" y="15938"/>
                    <a:pt x="766" y="16084"/>
                    <a:pt x="838" y="16220"/>
                  </a:cubicBezTo>
                  <a:cubicBezTo>
                    <a:pt x="975" y="16492"/>
                    <a:pt x="1122" y="16765"/>
                    <a:pt x="1278" y="17027"/>
                  </a:cubicBezTo>
                  <a:cubicBezTo>
                    <a:pt x="1446" y="17299"/>
                    <a:pt x="1603" y="17560"/>
                    <a:pt x="1781" y="17823"/>
                  </a:cubicBezTo>
                  <a:cubicBezTo>
                    <a:pt x="1938" y="18074"/>
                    <a:pt x="2095" y="18314"/>
                    <a:pt x="2253" y="18556"/>
                  </a:cubicBezTo>
                  <a:lnTo>
                    <a:pt x="2309" y="18640"/>
                  </a:lnTo>
                  <a:lnTo>
                    <a:pt x="2309" y="18640"/>
                  </a:lnTo>
                  <a:cubicBezTo>
                    <a:pt x="2308" y="18640"/>
                    <a:pt x="2306" y="18639"/>
                    <a:pt x="2304" y="18639"/>
                  </a:cubicBezTo>
                  <a:cubicBezTo>
                    <a:pt x="2451" y="18849"/>
                    <a:pt x="2598" y="19047"/>
                    <a:pt x="2744" y="19236"/>
                  </a:cubicBezTo>
                  <a:cubicBezTo>
                    <a:pt x="2891" y="19424"/>
                    <a:pt x="3037" y="19613"/>
                    <a:pt x="3195" y="19791"/>
                  </a:cubicBezTo>
                  <a:cubicBezTo>
                    <a:pt x="3509" y="20157"/>
                    <a:pt x="3854" y="20513"/>
                    <a:pt x="4200" y="20859"/>
                  </a:cubicBezTo>
                  <a:cubicBezTo>
                    <a:pt x="4410" y="21069"/>
                    <a:pt x="4629" y="21278"/>
                    <a:pt x="4859" y="21477"/>
                  </a:cubicBezTo>
                  <a:cubicBezTo>
                    <a:pt x="5090" y="21676"/>
                    <a:pt x="5320" y="21874"/>
                    <a:pt x="5571" y="22063"/>
                  </a:cubicBezTo>
                  <a:cubicBezTo>
                    <a:pt x="6032" y="22419"/>
                    <a:pt x="6535" y="22723"/>
                    <a:pt x="7048" y="23016"/>
                  </a:cubicBezTo>
                  <a:cubicBezTo>
                    <a:pt x="7561" y="23309"/>
                    <a:pt x="8084" y="23571"/>
                    <a:pt x="8619" y="23822"/>
                  </a:cubicBezTo>
                  <a:cubicBezTo>
                    <a:pt x="8891" y="23948"/>
                    <a:pt x="9152" y="24063"/>
                    <a:pt x="9425" y="24178"/>
                  </a:cubicBezTo>
                  <a:cubicBezTo>
                    <a:pt x="9708" y="24294"/>
                    <a:pt x="9990" y="24398"/>
                    <a:pt x="10273" y="24503"/>
                  </a:cubicBezTo>
                  <a:cubicBezTo>
                    <a:pt x="10839" y="24713"/>
                    <a:pt x="11393" y="24901"/>
                    <a:pt x="11980" y="25027"/>
                  </a:cubicBezTo>
                  <a:cubicBezTo>
                    <a:pt x="12284" y="25089"/>
                    <a:pt x="12587" y="25131"/>
                    <a:pt x="12891" y="25162"/>
                  </a:cubicBezTo>
                  <a:cubicBezTo>
                    <a:pt x="13184" y="25194"/>
                    <a:pt x="13477" y="25225"/>
                    <a:pt x="13771" y="25246"/>
                  </a:cubicBezTo>
                  <a:lnTo>
                    <a:pt x="13802" y="25246"/>
                  </a:lnTo>
                  <a:cubicBezTo>
                    <a:pt x="14283" y="25278"/>
                    <a:pt x="14776" y="25288"/>
                    <a:pt x="15257" y="25288"/>
                  </a:cubicBezTo>
                  <a:lnTo>
                    <a:pt x="15288" y="25288"/>
                  </a:lnTo>
                  <a:cubicBezTo>
                    <a:pt x="15760" y="25288"/>
                    <a:pt x="16221" y="25278"/>
                    <a:pt x="16682" y="25246"/>
                  </a:cubicBezTo>
                  <a:cubicBezTo>
                    <a:pt x="17299" y="25204"/>
                    <a:pt x="17917" y="25089"/>
                    <a:pt x="18524" y="24964"/>
                  </a:cubicBezTo>
                  <a:cubicBezTo>
                    <a:pt x="19111" y="24827"/>
                    <a:pt x="19686" y="24681"/>
                    <a:pt x="20252" y="24482"/>
                  </a:cubicBezTo>
                  <a:cubicBezTo>
                    <a:pt x="20242" y="24482"/>
                    <a:pt x="20221" y="24492"/>
                    <a:pt x="20210" y="24492"/>
                  </a:cubicBezTo>
                  <a:cubicBezTo>
                    <a:pt x="20472" y="24408"/>
                    <a:pt x="20733" y="24304"/>
                    <a:pt x="20996" y="24210"/>
                  </a:cubicBezTo>
                  <a:cubicBezTo>
                    <a:pt x="21236" y="24105"/>
                    <a:pt x="21487" y="23990"/>
                    <a:pt x="21729" y="23875"/>
                  </a:cubicBezTo>
                  <a:cubicBezTo>
                    <a:pt x="22220" y="23634"/>
                    <a:pt x="22702" y="23372"/>
                    <a:pt x="23153" y="23058"/>
                  </a:cubicBezTo>
                  <a:lnTo>
                    <a:pt x="23153" y="23058"/>
                  </a:lnTo>
                  <a:cubicBezTo>
                    <a:pt x="23142" y="23068"/>
                    <a:pt x="23132" y="23068"/>
                    <a:pt x="23132" y="23079"/>
                  </a:cubicBezTo>
                  <a:cubicBezTo>
                    <a:pt x="23299" y="22953"/>
                    <a:pt x="23477" y="22828"/>
                    <a:pt x="23655" y="22702"/>
                  </a:cubicBezTo>
                  <a:cubicBezTo>
                    <a:pt x="23886" y="22524"/>
                    <a:pt x="24126" y="22335"/>
                    <a:pt x="24356" y="22137"/>
                  </a:cubicBezTo>
                  <a:cubicBezTo>
                    <a:pt x="24577" y="21937"/>
                    <a:pt x="24786" y="21728"/>
                    <a:pt x="24996" y="21518"/>
                  </a:cubicBezTo>
                  <a:cubicBezTo>
                    <a:pt x="25385" y="21098"/>
                    <a:pt x="25775" y="20657"/>
                    <a:pt x="26096" y="20177"/>
                  </a:cubicBezTo>
                  <a:lnTo>
                    <a:pt x="26096" y="20177"/>
                  </a:lnTo>
                  <a:cubicBezTo>
                    <a:pt x="26095" y="20178"/>
                    <a:pt x="26095" y="20178"/>
                    <a:pt x="26095" y="20178"/>
                  </a:cubicBezTo>
                  <a:cubicBezTo>
                    <a:pt x="26099" y="20172"/>
                    <a:pt x="26103" y="20166"/>
                    <a:pt x="26107" y="20159"/>
                  </a:cubicBezTo>
                  <a:lnTo>
                    <a:pt x="26107" y="20159"/>
                  </a:lnTo>
                  <a:cubicBezTo>
                    <a:pt x="26103" y="20165"/>
                    <a:pt x="26100" y="20171"/>
                    <a:pt x="26096" y="20177"/>
                  </a:cubicBezTo>
                  <a:lnTo>
                    <a:pt x="26096" y="20177"/>
                  </a:lnTo>
                  <a:cubicBezTo>
                    <a:pt x="26106" y="20168"/>
                    <a:pt x="26115" y="20157"/>
                    <a:pt x="26116" y="20148"/>
                  </a:cubicBezTo>
                  <a:lnTo>
                    <a:pt x="26116" y="20148"/>
                  </a:lnTo>
                  <a:cubicBezTo>
                    <a:pt x="26113" y="20152"/>
                    <a:pt x="26110" y="20155"/>
                    <a:pt x="26107" y="20159"/>
                  </a:cubicBezTo>
                  <a:lnTo>
                    <a:pt x="26107" y="20159"/>
                  </a:lnTo>
                  <a:cubicBezTo>
                    <a:pt x="26110" y="20155"/>
                    <a:pt x="26113" y="20151"/>
                    <a:pt x="26116" y="20147"/>
                  </a:cubicBezTo>
                  <a:lnTo>
                    <a:pt x="26116" y="20147"/>
                  </a:lnTo>
                  <a:cubicBezTo>
                    <a:pt x="26116" y="20147"/>
                    <a:pt x="26116" y="20147"/>
                    <a:pt x="26116" y="20148"/>
                  </a:cubicBezTo>
                  <a:lnTo>
                    <a:pt x="26116" y="20148"/>
                  </a:lnTo>
                  <a:cubicBezTo>
                    <a:pt x="26245" y="19957"/>
                    <a:pt x="26373" y="19749"/>
                    <a:pt x="26492" y="19550"/>
                  </a:cubicBezTo>
                  <a:cubicBezTo>
                    <a:pt x="26618" y="19351"/>
                    <a:pt x="26734" y="19163"/>
                    <a:pt x="26848" y="18964"/>
                  </a:cubicBezTo>
                  <a:cubicBezTo>
                    <a:pt x="26964" y="18765"/>
                    <a:pt x="27079" y="18577"/>
                    <a:pt x="27184" y="18377"/>
                  </a:cubicBezTo>
                  <a:cubicBezTo>
                    <a:pt x="27299" y="18158"/>
                    <a:pt x="27404" y="17937"/>
                    <a:pt x="27498" y="17718"/>
                  </a:cubicBezTo>
                  <a:cubicBezTo>
                    <a:pt x="27739" y="17183"/>
                    <a:pt x="27979" y="16639"/>
                    <a:pt x="28168" y="16074"/>
                  </a:cubicBezTo>
                  <a:cubicBezTo>
                    <a:pt x="28262" y="15780"/>
                    <a:pt x="28346" y="15498"/>
                    <a:pt x="28409" y="15194"/>
                  </a:cubicBezTo>
                  <a:cubicBezTo>
                    <a:pt x="28482" y="14912"/>
                    <a:pt x="28545" y="14618"/>
                    <a:pt x="28587" y="14335"/>
                  </a:cubicBezTo>
                  <a:cubicBezTo>
                    <a:pt x="28629" y="14032"/>
                    <a:pt x="28660" y="13739"/>
                    <a:pt x="28691" y="13435"/>
                  </a:cubicBezTo>
                  <a:cubicBezTo>
                    <a:pt x="28733" y="13153"/>
                    <a:pt x="28765" y="12859"/>
                    <a:pt x="28786" y="12566"/>
                  </a:cubicBezTo>
                  <a:cubicBezTo>
                    <a:pt x="28828" y="11969"/>
                    <a:pt x="28849" y="11383"/>
                    <a:pt x="28796" y="10786"/>
                  </a:cubicBezTo>
                  <a:cubicBezTo>
                    <a:pt x="28765" y="10493"/>
                    <a:pt x="28712" y="10189"/>
                    <a:pt x="28639" y="9896"/>
                  </a:cubicBezTo>
                  <a:cubicBezTo>
                    <a:pt x="28577" y="9602"/>
                    <a:pt x="28503" y="9309"/>
                    <a:pt x="28419" y="9027"/>
                  </a:cubicBezTo>
                  <a:cubicBezTo>
                    <a:pt x="28346" y="8755"/>
                    <a:pt x="28262" y="8482"/>
                    <a:pt x="28168" y="8210"/>
                  </a:cubicBezTo>
                  <a:cubicBezTo>
                    <a:pt x="28084" y="7948"/>
                    <a:pt x="28000" y="7676"/>
                    <a:pt x="27906" y="7414"/>
                  </a:cubicBezTo>
                  <a:lnTo>
                    <a:pt x="27906" y="7404"/>
                  </a:lnTo>
                  <a:cubicBezTo>
                    <a:pt x="27906" y="7404"/>
                    <a:pt x="27906" y="7393"/>
                    <a:pt x="27896" y="7393"/>
                  </a:cubicBezTo>
                  <a:cubicBezTo>
                    <a:pt x="27886" y="7354"/>
                    <a:pt x="27876" y="7315"/>
                    <a:pt x="27858" y="7276"/>
                  </a:cubicBezTo>
                  <a:lnTo>
                    <a:pt x="27858" y="7276"/>
                  </a:lnTo>
                  <a:cubicBezTo>
                    <a:pt x="27861" y="7278"/>
                    <a:pt x="27865" y="7278"/>
                    <a:pt x="27865" y="7278"/>
                  </a:cubicBezTo>
                  <a:cubicBezTo>
                    <a:pt x="27718" y="6870"/>
                    <a:pt x="27561" y="6461"/>
                    <a:pt x="27372" y="6063"/>
                  </a:cubicBezTo>
                  <a:cubicBezTo>
                    <a:pt x="27267" y="5875"/>
                    <a:pt x="27173" y="5676"/>
                    <a:pt x="27069" y="5488"/>
                  </a:cubicBezTo>
                  <a:cubicBezTo>
                    <a:pt x="27016" y="5372"/>
                    <a:pt x="26953" y="5267"/>
                    <a:pt x="26890" y="5153"/>
                  </a:cubicBezTo>
                  <a:cubicBezTo>
                    <a:pt x="26828" y="4985"/>
                    <a:pt x="26744" y="4818"/>
                    <a:pt x="26660" y="4650"/>
                  </a:cubicBezTo>
                  <a:cubicBezTo>
                    <a:pt x="26555" y="4430"/>
                    <a:pt x="26441" y="4210"/>
                    <a:pt x="26325" y="4001"/>
                  </a:cubicBezTo>
                  <a:cubicBezTo>
                    <a:pt x="26220" y="3802"/>
                    <a:pt x="26095" y="3613"/>
                    <a:pt x="25948" y="3435"/>
                  </a:cubicBezTo>
                  <a:cubicBezTo>
                    <a:pt x="25864" y="3320"/>
                    <a:pt x="25759" y="3215"/>
                    <a:pt x="25655" y="3121"/>
                  </a:cubicBezTo>
                  <a:cubicBezTo>
                    <a:pt x="25550" y="3017"/>
                    <a:pt x="25456" y="2922"/>
                    <a:pt x="25352" y="2828"/>
                  </a:cubicBezTo>
                  <a:cubicBezTo>
                    <a:pt x="25142" y="2629"/>
                    <a:pt x="24922" y="2440"/>
                    <a:pt x="24691" y="2252"/>
                  </a:cubicBezTo>
                  <a:cubicBezTo>
                    <a:pt x="24472" y="2074"/>
                    <a:pt x="24231" y="1907"/>
                    <a:pt x="23990" y="1749"/>
                  </a:cubicBezTo>
                  <a:cubicBezTo>
                    <a:pt x="23749" y="1593"/>
                    <a:pt x="23498" y="1467"/>
                    <a:pt x="23246" y="1330"/>
                  </a:cubicBezTo>
                  <a:cubicBezTo>
                    <a:pt x="22723" y="1069"/>
                    <a:pt x="22178" y="818"/>
                    <a:pt x="21624" y="650"/>
                  </a:cubicBezTo>
                  <a:cubicBezTo>
                    <a:pt x="21550" y="618"/>
                    <a:pt x="21466" y="597"/>
                    <a:pt x="21394" y="576"/>
                  </a:cubicBezTo>
                  <a:cubicBezTo>
                    <a:pt x="21383" y="576"/>
                    <a:pt x="21373" y="566"/>
                    <a:pt x="21362" y="566"/>
                  </a:cubicBezTo>
                  <a:cubicBezTo>
                    <a:pt x="21352" y="556"/>
                    <a:pt x="21341" y="556"/>
                    <a:pt x="21331" y="545"/>
                  </a:cubicBezTo>
                  <a:cubicBezTo>
                    <a:pt x="21320" y="545"/>
                    <a:pt x="21320" y="535"/>
                    <a:pt x="21310" y="535"/>
                  </a:cubicBezTo>
                  <a:cubicBezTo>
                    <a:pt x="21327" y="499"/>
                    <a:pt x="21300" y="457"/>
                    <a:pt x="21266" y="457"/>
                  </a:cubicBezTo>
                  <a:cubicBezTo>
                    <a:pt x="21260" y="457"/>
                    <a:pt x="21254" y="458"/>
                    <a:pt x="21247" y="462"/>
                  </a:cubicBezTo>
                  <a:cubicBezTo>
                    <a:pt x="21215" y="472"/>
                    <a:pt x="21194" y="493"/>
                    <a:pt x="21194" y="525"/>
                  </a:cubicBezTo>
                  <a:cubicBezTo>
                    <a:pt x="20765" y="409"/>
                    <a:pt x="20325" y="315"/>
                    <a:pt x="19875" y="241"/>
                  </a:cubicBezTo>
                  <a:cubicBezTo>
                    <a:pt x="19592" y="189"/>
                    <a:pt x="19299" y="158"/>
                    <a:pt x="19006" y="127"/>
                  </a:cubicBezTo>
                  <a:cubicBezTo>
                    <a:pt x="18702" y="95"/>
                    <a:pt x="18399" y="64"/>
                    <a:pt x="18106" y="32"/>
                  </a:cubicBezTo>
                  <a:cubicBezTo>
                    <a:pt x="17807" y="11"/>
                    <a:pt x="17506" y="1"/>
                    <a:pt x="17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328325" y="2416438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100875" y="2115363"/>
              <a:ext cx="376700" cy="523875"/>
            </a:xfrm>
            <a:custGeom>
              <a:avLst/>
              <a:gdLst/>
              <a:ahLst/>
              <a:cxnLst/>
              <a:rect l="l" t="t" r="r" b="b"/>
              <a:pathLst>
                <a:path w="15068" h="20955" extrusionOk="0">
                  <a:moveTo>
                    <a:pt x="8444" y="11658"/>
                  </a:moveTo>
                  <a:lnTo>
                    <a:pt x="8444" y="11658"/>
                  </a:lnTo>
                  <a:cubicBezTo>
                    <a:pt x="8448" y="11665"/>
                    <a:pt x="8454" y="11671"/>
                    <a:pt x="8461" y="11677"/>
                  </a:cubicBezTo>
                  <a:cubicBezTo>
                    <a:pt x="8455" y="11671"/>
                    <a:pt x="8450" y="11665"/>
                    <a:pt x="8444" y="11658"/>
                  </a:cubicBezTo>
                  <a:close/>
                  <a:moveTo>
                    <a:pt x="9225" y="12002"/>
                  </a:moveTo>
                  <a:cubicBezTo>
                    <a:pt x="9222" y="12002"/>
                    <a:pt x="9220" y="12002"/>
                    <a:pt x="9219" y="12003"/>
                  </a:cubicBezTo>
                  <a:lnTo>
                    <a:pt x="9219" y="12003"/>
                  </a:lnTo>
                  <a:cubicBezTo>
                    <a:pt x="9221" y="12003"/>
                    <a:pt x="9223" y="12002"/>
                    <a:pt x="9225" y="12002"/>
                  </a:cubicBezTo>
                  <a:close/>
                  <a:moveTo>
                    <a:pt x="9215" y="12007"/>
                  </a:moveTo>
                  <a:lnTo>
                    <a:pt x="9215" y="12007"/>
                  </a:lnTo>
                  <a:cubicBezTo>
                    <a:pt x="9212" y="12009"/>
                    <a:pt x="9209" y="12012"/>
                    <a:pt x="9204" y="12012"/>
                  </a:cubicBezTo>
                  <a:lnTo>
                    <a:pt x="9215" y="12012"/>
                  </a:lnTo>
                  <a:cubicBezTo>
                    <a:pt x="9215" y="12010"/>
                    <a:pt x="9215" y="12008"/>
                    <a:pt x="9215" y="12007"/>
                  </a:cubicBezTo>
                  <a:close/>
                  <a:moveTo>
                    <a:pt x="10960" y="0"/>
                  </a:moveTo>
                  <a:cubicBezTo>
                    <a:pt x="10846" y="0"/>
                    <a:pt x="10732" y="3"/>
                    <a:pt x="10618" y="12"/>
                  </a:cubicBezTo>
                  <a:lnTo>
                    <a:pt x="10565" y="12"/>
                  </a:lnTo>
                  <a:cubicBezTo>
                    <a:pt x="10555" y="23"/>
                    <a:pt x="10544" y="23"/>
                    <a:pt x="10534" y="23"/>
                  </a:cubicBezTo>
                  <a:lnTo>
                    <a:pt x="10513" y="23"/>
                  </a:lnTo>
                  <a:cubicBezTo>
                    <a:pt x="10293" y="44"/>
                    <a:pt x="10062" y="75"/>
                    <a:pt x="9853" y="117"/>
                  </a:cubicBezTo>
                  <a:cubicBezTo>
                    <a:pt x="9602" y="170"/>
                    <a:pt x="9361" y="222"/>
                    <a:pt x="9120" y="284"/>
                  </a:cubicBezTo>
                  <a:cubicBezTo>
                    <a:pt x="8628" y="410"/>
                    <a:pt x="8136" y="557"/>
                    <a:pt x="7654" y="724"/>
                  </a:cubicBezTo>
                  <a:cubicBezTo>
                    <a:pt x="7151" y="892"/>
                    <a:pt x="6670" y="1080"/>
                    <a:pt x="6188" y="1300"/>
                  </a:cubicBezTo>
                  <a:cubicBezTo>
                    <a:pt x="5948" y="1415"/>
                    <a:pt x="5717" y="1541"/>
                    <a:pt x="5476" y="1667"/>
                  </a:cubicBezTo>
                  <a:cubicBezTo>
                    <a:pt x="5371" y="1719"/>
                    <a:pt x="5267" y="1782"/>
                    <a:pt x="5152" y="1845"/>
                  </a:cubicBezTo>
                  <a:cubicBezTo>
                    <a:pt x="5047" y="1918"/>
                    <a:pt x="4932" y="1981"/>
                    <a:pt x="4827" y="2044"/>
                  </a:cubicBezTo>
                  <a:cubicBezTo>
                    <a:pt x="4596" y="2201"/>
                    <a:pt x="4377" y="2358"/>
                    <a:pt x="4157" y="2525"/>
                  </a:cubicBezTo>
                  <a:cubicBezTo>
                    <a:pt x="3947" y="2672"/>
                    <a:pt x="3759" y="2839"/>
                    <a:pt x="3560" y="3007"/>
                  </a:cubicBezTo>
                  <a:cubicBezTo>
                    <a:pt x="3372" y="3164"/>
                    <a:pt x="3183" y="3342"/>
                    <a:pt x="3005" y="3509"/>
                  </a:cubicBezTo>
                  <a:cubicBezTo>
                    <a:pt x="2816" y="3688"/>
                    <a:pt x="2628" y="3865"/>
                    <a:pt x="2460" y="4054"/>
                  </a:cubicBezTo>
                  <a:cubicBezTo>
                    <a:pt x="2083" y="4452"/>
                    <a:pt x="1738" y="4861"/>
                    <a:pt x="1434" y="5321"/>
                  </a:cubicBezTo>
                  <a:lnTo>
                    <a:pt x="1434" y="5310"/>
                  </a:lnTo>
                  <a:lnTo>
                    <a:pt x="1089" y="5845"/>
                  </a:lnTo>
                  <a:cubicBezTo>
                    <a:pt x="984" y="6022"/>
                    <a:pt x="890" y="6211"/>
                    <a:pt x="796" y="6389"/>
                  </a:cubicBezTo>
                  <a:cubicBezTo>
                    <a:pt x="617" y="6745"/>
                    <a:pt x="461" y="7111"/>
                    <a:pt x="345" y="7499"/>
                  </a:cubicBezTo>
                  <a:cubicBezTo>
                    <a:pt x="261" y="7751"/>
                    <a:pt x="199" y="8012"/>
                    <a:pt x="147" y="8274"/>
                  </a:cubicBezTo>
                  <a:cubicBezTo>
                    <a:pt x="126" y="8400"/>
                    <a:pt x="105" y="8536"/>
                    <a:pt x="84" y="8661"/>
                  </a:cubicBezTo>
                  <a:cubicBezTo>
                    <a:pt x="73" y="8787"/>
                    <a:pt x="63" y="8912"/>
                    <a:pt x="42" y="9049"/>
                  </a:cubicBezTo>
                  <a:cubicBezTo>
                    <a:pt x="0" y="9552"/>
                    <a:pt x="0" y="10054"/>
                    <a:pt x="42" y="10557"/>
                  </a:cubicBezTo>
                  <a:cubicBezTo>
                    <a:pt x="73" y="11070"/>
                    <a:pt x="136" y="11593"/>
                    <a:pt x="230" y="12107"/>
                  </a:cubicBezTo>
                  <a:cubicBezTo>
                    <a:pt x="272" y="12358"/>
                    <a:pt x="335" y="12619"/>
                    <a:pt x="398" y="12871"/>
                  </a:cubicBezTo>
                  <a:cubicBezTo>
                    <a:pt x="461" y="13112"/>
                    <a:pt x="524" y="13352"/>
                    <a:pt x="597" y="13583"/>
                  </a:cubicBezTo>
                  <a:cubicBezTo>
                    <a:pt x="775" y="14085"/>
                    <a:pt x="984" y="14567"/>
                    <a:pt x="1225" y="15038"/>
                  </a:cubicBezTo>
                  <a:cubicBezTo>
                    <a:pt x="1350" y="15258"/>
                    <a:pt x="1466" y="15488"/>
                    <a:pt x="1602" y="15698"/>
                  </a:cubicBezTo>
                  <a:cubicBezTo>
                    <a:pt x="1717" y="15897"/>
                    <a:pt x="1843" y="16086"/>
                    <a:pt x="1979" y="16284"/>
                  </a:cubicBezTo>
                  <a:cubicBezTo>
                    <a:pt x="2188" y="16588"/>
                    <a:pt x="2398" y="16902"/>
                    <a:pt x="2628" y="17206"/>
                  </a:cubicBezTo>
                  <a:cubicBezTo>
                    <a:pt x="2869" y="17531"/>
                    <a:pt x="3141" y="17834"/>
                    <a:pt x="3403" y="18138"/>
                  </a:cubicBezTo>
                  <a:lnTo>
                    <a:pt x="3403" y="18127"/>
                  </a:lnTo>
                  <a:cubicBezTo>
                    <a:pt x="3602" y="18368"/>
                    <a:pt x="3812" y="18599"/>
                    <a:pt x="4021" y="18829"/>
                  </a:cubicBezTo>
                  <a:cubicBezTo>
                    <a:pt x="4324" y="19164"/>
                    <a:pt x="4628" y="19478"/>
                    <a:pt x="4963" y="19771"/>
                  </a:cubicBezTo>
                  <a:cubicBezTo>
                    <a:pt x="5131" y="19928"/>
                    <a:pt x="5308" y="20065"/>
                    <a:pt x="5497" y="20190"/>
                  </a:cubicBezTo>
                  <a:cubicBezTo>
                    <a:pt x="5717" y="20337"/>
                    <a:pt x="5927" y="20472"/>
                    <a:pt x="6157" y="20588"/>
                  </a:cubicBezTo>
                  <a:cubicBezTo>
                    <a:pt x="6272" y="20640"/>
                    <a:pt x="6377" y="20682"/>
                    <a:pt x="6492" y="20724"/>
                  </a:cubicBezTo>
                  <a:cubicBezTo>
                    <a:pt x="6618" y="20766"/>
                    <a:pt x="6733" y="20808"/>
                    <a:pt x="6858" y="20839"/>
                  </a:cubicBezTo>
                  <a:cubicBezTo>
                    <a:pt x="7078" y="20891"/>
                    <a:pt x="7298" y="20944"/>
                    <a:pt x="7528" y="20954"/>
                  </a:cubicBezTo>
                  <a:lnTo>
                    <a:pt x="7696" y="20954"/>
                  </a:lnTo>
                  <a:cubicBezTo>
                    <a:pt x="7874" y="20954"/>
                    <a:pt x="8052" y="20933"/>
                    <a:pt x="8209" y="20829"/>
                  </a:cubicBezTo>
                  <a:cubicBezTo>
                    <a:pt x="8366" y="20724"/>
                    <a:pt x="8492" y="20588"/>
                    <a:pt x="8617" y="20452"/>
                  </a:cubicBezTo>
                  <a:cubicBezTo>
                    <a:pt x="8743" y="20305"/>
                    <a:pt x="8859" y="20158"/>
                    <a:pt x="8952" y="20002"/>
                  </a:cubicBezTo>
                  <a:cubicBezTo>
                    <a:pt x="9068" y="19834"/>
                    <a:pt x="9162" y="19656"/>
                    <a:pt x="9246" y="19478"/>
                  </a:cubicBezTo>
                  <a:cubicBezTo>
                    <a:pt x="9403" y="19153"/>
                    <a:pt x="9539" y="18829"/>
                    <a:pt x="9664" y="18483"/>
                  </a:cubicBezTo>
                  <a:cubicBezTo>
                    <a:pt x="9664" y="18473"/>
                    <a:pt x="9675" y="18452"/>
                    <a:pt x="9675" y="18441"/>
                  </a:cubicBezTo>
                  <a:lnTo>
                    <a:pt x="9675" y="18452"/>
                  </a:lnTo>
                  <a:cubicBezTo>
                    <a:pt x="9748" y="18222"/>
                    <a:pt x="9822" y="17991"/>
                    <a:pt x="9853" y="17750"/>
                  </a:cubicBezTo>
                  <a:cubicBezTo>
                    <a:pt x="9895" y="17520"/>
                    <a:pt x="9916" y="17289"/>
                    <a:pt x="9937" y="17070"/>
                  </a:cubicBezTo>
                  <a:lnTo>
                    <a:pt x="9937" y="17059"/>
                  </a:lnTo>
                  <a:lnTo>
                    <a:pt x="9937" y="17038"/>
                  </a:lnTo>
                  <a:lnTo>
                    <a:pt x="9937" y="17028"/>
                  </a:lnTo>
                  <a:cubicBezTo>
                    <a:pt x="9948" y="16714"/>
                    <a:pt x="9937" y="16400"/>
                    <a:pt x="9906" y="16096"/>
                  </a:cubicBezTo>
                  <a:cubicBezTo>
                    <a:pt x="9864" y="15781"/>
                    <a:pt x="9801" y="15467"/>
                    <a:pt x="9727" y="15164"/>
                  </a:cubicBezTo>
                  <a:cubicBezTo>
                    <a:pt x="9612" y="14692"/>
                    <a:pt x="9445" y="14232"/>
                    <a:pt x="9246" y="13792"/>
                  </a:cubicBezTo>
                  <a:lnTo>
                    <a:pt x="9152" y="13604"/>
                  </a:lnTo>
                  <a:cubicBezTo>
                    <a:pt x="9141" y="13624"/>
                    <a:pt x="9131" y="13635"/>
                    <a:pt x="9120" y="13645"/>
                  </a:cubicBezTo>
                  <a:cubicBezTo>
                    <a:pt x="8973" y="13834"/>
                    <a:pt x="8806" y="13991"/>
                    <a:pt x="8628" y="14138"/>
                  </a:cubicBezTo>
                  <a:cubicBezTo>
                    <a:pt x="8471" y="14274"/>
                    <a:pt x="8314" y="14410"/>
                    <a:pt x="8157" y="14536"/>
                  </a:cubicBezTo>
                  <a:cubicBezTo>
                    <a:pt x="7979" y="14672"/>
                    <a:pt x="7791" y="14797"/>
                    <a:pt x="7602" y="14902"/>
                  </a:cubicBezTo>
                  <a:cubicBezTo>
                    <a:pt x="7235" y="15101"/>
                    <a:pt x="6827" y="15195"/>
                    <a:pt x="6408" y="15195"/>
                  </a:cubicBezTo>
                  <a:lnTo>
                    <a:pt x="6304" y="15195"/>
                  </a:lnTo>
                  <a:cubicBezTo>
                    <a:pt x="6199" y="15185"/>
                    <a:pt x="6104" y="15174"/>
                    <a:pt x="6000" y="15153"/>
                  </a:cubicBezTo>
                  <a:cubicBezTo>
                    <a:pt x="5895" y="15143"/>
                    <a:pt x="5801" y="15122"/>
                    <a:pt x="5696" y="15101"/>
                  </a:cubicBezTo>
                  <a:cubicBezTo>
                    <a:pt x="5487" y="15059"/>
                    <a:pt x="5288" y="14997"/>
                    <a:pt x="5099" y="14902"/>
                  </a:cubicBezTo>
                  <a:cubicBezTo>
                    <a:pt x="4942" y="14818"/>
                    <a:pt x="4806" y="14703"/>
                    <a:pt x="4680" y="14588"/>
                  </a:cubicBezTo>
                  <a:cubicBezTo>
                    <a:pt x="4670" y="14588"/>
                    <a:pt x="4670" y="14578"/>
                    <a:pt x="4659" y="14578"/>
                  </a:cubicBezTo>
                  <a:cubicBezTo>
                    <a:pt x="4492" y="14420"/>
                    <a:pt x="4335" y="14222"/>
                    <a:pt x="4240" y="14012"/>
                  </a:cubicBezTo>
                  <a:cubicBezTo>
                    <a:pt x="4189" y="13897"/>
                    <a:pt x="4147" y="13792"/>
                    <a:pt x="4126" y="13677"/>
                  </a:cubicBezTo>
                  <a:cubicBezTo>
                    <a:pt x="4094" y="13562"/>
                    <a:pt x="4084" y="13447"/>
                    <a:pt x="4084" y="13331"/>
                  </a:cubicBezTo>
                  <a:cubicBezTo>
                    <a:pt x="4073" y="13101"/>
                    <a:pt x="4115" y="12871"/>
                    <a:pt x="4189" y="12640"/>
                  </a:cubicBezTo>
                  <a:cubicBezTo>
                    <a:pt x="4261" y="12410"/>
                    <a:pt x="4366" y="12190"/>
                    <a:pt x="4503" y="11991"/>
                  </a:cubicBezTo>
                  <a:cubicBezTo>
                    <a:pt x="4565" y="11907"/>
                    <a:pt x="4628" y="11823"/>
                    <a:pt x="4691" y="11751"/>
                  </a:cubicBezTo>
                  <a:cubicBezTo>
                    <a:pt x="4806" y="11625"/>
                    <a:pt x="4932" y="11499"/>
                    <a:pt x="5068" y="11395"/>
                  </a:cubicBezTo>
                  <a:cubicBezTo>
                    <a:pt x="5215" y="11279"/>
                    <a:pt x="5371" y="11185"/>
                    <a:pt x="5539" y="11111"/>
                  </a:cubicBezTo>
                  <a:cubicBezTo>
                    <a:pt x="5685" y="11039"/>
                    <a:pt x="5843" y="10997"/>
                    <a:pt x="6000" y="10965"/>
                  </a:cubicBezTo>
                  <a:cubicBezTo>
                    <a:pt x="6178" y="10923"/>
                    <a:pt x="6356" y="10902"/>
                    <a:pt x="6534" y="10892"/>
                  </a:cubicBezTo>
                  <a:cubicBezTo>
                    <a:pt x="6618" y="10892"/>
                    <a:pt x="6702" y="10892"/>
                    <a:pt x="6795" y="10902"/>
                  </a:cubicBezTo>
                  <a:cubicBezTo>
                    <a:pt x="6890" y="10913"/>
                    <a:pt x="6984" y="10923"/>
                    <a:pt x="7078" y="10944"/>
                  </a:cubicBezTo>
                  <a:cubicBezTo>
                    <a:pt x="7261" y="10975"/>
                    <a:pt x="7443" y="11015"/>
                    <a:pt x="7616" y="11084"/>
                  </a:cubicBezTo>
                  <a:lnTo>
                    <a:pt x="7616" y="11084"/>
                  </a:lnTo>
                  <a:cubicBezTo>
                    <a:pt x="7617" y="11084"/>
                    <a:pt x="7618" y="11085"/>
                    <a:pt x="7620" y="11086"/>
                  </a:cubicBezTo>
                  <a:lnTo>
                    <a:pt x="7620" y="11086"/>
                  </a:lnTo>
                  <a:cubicBezTo>
                    <a:pt x="7618" y="11085"/>
                    <a:pt x="7617" y="11084"/>
                    <a:pt x="7616" y="11084"/>
                  </a:cubicBezTo>
                  <a:lnTo>
                    <a:pt x="7616" y="11084"/>
                  </a:lnTo>
                  <a:cubicBezTo>
                    <a:pt x="7621" y="11086"/>
                    <a:pt x="7626" y="11088"/>
                    <a:pt x="7632" y="11090"/>
                  </a:cubicBezTo>
                  <a:lnTo>
                    <a:pt x="7632" y="11090"/>
                  </a:lnTo>
                  <a:cubicBezTo>
                    <a:pt x="7628" y="11089"/>
                    <a:pt x="7624" y="11088"/>
                    <a:pt x="7620" y="11086"/>
                  </a:cubicBezTo>
                  <a:lnTo>
                    <a:pt x="7620" y="11086"/>
                  </a:lnTo>
                  <a:cubicBezTo>
                    <a:pt x="7623" y="11088"/>
                    <a:pt x="7628" y="11090"/>
                    <a:pt x="7633" y="11090"/>
                  </a:cubicBezTo>
                  <a:cubicBezTo>
                    <a:pt x="7633" y="11090"/>
                    <a:pt x="7632" y="11090"/>
                    <a:pt x="7632" y="11090"/>
                  </a:cubicBezTo>
                  <a:lnTo>
                    <a:pt x="7632" y="11090"/>
                  </a:lnTo>
                  <a:cubicBezTo>
                    <a:pt x="7636" y="11090"/>
                    <a:pt x="7640" y="11090"/>
                    <a:pt x="7644" y="11090"/>
                  </a:cubicBezTo>
                  <a:lnTo>
                    <a:pt x="7633" y="11090"/>
                  </a:lnTo>
                  <a:cubicBezTo>
                    <a:pt x="7822" y="11174"/>
                    <a:pt x="8010" y="11279"/>
                    <a:pt x="8178" y="11405"/>
                  </a:cubicBezTo>
                  <a:cubicBezTo>
                    <a:pt x="8178" y="11415"/>
                    <a:pt x="8188" y="11415"/>
                    <a:pt x="8188" y="11415"/>
                  </a:cubicBezTo>
                  <a:cubicBezTo>
                    <a:pt x="8188" y="11426"/>
                    <a:pt x="8198" y="11426"/>
                    <a:pt x="8198" y="11426"/>
                  </a:cubicBezTo>
                  <a:lnTo>
                    <a:pt x="8188" y="11426"/>
                  </a:lnTo>
                  <a:cubicBezTo>
                    <a:pt x="8286" y="11494"/>
                    <a:pt x="8366" y="11572"/>
                    <a:pt x="8444" y="11658"/>
                  </a:cubicBezTo>
                  <a:lnTo>
                    <a:pt x="8444" y="11658"/>
                  </a:lnTo>
                  <a:cubicBezTo>
                    <a:pt x="8441" y="11654"/>
                    <a:pt x="8440" y="11650"/>
                    <a:pt x="8440" y="11646"/>
                  </a:cubicBezTo>
                  <a:lnTo>
                    <a:pt x="8440" y="11646"/>
                  </a:lnTo>
                  <a:cubicBezTo>
                    <a:pt x="8513" y="11730"/>
                    <a:pt x="8586" y="11802"/>
                    <a:pt x="8670" y="11876"/>
                  </a:cubicBezTo>
                  <a:cubicBezTo>
                    <a:pt x="8733" y="11949"/>
                    <a:pt x="8806" y="12023"/>
                    <a:pt x="8880" y="12086"/>
                  </a:cubicBezTo>
                  <a:cubicBezTo>
                    <a:pt x="8890" y="12086"/>
                    <a:pt x="8900" y="12096"/>
                    <a:pt x="8911" y="12107"/>
                  </a:cubicBezTo>
                  <a:cubicBezTo>
                    <a:pt x="8911" y="12096"/>
                    <a:pt x="8921" y="12096"/>
                    <a:pt x="8921" y="12096"/>
                  </a:cubicBezTo>
                  <a:cubicBezTo>
                    <a:pt x="8984" y="12086"/>
                    <a:pt x="9047" y="12065"/>
                    <a:pt x="9099" y="12044"/>
                  </a:cubicBezTo>
                  <a:lnTo>
                    <a:pt x="9110" y="12044"/>
                  </a:lnTo>
                  <a:cubicBezTo>
                    <a:pt x="9149" y="12034"/>
                    <a:pt x="9178" y="12015"/>
                    <a:pt x="9215" y="12004"/>
                  </a:cubicBezTo>
                  <a:lnTo>
                    <a:pt x="9215" y="12004"/>
                  </a:lnTo>
                  <a:cubicBezTo>
                    <a:pt x="9215" y="12005"/>
                    <a:pt x="9215" y="12006"/>
                    <a:pt x="9215" y="12007"/>
                  </a:cubicBezTo>
                  <a:lnTo>
                    <a:pt x="9215" y="12007"/>
                  </a:lnTo>
                  <a:cubicBezTo>
                    <a:pt x="9216" y="12005"/>
                    <a:pt x="9217" y="12004"/>
                    <a:pt x="9219" y="12003"/>
                  </a:cubicBezTo>
                  <a:lnTo>
                    <a:pt x="9219" y="12003"/>
                  </a:lnTo>
                  <a:cubicBezTo>
                    <a:pt x="9218" y="12004"/>
                    <a:pt x="9216" y="12004"/>
                    <a:pt x="9215" y="12004"/>
                  </a:cubicBezTo>
                  <a:lnTo>
                    <a:pt x="9215" y="12004"/>
                  </a:lnTo>
                  <a:cubicBezTo>
                    <a:pt x="9216" y="12002"/>
                    <a:pt x="9218" y="12002"/>
                    <a:pt x="9225" y="12002"/>
                  </a:cubicBezTo>
                  <a:lnTo>
                    <a:pt x="9215" y="12002"/>
                  </a:lnTo>
                  <a:cubicBezTo>
                    <a:pt x="9340" y="11960"/>
                    <a:pt x="9476" y="11907"/>
                    <a:pt x="9602" y="11855"/>
                  </a:cubicBezTo>
                  <a:cubicBezTo>
                    <a:pt x="9612" y="11844"/>
                    <a:pt x="9623" y="11834"/>
                    <a:pt x="9643" y="11834"/>
                  </a:cubicBezTo>
                  <a:cubicBezTo>
                    <a:pt x="9801" y="11751"/>
                    <a:pt x="9968" y="11677"/>
                    <a:pt x="10136" y="11593"/>
                  </a:cubicBezTo>
                  <a:cubicBezTo>
                    <a:pt x="10230" y="11541"/>
                    <a:pt x="10314" y="11488"/>
                    <a:pt x="10408" y="11426"/>
                  </a:cubicBezTo>
                  <a:cubicBezTo>
                    <a:pt x="10450" y="11395"/>
                    <a:pt x="10492" y="11363"/>
                    <a:pt x="10534" y="11342"/>
                  </a:cubicBezTo>
                  <a:cubicBezTo>
                    <a:pt x="10639" y="11248"/>
                    <a:pt x="10753" y="11164"/>
                    <a:pt x="10869" y="11080"/>
                  </a:cubicBezTo>
                  <a:cubicBezTo>
                    <a:pt x="11088" y="10902"/>
                    <a:pt x="11298" y="10724"/>
                    <a:pt x="11518" y="10536"/>
                  </a:cubicBezTo>
                  <a:cubicBezTo>
                    <a:pt x="11633" y="10441"/>
                    <a:pt x="11749" y="10347"/>
                    <a:pt x="11853" y="10243"/>
                  </a:cubicBezTo>
                  <a:cubicBezTo>
                    <a:pt x="11958" y="10138"/>
                    <a:pt x="12063" y="10033"/>
                    <a:pt x="12177" y="9939"/>
                  </a:cubicBezTo>
                  <a:cubicBezTo>
                    <a:pt x="12387" y="9729"/>
                    <a:pt x="12586" y="9510"/>
                    <a:pt x="12775" y="9289"/>
                  </a:cubicBezTo>
                  <a:cubicBezTo>
                    <a:pt x="12900" y="9154"/>
                    <a:pt x="13026" y="9007"/>
                    <a:pt x="13152" y="8861"/>
                  </a:cubicBezTo>
                  <a:cubicBezTo>
                    <a:pt x="13277" y="8714"/>
                    <a:pt x="13392" y="8556"/>
                    <a:pt x="13497" y="8400"/>
                  </a:cubicBezTo>
                  <a:cubicBezTo>
                    <a:pt x="13497" y="8389"/>
                    <a:pt x="13508" y="8379"/>
                    <a:pt x="13518" y="8368"/>
                  </a:cubicBezTo>
                  <a:cubicBezTo>
                    <a:pt x="13518" y="8358"/>
                    <a:pt x="13518" y="8358"/>
                    <a:pt x="13529" y="8358"/>
                  </a:cubicBezTo>
                  <a:lnTo>
                    <a:pt x="13529" y="8347"/>
                  </a:lnTo>
                  <a:cubicBezTo>
                    <a:pt x="13643" y="8169"/>
                    <a:pt x="13759" y="7991"/>
                    <a:pt x="13864" y="7813"/>
                  </a:cubicBezTo>
                  <a:cubicBezTo>
                    <a:pt x="14020" y="7551"/>
                    <a:pt x="14167" y="7279"/>
                    <a:pt x="14303" y="6997"/>
                  </a:cubicBezTo>
                  <a:cubicBezTo>
                    <a:pt x="14429" y="6724"/>
                    <a:pt x="14555" y="6452"/>
                    <a:pt x="14649" y="6169"/>
                  </a:cubicBezTo>
                  <a:cubicBezTo>
                    <a:pt x="14701" y="6022"/>
                    <a:pt x="14743" y="5866"/>
                    <a:pt x="14785" y="5719"/>
                  </a:cubicBezTo>
                  <a:cubicBezTo>
                    <a:pt x="14827" y="5562"/>
                    <a:pt x="14869" y="5405"/>
                    <a:pt x="14890" y="5248"/>
                  </a:cubicBezTo>
                  <a:cubicBezTo>
                    <a:pt x="14911" y="5175"/>
                    <a:pt x="14921" y="5101"/>
                    <a:pt x="14921" y="5017"/>
                  </a:cubicBezTo>
                  <a:cubicBezTo>
                    <a:pt x="14932" y="5007"/>
                    <a:pt x="14942" y="4986"/>
                    <a:pt x="14942" y="4975"/>
                  </a:cubicBezTo>
                  <a:cubicBezTo>
                    <a:pt x="15005" y="4787"/>
                    <a:pt x="15026" y="4577"/>
                    <a:pt x="15047" y="4379"/>
                  </a:cubicBezTo>
                  <a:cubicBezTo>
                    <a:pt x="15057" y="4201"/>
                    <a:pt x="15067" y="4023"/>
                    <a:pt x="15067" y="3855"/>
                  </a:cubicBezTo>
                  <a:cubicBezTo>
                    <a:pt x="15067" y="3625"/>
                    <a:pt x="15057" y="3395"/>
                    <a:pt x="15026" y="3164"/>
                  </a:cubicBezTo>
                  <a:cubicBezTo>
                    <a:pt x="15016" y="3060"/>
                    <a:pt x="14995" y="2944"/>
                    <a:pt x="14963" y="2829"/>
                  </a:cubicBezTo>
                  <a:cubicBezTo>
                    <a:pt x="14932" y="2714"/>
                    <a:pt x="14890" y="2599"/>
                    <a:pt x="14848" y="2483"/>
                  </a:cubicBezTo>
                  <a:cubicBezTo>
                    <a:pt x="14764" y="2264"/>
                    <a:pt x="14670" y="2054"/>
                    <a:pt x="14544" y="1855"/>
                  </a:cubicBezTo>
                  <a:cubicBezTo>
                    <a:pt x="14408" y="1636"/>
                    <a:pt x="14262" y="1426"/>
                    <a:pt x="14083" y="1227"/>
                  </a:cubicBezTo>
                  <a:cubicBezTo>
                    <a:pt x="13927" y="1049"/>
                    <a:pt x="13759" y="882"/>
                    <a:pt x="13571" y="724"/>
                  </a:cubicBezTo>
                  <a:cubicBezTo>
                    <a:pt x="13466" y="640"/>
                    <a:pt x="13361" y="557"/>
                    <a:pt x="13256" y="494"/>
                  </a:cubicBezTo>
                  <a:cubicBezTo>
                    <a:pt x="13141" y="421"/>
                    <a:pt x="13015" y="358"/>
                    <a:pt x="12889" y="305"/>
                  </a:cubicBezTo>
                  <a:cubicBezTo>
                    <a:pt x="12785" y="253"/>
                    <a:pt x="12659" y="222"/>
                    <a:pt x="12544" y="191"/>
                  </a:cubicBezTo>
                  <a:cubicBezTo>
                    <a:pt x="12419" y="149"/>
                    <a:pt x="12282" y="117"/>
                    <a:pt x="12157" y="96"/>
                  </a:cubicBezTo>
                  <a:cubicBezTo>
                    <a:pt x="11916" y="54"/>
                    <a:pt x="11675" y="33"/>
                    <a:pt x="11434" y="12"/>
                  </a:cubicBezTo>
                  <a:cubicBezTo>
                    <a:pt x="11276" y="6"/>
                    <a:pt x="11118" y="0"/>
                    <a:pt x="10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1386200" y="2115663"/>
              <a:ext cx="1075" cy="25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2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1467075" y="2269063"/>
              <a:ext cx="300" cy="800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2" y="0"/>
                  </a:moveTo>
                  <a:cubicBezTo>
                    <a:pt x="1" y="0"/>
                    <a:pt x="1" y="11"/>
                    <a:pt x="1" y="21"/>
                  </a:cubicBezTo>
                  <a:lnTo>
                    <a:pt x="1" y="32"/>
                  </a:lnTo>
                  <a:cubicBezTo>
                    <a:pt x="1" y="21"/>
                    <a:pt x="1" y="1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438025" y="2325063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11" y="6"/>
                    <a:pt x="11" y="9"/>
                    <a:pt x="9" y="12"/>
                  </a:cubicBezTo>
                  <a:lnTo>
                    <a:pt x="9" y="12"/>
                  </a:lnTo>
                  <a:cubicBezTo>
                    <a:pt x="10" y="12"/>
                    <a:pt x="10" y="12"/>
                    <a:pt x="11" y="12"/>
                  </a:cubicBezTo>
                  <a:lnTo>
                    <a:pt x="11" y="1"/>
                  </a:lnTo>
                  <a:close/>
                  <a:moveTo>
                    <a:pt x="9" y="12"/>
                  </a:moveTo>
                  <a:lnTo>
                    <a:pt x="9" y="12"/>
                  </a:lnTo>
                  <a:cubicBezTo>
                    <a:pt x="1" y="12"/>
                    <a:pt x="1" y="12"/>
                    <a:pt x="1" y="22"/>
                  </a:cubicBezTo>
                  <a:cubicBezTo>
                    <a:pt x="6" y="17"/>
                    <a:pt x="8" y="14"/>
                    <a:pt x="9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420225" y="2347588"/>
              <a:ext cx="275" cy="2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324425" y="2200738"/>
              <a:ext cx="545550" cy="302650"/>
            </a:xfrm>
            <a:custGeom>
              <a:avLst/>
              <a:gdLst/>
              <a:ahLst/>
              <a:cxnLst/>
              <a:rect l="l" t="t" r="r" b="b"/>
              <a:pathLst>
                <a:path w="21822" h="12106" extrusionOk="0">
                  <a:moveTo>
                    <a:pt x="13190" y="4815"/>
                  </a:moveTo>
                  <a:cubicBezTo>
                    <a:pt x="13191" y="4820"/>
                    <a:pt x="13192" y="4824"/>
                    <a:pt x="13194" y="4827"/>
                  </a:cubicBezTo>
                  <a:cubicBezTo>
                    <a:pt x="13194" y="4823"/>
                    <a:pt x="13192" y="4819"/>
                    <a:pt x="13190" y="4815"/>
                  </a:cubicBezTo>
                  <a:close/>
                  <a:moveTo>
                    <a:pt x="15110" y="5655"/>
                  </a:moveTo>
                  <a:cubicBezTo>
                    <a:pt x="15120" y="5802"/>
                    <a:pt x="15141" y="5948"/>
                    <a:pt x="15151" y="6095"/>
                  </a:cubicBezTo>
                  <a:cubicBezTo>
                    <a:pt x="15162" y="6168"/>
                    <a:pt x="15172" y="6230"/>
                    <a:pt x="15183" y="6293"/>
                  </a:cubicBezTo>
                  <a:cubicBezTo>
                    <a:pt x="15151" y="6293"/>
                    <a:pt x="15131" y="6304"/>
                    <a:pt x="15100" y="6314"/>
                  </a:cubicBezTo>
                  <a:cubicBezTo>
                    <a:pt x="15068" y="6314"/>
                    <a:pt x="15047" y="6325"/>
                    <a:pt x="15016" y="6335"/>
                  </a:cubicBezTo>
                  <a:cubicBezTo>
                    <a:pt x="14963" y="6346"/>
                    <a:pt x="14900" y="6356"/>
                    <a:pt x="14848" y="6377"/>
                  </a:cubicBezTo>
                  <a:cubicBezTo>
                    <a:pt x="14775" y="6388"/>
                    <a:pt x="14691" y="6398"/>
                    <a:pt x="14618" y="6419"/>
                  </a:cubicBezTo>
                  <a:lnTo>
                    <a:pt x="14597" y="6419"/>
                  </a:lnTo>
                  <a:cubicBezTo>
                    <a:pt x="14565" y="6419"/>
                    <a:pt x="14534" y="6430"/>
                    <a:pt x="14502" y="6430"/>
                  </a:cubicBezTo>
                  <a:cubicBezTo>
                    <a:pt x="14481" y="6430"/>
                    <a:pt x="14460" y="6430"/>
                    <a:pt x="14439" y="6440"/>
                  </a:cubicBezTo>
                  <a:lnTo>
                    <a:pt x="14450" y="6440"/>
                  </a:lnTo>
                  <a:cubicBezTo>
                    <a:pt x="14388" y="6440"/>
                    <a:pt x="14314" y="6451"/>
                    <a:pt x="14251" y="6461"/>
                  </a:cubicBezTo>
                  <a:cubicBezTo>
                    <a:pt x="14188" y="6461"/>
                    <a:pt x="14125" y="6472"/>
                    <a:pt x="14062" y="6482"/>
                  </a:cubicBezTo>
                  <a:cubicBezTo>
                    <a:pt x="13979" y="6493"/>
                    <a:pt x="13895" y="6503"/>
                    <a:pt x="13822" y="6514"/>
                  </a:cubicBezTo>
                  <a:cubicBezTo>
                    <a:pt x="13738" y="6535"/>
                    <a:pt x="13655" y="6535"/>
                    <a:pt x="13571" y="6555"/>
                  </a:cubicBezTo>
                  <a:cubicBezTo>
                    <a:pt x="13518" y="6566"/>
                    <a:pt x="13455" y="6576"/>
                    <a:pt x="13403" y="6586"/>
                  </a:cubicBezTo>
                  <a:cubicBezTo>
                    <a:pt x="13403" y="6356"/>
                    <a:pt x="13392" y="6126"/>
                    <a:pt x="13371" y="5895"/>
                  </a:cubicBezTo>
                  <a:cubicBezTo>
                    <a:pt x="13392" y="5895"/>
                    <a:pt x="13413" y="5885"/>
                    <a:pt x="13434" y="5885"/>
                  </a:cubicBezTo>
                  <a:cubicBezTo>
                    <a:pt x="13539" y="5864"/>
                    <a:pt x="13644" y="5854"/>
                    <a:pt x="13748" y="5833"/>
                  </a:cubicBezTo>
                  <a:lnTo>
                    <a:pt x="14094" y="5802"/>
                  </a:lnTo>
                  <a:cubicBezTo>
                    <a:pt x="14209" y="5781"/>
                    <a:pt x="14325" y="5760"/>
                    <a:pt x="14429" y="5749"/>
                  </a:cubicBezTo>
                  <a:cubicBezTo>
                    <a:pt x="14544" y="5728"/>
                    <a:pt x="14660" y="5718"/>
                    <a:pt x="14775" y="5707"/>
                  </a:cubicBezTo>
                  <a:cubicBezTo>
                    <a:pt x="14879" y="5697"/>
                    <a:pt x="14995" y="5686"/>
                    <a:pt x="15100" y="5655"/>
                  </a:cubicBezTo>
                  <a:close/>
                  <a:moveTo>
                    <a:pt x="2492" y="8451"/>
                  </a:moveTo>
                  <a:lnTo>
                    <a:pt x="2492" y="8451"/>
                  </a:lnTo>
                  <a:cubicBezTo>
                    <a:pt x="2481" y="8461"/>
                    <a:pt x="2471" y="8461"/>
                    <a:pt x="2471" y="8461"/>
                  </a:cubicBezTo>
                  <a:lnTo>
                    <a:pt x="2461" y="8461"/>
                  </a:lnTo>
                  <a:cubicBezTo>
                    <a:pt x="2471" y="8461"/>
                    <a:pt x="2481" y="8461"/>
                    <a:pt x="2492" y="8451"/>
                  </a:cubicBezTo>
                  <a:close/>
                  <a:moveTo>
                    <a:pt x="2446" y="8470"/>
                  </a:moveTo>
                  <a:cubicBezTo>
                    <a:pt x="2443" y="8470"/>
                    <a:pt x="2440" y="8471"/>
                    <a:pt x="2438" y="8471"/>
                  </a:cubicBezTo>
                  <a:lnTo>
                    <a:pt x="2438" y="8471"/>
                  </a:lnTo>
                  <a:cubicBezTo>
                    <a:pt x="2440" y="8471"/>
                    <a:pt x="2443" y="8470"/>
                    <a:pt x="2446" y="8470"/>
                  </a:cubicBezTo>
                  <a:close/>
                  <a:moveTo>
                    <a:pt x="18344" y="0"/>
                  </a:moveTo>
                  <a:cubicBezTo>
                    <a:pt x="18208" y="0"/>
                    <a:pt x="18070" y="14"/>
                    <a:pt x="17937" y="43"/>
                  </a:cubicBezTo>
                  <a:cubicBezTo>
                    <a:pt x="17874" y="53"/>
                    <a:pt x="17811" y="63"/>
                    <a:pt x="17748" y="84"/>
                  </a:cubicBezTo>
                  <a:cubicBezTo>
                    <a:pt x="17717" y="84"/>
                    <a:pt x="17685" y="94"/>
                    <a:pt x="17654" y="94"/>
                  </a:cubicBezTo>
                  <a:cubicBezTo>
                    <a:pt x="17623" y="105"/>
                    <a:pt x="17592" y="105"/>
                    <a:pt x="17560" y="115"/>
                  </a:cubicBezTo>
                  <a:cubicBezTo>
                    <a:pt x="17508" y="126"/>
                    <a:pt x="17455" y="147"/>
                    <a:pt x="17403" y="157"/>
                  </a:cubicBezTo>
                  <a:cubicBezTo>
                    <a:pt x="17329" y="189"/>
                    <a:pt x="17267" y="220"/>
                    <a:pt x="17194" y="252"/>
                  </a:cubicBezTo>
                  <a:cubicBezTo>
                    <a:pt x="17131" y="283"/>
                    <a:pt x="17068" y="325"/>
                    <a:pt x="16994" y="367"/>
                  </a:cubicBezTo>
                  <a:cubicBezTo>
                    <a:pt x="16932" y="409"/>
                    <a:pt x="16859" y="450"/>
                    <a:pt x="16796" y="503"/>
                  </a:cubicBezTo>
                  <a:cubicBezTo>
                    <a:pt x="16712" y="555"/>
                    <a:pt x="16628" y="629"/>
                    <a:pt x="16555" y="702"/>
                  </a:cubicBezTo>
                  <a:cubicBezTo>
                    <a:pt x="16555" y="692"/>
                    <a:pt x="16565" y="692"/>
                    <a:pt x="16565" y="681"/>
                  </a:cubicBezTo>
                  <a:lnTo>
                    <a:pt x="16565" y="681"/>
                  </a:lnTo>
                  <a:cubicBezTo>
                    <a:pt x="16471" y="765"/>
                    <a:pt x="16387" y="859"/>
                    <a:pt x="16303" y="953"/>
                  </a:cubicBezTo>
                  <a:lnTo>
                    <a:pt x="16178" y="1111"/>
                  </a:lnTo>
                  <a:cubicBezTo>
                    <a:pt x="16136" y="1152"/>
                    <a:pt x="16094" y="1204"/>
                    <a:pt x="16063" y="1257"/>
                  </a:cubicBezTo>
                  <a:cubicBezTo>
                    <a:pt x="15947" y="1414"/>
                    <a:pt x="15833" y="1581"/>
                    <a:pt x="15749" y="1760"/>
                  </a:cubicBezTo>
                  <a:cubicBezTo>
                    <a:pt x="15707" y="1844"/>
                    <a:pt x="15665" y="1937"/>
                    <a:pt x="15612" y="2032"/>
                  </a:cubicBezTo>
                  <a:cubicBezTo>
                    <a:pt x="15570" y="2116"/>
                    <a:pt x="15528" y="2210"/>
                    <a:pt x="15487" y="2304"/>
                  </a:cubicBezTo>
                  <a:cubicBezTo>
                    <a:pt x="15414" y="2493"/>
                    <a:pt x="15351" y="2681"/>
                    <a:pt x="15298" y="2870"/>
                  </a:cubicBezTo>
                  <a:cubicBezTo>
                    <a:pt x="15246" y="3058"/>
                    <a:pt x="15204" y="3257"/>
                    <a:pt x="15172" y="3445"/>
                  </a:cubicBezTo>
                  <a:cubicBezTo>
                    <a:pt x="15162" y="3550"/>
                    <a:pt x="15141" y="3665"/>
                    <a:pt x="15141" y="3770"/>
                  </a:cubicBezTo>
                  <a:cubicBezTo>
                    <a:pt x="15131" y="3875"/>
                    <a:pt x="15131" y="3980"/>
                    <a:pt x="15120" y="4084"/>
                  </a:cubicBezTo>
                  <a:cubicBezTo>
                    <a:pt x="15110" y="4178"/>
                    <a:pt x="15100" y="4262"/>
                    <a:pt x="15100" y="4357"/>
                  </a:cubicBezTo>
                  <a:cubicBezTo>
                    <a:pt x="15100" y="4440"/>
                    <a:pt x="15089" y="4534"/>
                    <a:pt x="15089" y="4618"/>
                  </a:cubicBezTo>
                  <a:lnTo>
                    <a:pt x="15089" y="4901"/>
                  </a:lnTo>
                  <a:cubicBezTo>
                    <a:pt x="15089" y="4932"/>
                    <a:pt x="15100" y="4953"/>
                    <a:pt x="15100" y="4985"/>
                  </a:cubicBezTo>
                  <a:cubicBezTo>
                    <a:pt x="15089" y="5090"/>
                    <a:pt x="15089" y="5204"/>
                    <a:pt x="15100" y="5309"/>
                  </a:cubicBezTo>
                  <a:cubicBezTo>
                    <a:pt x="15068" y="5320"/>
                    <a:pt x="15037" y="5320"/>
                    <a:pt x="15005" y="5320"/>
                  </a:cubicBezTo>
                  <a:lnTo>
                    <a:pt x="14984" y="5320"/>
                  </a:lnTo>
                  <a:cubicBezTo>
                    <a:pt x="14974" y="5320"/>
                    <a:pt x="14974" y="5330"/>
                    <a:pt x="14963" y="5330"/>
                  </a:cubicBezTo>
                  <a:lnTo>
                    <a:pt x="14974" y="5330"/>
                  </a:lnTo>
                  <a:cubicBezTo>
                    <a:pt x="14890" y="5330"/>
                    <a:pt x="14806" y="5341"/>
                    <a:pt x="14723" y="5351"/>
                  </a:cubicBezTo>
                  <a:cubicBezTo>
                    <a:pt x="14649" y="5362"/>
                    <a:pt x="14576" y="5372"/>
                    <a:pt x="14492" y="5383"/>
                  </a:cubicBezTo>
                  <a:cubicBezTo>
                    <a:pt x="14450" y="5393"/>
                    <a:pt x="14408" y="5404"/>
                    <a:pt x="14367" y="5404"/>
                  </a:cubicBezTo>
                  <a:cubicBezTo>
                    <a:pt x="14335" y="5414"/>
                    <a:pt x="14293" y="5425"/>
                    <a:pt x="14251" y="5425"/>
                  </a:cubicBezTo>
                  <a:cubicBezTo>
                    <a:pt x="14188" y="5435"/>
                    <a:pt x="14115" y="5446"/>
                    <a:pt x="14052" y="5456"/>
                  </a:cubicBezTo>
                  <a:cubicBezTo>
                    <a:pt x="13990" y="5467"/>
                    <a:pt x="13937" y="5467"/>
                    <a:pt x="13885" y="5477"/>
                  </a:cubicBezTo>
                  <a:cubicBezTo>
                    <a:pt x="13822" y="5477"/>
                    <a:pt x="13769" y="5487"/>
                    <a:pt x="13706" y="5497"/>
                  </a:cubicBezTo>
                  <a:lnTo>
                    <a:pt x="13717" y="5497"/>
                  </a:lnTo>
                  <a:cubicBezTo>
                    <a:pt x="13602" y="5508"/>
                    <a:pt x="13487" y="5518"/>
                    <a:pt x="13371" y="5539"/>
                  </a:cubicBezTo>
                  <a:cubicBezTo>
                    <a:pt x="13361" y="5539"/>
                    <a:pt x="13340" y="5550"/>
                    <a:pt x="13330" y="5550"/>
                  </a:cubicBezTo>
                  <a:cubicBezTo>
                    <a:pt x="13288" y="5299"/>
                    <a:pt x="13236" y="5048"/>
                    <a:pt x="13183" y="4806"/>
                  </a:cubicBezTo>
                  <a:lnTo>
                    <a:pt x="13183" y="4806"/>
                  </a:lnTo>
                  <a:cubicBezTo>
                    <a:pt x="13183" y="4806"/>
                    <a:pt x="13187" y="4810"/>
                    <a:pt x="13190" y="4815"/>
                  </a:cubicBezTo>
                  <a:lnTo>
                    <a:pt x="13190" y="4815"/>
                  </a:lnTo>
                  <a:cubicBezTo>
                    <a:pt x="13181" y="4786"/>
                    <a:pt x="13173" y="4751"/>
                    <a:pt x="13173" y="4723"/>
                  </a:cubicBezTo>
                  <a:lnTo>
                    <a:pt x="13173" y="4734"/>
                  </a:lnTo>
                  <a:cubicBezTo>
                    <a:pt x="13164" y="4707"/>
                    <a:pt x="13162" y="4688"/>
                    <a:pt x="13156" y="4664"/>
                  </a:cubicBezTo>
                  <a:lnTo>
                    <a:pt x="13156" y="4664"/>
                  </a:lnTo>
                  <a:cubicBezTo>
                    <a:pt x="13158" y="4666"/>
                    <a:pt x="13159" y="4668"/>
                    <a:pt x="13162" y="4671"/>
                  </a:cubicBezTo>
                  <a:cubicBezTo>
                    <a:pt x="13152" y="4650"/>
                    <a:pt x="13141" y="4618"/>
                    <a:pt x="13141" y="4587"/>
                  </a:cubicBezTo>
                  <a:cubicBezTo>
                    <a:pt x="13110" y="4241"/>
                    <a:pt x="13068" y="3896"/>
                    <a:pt x="12984" y="3550"/>
                  </a:cubicBezTo>
                  <a:cubicBezTo>
                    <a:pt x="12953" y="3393"/>
                    <a:pt x="12911" y="3236"/>
                    <a:pt x="12859" y="3079"/>
                  </a:cubicBezTo>
                  <a:lnTo>
                    <a:pt x="12764" y="2828"/>
                  </a:lnTo>
                  <a:cubicBezTo>
                    <a:pt x="12733" y="2744"/>
                    <a:pt x="12691" y="2660"/>
                    <a:pt x="12649" y="2587"/>
                  </a:cubicBezTo>
                  <a:cubicBezTo>
                    <a:pt x="12576" y="2440"/>
                    <a:pt x="12492" y="2304"/>
                    <a:pt x="12387" y="2179"/>
                  </a:cubicBezTo>
                  <a:cubicBezTo>
                    <a:pt x="12335" y="2116"/>
                    <a:pt x="12282" y="2053"/>
                    <a:pt x="12220" y="1990"/>
                  </a:cubicBezTo>
                  <a:cubicBezTo>
                    <a:pt x="12157" y="1927"/>
                    <a:pt x="12105" y="1875"/>
                    <a:pt x="12042" y="1823"/>
                  </a:cubicBezTo>
                  <a:cubicBezTo>
                    <a:pt x="11791" y="1634"/>
                    <a:pt x="11508" y="1477"/>
                    <a:pt x="11204" y="1372"/>
                  </a:cubicBezTo>
                  <a:lnTo>
                    <a:pt x="11214" y="1372"/>
                  </a:lnTo>
                  <a:cubicBezTo>
                    <a:pt x="11193" y="1372"/>
                    <a:pt x="11172" y="1362"/>
                    <a:pt x="11162" y="1362"/>
                  </a:cubicBezTo>
                  <a:lnTo>
                    <a:pt x="11183" y="1362"/>
                  </a:lnTo>
                  <a:cubicBezTo>
                    <a:pt x="10984" y="1299"/>
                    <a:pt x="10785" y="1257"/>
                    <a:pt x="10586" y="1236"/>
                  </a:cubicBezTo>
                  <a:cubicBezTo>
                    <a:pt x="10476" y="1219"/>
                    <a:pt x="10364" y="1211"/>
                    <a:pt x="10251" y="1211"/>
                  </a:cubicBezTo>
                  <a:cubicBezTo>
                    <a:pt x="10159" y="1211"/>
                    <a:pt x="10068" y="1216"/>
                    <a:pt x="9979" y="1225"/>
                  </a:cubicBezTo>
                  <a:cubicBezTo>
                    <a:pt x="9874" y="1225"/>
                    <a:pt x="9780" y="1236"/>
                    <a:pt x="9686" y="1246"/>
                  </a:cubicBezTo>
                  <a:cubicBezTo>
                    <a:pt x="9581" y="1267"/>
                    <a:pt x="9476" y="1278"/>
                    <a:pt x="9382" y="1309"/>
                  </a:cubicBezTo>
                  <a:cubicBezTo>
                    <a:pt x="9194" y="1383"/>
                    <a:pt x="9005" y="1467"/>
                    <a:pt x="8827" y="1571"/>
                  </a:cubicBezTo>
                  <a:cubicBezTo>
                    <a:pt x="8524" y="1749"/>
                    <a:pt x="8241" y="1958"/>
                    <a:pt x="7979" y="2210"/>
                  </a:cubicBezTo>
                  <a:cubicBezTo>
                    <a:pt x="7728" y="2451"/>
                    <a:pt x="7508" y="2723"/>
                    <a:pt x="7319" y="3005"/>
                  </a:cubicBezTo>
                  <a:cubicBezTo>
                    <a:pt x="7225" y="3152"/>
                    <a:pt x="7142" y="3309"/>
                    <a:pt x="7058" y="3456"/>
                  </a:cubicBezTo>
                  <a:cubicBezTo>
                    <a:pt x="6974" y="3613"/>
                    <a:pt x="6900" y="3759"/>
                    <a:pt x="6827" y="3917"/>
                  </a:cubicBezTo>
                  <a:cubicBezTo>
                    <a:pt x="6691" y="4241"/>
                    <a:pt x="6565" y="4566"/>
                    <a:pt x="6471" y="4890"/>
                  </a:cubicBezTo>
                  <a:cubicBezTo>
                    <a:pt x="6377" y="5236"/>
                    <a:pt x="6304" y="5592"/>
                    <a:pt x="6251" y="5937"/>
                  </a:cubicBezTo>
                  <a:cubicBezTo>
                    <a:pt x="6199" y="6283"/>
                    <a:pt x="6146" y="6618"/>
                    <a:pt x="6125" y="6963"/>
                  </a:cubicBezTo>
                  <a:lnTo>
                    <a:pt x="6125" y="6974"/>
                  </a:lnTo>
                  <a:lnTo>
                    <a:pt x="6125" y="6984"/>
                  </a:lnTo>
                  <a:cubicBezTo>
                    <a:pt x="6053" y="7005"/>
                    <a:pt x="5990" y="7016"/>
                    <a:pt x="5916" y="7037"/>
                  </a:cubicBezTo>
                  <a:lnTo>
                    <a:pt x="5937" y="7037"/>
                  </a:lnTo>
                  <a:cubicBezTo>
                    <a:pt x="5906" y="7047"/>
                    <a:pt x="5864" y="7058"/>
                    <a:pt x="5832" y="7068"/>
                  </a:cubicBezTo>
                  <a:cubicBezTo>
                    <a:pt x="5780" y="7079"/>
                    <a:pt x="5718" y="7100"/>
                    <a:pt x="5665" y="7121"/>
                  </a:cubicBezTo>
                  <a:cubicBezTo>
                    <a:pt x="5665" y="7110"/>
                    <a:pt x="5676" y="7110"/>
                    <a:pt x="5676" y="7110"/>
                  </a:cubicBezTo>
                  <a:cubicBezTo>
                    <a:pt x="5665" y="7110"/>
                    <a:pt x="5655" y="7121"/>
                    <a:pt x="5644" y="7121"/>
                  </a:cubicBezTo>
                  <a:cubicBezTo>
                    <a:pt x="5634" y="7131"/>
                    <a:pt x="5623" y="7131"/>
                    <a:pt x="5602" y="7131"/>
                  </a:cubicBezTo>
                  <a:lnTo>
                    <a:pt x="5623" y="7131"/>
                  </a:lnTo>
                  <a:cubicBezTo>
                    <a:pt x="5424" y="7184"/>
                    <a:pt x="5215" y="7247"/>
                    <a:pt x="5016" y="7299"/>
                  </a:cubicBezTo>
                  <a:cubicBezTo>
                    <a:pt x="4911" y="7330"/>
                    <a:pt x="4817" y="7351"/>
                    <a:pt x="4722" y="7382"/>
                  </a:cubicBezTo>
                  <a:cubicBezTo>
                    <a:pt x="4618" y="7403"/>
                    <a:pt x="4524" y="7435"/>
                    <a:pt x="4419" y="7466"/>
                  </a:cubicBezTo>
                  <a:lnTo>
                    <a:pt x="4408" y="7466"/>
                  </a:lnTo>
                  <a:cubicBezTo>
                    <a:pt x="4408" y="7477"/>
                    <a:pt x="4398" y="7477"/>
                    <a:pt x="4398" y="7477"/>
                  </a:cubicBezTo>
                  <a:lnTo>
                    <a:pt x="4377" y="7477"/>
                  </a:lnTo>
                  <a:cubicBezTo>
                    <a:pt x="4262" y="7519"/>
                    <a:pt x="4136" y="7561"/>
                    <a:pt x="4010" y="7592"/>
                  </a:cubicBezTo>
                  <a:cubicBezTo>
                    <a:pt x="4000" y="7592"/>
                    <a:pt x="3989" y="7603"/>
                    <a:pt x="3979" y="7603"/>
                  </a:cubicBezTo>
                  <a:cubicBezTo>
                    <a:pt x="3864" y="7634"/>
                    <a:pt x="3759" y="7665"/>
                    <a:pt x="3644" y="7696"/>
                  </a:cubicBezTo>
                  <a:cubicBezTo>
                    <a:pt x="3529" y="7728"/>
                    <a:pt x="3414" y="7759"/>
                    <a:pt x="3309" y="7791"/>
                  </a:cubicBezTo>
                  <a:cubicBezTo>
                    <a:pt x="3194" y="7822"/>
                    <a:pt x="3079" y="7854"/>
                    <a:pt x="2974" y="7885"/>
                  </a:cubicBezTo>
                  <a:cubicBezTo>
                    <a:pt x="2848" y="7917"/>
                    <a:pt x="2723" y="7959"/>
                    <a:pt x="2607" y="8000"/>
                  </a:cubicBezTo>
                  <a:cubicBezTo>
                    <a:pt x="2513" y="8021"/>
                    <a:pt x="2419" y="8052"/>
                    <a:pt x="2325" y="8073"/>
                  </a:cubicBezTo>
                  <a:cubicBezTo>
                    <a:pt x="2241" y="8105"/>
                    <a:pt x="2167" y="8126"/>
                    <a:pt x="2084" y="8147"/>
                  </a:cubicBezTo>
                  <a:cubicBezTo>
                    <a:pt x="2074" y="8157"/>
                    <a:pt x="2053" y="8157"/>
                    <a:pt x="2032" y="8168"/>
                  </a:cubicBezTo>
                  <a:lnTo>
                    <a:pt x="2042" y="8168"/>
                  </a:lnTo>
                  <a:cubicBezTo>
                    <a:pt x="1958" y="8189"/>
                    <a:pt x="1864" y="8220"/>
                    <a:pt x="1780" y="8252"/>
                  </a:cubicBezTo>
                  <a:cubicBezTo>
                    <a:pt x="1697" y="8273"/>
                    <a:pt x="1623" y="8304"/>
                    <a:pt x="1550" y="8325"/>
                  </a:cubicBezTo>
                  <a:cubicBezTo>
                    <a:pt x="1414" y="8377"/>
                    <a:pt x="1267" y="8429"/>
                    <a:pt x="1120" y="8471"/>
                  </a:cubicBezTo>
                  <a:cubicBezTo>
                    <a:pt x="1110" y="8482"/>
                    <a:pt x="1110" y="8482"/>
                    <a:pt x="1099" y="8482"/>
                  </a:cubicBezTo>
                  <a:lnTo>
                    <a:pt x="754" y="8576"/>
                  </a:lnTo>
                  <a:cubicBezTo>
                    <a:pt x="629" y="8608"/>
                    <a:pt x="513" y="8629"/>
                    <a:pt x="387" y="8650"/>
                  </a:cubicBezTo>
                  <a:cubicBezTo>
                    <a:pt x="304" y="8660"/>
                    <a:pt x="210" y="8671"/>
                    <a:pt x="136" y="8702"/>
                  </a:cubicBezTo>
                  <a:cubicBezTo>
                    <a:pt x="52" y="8733"/>
                    <a:pt x="0" y="8827"/>
                    <a:pt x="21" y="8911"/>
                  </a:cubicBezTo>
                  <a:cubicBezTo>
                    <a:pt x="31" y="8985"/>
                    <a:pt x="105" y="9058"/>
                    <a:pt x="189" y="9058"/>
                  </a:cubicBezTo>
                  <a:cubicBezTo>
                    <a:pt x="273" y="9058"/>
                    <a:pt x="356" y="9048"/>
                    <a:pt x="429" y="9037"/>
                  </a:cubicBezTo>
                  <a:cubicBezTo>
                    <a:pt x="513" y="9027"/>
                    <a:pt x="597" y="9006"/>
                    <a:pt x="681" y="8995"/>
                  </a:cubicBezTo>
                  <a:cubicBezTo>
                    <a:pt x="796" y="8964"/>
                    <a:pt x="901" y="8943"/>
                    <a:pt x="1006" y="8911"/>
                  </a:cubicBezTo>
                  <a:cubicBezTo>
                    <a:pt x="1120" y="8880"/>
                    <a:pt x="1236" y="8848"/>
                    <a:pt x="1351" y="8806"/>
                  </a:cubicBezTo>
                  <a:cubicBezTo>
                    <a:pt x="1455" y="8775"/>
                    <a:pt x="1571" y="8744"/>
                    <a:pt x="1676" y="8702"/>
                  </a:cubicBezTo>
                  <a:cubicBezTo>
                    <a:pt x="1780" y="8671"/>
                    <a:pt x="1885" y="8629"/>
                    <a:pt x="1979" y="8597"/>
                  </a:cubicBezTo>
                  <a:lnTo>
                    <a:pt x="1979" y="8597"/>
                  </a:lnTo>
                  <a:cubicBezTo>
                    <a:pt x="1979" y="8597"/>
                    <a:pt x="1979" y="8608"/>
                    <a:pt x="1969" y="8608"/>
                  </a:cubicBezTo>
                  <a:cubicBezTo>
                    <a:pt x="1979" y="8608"/>
                    <a:pt x="1979" y="8597"/>
                    <a:pt x="1990" y="8597"/>
                  </a:cubicBezTo>
                  <a:cubicBezTo>
                    <a:pt x="2000" y="8597"/>
                    <a:pt x="2021" y="8587"/>
                    <a:pt x="2032" y="8587"/>
                  </a:cubicBezTo>
                  <a:cubicBezTo>
                    <a:pt x="2137" y="8558"/>
                    <a:pt x="2243" y="8529"/>
                    <a:pt x="2357" y="8492"/>
                  </a:cubicBezTo>
                  <a:lnTo>
                    <a:pt x="2357" y="8492"/>
                  </a:lnTo>
                  <a:cubicBezTo>
                    <a:pt x="2357" y="8492"/>
                    <a:pt x="2356" y="8492"/>
                    <a:pt x="2356" y="8492"/>
                  </a:cubicBezTo>
                  <a:cubicBezTo>
                    <a:pt x="2356" y="8492"/>
                    <a:pt x="2357" y="8492"/>
                    <a:pt x="2357" y="8492"/>
                  </a:cubicBezTo>
                  <a:lnTo>
                    <a:pt x="2357" y="8492"/>
                  </a:lnTo>
                  <a:cubicBezTo>
                    <a:pt x="2357" y="8492"/>
                    <a:pt x="2357" y="8492"/>
                    <a:pt x="2357" y="8492"/>
                  </a:cubicBezTo>
                  <a:lnTo>
                    <a:pt x="2357" y="8492"/>
                  </a:lnTo>
                  <a:cubicBezTo>
                    <a:pt x="2364" y="8492"/>
                    <a:pt x="2371" y="8492"/>
                    <a:pt x="2378" y="8489"/>
                  </a:cubicBezTo>
                  <a:lnTo>
                    <a:pt x="2378" y="8489"/>
                  </a:lnTo>
                  <a:cubicBezTo>
                    <a:pt x="2371" y="8491"/>
                    <a:pt x="2364" y="8492"/>
                    <a:pt x="2357" y="8492"/>
                  </a:cubicBezTo>
                  <a:lnTo>
                    <a:pt x="2357" y="8492"/>
                  </a:lnTo>
                  <a:cubicBezTo>
                    <a:pt x="2367" y="8489"/>
                    <a:pt x="2377" y="8486"/>
                    <a:pt x="2388" y="8482"/>
                  </a:cubicBezTo>
                  <a:lnTo>
                    <a:pt x="2388" y="8482"/>
                  </a:lnTo>
                  <a:cubicBezTo>
                    <a:pt x="2384" y="8485"/>
                    <a:pt x="2381" y="8487"/>
                    <a:pt x="2378" y="8489"/>
                  </a:cubicBezTo>
                  <a:lnTo>
                    <a:pt x="2378" y="8489"/>
                  </a:lnTo>
                  <a:cubicBezTo>
                    <a:pt x="2391" y="8485"/>
                    <a:pt x="2405" y="8478"/>
                    <a:pt x="2419" y="8471"/>
                  </a:cubicBezTo>
                  <a:cubicBezTo>
                    <a:pt x="2426" y="8471"/>
                    <a:pt x="2432" y="8471"/>
                    <a:pt x="2438" y="8471"/>
                  </a:cubicBezTo>
                  <a:lnTo>
                    <a:pt x="2438" y="8471"/>
                  </a:lnTo>
                  <a:cubicBezTo>
                    <a:pt x="2435" y="8471"/>
                    <a:pt x="2432" y="8471"/>
                    <a:pt x="2430" y="8471"/>
                  </a:cubicBezTo>
                  <a:cubicBezTo>
                    <a:pt x="2436" y="8471"/>
                    <a:pt x="2442" y="8471"/>
                    <a:pt x="2448" y="8469"/>
                  </a:cubicBezTo>
                  <a:lnTo>
                    <a:pt x="2448" y="8469"/>
                  </a:lnTo>
                  <a:cubicBezTo>
                    <a:pt x="2447" y="8469"/>
                    <a:pt x="2447" y="8469"/>
                    <a:pt x="2446" y="8470"/>
                  </a:cubicBezTo>
                  <a:lnTo>
                    <a:pt x="2446" y="8470"/>
                  </a:lnTo>
                  <a:cubicBezTo>
                    <a:pt x="2451" y="8468"/>
                    <a:pt x="2456" y="8466"/>
                    <a:pt x="2460" y="8462"/>
                  </a:cubicBezTo>
                  <a:lnTo>
                    <a:pt x="2460" y="8462"/>
                  </a:lnTo>
                  <a:cubicBezTo>
                    <a:pt x="2456" y="8465"/>
                    <a:pt x="2452" y="8468"/>
                    <a:pt x="2448" y="8469"/>
                  </a:cubicBezTo>
                  <a:lnTo>
                    <a:pt x="2448" y="8469"/>
                  </a:lnTo>
                  <a:cubicBezTo>
                    <a:pt x="2462" y="8466"/>
                    <a:pt x="2475" y="8461"/>
                    <a:pt x="2482" y="8461"/>
                  </a:cubicBezTo>
                  <a:lnTo>
                    <a:pt x="2471" y="8461"/>
                  </a:lnTo>
                  <a:cubicBezTo>
                    <a:pt x="2482" y="8461"/>
                    <a:pt x="2502" y="8450"/>
                    <a:pt x="2513" y="8450"/>
                  </a:cubicBezTo>
                  <a:lnTo>
                    <a:pt x="2492" y="8450"/>
                  </a:lnTo>
                  <a:cubicBezTo>
                    <a:pt x="2586" y="8429"/>
                    <a:pt x="2681" y="8398"/>
                    <a:pt x="2786" y="8367"/>
                  </a:cubicBezTo>
                  <a:lnTo>
                    <a:pt x="3068" y="8273"/>
                  </a:lnTo>
                  <a:cubicBezTo>
                    <a:pt x="3068" y="8273"/>
                    <a:pt x="3079" y="8262"/>
                    <a:pt x="3089" y="8262"/>
                  </a:cubicBezTo>
                  <a:lnTo>
                    <a:pt x="3100" y="8262"/>
                  </a:lnTo>
                  <a:cubicBezTo>
                    <a:pt x="3277" y="8210"/>
                    <a:pt x="3466" y="8147"/>
                    <a:pt x="3644" y="8084"/>
                  </a:cubicBezTo>
                  <a:cubicBezTo>
                    <a:pt x="3759" y="8052"/>
                    <a:pt x="3875" y="8021"/>
                    <a:pt x="3979" y="7980"/>
                  </a:cubicBezTo>
                  <a:cubicBezTo>
                    <a:pt x="4094" y="7948"/>
                    <a:pt x="4210" y="7906"/>
                    <a:pt x="4314" y="7864"/>
                  </a:cubicBezTo>
                  <a:cubicBezTo>
                    <a:pt x="4440" y="7822"/>
                    <a:pt x="4555" y="7780"/>
                    <a:pt x="4670" y="7738"/>
                  </a:cubicBezTo>
                  <a:cubicBezTo>
                    <a:pt x="4775" y="7696"/>
                    <a:pt x="4890" y="7665"/>
                    <a:pt x="4995" y="7624"/>
                  </a:cubicBezTo>
                  <a:cubicBezTo>
                    <a:pt x="5225" y="7550"/>
                    <a:pt x="5455" y="7456"/>
                    <a:pt x="5676" y="7382"/>
                  </a:cubicBezTo>
                  <a:cubicBezTo>
                    <a:pt x="5822" y="7330"/>
                    <a:pt x="5969" y="7268"/>
                    <a:pt x="6105" y="7215"/>
                  </a:cubicBezTo>
                  <a:lnTo>
                    <a:pt x="6105" y="7215"/>
                  </a:lnTo>
                  <a:cubicBezTo>
                    <a:pt x="6094" y="7466"/>
                    <a:pt x="6094" y="7717"/>
                    <a:pt x="6105" y="7969"/>
                  </a:cubicBezTo>
                  <a:cubicBezTo>
                    <a:pt x="6115" y="8147"/>
                    <a:pt x="6125" y="8325"/>
                    <a:pt x="6146" y="8503"/>
                  </a:cubicBezTo>
                  <a:cubicBezTo>
                    <a:pt x="6157" y="8576"/>
                    <a:pt x="6167" y="8660"/>
                    <a:pt x="6178" y="8733"/>
                  </a:cubicBezTo>
                  <a:cubicBezTo>
                    <a:pt x="6199" y="8827"/>
                    <a:pt x="6209" y="8911"/>
                    <a:pt x="6230" y="9006"/>
                  </a:cubicBezTo>
                  <a:cubicBezTo>
                    <a:pt x="6251" y="9120"/>
                    <a:pt x="6293" y="9246"/>
                    <a:pt x="6325" y="9362"/>
                  </a:cubicBezTo>
                  <a:cubicBezTo>
                    <a:pt x="6356" y="9476"/>
                    <a:pt x="6388" y="9592"/>
                    <a:pt x="6430" y="9697"/>
                  </a:cubicBezTo>
                  <a:cubicBezTo>
                    <a:pt x="6471" y="9822"/>
                    <a:pt x="6502" y="9937"/>
                    <a:pt x="6555" y="10063"/>
                  </a:cubicBezTo>
                  <a:cubicBezTo>
                    <a:pt x="6597" y="10178"/>
                    <a:pt x="6639" y="10293"/>
                    <a:pt x="6691" y="10398"/>
                  </a:cubicBezTo>
                  <a:cubicBezTo>
                    <a:pt x="6765" y="10565"/>
                    <a:pt x="6848" y="10733"/>
                    <a:pt x="6953" y="10880"/>
                  </a:cubicBezTo>
                  <a:cubicBezTo>
                    <a:pt x="7005" y="10953"/>
                    <a:pt x="7058" y="11037"/>
                    <a:pt x="7121" y="11100"/>
                  </a:cubicBezTo>
                  <a:cubicBezTo>
                    <a:pt x="7173" y="11173"/>
                    <a:pt x="7246" y="11246"/>
                    <a:pt x="7309" y="11309"/>
                  </a:cubicBezTo>
                  <a:cubicBezTo>
                    <a:pt x="7382" y="11372"/>
                    <a:pt x="7445" y="11435"/>
                    <a:pt x="7529" y="11498"/>
                  </a:cubicBezTo>
                  <a:cubicBezTo>
                    <a:pt x="7602" y="11550"/>
                    <a:pt x="7686" y="11603"/>
                    <a:pt x="7770" y="11654"/>
                  </a:cubicBezTo>
                  <a:cubicBezTo>
                    <a:pt x="7926" y="11749"/>
                    <a:pt x="8094" y="11822"/>
                    <a:pt x="8262" y="11885"/>
                  </a:cubicBezTo>
                  <a:cubicBezTo>
                    <a:pt x="8440" y="11948"/>
                    <a:pt x="8618" y="11990"/>
                    <a:pt x="8806" y="12021"/>
                  </a:cubicBezTo>
                  <a:cubicBezTo>
                    <a:pt x="8974" y="12052"/>
                    <a:pt x="9152" y="12084"/>
                    <a:pt x="9320" y="12094"/>
                  </a:cubicBezTo>
                  <a:cubicBezTo>
                    <a:pt x="9382" y="12094"/>
                    <a:pt x="9434" y="12105"/>
                    <a:pt x="9497" y="12105"/>
                  </a:cubicBezTo>
                  <a:cubicBezTo>
                    <a:pt x="9623" y="12105"/>
                    <a:pt x="9759" y="12094"/>
                    <a:pt x="9885" y="12073"/>
                  </a:cubicBezTo>
                  <a:cubicBezTo>
                    <a:pt x="10073" y="12052"/>
                    <a:pt x="10251" y="12021"/>
                    <a:pt x="10429" y="11979"/>
                  </a:cubicBezTo>
                  <a:cubicBezTo>
                    <a:pt x="10607" y="11927"/>
                    <a:pt x="10765" y="11864"/>
                    <a:pt x="10921" y="11791"/>
                  </a:cubicBezTo>
                  <a:cubicBezTo>
                    <a:pt x="11005" y="11738"/>
                    <a:pt x="11100" y="11696"/>
                    <a:pt x="11183" y="11644"/>
                  </a:cubicBezTo>
                  <a:cubicBezTo>
                    <a:pt x="11267" y="11592"/>
                    <a:pt x="11340" y="11540"/>
                    <a:pt x="11414" y="11477"/>
                  </a:cubicBezTo>
                  <a:cubicBezTo>
                    <a:pt x="11487" y="11424"/>
                    <a:pt x="11549" y="11351"/>
                    <a:pt x="11623" y="11288"/>
                  </a:cubicBezTo>
                  <a:cubicBezTo>
                    <a:pt x="11686" y="11236"/>
                    <a:pt x="11738" y="11184"/>
                    <a:pt x="11791" y="11121"/>
                  </a:cubicBezTo>
                  <a:cubicBezTo>
                    <a:pt x="11916" y="10995"/>
                    <a:pt x="12031" y="10859"/>
                    <a:pt x="12136" y="10712"/>
                  </a:cubicBezTo>
                  <a:cubicBezTo>
                    <a:pt x="12230" y="10576"/>
                    <a:pt x="12335" y="10440"/>
                    <a:pt x="12429" y="10293"/>
                  </a:cubicBezTo>
                  <a:cubicBezTo>
                    <a:pt x="12524" y="10158"/>
                    <a:pt x="12617" y="10011"/>
                    <a:pt x="12701" y="9853"/>
                  </a:cubicBezTo>
                  <a:cubicBezTo>
                    <a:pt x="12869" y="9560"/>
                    <a:pt x="12984" y="9236"/>
                    <a:pt x="13099" y="8911"/>
                  </a:cubicBezTo>
                  <a:lnTo>
                    <a:pt x="13099" y="8922"/>
                  </a:lnTo>
                  <a:cubicBezTo>
                    <a:pt x="13099" y="8911"/>
                    <a:pt x="13099" y="8890"/>
                    <a:pt x="13110" y="8880"/>
                  </a:cubicBezTo>
                  <a:cubicBezTo>
                    <a:pt x="13162" y="8723"/>
                    <a:pt x="13204" y="8555"/>
                    <a:pt x="13246" y="8387"/>
                  </a:cubicBezTo>
                  <a:cubicBezTo>
                    <a:pt x="13278" y="8220"/>
                    <a:pt x="13309" y="8042"/>
                    <a:pt x="13330" y="7854"/>
                  </a:cubicBezTo>
                  <a:cubicBezTo>
                    <a:pt x="13371" y="7561"/>
                    <a:pt x="13392" y="7268"/>
                    <a:pt x="13403" y="6963"/>
                  </a:cubicBezTo>
                  <a:cubicBezTo>
                    <a:pt x="13508" y="6942"/>
                    <a:pt x="13623" y="6932"/>
                    <a:pt x="13738" y="6912"/>
                  </a:cubicBezTo>
                  <a:cubicBezTo>
                    <a:pt x="13780" y="6901"/>
                    <a:pt x="13832" y="6901"/>
                    <a:pt x="13874" y="6891"/>
                  </a:cubicBezTo>
                  <a:cubicBezTo>
                    <a:pt x="13916" y="6880"/>
                    <a:pt x="13969" y="6880"/>
                    <a:pt x="14011" y="6870"/>
                  </a:cubicBezTo>
                  <a:cubicBezTo>
                    <a:pt x="14104" y="6859"/>
                    <a:pt x="14188" y="6849"/>
                    <a:pt x="14283" y="6838"/>
                  </a:cubicBezTo>
                  <a:lnTo>
                    <a:pt x="14272" y="6838"/>
                  </a:lnTo>
                  <a:cubicBezTo>
                    <a:pt x="14314" y="6838"/>
                    <a:pt x="14356" y="6828"/>
                    <a:pt x="14398" y="6828"/>
                  </a:cubicBezTo>
                  <a:cubicBezTo>
                    <a:pt x="14439" y="6828"/>
                    <a:pt x="14481" y="6817"/>
                    <a:pt x="14513" y="6817"/>
                  </a:cubicBezTo>
                  <a:cubicBezTo>
                    <a:pt x="14681" y="6786"/>
                    <a:pt x="14837" y="6765"/>
                    <a:pt x="15005" y="6744"/>
                  </a:cubicBezTo>
                  <a:cubicBezTo>
                    <a:pt x="15079" y="6733"/>
                    <a:pt x="15162" y="6712"/>
                    <a:pt x="15235" y="6702"/>
                  </a:cubicBezTo>
                  <a:cubicBezTo>
                    <a:pt x="15277" y="6932"/>
                    <a:pt x="15330" y="7173"/>
                    <a:pt x="15393" y="7403"/>
                  </a:cubicBezTo>
                  <a:cubicBezTo>
                    <a:pt x="15456" y="7655"/>
                    <a:pt x="15528" y="7917"/>
                    <a:pt x="15612" y="8168"/>
                  </a:cubicBezTo>
                  <a:cubicBezTo>
                    <a:pt x="15560" y="8105"/>
                    <a:pt x="15507" y="8052"/>
                    <a:pt x="15445" y="8000"/>
                  </a:cubicBezTo>
                  <a:cubicBezTo>
                    <a:pt x="15382" y="7959"/>
                    <a:pt x="15309" y="7917"/>
                    <a:pt x="15225" y="7885"/>
                  </a:cubicBezTo>
                  <a:cubicBezTo>
                    <a:pt x="15151" y="7864"/>
                    <a:pt x="15079" y="7854"/>
                    <a:pt x="14995" y="7843"/>
                  </a:cubicBezTo>
                  <a:cubicBezTo>
                    <a:pt x="14958" y="7838"/>
                    <a:pt x="14919" y="7835"/>
                    <a:pt x="14878" y="7835"/>
                  </a:cubicBezTo>
                  <a:cubicBezTo>
                    <a:pt x="14837" y="7835"/>
                    <a:pt x="14795" y="7838"/>
                    <a:pt x="14754" y="7843"/>
                  </a:cubicBezTo>
                  <a:cubicBezTo>
                    <a:pt x="14691" y="7854"/>
                    <a:pt x="14639" y="7864"/>
                    <a:pt x="14576" y="7875"/>
                  </a:cubicBezTo>
                  <a:cubicBezTo>
                    <a:pt x="14544" y="7885"/>
                    <a:pt x="14523" y="7885"/>
                    <a:pt x="14492" y="7885"/>
                  </a:cubicBezTo>
                  <a:lnTo>
                    <a:pt x="14439" y="7885"/>
                  </a:lnTo>
                  <a:cubicBezTo>
                    <a:pt x="14418" y="7822"/>
                    <a:pt x="14408" y="7749"/>
                    <a:pt x="14388" y="7686"/>
                  </a:cubicBezTo>
                  <a:cubicBezTo>
                    <a:pt x="14377" y="7613"/>
                    <a:pt x="14356" y="7540"/>
                    <a:pt x="14335" y="7466"/>
                  </a:cubicBezTo>
                  <a:cubicBezTo>
                    <a:pt x="14325" y="7393"/>
                    <a:pt x="14304" y="7319"/>
                    <a:pt x="14262" y="7257"/>
                  </a:cubicBezTo>
                  <a:cubicBezTo>
                    <a:pt x="14239" y="7230"/>
                    <a:pt x="14209" y="7216"/>
                    <a:pt x="14180" y="7216"/>
                  </a:cubicBezTo>
                  <a:cubicBezTo>
                    <a:pt x="14140" y="7216"/>
                    <a:pt x="14102" y="7240"/>
                    <a:pt x="14083" y="7288"/>
                  </a:cubicBezTo>
                  <a:cubicBezTo>
                    <a:pt x="14073" y="7319"/>
                    <a:pt x="14073" y="7361"/>
                    <a:pt x="14073" y="7403"/>
                  </a:cubicBezTo>
                  <a:cubicBezTo>
                    <a:pt x="14062" y="7435"/>
                    <a:pt x="14062" y="7466"/>
                    <a:pt x="14062" y="7508"/>
                  </a:cubicBezTo>
                  <a:lnTo>
                    <a:pt x="14062" y="7749"/>
                  </a:lnTo>
                  <a:cubicBezTo>
                    <a:pt x="14052" y="7854"/>
                    <a:pt x="14042" y="7980"/>
                    <a:pt x="14094" y="8084"/>
                  </a:cubicBezTo>
                  <a:cubicBezTo>
                    <a:pt x="14115" y="8157"/>
                    <a:pt x="14167" y="8210"/>
                    <a:pt x="14230" y="8241"/>
                  </a:cubicBezTo>
                  <a:cubicBezTo>
                    <a:pt x="14283" y="8262"/>
                    <a:pt x="14335" y="8273"/>
                    <a:pt x="14398" y="8283"/>
                  </a:cubicBezTo>
                  <a:cubicBezTo>
                    <a:pt x="14439" y="8288"/>
                    <a:pt x="14484" y="8291"/>
                    <a:pt x="14530" y="8291"/>
                  </a:cubicBezTo>
                  <a:cubicBezTo>
                    <a:pt x="14576" y="8291"/>
                    <a:pt x="14623" y="8288"/>
                    <a:pt x="14670" y="8283"/>
                  </a:cubicBezTo>
                  <a:cubicBezTo>
                    <a:pt x="14723" y="8283"/>
                    <a:pt x="14785" y="8273"/>
                    <a:pt x="14837" y="8273"/>
                  </a:cubicBezTo>
                  <a:lnTo>
                    <a:pt x="14900" y="8273"/>
                  </a:lnTo>
                  <a:cubicBezTo>
                    <a:pt x="14953" y="8283"/>
                    <a:pt x="14995" y="8294"/>
                    <a:pt x="15047" y="8294"/>
                  </a:cubicBezTo>
                  <a:cubicBezTo>
                    <a:pt x="15068" y="8304"/>
                    <a:pt x="15089" y="8315"/>
                    <a:pt x="15110" y="8315"/>
                  </a:cubicBezTo>
                  <a:cubicBezTo>
                    <a:pt x="15131" y="8325"/>
                    <a:pt x="15141" y="8336"/>
                    <a:pt x="15162" y="8346"/>
                  </a:cubicBezTo>
                  <a:cubicBezTo>
                    <a:pt x="15172" y="8346"/>
                    <a:pt x="15183" y="8356"/>
                    <a:pt x="15204" y="8367"/>
                  </a:cubicBezTo>
                  <a:cubicBezTo>
                    <a:pt x="15225" y="8387"/>
                    <a:pt x="15256" y="8419"/>
                    <a:pt x="15288" y="8440"/>
                  </a:cubicBezTo>
                  <a:cubicBezTo>
                    <a:pt x="15298" y="8450"/>
                    <a:pt x="15309" y="8471"/>
                    <a:pt x="15330" y="8492"/>
                  </a:cubicBezTo>
                  <a:cubicBezTo>
                    <a:pt x="15351" y="8513"/>
                    <a:pt x="15361" y="8534"/>
                    <a:pt x="15382" y="8566"/>
                  </a:cubicBezTo>
                  <a:cubicBezTo>
                    <a:pt x="15393" y="8587"/>
                    <a:pt x="15414" y="8618"/>
                    <a:pt x="15424" y="8639"/>
                  </a:cubicBezTo>
                  <a:lnTo>
                    <a:pt x="15424" y="8650"/>
                  </a:lnTo>
                  <a:cubicBezTo>
                    <a:pt x="15435" y="8671"/>
                    <a:pt x="15445" y="8702"/>
                    <a:pt x="15456" y="8723"/>
                  </a:cubicBezTo>
                  <a:cubicBezTo>
                    <a:pt x="15456" y="8744"/>
                    <a:pt x="15466" y="8775"/>
                    <a:pt x="15466" y="8796"/>
                  </a:cubicBezTo>
                  <a:cubicBezTo>
                    <a:pt x="15476" y="8838"/>
                    <a:pt x="15476" y="8880"/>
                    <a:pt x="15476" y="8922"/>
                  </a:cubicBezTo>
                  <a:lnTo>
                    <a:pt x="15476" y="9048"/>
                  </a:lnTo>
                  <a:cubicBezTo>
                    <a:pt x="15466" y="9100"/>
                    <a:pt x="15466" y="9152"/>
                    <a:pt x="15445" y="9204"/>
                  </a:cubicBezTo>
                  <a:cubicBezTo>
                    <a:pt x="15445" y="9225"/>
                    <a:pt x="15445" y="9236"/>
                    <a:pt x="15435" y="9257"/>
                  </a:cubicBezTo>
                  <a:lnTo>
                    <a:pt x="15403" y="9320"/>
                  </a:lnTo>
                  <a:cubicBezTo>
                    <a:pt x="15393" y="9341"/>
                    <a:pt x="15382" y="9362"/>
                    <a:pt x="15361" y="9393"/>
                  </a:cubicBezTo>
                  <a:cubicBezTo>
                    <a:pt x="15330" y="9425"/>
                    <a:pt x="15309" y="9456"/>
                    <a:pt x="15277" y="9497"/>
                  </a:cubicBezTo>
                  <a:cubicBezTo>
                    <a:pt x="15246" y="9518"/>
                    <a:pt x="15225" y="9539"/>
                    <a:pt x="15204" y="9560"/>
                  </a:cubicBezTo>
                  <a:cubicBezTo>
                    <a:pt x="15172" y="9581"/>
                    <a:pt x="15151" y="9602"/>
                    <a:pt x="15120" y="9613"/>
                  </a:cubicBezTo>
                  <a:lnTo>
                    <a:pt x="15120" y="9623"/>
                  </a:lnTo>
                  <a:cubicBezTo>
                    <a:pt x="15089" y="9634"/>
                    <a:pt x="15068" y="9644"/>
                    <a:pt x="15037" y="9665"/>
                  </a:cubicBezTo>
                  <a:cubicBezTo>
                    <a:pt x="14984" y="9686"/>
                    <a:pt x="14932" y="9707"/>
                    <a:pt x="14869" y="9718"/>
                  </a:cubicBezTo>
                  <a:lnTo>
                    <a:pt x="14869" y="9718"/>
                  </a:lnTo>
                  <a:lnTo>
                    <a:pt x="14869" y="9718"/>
                  </a:lnTo>
                  <a:cubicBezTo>
                    <a:pt x="14858" y="9728"/>
                    <a:pt x="14848" y="9728"/>
                    <a:pt x="14837" y="9728"/>
                  </a:cubicBezTo>
                  <a:cubicBezTo>
                    <a:pt x="14691" y="9770"/>
                    <a:pt x="14544" y="9801"/>
                    <a:pt x="14398" y="9832"/>
                  </a:cubicBezTo>
                  <a:cubicBezTo>
                    <a:pt x="14325" y="9843"/>
                    <a:pt x="14251" y="9853"/>
                    <a:pt x="14167" y="9853"/>
                  </a:cubicBezTo>
                  <a:cubicBezTo>
                    <a:pt x="14094" y="9853"/>
                    <a:pt x="14011" y="9853"/>
                    <a:pt x="13927" y="9843"/>
                  </a:cubicBezTo>
                  <a:cubicBezTo>
                    <a:pt x="13874" y="9843"/>
                    <a:pt x="13822" y="9832"/>
                    <a:pt x="13769" y="9832"/>
                  </a:cubicBezTo>
                  <a:cubicBezTo>
                    <a:pt x="13759" y="9831"/>
                    <a:pt x="13749" y="9830"/>
                    <a:pt x="13739" y="9830"/>
                  </a:cubicBezTo>
                  <a:cubicBezTo>
                    <a:pt x="13606" y="9830"/>
                    <a:pt x="13496" y="9958"/>
                    <a:pt x="13487" y="10095"/>
                  </a:cubicBezTo>
                  <a:cubicBezTo>
                    <a:pt x="13487" y="10251"/>
                    <a:pt x="13602" y="10367"/>
                    <a:pt x="13748" y="10377"/>
                  </a:cubicBezTo>
                  <a:lnTo>
                    <a:pt x="14115" y="10377"/>
                  </a:lnTo>
                  <a:cubicBezTo>
                    <a:pt x="14220" y="10367"/>
                    <a:pt x="14325" y="10356"/>
                    <a:pt x="14439" y="10346"/>
                  </a:cubicBezTo>
                  <a:cubicBezTo>
                    <a:pt x="14460" y="10335"/>
                    <a:pt x="14481" y="10335"/>
                    <a:pt x="14502" y="10325"/>
                  </a:cubicBezTo>
                  <a:lnTo>
                    <a:pt x="14534" y="10325"/>
                  </a:lnTo>
                  <a:cubicBezTo>
                    <a:pt x="14670" y="10293"/>
                    <a:pt x="14795" y="10251"/>
                    <a:pt x="14921" y="10220"/>
                  </a:cubicBezTo>
                  <a:cubicBezTo>
                    <a:pt x="15037" y="10178"/>
                    <a:pt x="15162" y="10137"/>
                    <a:pt x="15267" y="10074"/>
                  </a:cubicBezTo>
                  <a:cubicBezTo>
                    <a:pt x="15414" y="9990"/>
                    <a:pt x="15549" y="9874"/>
                    <a:pt x="15654" y="9739"/>
                  </a:cubicBezTo>
                  <a:cubicBezTo>
                    <a:pt x="15759" y="9592"/>
                    <a:pt x="15843" y="9425"/>
                    <a:pt x="15863" y="9246"/>
                  </a:cubicBezTo>
                  <a:cubicBezTo>
                    <a:pt x="15884" y="9100"/>
                    <a:pt x="15895" y="8953"/>
                    <a:pt x="15884" y="8806"/>
                  </a:cubicBezTo>
                  <a:lnTo>
                    <a:pt x="15884" y="8806"/>
                  </a:lnTo>
                  <a:cubicBezTo>
                    <a:pt x="15958" y="8964"/>
                    <a:pt x="16042" y="9110"/>
                    <a:pt x="16147" y="9257"/>
                  </a:cubicBezTo>
                  <a:cubicBezTo>
                    <a:pt x="16282" y="9435"/>
                    <a:pt x="16429" y="9613"/>
                    <a:pt x="16596" y="9770"/>
                  </a:cubicBezTo>
                  <a:cubicBezTo>
                    <a:pt x="16680" y="9853"/>
                    <a:pt x="16764" y="9927"/>
                    <a:pt x="16859" y="10000"/>
                  </a:cubicBezTo>
                  <a:cubicBezTo>
                    <a:pt x="16963" y="10084"/>
                    <a:pt x="17068" y="10158"/>
                    <a:pt x="17173" y="10230"/>
                  </a:cubicBezTo>
                  <a:cubicBezTo>
                    <a:pt x="17382" y="10356"/>
                    <a:pt x="17613" y="10430"/>
                    <a:pt x="17843" y="10503"/>
                  </a:cubicBezTo>
                  <a:cubicBezTo>
                    <a:pt x="18062" y="10576"/>
                    <a:pt x="18283" y="10628"/>
                    <a:pt x="18502" y="10649"/>
                  </a:cubicBezTo>
                  <a:cubicBezTo>
                    <a:pt x="18607" y="10670"/>
                    <a:pt x="18702" y="10670"/>
                    <a:pt x="18795" y="10670"/>
                  </a:cubicBezTo>
                  <a:cubicBezTo>
                    <a:pt x="18963" y="10670"/>
                    <a:pt x="19120" y="10660"/>
                    <a:pt x="19288" y="10618"/>
                  </a:cubicBezTo>
                  <a:cubicBezTo>
                    <a:pt x="19393" y="10597"/>
                    <a:pt x="19507" y="10565"/>
                    <a:pt x="19612" y="10524"/>
                  </a:cubicBezTo>
                  <a:cubicBezTo>
                    <a:pt x="19717" y="10493"/>
                    <a:pt x="19832" y="10451"/>
                    <a:pt x="19926" y="10398"/>
                  </a:cubicBezTo>
                  <a:cubicBezTo>
                    <a:pt x="20031" y="10335"/>
                    <a:pt x="20126" y="10272"/>
                    <a:pt x="20219" y="10199"/>
                  </a:cubicBezTo>
                  <a:cubicBezTo>
                    <a:pt x="20314" y="10116"/>
                    <a:pt x="20398" y="10032"/>
                    <a:pt x="20482" y="9948"/>
                  </a:cubicBezTo>
                  <a:cubicBezTo>
                    <a:pt x="20649" y="9770"/>
                    <a:pt x="20806" y="9581"/>
                    <a:pt x="20931" y="9383"/>
                  </a:cubicBezTo>
                  <a:cubicBezTo>
                    <a:pt x="21057" y="9183"/>
                    <a:pt x="21152" y="8974"/>
                    <a:pt x="21246" y="8764"/>
                  </a:cubicBezTo>
                  <a:cubicBezTo>
                    <a:pt x="21434" y="8346"/>
                    <a:pt x="21560" y="7906"/>
                    <a:pt x="21643" y="7456"/>
                  </a:cubicBezTo>
                  <a:cubicBezTo>
                    <a:pt x="21696" y="7205"/>
                    <a:pt x="21738" y="6953"/>
                    <a:pt x="21769" y="6702"/>
                  </a:cubicBezTo>
                  <a:cubicBezTo>
                    <a:pt x="21790" y="6472"/>
                    <a:pt x="21811" y="6241"/>
                    <a:pt x="21822" y="6011"/>
                  </a:cubicBezTo>
                  <a:cubicBezTo>
                    <a:pt x="21822" y="5791"/>
                    <a:pt x="21822" y="5571"/>
                    <a:pt x="21811" y="5362"/>
                  </a:cubicBezTo>
                  <a:cubicBezTo>
                    <a:pt x="21801" y="5141"/>
                    <a:pt x="21780" y="4922"/>
                    <a:pt x="21748" y="4702"/>
                  </a:cubicBezTo>
                  <a:cubicBezTo>
                    <a:pt x="21717" y="4471"/>
                    <a:pt x="21685" y="4252"/>
                    <a:pt x="21643" y="4032"/>
                  </a:cubicBezTo>
                  <a:cubicBezTo>
                    <a:pt x="21581" y="3728"/>
                    <a:pt x="21497" y="3445"/>
                    <a:pt x="21403" y="3152"/>
                  </a:cubicBezTo>
                  <a:cubicBezTo>
                    <a:pt x="21267" y="2733"/>
                    <a:pt x="21131" y="2325"/>
                    <a:pt x="20931" y="1937"/>
                  </a:cubicBezTo>
                  <a:cubicBezTo>
                    <a:pt x="20743" y="1560"/>
                    <a:pt x="20544" y="1194"/>
                    <a:pt x="20251" y="880"/>
                  </a:cubicBezTo>
                  <a:cubicBezTo>
                    <a:pt x="19958" y="555"/>
                    <a:pt x="19602" y="273"/>
                    <a:pt x="19172" y="136"/>
                  </a:cubicBezTo>
                  <a:cubicBezTo>
                    <a:pt x="18974" y="74"/>
                    <a:pt x="18753" y="43"/>
                    <a:pt x="18544" y="11"/>
                  </a:cubicBezTo>
                  <a:cubicBezTo>
                    <a:pt x="18478" y="4"/>
                    <a:pt x="18412" y="0"/>
                    <a:pt x="18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1573875" y="2231113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0"/>
                  </a:moveTo>
                  <a:lnTo>
                    <a:pt x="1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1384875" y="2412513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1510000" y="2450263"/>
              <a:ext cx="321500" cy="169875"/>
            </a:xfrm>
            <a:custGeom>
              <a:avLst/>
              <a:gdLst/>
              <a:ahLst/>
              <a:cxnLst/>
              <a:rect l="l" t="t" r="r" b="b"/>
              <a:pathLst>
                <a:path w="12860" h="6795" extrusionOk="0">
                  <a:moveTo>
                    <a:pt x="8652" y="1"/>
                  </a:moveTo>
                  <a:cubicBezTo>
                    <a:pt x="8598" y="1"/>
                    <a:pt x="8544" y="15"/>
                    <a:pt x="8493" y="40"/>
                  </a:cubicBezTo>
                  <a:cubicBezTo>
                    <a:pt x="8451" y="61"/>
                    <a:pt x="8420" y="93"/>
                    <a:pt x="8378" y="124"/>
                  </a:cubicBezTo>
                  <a:cubicBezTo>
                    <a:pt x="8318" y="174"/>
                    <a:pt x="8258" y="224"/>
                    <a:pt x="8189" y="274"/>
                  </a:cubicBezTo>
                  <a:lnTo>
                    <a:pt x="8189" y="274"/>
                  </a:lnTo>
                  <a:cubicBezTo>
                    <a:pt x="8189" y="273"/>
                    <a:pt x="8189" y="272"/>
                    <a:pt x="8189" y="270"/>
                  </a:cubicBezTo>
                  <a:lnTo>
                    <a:pt x="8189" y="270"/>
                  </a:lnTo>
                  <a:lnTo>
                    <a:pt x="8179" y="281"/>
                  </a:lnTo>
                  <a:cubicBezTo>
                    <a:pt x="8182" y="279"/>
                    <a:pt x="8186" y="277"/>
                    <a:pt x="8189" y="274"/>
                  </a:cubicBezTo>
                  <a:lnTo>
                    <a:pt x="8189" y="274"/>
                  </a:lnTo>
                  <a:cubicBezTo>
                    <a:pt x="8187" y="281"/>
                    <a:pt x="8179" y="281"/>
                    <a:pt x="8179" y="281"/>
                  </a:cubicBezTo>
                  <a:cubicBezTo>
                    <a:pt x="8158" y="291"/>
                    <a:pt x="8137" y="302"/>
                    <a:pt x="8126" y="312"/>
                  </a:cubicBezTo>
                  <a:cubicBezTo>
                    <a:pt x="8043" y="354"/>
                    <a:pt x="7970" y="396"/>
                    <a:pt x="7886" y="417"/>
                  </a:cubicBezTo>
                  <a:cubicBezTo>
                    <a:pt x="7718" y="480"/>
                    <a:pt x="7551" y="522"/>
                    <a:pt x="7383" y="553"/>
                  </a:cubicBezTo>
                  <a:cubicBezTo>
                    <a:pt x="7258" y="584"/>
                    <a:pt x="7132" y="595"/>
                    <a:pt x="7006" y="605"/>
                  </a:cubicBezTo>
                  <a:lnTo>
                    <a:pt x="6954" y="605"/>
                  </a:lnTo>
                  <a:cubicBezTo>
                    <a:pt x="6860" y="616"/>
                    <a:pt x="6765" y="616"/>
                    <a:pt x="6660" y="616"/>
                  </a:cubicBezTo>
                  <a:lnTo>
                    <a:pt x="6409" y="616"/>
                  </a:lnTo>
                  <a:cubicBezTo>
                    <a:pt x="6336" y="616"/>
                    <a:pt x="6273" y="616"/>
                    <a:pt x="6200" y="626"/>
                  </a:cubicBezTo>
                  <a:cubicBezTo>
                    <a:pt x="6190" y="626"/>
                    <a:pt x="6179" y="616"/>
                    <a:pt x="6169" y="616"/>
                  </a:cubicBezTo>
                  <a:cubicBezTo>
                    <a:pt x="6148" y="616"/>
                    <a:pt x="6127" y="626"/>
                    <a:pt x="6106" y="626"/>
                  </a:cubicBezTo>
                  <a:cubicBezTo>
                    <a:pt x="6043" y="637"/>
                    <a:pt x="5990" y="658"/>
                    <a:pt x="5938" y="679"/>
                  </a:cubicBezTo>
                  <a:cubicBezTo>
                    <a:pt x="5896" y="700"/>
                    <a:pt x="5855" y="731"/>
                    <a:pt x="5813" y="752"/>
                  </a:cubicBezTo>
                  <a:cubicBezTo>
                    <a:pt x="5687" y="836"/>
                    <a:pt x="5571" y="930"/>
                    <a:pt x="5446" y="1014"/>
                  </a:cubicBezTo>
                  <a:cubicBezTo>
                    <a:pt x="5184" y="1203"/>
                    <a:pt x="4922" y="1401"/>
                    <a:pt x="4671" y="1611"/>
                  </a:cubicBezTo>
                  <a:cubicBezTo>
                    <a:pt x="4431" y="1799"/>
                    <a:pt x="4189" y="1978"/>
                    <a:pt x="3959" y="2166"/>
                  </a:cubicBezTo>
                  <a:cubicBezTo>
                    <a:pt x="3708" y="2354"/>
                    <a:pt x="3456" y="2543"/>
                    <a:pt x="3205" y="2721"/>
                  </a:cubicBezTo>
                  <a:cubicBezTo>
                    <a:pt x="3069" y="2825"/>
                    <a:pt x="2923" y="2920"/>
                    <a:pt x="2776" y="3025"/>
                  </a:cubicBezTo>
                  <a:cubicBezTo>
                    <a:pt x="2640" y="3118"/>
                    <a:pt x="2493" y="3223"/>
                    <a:pt x="2357" y="3328"/>
                  </a:cubicBezTo>
                  <a:cubicBezTo>
                    <a:pt x="2221" y="3433"/>
                    <a:pt x="2085" y="3527"/>
                    <a:pt x="1959" y="3632"/>
                  </a:cubicBezTo>
                  <a:cubicBezTo>
                    <a:pt x="1813" y="3737"/>
                    <a:pt x="1676" y="3841"/>
                    <a:pt x="1541" y="3956"/>
                  </a:cubicBezTo>
                  <a:cubicBezTo>
                    <a:pt x="1299" y="4166"/>
                    <a:pt x="1048" y="4365"/>
                    <a:pt x="818" y="4595"/>
                  </a:cubicBezTo>
                  <a:cubicBezTo>
                    <a:pt x="703" y="4689"/>
                    <a:pt x="598" y="4794"/>
                    <a:pt x="493" y="4899"/>
                  </a:cubicBezTo>
                  <a:cubicBezTo>
                    <a:pt x="378" y="5003"/>
                    <a:pt x="273" y="5098"/>
                    <a:pt x="179" y="5213"/>
                  </a:cubicBezTo>
                  <a:cubicBezTo>
                    <a:pt x="96" y="5307"/>
                    <a:pt x="33" y="5412"/>
                    <a:pt x="12" y="5538"/>
                  </a:cubicBezTo>
                  <a:cubicBezTo>
                    <a:pt x="1" y="5611"/>
                    <a:pt x="12" y="5684"/>
                    <a:pt x="33" y="5757"/>
                  </a:cubicBezTo>
                  <a:cubicBezTo>
                    <a:pt x="64" y="5841"/>
                    <a:pt x="127" y="5915"/>
                    <a:pt x="189" y="5977"/>
                  </a:cubicBezTo>
                  <a:cubicBezTo>
                    <a:pt x="315" y="6092"/>
                    <a:pt x="462" y="6187"/>
                    <a:pt x="619" y="6250"/>
                  </a:cubicBezTo>
                  <a:cubicBezTo>
                    <a:pt x="787" y="6333"/>
                    <a:pt x="954" y="6385"/>
                    <a:pt x="1132" y="6438"/>
                  </a:cubicBezTo>
                  <a:cubicBezTo>
                    <a:pt x="1174" y="6448"/>
                    <a:pt x="1226" y="6459"/>
                    <a:pt x="1268" y="6469"/>
                  </a:cubicBezTo>
                  <a:cubicBezTo>
                    <a:pt x="1320" y="6490"/>
                    <a:pt x="1373" y="6522"/>
                    <a:pt x="1436" y="6543"/>
                  </a:cubicBezTo>
                  <a:cubicBezTo>
                    <a:pt x="1603" y="6616"/>
                    <a:pt x="1771" y="6669"/>
                    <a:pt x="1948" y="6710"/>
                  </a:cubicBezTo>
                  <a:cubicBezTo>
                    <a:pt x="2116" y="6741"/>
                    <a:pt x="2294" y="6773"/>
                    <a:pt x="2462" y="6783"/>
                  </a:cubicBezTo>
                  <a:cubicBezTo>
                    <a:pt x="2514" y="6794"/>
                    <a:pt x="2577" y="6794"/>
                    <a:pt x="2630" y="6794"/>
                  </a:cubicBezTo>
                  <a:cubicBezTo>
                    <a:pt x="2660" y="6794"/>
                    <a:pt x="2702" y="6794"/>
                    <a:pt x="2734" y="6783"/>
                  </a:cubicBezTo>
                  <a:cubicBezTo>
                    <a:pt x="2818" y="6783"/>
                    <a:pt x="2902" y="6773"/>
                    <a:pt x="2986" y="6762"/>
                  </a:cubicBezTo>
                  <a:cubicBezTo>
                    <a:pt x="3069" y="6762"/>
                    <a:pt x="3153" y="6741"/>
                    <a:pt x="3237" y="6731"/>
                  </a:cubicBezTo>
                  <a:cubicBezTo>
                    <a:pt x="3310" y="6710"/>
                    <a:pt x="3383" y="6700"/>
                    <a:pt x="3456" y="6679"/>
                  </a:cubicBezTo>
                  <a:cubicBezTo>
                    <a:pt x="3624" y="6637"/>
                    <a:pt x="3802" y="6585"/>
                    <a:pt x="3959" y="6522"/>
                  </a:cubicBezTo>
                  <a:cubicBezTo>
                    <a:pt x="4116" y="6459"/>
                    <a:pt x="4273" y="6385"/>
                    <a:pt x="4420" y="6292"/>
                  </a:cubicBezTo>
                  <a:cubicBezTo>
                    <a:pt x="4556" y="6208"/>
                    <a:pt x="4692" y="6124"/>
                    <a:pt x="4828" y="6019"/>
                  </a:cubicBezTo>
                  <a:cubicBezTo>
                    <a:pt x="4975" y="5915"/>
                    <a:pt x="5122" y="5799"/>
                    <a:pt x="5257" y="5684"/>
                  </a:cubicBezTo>
                  <a:cubicBezTo>
                    <a:pt x="5383" y="5569"/>
                    <a:pt x="5509" y="5443"/>
                    <a:pt x="5624" y="5317"/>
                  </a:cubicBezTo>
                  <a:cubicBezTo>
                    <a:pt x="5729" y="5203"/>
                    <a:pt x="5834" y="5087"/>
                    <a:pt x="5938" y="4961"/>
                  </a:cubicBezTo>
                  <a:cubicBezTo>
                    <a:pt x="6043" y="4826"/>
                    <a:pt x="6158" y="4679"/>
                    <a:pt x="6252" y="4532"/>
                  </a:cubicBezTo>
                  <a:cubicBezTo>
                    <a:pt x="6346" y="4396"/>
                    <a:pt x="6430" y="4249"/>
                    <a:pt x="6514" y="4103"/>
                  </a:cubicBezTo>
                  <a:cubicBezTo>
                    <a:pt x="6692" y="3810"/>
                    <a:pt x="6849" y="3516"/>
                    <a:pt x="7006" y="3213"/>
                  </a:cubicBezTo>
                  <a:cubicBezTo>
                    <a:pt x="7079" y="3077"/>
                    <a:pt x="7142" y="2930"/>
                    <a:pt x="7216" y="2783"/>
                  </a:cubicBezTo>
                  <a:cubicBezTo>
                    <a:pt x="7289" y="2627"/>
                    <a:pt x="7362" y="2469"/>
                    <a:pt x="7425" y="2313"/>
                  </a:cubicBezTo>
                  <a:lnTo>
                    <a:pt x="7614" y="1873"/>
                  </a:lnTo>
                  <a:cubicBezTo>
                    <a:pt x="7677" y="1978"/>
                    <a:pt x="7749" y="2082"/>
                    <a:pt x="7812" y="2187"/>
                  </a:cubicBezTo>
                  <a:cubicBezTo>
                    <a:pt x="7907" y="2344"/>
                    <a:pt x="7991" y="2501"/>
                    <a:pt x="8084" y="2648"/>
                  </a:cubicBezTo>
                  <a:cubicBezTo>
                    <a:pt x="8168" y="2783"/>
                    <a:pt x="8252" y="2920"/>
                    <a:pt x="8357" y="3046"/>
                  </a:cubicBezTo>
                  <a:cubicBezTo>
                    <a:pt x="8410" y="3118"/>
                    <a:pt x="8472" y="3181"/>
                    <a:pt x="8535" y="3255"/>
                  </a:cubicBezTo>
                  <a:cubicBezTo>
                    <a:pt x="8587" y="3318"/>
                    <a:pt x="8650" y="3381"/>
                    <a:pt x="8724" y="3433"/>
                  </a:cubicBezTo>
                  <a:cubicBezTo>
                    <a:pt x="8828" y="3537"/>
                    <a:pt x="8943" y="3621"/>
                    <a:pt x="9069" y="3705"/>
                  </a:cubicBezTo>
                  <a:cubicBezTo>
                    <a:pt x="9153" y="3758"/>
                    <a:pt x="9226" y="3810"/>
                    <a:pt x="9310" y="3862"/>
                  </a:cubicBezTo>
                  <a:lnTo>
                    <a:pt x="9561" y="3988"/>
                  </a:lnTo>
                  <a:lnTo>
                    <a:pt x="9813" y="4082"/>
                  </a:lnTo>
                  <a:cubicBezTo>
                    <a:pt x="9969" y="4135"/>
                    <a:pt x="10137" y="4166"/>
                    <a:pt x="10294" y="4197"/>
                  </a:cubicBezTo>
                  <a:cubicBezTo>
                    <a:pt x="10430" y="4228"/>
                    <a:pt x="10567" y="4249"/>
                    <a:pt x="10713" y="4249"/>
                  </a:cubicBezTo>
                  <a:cubicBezTo>
                    <a:pt x="10744" y="4249"/>
                    <a:pt x="10776" y="4249"/>
                    <a:pt x="10807" y="4239"/>
                  </a:cubicBezTo>
                  <a:cubicBezTo>
                    <a:pt x="10974" y="4228"/>
                    <a:pt x="11142" y="4207"/>
                    <a:pt x="11310" y="4166"/>
                  </a:cubicBezTo>
                  <a:cubicBezTo>
                    <a:pt x="11488" y="4124"/>
                    <a:pt x="11656" y="4072"/>
                    <a:pt x="11833" y="4019"/>
                  </a:cubicBezTo>
                  <a:cubicBezTo>
                    <a:pt x="11917" y="3998"/>
                    <a:pt x="12001" y="3977"/>
                    <a:pt x="12084" y="3946"/>
                  </a:cubicBezTo>
                  <a:cubicBezTo>
                    <a:pt x="12168" y="3914"/>
                    <a:pt x="12242" y="3872"/>
                    <a:pt x="12326" y="3830"/>
                  </a:cubicBezTo>
                  <a:cubicBezTo>
                    <a:pt x="12419" y="3789"/>
                    <a:pt x="12514" y="3737"/>
                    <a:pt x="12608" y="3684"/>
                  </a:cubicBezTo>
                  <a:cubicBezTo>
                    <a:pt x="12650" y="3663"/>
                    <a:pt x="12692" y="3642"/>
                    <a:pt x="12734" y="3611"/>
                  </a:cubicBezTo>
                  <a:cubicBezTo>
                    <a:pt x="12828" y="3516"/>
                    <a:pt x="12859" y="3360"/>
                    <a:pt x="12786" y="3244"/>
                  </a:cubicBezTo>
                  <a:cubicBezTo>
                    <a:pt x="12744" y="3160"/>
                    <a:pt x="12671" y="3098"/>
                    <a:pt x="12598" y="3035"/>
                  </a:cubicBezTo>
                  <a:cubicBezTo>
                    <a:pt x="12336" y="2825"/>
                    <a:pt x="12063" y="2637"/>
                    <a:pt x="11802" y="2438"/>
                  </a:cubicBezTo>
                  <a:cubicBezTo>
                    <a:pt x="11666" y="2334"/>
                    <a:pt x="11540" y="2218"/>
                    <a:pt x="11404" y="2113"/>
                  </a:cubicBezTo>
                  <a:cubicBezTo>
                    <a:pt x="11258" y="1998"/>
                    <a:pt x="11111" y="1894"/>
                    <a:pt x="10964" y="1778"/>
                  </a:cubicBezTo>
                  <a:cubicBezTo>
                    <a:pt x="10755" y="1632"/>
                    <a:pt x="10556" y="1475"/>
                    <a:pt x="10367" y="1317"/>
                  </a:cubicBezTo>
                  <a:cubicBezTo>
                    <a:pt x="10231" y="1192"/>
                    <a:pt x="10106" y="1066"/>
                    <a:pt x="9969" y="951"/>
                  </a:cubicBezTo>
                  <a:cubicBezTo>
                    <a:pt x="9885" y="868"/>
                    <a:pt x="9802" y="794"/>
                    <a:pt x="9718" y="721"/>
                  </a:cubicBezTo>
                  <a:lnTo>
                    <a:pt x="9718" y="731"/>
                  </a:lnTo>
                  <a:cubicBezTo>
                    <a:pt x="9718" y="722"/>
                    <a:pt x="9709" y="712"/>
                    <a:pt x="9700" y="710"/>
                  </a:cubicBezTo>
                  <a:lnTo>
                    <a:pt x="9700" y="710"/>
                  </a:lnTo>
                  <a:cubicBezTo>
                    <a:pt x="9696" y="704"/>
                    <a:pt x="9694" y="700"/>
                    <a:pt x="9687" y="700"/>
                  </a:cubicBezTo>
                  <a:cubicBezTo>
                    <a:pt x="9687" y="700"/>
                    <a:pt x="9687" y="689"/>
                    <a:pt x="9676" y="689"/>
                  </a:cubicBezTo>
                  <a:cubicBezTo>
                    <a:pt x="9529" y="564"/>
                    <a:pt x="9373" y="438"/>
                    <a:pt x="9215" y="323"/>
                  </a:cubicBezTo>
                  <a:cubicBezTo>
                    <a:pt x="9142" y="270"/>
                    <a:pt x="9069" y="218"/>
                    <a:pt x="8985" y="156"/>
                  </a:cubicBezTo>
                  <a:cubicBezTo>
                    <a:pt x="8954" y="135"/>
                    <a:pt x="8912" y="103"/>
                    <a:pt x="8870" y="82"/>
                  </a:cubicBezTo>
                  <a:cubicBezTo>
                    <a:pt x="8859" y="82"/>
                    <a:pt x="8859" y="72"/>
                    <a:pt x="8859" y="72"/>
                  </a:cubicBezTo>
                  <a:cubicBezTo>
                    <a:pt x="8838" y="61"/>
                    <a:pt x="8828" y="51"/>
                    <a:pt x="8807" y="40"/>
                  </a:cubicBezTo>
                  <a:lnTo>
                    <a:pt x="8786" y="40"/>
                  </a:lnTo>
                  <a:cubicBezTo>
                    <a:pt x="8776" y="30"/>
                    <a:pt x="8766" y="30"/>
                    <a:pt x="8755" y="19"/>
                  </a:cubicBezTo>
                  <a:cubicBezTo>
                    <a:pt x="8722" y="7"/>
                    <a:pt x="8687" y="1"/>
                    <a:pt x="8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1759225" y="2473763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677025" y="2546388"/>
              <a:ext cx="54750" cy="15625"/>
            </a:xfrm>
            <a:custGeom>
              <a:avLst/>
              <a:gdLst/>
              <a:ahLst/>
              <a:cxnLst/>
              <a:rect l="l" t="t" r="r" b="b"/>
              <a:pathLst>
                <a:path w="2190" h="625" extrusionOk="0">
                  <a:moveTo>
                    <a:pt x="1498" y="153"/>
                  </a:moveTo>
                  <a:cubicBezTo>
                    <a:pt x="1498" y="153"/>
                    <a:pt x="1495" y="153"/>
                    <a:pt x="1493" y="154"/>
                  </a:cubicBezTo>
                  <a:lnTo>
                    <a:pt x="1493" y="154"/>
                  </a:lnTo>
                  <a:cubicBezTo>
                    <a:pt x="1495" y="154"/>
                    <a:pt x="1496" y="153"/>
                    <a:pt x="1498" y="153"/>
                  </a:cubicBezTo>
                  <a:close/>
                  <a:moveTo>
                    <a:pt x="2050" y="1"/>
                  </a:moveTo>
                  <a:cubicBezTo>
                    <a:pt x="2014" y="1"/>
                    <a:pt x="1981" y="14"/>
                    <a:pt x="1948" y="27"/>
                  </a:cubicBezTo>
                  <a:cubicBezTo>
                    <a:pt x="1822" y="69"/>
                    <a:pt x="1697" y="111"/>
                    <a:pt x="1571" y="143"/>
                  </a:cubicBezTo>
                  <a:lnTo>
                    <a:pt x="1571" y="132"/>
                  </a:lnTo>
                  <a:cubicBezTo>
                    <a:pt x="1550" y="143"/>
                    <a:pt x="1529" y="153"/>
                    <a:pt x="1508" y="153"/>
                  </a:cubicBezTo>
                  <a:cubicBezTo>
                    <a:pt x="1498" y="153"/>
                    <a:pt x="1487" y="153"/>
                    <a:pt x="1487" y="164"/>
                  </a:cubicBezTo>
                  <a:cubicBezTo>
                    <a:pt x="1487" y="158"/>
                    <a:pt x="1490" y="156"/>
                    <a:pt x="1493" y="154"/>
                  </a:cubicBezTo>
                  <a:lnTo>
                    <a:pt x="1493" y="154"/>
                  </a:lnTo>
                  <a:cubicBezTo>
                    <a:pt x="1411" y="174"/>
                    <a:pt x="1329" y="185"/>
                    <a:pt x="1247" y="206"/>
                  </a:cubicBezTo>
                  <a:cubicBezTo>
                    <a:pt x="1163" y="216"/>
                    <a:pt x="1079" y="227"/>
                    <a:pt x="985" y="237"/>
                  </a:cubicBezTo>
                  <a:lnTo>
                    <a:pt x="985" y="237"/>
                  </a:lnTo>
                  <a:lnTo>
                    <a:pt x="985" y="237"/>
                  </a:lnTo>
                  <a:cubicBezTo>
                    <a:pt x="922" y="248"/>
                    <a:pt x="870" y="248"/>
                    <a:pt x="817" y="248"/>
                  </a:cubicBezTo>
                  <a:lnTo>
                    <a:pt x="440" y="248"/>
                  </a:lnTo>
                  <a:cubicBezTo>
                    <a:pt x="377" y="237"/>
                    <a:pt x="314" y="216"/>
                    <a:pt x="252" y="206"/>
                  </a:cubicBezTo>
                  <a:cubicBezTo>
                    <a:pt x="238" y="203"/>
                    <a:pt x="225" y="202"/>
                    <a:pt x="212" y="202"/>
                  </a:cubicBezTo>
                  <a:cubicBezTo>
                    <a:pt x="112" y="202"/>
                    <a:pt x="20" y="271"/>
                    <a:pt x="11" y="373"/>
                  </a:cubicBezTo>
                  <a:cubicBezTo>
                    <a:pt x="0" y="478"/>
                    <a:pt x="84" y="583"/>
                    <a:pt x="189" y="583"/>
                  </a:cubicBezTo>
                  <a:cubicBezTo>
                    <a:pt x="252" y="593"/>
                    <a:pt x="314" y="604"/>
                    <a:pt x="377" y="604"/>
                  </a:cubicBezTo>
                  <a:cubicBezTo>
                    <a:pt x="430" y="614"/>
                    <a:pt x="472" y="625"/>
                    <a:pt x="524" y="625"/>
                  </a:cubicBezTo>
                  <a:lnTo>
                    <a:pt x="922" y="625"/>
                  </a:lnTo>
                  <a:cubicBezTo>
                    <a:pt x="996" y="614"/>
                    <a:pt x="1058" y="604"/>
                    <a:pt x="1121" y="593"/>
                  </a:cubicBezTo>
                  <a:cubicBezTo>
                    <a:pt x="1184" y="583"/>
                    <a:pt x="1247" y="572"/>
                    <a:pt x="1310" y="551"/>
                  </a:cubicBezTo>
                  <a:cubicBezTo>
                    <a:pt x="1383" y="541"/>
                    <a:pt x="1445" y="530"/>
                    <a:pt x="1508" y="509"/>
                  </a:cubicBezTo>
                  <a:cubicBezTo>
                    <a:pt x="1634" y="478"/>
                    <a:pt x="1759" y="425"/>
                    <a:pt x="1875" y="362"/>
                  </a:cubicBezTo>
                  <a:cubicBezTo>
                    <a:pt x="1927" y="341"/>
                    <a:pt x="1990" y="310"/>
                    <a:pt x="2043" y="279"/>
                  </a:cubicBezTo>
                  <a:cubicBezTo>
                    <a:pt x="2095" y="248"/>
                    <a:pt x="2136" y="216"/>
                    <a:pt x="2168" y="153"/>
                  </a:cubicBezTo>
                  <a:cubicBezTo>
                    <a:pt x="2189" y="111"/>
                    <a:pt x="2157" y="38"/>
                    <a:pt x="2116" y="17"/>
                  </a:cubicBezTo>
                  <a:cubicBezTo>
                    <a:pt x="2092" y="6"/>
                    <a:pt x="2071" y="1"/>
                    <a:pt x="2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1725700" y="2547063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546400" y="2218013"/>
              <a:ext cx="275" cy="2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1495100" y="2216613"/>
              <a:ext cx="53950" cy="47500"/>
            </a:xfrm>
            <a:custGeom>
              <a:avLst/>
              <a:gdLst/>
              <a:ahLst/>
              <a:cxnLst/>
              <a:rect l="l" t="t" r="r" b="b"/>
              <a:pathLst>
                <a:path w="2158" h="1900" extrusionOk="0">
                  <a:moveTo>
                    <a:pt x="1688" y="0"/>
                  </a:moveTo>
                  <a:cubicBezTo>
                    <a:pt x="1604" y="0"/>
                    <a:pt x="1519" y="10"/>
                    <a:pt x="1435" y="25"/>
                  </a:cubicBezTo>
                  <a:cubicBezTo>
                    <a:pt x="1341" y="36"/>
                    <a:pt x="1246" y="46"/>
                    <a:pt x="1162" y="78"/>
                  </a:cubicBezTo>
                  <a:cubicBezTo>
                    <a:pt x="1110" y="88"/>
                    <a:pt x="1068" y="109"/>
                    <a:pt x="1016" y="130"/>
                  </a:cubicBezTo>
                  <a:cubicBezTo>
                    <a:pt x="985" y="140"/>
                    <a:pt x="943" y="161"/>
                    <a:pt x="901" y="182"/>
                  </a:cubicBezTo>
                  <a:cubicBezTo>
                    <a:pt x="848" y="203"/>
                    <a:pt x="806" y="234"/>
                    <a:pt x="764" y="266"/>
                  </a:cubicBezTo>
                  <a:cubicBezTo>
                    <a:pt x="723" y="287"/>
                    <a:pt x="681" y="329"/>
                    <a:pt x="639" y="360"/>
                  </a:cubicBezTo>
                  <a:cubicBezTo>
                    <a:pt x="566" y="423"/>
                    <a:pt x="482" y="497"/>
                    <a:pt x="419" y="580"/>
                  </a:cubicBezTo>
                  <a:cubicBezTo>
                    <a:pt x="408" y="580"/>
                    <a:pt x="408" y="590"/>
                    <a:pt x="408" y="601"/>
                  </a:cubicBezTo>
                  <a:cubicBezTo>
                    <a:pt x="356" y="664"/>
                    <a:pt x="304" y="727"/>
                    <a:pt x="262" y="800"/>
                  </a:cubicBezTo>
                  <a:cubicBezTo>
                    <a:pt x="168" y="957"/>
                    <a:pt x="94" y="1135"/>
                    <a:pt x="42" y="1313"/>
                  </a:cubicBezTo>
                  <a:cubicBezTo>
                    <a:pt x="21" y="1397"/>
                    <a:pt x="10" y="1481"/>
                    <a:pt x="0" y="1575"/>
                  </a:cubicBezTo>
                  <a:lnTo>
                    <a:pt x="0" y="1700"/>
                  </a:lnTo>
                  <a:lnTo>
                    <a:pt x="0" y="1753"/>
                  </a:lnTo>
                  <a:cubicBezTo>
                    <a:pt x="0" y="1784"/>
                    <a:pt x="10" y="1816"/>
                    <a:pt x="21" y="1837"/>
                  </a:cubicBezTo>
                  <a:cubicBezTo>
                    <a:pt x="52" y="1879"/>
                    <a:pt x="94" y="1900"/>
                    <a:pt x="136" y="1900"/>
                  </a:cubicBezTo>
                  <a:lnTo>
                    <a:pt x="147" y="1900"/>
                  </a:lnTo>
                  <a:cubicBezTo>
                    <a:pt x="210" y="1900"/>
                    <a:pt x="252" y="1847"/>
                    <a:pt x="294" y="1805"/>
                  </a:cubicBezTo>
                  <a:cubicBezTo>
                    <a:pt x="304" y="1774"/>
                    <a:pt x="325" y="1753"/>
                    <a:pt x="336" y="1732"/>
                  </a:cubicBezTo>
                  <a:cubicBezTo>
                    <a:pt x="336" y="1732"/>
                    <a:pt x="346" y="1721"/>
                    <a:pt x="346" y="1711"/>
                  </a:cubicBezTo>
                  <a:cubicBezTo>
                    <a:pt x="377" y="1690"/>
                    <a:pt x="398" y="1658"/>
                    <a:pt x="429" y="1627"/>
                  </a:cubicBezTo>
                  <a:cubicBezTo>
                    <a:pt x="471" y="1575"/>
                    <a:pt x="524" y="1523"/>
                    <a:pt x="576" y="1470"/>
                  </a:cubicBezTo>
                  <a:cubicBezTo>
                    <a:pt x="629" y="1407"/>
                    <a:pt x="692" y="1355"/>
                    <a:pt x="743" y="1302"/>
                  </a:cubicBezTo>
                  <a:cubicBezTo>
                    <a:pt x="806" y="1250"/>
                    <a:pt x="859" y="1188"/>
                    <a:pt x="911" y="1146"/>
                  </a:cubicBezTo>
                  <a:lnTo>
                    <a:pt x="901" y="1146"/>
                  </a:lnTo>
                  <a:cubicBezTo>
                    <a:pt x="1006" y="1051"/>
                    <a:pt x="1120" y="967"/>
                    <a:pt x="1236" y="873"/>
                  </a:cubicBezTo>
                  <a:cubicBezTo>
                    <a:pt x="1341" y="800"/>
                    <a:pt x="1445" y="716"/>
                    <a:pt x="1560" y="632"/>
                  </a:cubicBezTo>
                  <a:cubicBezTo>
                    <a:pt x="1560" y="632"/>
                    <a:pt x="1571" y="632"/>
                    <a:pt x="1571" y="622"/>
                  </a:cubicBezTo>
                  <a:lnTo>
                    <a:pt x="1571" y="632"/>
                  </a:lnTo>
                  <a:cubicBezTo>
                    <a:pt x="1665" y="559"/>
                    <a:pt x="1760" y="497"/>
                    <a:pt x="1864" y="423"/>
                  </a:cubicBezTo>
                  <a:cubicBezTo>
                    <a:pt x="1906" y="402"/>
                    <a:pt x="1958" y="371"/>
                    <a:pt x="2000" y="339"/>
                  </a:cubicBezTo>
                  <a:cubicBezTo>
                    <a:pt x="2021" y="318"/>
                    <a:pt x="2042" y="308"/>
                    <a:pt x="2063" y="287"/>
                  </a:cubicBezTo>
                  <a:cubicBezTo>
                    <a:pt x="2074" y="276"/>
                    <a:pt x="2084" y="276"/>
                    <a:pt x="2095" y="266"/>
                  </a:cubicBezTo>
                  <a:lnTo>
                    <a:pt x="2126" y="234"/>
                  </a:lnTo>
                  <a:cubicBezTo>
                    <a:pt x="2147" y="203"/>
                    <a:pt x="2157" y="161"/>
                    <a:pt x="2137" y="130"/>
                  </a:cubicBezTo>
                  <a:cubicBezTo>
                    <a:pt x="2116" y="88"/>
                    <a:pt x="2095" y="78"/>
                    <a:pt x="2063" y="57"/>
                  </a:cubicBezTo>
                  <a:cubicBezTo>
                    <a:pt x="1969" y="15"/>
                    <a:pt x="1874" y="15"/>
                    <a:pt x="1781" y="4"/>
                  </a:cubicBezTo>
                  <a:cubicBezTo>
                    <a:pt x="1750" y="1"/>
                    <a:pt x="1719" y="0"/>
                    <a:pt x="1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1709475" y="2179288"/>
              <a:ext cx="67325" cy="24350"/>
            </a:xfrm>
            <a:custGeom>
              <a:avLst/>
              <a:gdLst/>
              <a:ahLst/>
              <a:cxnLst/>
              <a:rect l="l" t="t" r="r" b="b"/>
              <a:pathLst>
                <a:path w="2693" h="974" extrusionOk="0">
                  <a:moveTo>
                    <a:pt x="1540" y="0"/>
                  </a:moveTo>
                  <a:cubicBezTo>
                    <a:pt x="1436" y="10"/>
                    <a:pt x="1341" y="10"/>
                    <a:pt x="1236" y="31"/>
                  </a:cubicBezTo>
                  <a:cubicBezTo>
                    <a:pt x="1143" y="42"/>
                    <a:pt x="1048" y="73"/>
                    <a:pt x="954" y="115"/>
                  </a:cubicBezTo>
                  <a:lnTo>
                    <a:pt x="891" y="147"/>
                  </a:lnTo>
                  <a:cubicBezTo>
                    <a:pt x="859" y="147"/>
                    <a:pt x="838" y="157"/>
                    <a:pt x="807" y="168"/>
                  </a:cubicBezTo>
                  <a:cubicBezTo>
                    <a:pt x="713" y="188"/>
                    <a:pt x="619" y="230"/>
                    <a:pt x="524" y="282"/>
                  </a:cubicBezTo>
                  <a:cubicBezTo>
                    <a:pt x="451" y="335"/>
                    <a:pt x="378" y="398"/>
                    <a:pt x="305" y="450"/>
                  </a:cubicBezTo>
                  <a:cubicBezTo>
                    <a:pt x="231" y="513"/>
                    <a:pt x="179" y="575"/>
                    <a:pt x="116" y="649"/>
                  </a:cubicBezTo>
                  <a:cubicBezTo>
                    <a:pt x="85" y="680"/>
                    <a:pt x="54" y="722"/>
                    <a:pt x="33" y="754"/>
                  </a:cubicBezTo>
                  <a:cubicBezTo>
                    <a:pt x="12" y="785"/>
                    <a:pt x="1" y="827"/>
                    <a:pt x="12" y="859"/>
                  </a:cubicBezTo>
                  <a:cubicBezTo>
                    <a:pt x="22" y="911"/>
                    <a:pt x="64" y="963"/>
                    <a:pt x="116" y="973"/>
                  </a:cubicBezTo>
                  <a:lnTo>
                    <a:pt x="137" y="973"/>
                  </a:lnTo>
                  <a:cubicBezTo>
                    <a:pt x="168" y="973"/>
                    <a:pt x="189" y="963"/>
                    <a:pt x="210" y="952"/>
                  </a:cubicBezTo>
                  <a:cubicBezTo>
                    <a:pt x="231" y="952"/>
                    <a:pt x="252" y="952"/>
                    <a:pt x="273" y="942"/>
                  </a:cubicBezTo>
                  <a:cubicBezTo>
                    <a:pt x="336" y="942"/>
                    <a:pt x="399" y="921"/>
                    <a:pt x="461" y="911"/>
                  </a:cubicBezTo>
                  <a:cubicBezTo>
                    <a:pt x="524" y="890"/>
                    <a:pt x="598" y="880"/>
                    <a:pt x="671" y="869"/>
                  </a:cubicBezTo>
                  <a:cubicBezTo>
                    <a:pt x="745" y="859"/>
                    <a:pt x="818" y="848"/>
                    <a:pt x="891" y="827"/>
                  </a:cubicBezTo>
                  <a:cubicBezTo>
                    <a:pt x="891" y="827"/>
                    <a:pt x="901" y="827"/>
                    <a:pt x="901" y="817"/>
                  </a:cubicBezTo>
                  <a:lnTo>
                    <a:pt x="912" y="817"/>
                  </a:lnTo>
                  <a:cubicBezTo>
                    <a:pt x="952" y="806"/>
                    <a:pt x="1002" y="797"/>
                    <a:pt x="1043" y="786"/>
                  </a:cubicBezTo>
                  <a:lnTo>
                    <a:pt x="1043" y="786"/>
                  </a:lnTo>
                  <a:cubicBezTo>
                    <a:pt x="1041" y="787"/>
                    <a:pt x="1038" y="790"/>
                    <a:pt x="1038" y="796"/>
                  </a:cubicBezTo>
                  <a:cubicBezTo>
                    <a:pt x="1132" y="775"/>
                    <a:pt x="1226" y="754"/>
                    <a:pt x="1320" y="743"/>
                  </a:cubicBezTo>
                  <a:cubicBezTo>
                    <a:pt x="1415" y="722"/>
                    <a:pt x="1509" y="712"/>
                    <a:pt x="1603" y="701"/>
                  </a:cubicBezTo>
                  <a:cubicBezTo>
                    <a:pt x="1781" y="680"/>
                    <a:pt x="1969" y="659"/>
                    <a:pt x="2148" y="638"/>
                  </a:cubicBezTo>
                  <a:cubicBezTo>
                    <a:pt x="2273" y="638"/>
                    <a:pt x="2388" y="649"/>
                    <a:pt x="2504" y="649"/>
                  </a:cubicBezTo>
                  <a:lnTo>
                    <a:pt x="2514" y="649"/>
                  </a:lnTo>
                  <a:cubicBezTo>
                    <a:pt x="2524" y="654"/>
                    <a:pt x="2537" y="657"/>
                    <a:pt x="2551" y="657"/>
                  </a:cubicBezTo>
                  <a:cubicBezTo>
                    <a:pt x="2564" y="657"/>
                    <a:pt x="2577" y="654"/>
                    <a:pt x="2588" y="649"/>
                  </a:cubicBezTo>
                  <a:cubicBezTo>
                    <a:pt x="2650" y="628"/>
                    <a:pt x="2692" y="555"/>
                    <a:pt x="2671" y="492"/>
                  </a:cubicBezTo>
                  <a:cubicBezTo>
                    <a:pt x="2660" y="461"/>
                    <a:pt x="2639" y="440"/>
                    <a:pt x="2619" y="419"/>
                  </a:cubicBezTo>
                  <a:cubicBezTo>
                    <a:pt x="2598" y="387"/>
                    <a:pt x="2577" y="366"/>
                    <a:pt x="2546" y="335"/>
                  </a:cubicBezTo>
                  <a:cubicBezTo>
                    <a:pt x="2483" y="282"/>
                    <a:pt x="2420" y="230"/>
                    <a:pt x="2346" y="188"/>
                  </a:cubicBezTo>
                  <a:cubicBezTo>
                    <a:pt x="2283" y="157"/>
                    <a:pt x="2211" y="126"/>
                    <a:pt x="2137" y="94"/>
                  </a:cubicBezTo>
                  <a:cubicBezTo>
                    <a:pt x="2095" y="73"/>
                    <a:pt x="2043" y="63"/>
                    <a:pt x="2001" y="42"/>
                  </a:cubicBezTo>
                  <a:cubicBezTo>
                    <a:pt x="1948" y="21"/>
                    <a:pt x="1886" y="21"/>
                    <a:pt x="1834" y="10"/>
                  </a:cubicBezTo>
                  <a:cubicBezTo>
                    <a:pt x="1792" y="10"/>
                    <a:pt x="1739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1703725" y="2286613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1763400" y="2203613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1670225" y="2131113"/>
              <a:ext cx="1325" cy="275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2" y="0"/>
                    <a:pt x="21" y="10"/>
                    <a:pt x="0" y="10"/>
                  </a:cubicBezTo>
                  <a:cubicBezTo>
                    <a:pt x="21" y="10"/>
                    <a:pt x="32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1004250" y="1847588"/>
              <a:ext cx="782500" cy="498450"/>
            </a:xfrm>
            <a:custGeom>
              <a:avLst/>
              <a:gdLst/>
              <a:ahLst/>
              <a:cxnLst/>
              <a:rect l="l" t="t" r="r" b="b"/>
              <a:pathLst>
                <a:path w="31300" h="19938" extrusionOk="0">
                  <a:moveTo>
                    <a:pt x="9163" y="5236"/>
                  </a:moveTo>
                  <a:cubicBezTo>
                    <a:pt x="9156" y="5236"/>
                    <a:pt x="9150" y="5241"/>
                    <a:pt x="9146" y="5244"/>
                  </a:cubicBezTo>
                  <a:lnTo>
                    <a:pt x="9146" y="5244"/>
                  </a:lnTo>
                  <a:cubicBezTo>
                    <a:pt x="9151" y="5242"/>
                    <a:pt x="9157" y="5240"/>
                    <a:pt x="9163" y="5236"/>
                  </a:cubicBezTo>
                  <a:close/>
                  <a:moveTo>
                    <a:pt x="31203" y="8296"/>
                  </a:moveTo>
                  <a:cubicBezTo>
                    <a:pt x="31203" y="8299"/>
                    <a:pt x="31204" y="8302"/>
                    <a:pt x="31204" y="8305"/>
                  </a:cubicBezTo>
                  <a:cubicBezTo>
                    <a:pt x="31204" y="8305"/>
                    <a:pt x="31204" y="8301"/>
                    <a:pt x="31203" y="8296"/>
                  </a:cubicBezTo>
                  <a:close/>
                  <a:moveTo>
                    <a:pt x="24221" y="1"/>
                  </a:moveTo>
                  <a:cubicBezTo>
                    <a:pt x="24011" y="1"/>
                    <a:pt x="23802" y="54"/>
                    <a:pt x="23603" y="106"/>
                  </a:cubicBezTo>
                  <a:cubicBezTo>
                    <a:pt x="23383" y="158"/>
                    <a:pt x="23153" y="231"/>
                    <a:pt x="22932" y="294"/>
                  </a:cubicBezTo>
                  <a:cubicBezTo>
                    <a:pt x="22692" y="378"/>
                    <a:pt x="22441" y="451"/>
                    <a:pt x="22199" y="535"/>
                  </a:cubicBezTo>
                  <a:lnTo>
                    <a:pt x="22220" y="535"/>
                  </a:lnTo>
                  <a:cubicBezTo>
                    <a:pt x="22021" y="605"/>
                    <a:pt x="21831" y="675"/>
                    <a:pt x="21632" y="745"/>
                  </a:cubicBezTo>
                  <a:lnTo>
                    <a:pt x="21632" y="745"/>
                  </a:lnTo>
                  <a:cubicBezTo>
                    <a:pt x="21633" y="745"/>
                    <a:pt x="21633" y="745"/>
                    <a:pt x="21634" y="745"/>
                  </a:cubicBezTo>
                  <a:cubicBezTo>
                    <a:pt x="21632" y="745"/>
                    <a:pt x="21629" y="746"/>
                    <a:pt x="21627" y="746"/>
                  </a:cubicBezTo>
                  <a:lnTo>
                    <a:pt x="21627" y="746"/>
                  </a:lnTo>
                  <a:cubicBezTo>
                    <a:pt x="21629" y="746"/>
                    <a:pt x="21630" y="745"/>
                    <a:pt x="21632" y="745"/>
                  </a:cubicBezTo>
                  <a:lnTo>
                    <a:pt x="21632" y="745"/>
                  </a:lnTo>
                  <a:cubicBezTo>
                    <a:pt x="21624" y="745"/>
                    <a:pt x="21615" y="745"/>
                    <a:pt x="21607" y="751"/>
                  </a:cubicBezTo>
                  <a:lnTo>
                    <a:pt x="21607" y="751"/>
                  </a:lnTo>
                  <a:cubicBezTo>
                    <a:pt x="21613" y="750"/>
                    <a:pt x="21620" y="748"/>
                    <a:pt x="21627" y="746"/>
                  </a:cubicBezTo>
                  <a:lnTo>
                    <a:pt x="21627" y="746"/>
                  </a:lnTo>
                  <a:cubicBezTo>
                    <a:pt x="21619" y="749"/>
                    <a:pt x="21611" y="752"/>
                    <a:pt x="21603" y="755"/>
                  </a:cubicBezTo>
                  <a:cubicBezTo>
                    <a:pt x="21604" y="754"/>
                    <a:pt x="21605" y="752"/>
                    <a:pt x="21607" y="751"/>
                  </a:cubicBezTo>
                  <a:lnTo>
                    <a:pt x="21607" y="751"/>
                  </a:lnTo>
                  <a:cubicBezTo>
                    <a:pt x="21574" y="760"/>
                    <a:pt x="21543" y="770"/>
                    <a:pt x="21519" y="787"/>
                  </a:cubicBezTo>
                  <a:cubicBezTo>
                    <a:pt x="21362" y="839"/>
                    <a:pt x="21205" y="891"/>
                    <a:pt x="21058" y="943"/>
                  </a:cubicBezTo>
                  <a:lnTo>
                    <a:pt x="20995" y="964"/>
                  </a:lnTo>
                  <a:lnTo>
                    <a:pt x="20995" y="964"/>
                  </a:lnTo>
                  <a:cubicBezTo>
                    <a:pt x="20995" y="964"/>
                    <a:pt x="20996" y="964"/>
                    <a:pt x="20996" y="964"/>
                  </a:cubicBezTo>
                  <a:lnTo>
                    <a:pt x="20996" y="964"/>
                  </a:lnTo>
                  <a:cubicBezTo>
                    <a:pt x="20995" y="964"/>
                    <a:pt x="20995" y="965"/>
                    <a:pt x="20995" y="965"/>
                  </a:cubicBezTo>
                  <a:lnTo>
                    <a:pt x="20995" y="965"/>
                  </a:lnTo>
                  <a:lnTo>
                    <a:pt x="20964" y="975"/>
                  </a:lnTo>
                  <a:cubicBezTo>
                    <a:pt x="20968" y="975"/>
                    <a:pt x="20971" y="975"/>
                    <a:pt x="20975" y="975"/>
                  </a:cubicBezTo>
                  <a:lnTo>
                    <a:pt x="20975" y="975"/>
                  </a:lnTo>
                  <a:cubicBezTo>
                    <a:pt x="20962" y="981"/>
                    <a:pt x="20950" y="985"/>
                    <a:pt x="20943" y="985"/>
                  </a:cubicBezTo>
                  <a:cubicBezTo>
                    <a:pt x="20640" y="1090"/>
                    <a:pt x="20315" y="1195"/>
                    <a:pt x="20011" y="1310"/>
                  </a:cubicBezTo>
                  <a:cubicBezTo>
                    <a:pt x="19456" y="1509"/>
                    <a:pt x="18912" y="1729"/>
                    <a:pt x="18357" y="1917"/>
                  </a:cubicBezTo>
                  <a:cubicBezTo>
                    <a:pt x="18022" y="2043"/>
                    <a:pt x="17687" y="2158"/>
                    <a:pt x="17352" y="2273"/>
                  </a:cubicBezTo>
                  <a:cubicBezTo>
                    <a:pt x="16859" y="2462"/>
                    <a:pt x="16367" y="2640"/>
                    <a:pt x="15865" y="2828"/>
                  </a:cubicBezTo>
                  <a:cubicBezTo>
                    <a:pt x="15393" y="3006"/>
                    <a:pt x="14922" y="3184"/>
                    <a:pt x="14441" y="3352"/>
                  </a:cubicBezTo>
                  <a:cubicBezTo>
                    <a:pt x="14158" y="3456"/>
                    <a:pt x="13875" y="3561"/>
                    <a:pt x="13582" y="3656"/>
                  </a:cubicBezTo>
                  <a:cubicBezTo>
                    <a:pt x="13519" y="3687"/>
                    <a:pt x="13457" y="3708"/>
                    <a:pt x="13383" y="3729"/>
                  </a:cubicBezTo>
                  <a:lnTo>
                    <a:pt x="13373" y="3729"/>
                  </a:lnTo>
                  <a:cubicBezTo>
                    <a:pt x="13080" y="3833"/>
                    <a:pt x="12796" y="3938"/>
                    <a:pt x="12503" y="4043"/>
                  </a:cubicBezTo>
                  <a:cubicBezTo>
                    <a:pt x="12493" y="4043"/>
                    <a:pt x="12472" y="4054"/>
                    <a:pt x="12461" y="4054"/>
                  </a:cubicBezTo>
                  <a:cubicBezTo>
                    <a:pt x="12409" y="4074"/>
                    <a:pt x="12357" y="4095"/>
                    <a:pt x="12294" y="4116"/>
                  </a:cubicBezTo>
                  <a:lnTo>
                    <a:pt x="11666" y="4336"/>
                  </a:lnTo>
                  <a:cubicBezTo>
                    <a:pt x="11467" y="4410"/>
                    <a:pt x="11258" y="4482"/>
                    <a:pt x="11058" y="4556"/>
                  </a:cubicBezTo>
                  <a:cubicBezTo>
                    <a:pt x="10644" y="4711"/>
                    <a:pt x="10230" y="4856"/>
                    <a:pt x="9816" y="5011"/>
                  </a:cubicBezTo>
                  <a:lnTo>
                    <a:pt x="9816" y="5011"/>
                  </a:lnTo>
                  <a:cubicBezTo>
                    <a:pt x="9820" y="5009"/>
                    <a:pt x="9823" y="5006"/>
                    <a:pt x="9823" y="5006"/>
                  </a:cubicBezTo>
                  <a:lnTo>
                    <a:pt x="9823" y="5006"/>
                  </a:lnTo>
                  <a:cubicBezTo>
                    <a:pt x="9592" y="5090"/>
                    <a:pt x="9362" y="5163"/>
                    <a:pt x="9142" y="5247"/>
                  </a:cubicBezTo>
                  <a:cubicBezTo>
                    <a:pt x="9142" y="5247"/>
                    <a:pt x="9144" y="5246"/>
                    <a:pt x="9146" y="5244"/>
                  </a:cubicBezTo>
                  <a:lnTo>
                    <a:pt x="9146" y="5244"/>
                  </a:lnTo>
                  <a:cubicBezTo>
                    <a:pt x="9135" y="5248"/>
                    <a:pt x="9125" y="5250"/>
                    <a:pt x="9111" y="5257"/>
                  </a:cubicBezTo>
                  <a:cubicBezTo>
                    <a:pt x="9101" y="5257"/>
                    <a:pt x="9090" y="5268"/>
                    <a:pt x="9080" y="5268"/>
                  </a:cubicBezTo>
                  <a:cubicBezTo>
                    <a:pt x="9059" y="5278"/>
                    <a:pt x="9038" y="5278"/>
                    <a:pt x="9017" y="5289"/>
                  </a:cubicBezTo>
                  <a:cubicBezTo>
                    <a:pt x="8985" y="5299"/>
                    <a:pt x="8954" y="5310"/>
                    <a:pt x="8933" y="5320"/>
                  </a:cubicBezTo>
                  <a:cubicBezTo>
                    <a:pt x="8524" y="5467"/>
                    <a:pt x="8126" y="5613"/>
                    <a:pt x="7728" y="5760"/>
                  </a:cubicBezTo>
                  <a:cubicBezTo>
                    <a:pt x="7551" y="5823"/>
                    <a:pt x="7372" y="5886"/>
                    <a:pt x="7195" y="5938"/>
                  </a:cubicBezTo>
                  <a:cubicBezTo>
                    <a:pt x="7006" y="6001"/>
                    <a:pt x="6807" y="6064"/>
                    <a:pt x="6609" y="6127"/>
                  </a:cubicBezTo>
                  <a:cubicBezTo>
                    <a:pt x="6221" y="6252"/>
                    <a:pt x="5834" y="6388"/>
                    <a:pt x="5446" y="6535"/>
                  </a:cubicBezTo>
                  <a:cubicBezTo>
                    <a:pt x="4964" y="6713"/>
                    <a:pt x="4472" y="6912"/>
                    <a:pt x="3991" y="7111"/>
                  </a:cubicBezTo>
                  <a:cubicBezTo>
                    <a:pt x="3739" y="7205"/>
                    <a:pt x="3498" y="7300"/>
                    <a:pt x="3247" y="7414"/>
                  </a:cubicBezTo>
                  <a:cubicBezTo>
                    <a:pt x="3027" y="7509"/>
                    <a:pt x="2807" y="7624"/>
                    <a:pt x="2577" y="7707"/>
                  </a:cubicBezTo>
                  <a:cubicBezTo>
                    <a:pt x="2525" y="7728"/>
                    <a:pt x="2483" y="7739"/>
                    <a:pt x="2441" y="7749"/>
                  </a:cubicBezTo>
                  <a:lnTo>
                    <a:pt x="2430" y="7749"/>
                  </a:lnTo>
                  <a:cubicBezTo>
                    <a:pt x="2399" y="7760"/>
                    <a:pt x="2378" y="7760"/>
                    <a:pt x="2346" y="7760"/>
                  </a:cubicBezTo>
                  <a:cubicBezTo>
                    <a:pt x="2336" y="7760"/>
                    <a:pt x="2325" y="7760"/>
                    <a:pt x="2315" y="7770"/>
                  </a:cubicBezTo>
                  <a:cubicBezTo>
                    <a:pt x="2294" y="7781"/>
                    <a:pt x="2274" y="7802"/>
                    <a:pt x="2263" y="7833"/>
                  </a:cubicBezTo>
                  <a:cubicBezTo>
                    <a:pt x="2190" y="7886"/>
                    <a:pt x="2179" y="7991"/>
                    <a:pt x="2190" y="8084"/>
                  </a:cubicBezTo>
                  <a:cubicBezTo>
                    <a:pt x="2211" y="8210"/>
                    <a:pt x="2253" y="8336"/>
                    <a:pt x="2284" y="8451"/>
                  </a:cubicBezTo>
                  <a:cubicBezTo>
                    <a:pt x="2346" y="8703"/>
                    <a:pt x="2420" y="8943"/>
                    <a:pt x="2493" y="9184"/>
                  </a:cubicBezTo>
                  <a:cubicBezTo>
                    <a:pt x="2567" y="9425"/>
                    <a:pt x="2619" y="9687"/>
                    <a:pt x="2681" y="9927"/>
                  </a:cubicBezTo>
                  <a:cubicBezTo>
                    <a:pt x="2744" y="10190"/>
                    <a:pt x="2818" y="10441"/>
                    <a:pt x="2881" y="10692"/>
                  </a:cubicBezTo>
                  <a:cubicBezTo>
                    <a:pt x="2965" y="10974"/>
                    <a:pt x="3037" y="11279"/>
                    <a:pt x="3121" y="11561"/>
                  </a:cubicBezTo>
                  <a:cubicBezTo>
                    <a:pt x="3195" y="11854"/>
                    <a:pt x="3289" y="12147"/>
                    <a:pt x="3362" y="12440"/>
                  </a:cubicBezTo>
                  <a:cubicBezTo>
                    <a:pt x="3446" y="12734"/>
                    <a:pt x="3530" y="13027"/>
                    <a:pt x="3603" y="13320"/>
                  </a:cubicBezTo>
                  <a:cubicBezTo>
                    <a:pt x="3645" y="13446"/>
                    <a:pt x="3677" y="13582"/>
                    <a:pt x="3708" y="13718"/>
                  </a:cubicBezTo>
                  <a:cubicBezTo>
                    <a:pt x="3551" y="13813"/>
                    <a:pt x="3393" y="13896"/>
                    <a:pt x="3237" y="13980"/>
                  </a:cubicBezTo>
                  <a:cubicBezTo>
                    <a:pt x="3142" y="14032"/>
                    <a:pt x="3048" y="14074"/>
                    <a:pt x="2965" y="14127"/>
                  </a:cubicBezTo>
                  <a:cubicBezTo>
                    <a:pt x="2692" y="14262"/>
                    <a:pt x="2409" y="14388"/>
                    <a:pt x="2137" y="14514"/>
                  </a:cubicBezTo>
                  <a:cubicBezTo>
                    <a:pt x="1844" y="14650"/>
                    <a:pt x="1551" y="14786"/>
                    <a:pt x="1257" y="14912"/>
                  </a:cubicBezTo>
                  <a:cubicBezTo>
                    <a:pt x="975" y="15037"/>
                    <a:pt x="692" y="15163"/>
                    <a:pt x="420" y="15309"/>
                  </a:cubicBezTo>
                  <a:cubicBezTo>
                    <a:pt x="326" y="15362"/>
                    <a:pt x="221" y="15425"/>
                    <a:pt x="147" y="15509"/>
                  </a:cubicBezTo>
                  <a:cubicBezTo>
                    <a:pt x="54" y="15603"/>
                    <a:pt x="1" y="15718"/>
                    <a:pt x="1" y="15854"/>
                  </a:cubicBezTo>
                  <a:cubicBezTo>
                    <a:pt x="1" y="15938"/>
                    <a:pt x="22" y="16011"/>
                    <a:pt x="54" y="16095"/>
                  </a:cubicBezTo>
                  <a:cubicBezTo>
                    <a:pt x="54" y="16116"/>
                    <a:pt x="64" y="16147"/>
                    <a:pt x="75" y="16168"/>
                  </a:cubicBezTo>
                  <a:cubicBezTo>
                    <a:pt x="189" y="16451"/>
                    <a:pt x="315" y="16723"/>
                    <a:pt x="431" y="17006"/>
                  </a:cubicBezTo>
                  <a:lnTo>
                    <a:pt x="808" y="17854"/>
                  </a:lnTo>
                  <a:cubicBezTo>
                    <a:pt x="943" y="18137"/>
                    <a:pt x="1069" y="18430"/>
                    <a:pt x="1205" y="18713"/>
                  </a:cubicBezTo>
                  <a:cubicBezTo>
                    <a:pt x="1278" y="18849"/>
                    <a:pt x="1341" y="18985"/>
                    <a:pt x="1404" y="19121"/>
                  </a:cubicBezTo>
                  <a:cubicBezTo>
                    <a:pt x="1467" y="19247"/>
                    <a:pt x="1520" y="19372"/>
                    <a:pt x="1592" y="19498"/>
                  </a:cubicBezTo>
                  <a:cubicBezTo>
                    <a:pt x="1687" y="19676"/>
                    <a:pt x="1823" y="19844"/>
                    <a:pt x="2022" y="19907"/>
                  </a:cubicBezTo>
                  <a:cubicBezTo>
                    <a:pt x="2106" y="19938"/>
                    <a:pt x="2190" y="19938"/>
                    <a:pt x="2274" y="19938"/>
                  </a:cubicBezTo>
                  <a:lnTo>
                    <a:pt x="2284" y="19938"/>
                  </a:lnTo>
                  <a:cubicBezTo>
                    <a:pt x="2357" y="19938"/>
                    <a:pt x="2430" y="19938"/>
                    <a:pt x="2504" y="19928"/>
                  </a:cubicBezTo>
                  <a:cubicBezTo>
                    <a:pt x="2681" y="19896"/>
                    <a:pt x="2849" y="19865"/>
                    <a:pt x="3017" y="19812"/>
                  </a:cubicBezTo>
                  <a:cubicBezTo>
                    <a:pt x="3645" y="19655"/>
                    <a:pt x="4263" y="19467"/>
                    <a:pt x="4880" y="19278"/>
                  </a:cubicBezTo>
                  <a:cubicBezTo>
                    <a:pt x="5499" y="19090"/>
                    <a:pt x="6106" y="18911"/>
                    <a:pt x="6713" y="18702"/>
                  </a:cubicBezTo>
                  <a:cubicBezTo>
                    <a:pt x="7331" y="18483"/>
                    <a:pt x="7949" y="18252"/>
                    <a:pt x="8566" y="18022"/>
                  </a:cubicBezTo>
                  <a:cubicBezTo>
                    <a:pt x="9163" y="17802"/>
                    <a:pt x="9771" y="17592"/>
                    <a:pt x="10367" y="17362"/>
                  </a:cubicBezTo>
                  <a:cubicBezTo>
                    <a:pt x="10985" y="17121"/>
                    <a:pt x="11603" y="16880"/>
                    <a:pt x="12231" y="16650"/>
                  </a:cubicBezTo>
                  <a:cubicBezTo>
                    <a:pt x="12703" y="16482"/>
                    <a:pt x="13184" y="16326"/>
                    <a:pt x="13655" y="16158"/>
                  </a:cubicBezTo>
                  <a:cubicBezTo>
                    <a:pt x="14127" y="15990"/>
                    <a:pt x="14587" y="15802"/>
                    <a:pt x="15048" y="15634"/>
                  </a:cubicBezTo>
                  <a:cubicBezTo>
                    <a:pt x="15666" y="15404"/>
                    <a:pt x="16273" y="15174"/>
                    <a:pt x="16891" y="14953"/>
                  </a:cubicBezTo>
                  <a:cubicBezTo>
                    <a:pt x="17477" y="14723"/>
                    <a:pt x="18074" y="14493"/>
                    <a:pt x="18660" y="14283"/>
                  </a:cubicBezTo>
                  <a:cubicBezTo>
                    <a:pt x="18943" y="14179"/>
                    <a:pt x="19226" y="14085"/>
                    <a:pt x="19509" y="13990"/>
                  </a:cubicBezTo>
                  <a:lnTo>
                    <a:pt x="19498" y="13990"/>
                  </a:lnTo>
                  <a:cubicBezTo>
                    <a:pt x="20189" y="13750"/>
                    <a:pt x="20870" y="13498"/>
                    <a:pt x="21561" y="13247"/>
                  </a:cubicBezTo>
                  <a:lnTo>
                    <a:pt x="21550" y="13247"/>
                  </a:lnTo>
                  <a:cubicBezTo>
                    <a:pt x="21613" y="13226"/>
                    <a:pt x="21687" y="13194"/>
                    <a:pt x="21750" y="13173"/>
                  </a:cubicBezTo>
                  <a:lnTo>
                    <a:pt x="21750" y="13173"/>
                  </a:lnTo>
                  <a:cubicBezTo>
                    <a:pt x="21739" y="13184"/>
                    <a:pt x="21718" y="13184"/>
                    <a:pt x="21708" y="13194"/>
                  </a:cubicBezTo>
                  <a:cubicBezTo>
                    <a:pt x="22116" y="13048"/>
                    <a:pt x="22514" y="12912"/>
                    <a:pt x="22922" y="12755"/>
                  </a:cubicBezTo>
                  <a:cubicBezTo>
                    <a:pt x="23236" y="12640"/>
                    <a:pt x="23540" y="12524"/>
                    <a:pt x="23854" y="12409"/>
                  </a:cubicBezTo>
                  <a:cubicBezTo>
                    <a:pt x="24158" y="12305"/>
                    <a:pt x="24451" y="12200"/>
                    <a:pt x="24744" y="12084"/>
                  </a:cubicBezTo>
                  <a:cubicBezTo>
                    <a:pt x="25048" y="11970"/>
                    <a:pt x="25341" y="11854"/>
                    <a:pt x="25634" y="11728"/>
                  </a:cubicBezTo>
                  <a:cubicBezTo>
                    <a:pt x="25917" y="11614"/>
                    <a:pt x="26210" y="11509"/>
                    <a:pt x="26493" y="11404"/>
                  </a:cubicBezTo>
                  <a:lnTo>
                    <a:pt x="26503" y="11404"/>
                  </a:lnTo>
                  <a:cubicBezTo>
                    <a:pt x="26524" y="11393"/>
                    <a:pt x="26534" y="11393"/>
                    <a:pt x="26545" y="11393"/>
                  </a:cubicBezTo>
                  <a:lnTo>
                    <a:pt x="26524" y="11393"/>
                  </a:lnTo>
                  <a:cubicBezTo>
                    <a:pt x="26587" y="11372"/>
                    <a:pt x="26639" y="11362"/>
                    <a:pt x="26692" y="11341"/>
                  </a:cubicBezTo>
                  <a:cubicBezTo>
                    <a:pt x="26932" y="11258"/>
                    <a:pt x="27163" y="11174"/>
                    <a:pt x="27404" y="11079"/>
                  </a:cubicBezTo>
                  <a:cubicBezTo>
                    <a:pt x="27613" y="10995"/>
                    <a:pt x="27823" y="10902"/>
                    <a:pt x="28042" y="10818"/>
                  </a:cubicBezTo>
                  <a:cubicBezTo>
                    <a:pt x="28482" y="10650"/>
                    <a:pt x="28933" y="10493"/>
                    <a:pt x="29383" y="10315"/>
                  </a:cubicBezTo>
                  <a:cubicBezTo>
                    <a:pt x="29666" y="10200"/>
                    <a:pt x="29938" y="10064"/>
                    <a:pt x="30220" y="9948"/>
                  </a:cubicBezTo>
                  <a:cubicBezTo>
                    <a:pt x="30441" y="9844"/>
                    <a:pt x="30681" y="9750"/>
                    <a:pt x="30901" y="9634"/>
                  </a:cubicBezTo>
                  <a:cubicBezTo>
                    <a:pt x="30974" y="9592"/>
                    <a:pt x="31048" y="9550"/>
                    <a:pt x="31111" y="9488"/>
                  </a:cubicBezTo>
                  <a:cubicBezTo>
                    <a:pt x="31204" y="9394"/>
                    <a:pt x="31246" y="9268"/>
                    <a:pt x="31267" y="9142"/>
                  </a:cubicBezTo>
                  <a:cubicBezTo>
                    <a:pt x="31299" y="9006"/>
                    <a:pt x="31288" y="8880"/>
                    <a:pt x="31278" y="8745"/>
                  </a:cubicBezTo>
                  <a:cubicBezTo>
                    <a:pt x="31267" y="8608"/>
                    <a:pt x="31236" y="8472"/>
                    <a:pt x="31204" y="8336"/>
                  </a:cubicBezTo>
                  <a:lnTo>
                    <a:pt x="31204" y="8336"/>
                  </a:lnTo>
                  <a:lnTo>
                    <a:pt x="31215" y="8347"/>
                  </a:lnTo>
                  <a:cubicBezTo>
                    <a:pt x="31204" y="8336"/>
                    <a:pt x="31204" y="8326"/>
                    <a:pt x="31204" y="8315"/>
                  </a:cubicBezTo>
                  <a:cubicBezTo>
                    <a:pt x="31204" y="8305"/>
                    <a:pt x="31204" y="8294"/>
                    <a:pt x="31195" y="8284"/>
                  </a:cubicBezTo>
                  <a:lnTo>
                    <a:pt x="31195" y="8284"/>
                  </a:lnTo>
                  <a:cubicBezTo>
                    <a:pt x="31199" y="8288"/>
                    <a:pt x="31201" y="8293"/>
                    <a:pt x="31203" y="8296"/>
                  </a:cubicBezTo>
                  <a:lnTo>
                    <a:pt x="31203" y="8296"/>
                  </a:lnTo>
                  <a:cubicBezTo>
                    <a:pt x="31098" y="7828"/>
                    <a:pt x="30921" y="7381"/>
                    <a:pt x="30755" y="6933"/>
                  </a:cubicBezTo>
                  <a:cubicBezTo>
                    <a:pt x="30597" y="6535"/>
                    <a:pt x="30441" y="6137"/>
                    <a:pt x="30294" y="5739"/>
                  </a:cubicBezTo>
                  <a:lnTo>
                    <a:pt x="30294" y="5750"/>
                  </a:lnTo>
                  <a:cubicBezTo>
                    <a:pt x="30294" y="5739"/>
                    <a:pt x="30294" y="5729"/>
                    <a:pt x="30283" y="5718"/>
                  </a:cubicBezTo>
                  <a:cubicBezTo>
                    <a:pt x="30283" y="5634"/>
                    <a:pt x="30252" y="5540"/>
                    <a:pt x="30189" y="5467"/>
                  </a:cubicBezTo>
                  <a:cubicBezTo>
                    <a:pt x="30105" y="5352"/>
                    <a:pt x="29969" y="5299"/>
                    <a:pt x="29833" y="5278"/>
                  </a:cubicBezTo>
                  <a:cubicBezTo>
                    <a:pt x="29767" y="5264"/>
                    <a:pt x="29699" y="5259"/>
                    <a:pt x="29630" y="5259"/>
                  </a:cubicBezTo>
                  <a:cubicBezTo>
                    <a:pt x="29440" y="5259"/>
                    <a:pt x="29246" y="5303"/>
                    <a:pt x="29068" y="5341"/>
                  </a:cubicBezTo>
                  <a:cubicBezTo>
                    <a:pt x="28912" y="5383"/>
                    <a:pt x="28754" y="5425"/>
                    <a:pt x="28587" y="5467"/>
                  </a:cubicBezTo>
                  <a:cubicBezTo>
                    <a:pt x="28283" y="5550"/>
                    <a:pt x="27990" y="5634"/>
                    <a:pt x="27686" y="5718"/>
                  </a:cubicBezTo>
                  <a:cubicBezTo>
                    <a:pt x="27372" y="5802"/>
                    <a:pt x="27058" y="5896"/>
                    <a:pt x="26744" y="5990"/>
                  </a:cubicBezTo>
                  <a:cubicBezTo>
                    <a:pt x="26723" y="6001"/>
                    <a:pt x="26702" y="6011"/>
                    <a:pt x="26681" y="6011"/>
                  </a:cubicBezTo>
                  <a:cubicBezTo>
                    <a:pt x="26660" y="5959"/>
                    <a:pt x="26650" y="5906"/>
                    <a:pt x="26629" y="5855"/>
                  </a:cubicBezTo>
                  <a:cubicBezTo>
                    <a:pt x="26566" y="5613"/>
                    <a:pt x="26503" y="5362"/>
                    <a:pt x="26430" y="5122"/>
                  </a:cubicBezTo>
                  <a:cubicBezTo>
                    <a:pt x="26367" y="4880"/>
                    <a:pt x="26315" y="4650"/>
                    <a:pt x="26252" y="4410"/>
                  </a:cubicBezTo>
                  <a:cubicBezTo>
                    <a:pt x="26210" y="4284"/>
                    <a:pt x="26178" y="4168"/>
                    <a:pt x="26137" y="4043"/>
                  </a:cubicBezTo>
                  <a:cubicBezTo>
                    <a:pt x="26095" y="3917"/>
                    <a:pt x="26043" y="3791"/>
                    <a:pt x="26001" y="3677"/>
                  </a:cubicBezTo>
                  <a:cubicBezTo>
                    <a:pt x="25917" y="3435"/>
                    <a:pt x="25822" y="3205"/>
                    <a:pt x="25739" y="2975"/>
                  </a:cubicBezTo>
                  <a:cubicBezTo>
                    <a:pt x="25645" y="2734"/>
                    <a:pt x="25561" y="2493"/>
                    <a:pt x="25466" y="2253"/>
                  </a:cubicBezTo>
                  <a:cubicBezTo>
                    <a:pt x="25373" y="2022"/>
                    <a:pt x="25278" y="1792"/>
                    <a:pt x="25173" y="1571"/>
                  </a:cubicBezTo>
                  <a:cubicBezTo>
                    <a:pt x="25068" y="1362"/>
                    <a:pt x="24975" y="1143"/>
                    <a:pt x="24891" y="912"/>
                  </a:cubicBezTo>
                  <a:cubicBezTo>
                    <a:pt x="24849" y="808"/>
                    <a:pt x="24807" y="692"/>
                    <a:pt x="24765" y="587"/>
                  </a:cubicBezTo>
                  <a:cubicBezTo>
                    <a:pt x="24723" y="493"/>
                    <a:pt x="24681" y="399"/>
                    <a:pt x="24650" y="305"/>
                  </a:cubicBezTo>
                  <a:cubicBezTo>
                    <a:pt x="24619" y="221"/>
                    <a:pt x="24577" y="137"/>
                    <a:pt x="24503" y="75"/>
                  </a:cubicBezTo>
                  <a:cubicBezTo>
                    <a:pt x="24419" y="12"/>
                    <a:pt x="24325" y="1"/>
                    <a:pt x="24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1090925" y="2144438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7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1083075" y="1948638"/>
              <a:ext cx="592400" cy="246100"/>
            </a:xfrm>
            <a:custGeom>
              <a:avLst/>
              <a:gdLst/>
              <a:ahLst/>
              <a:cxnLst/>
              <a:rect l="l" t="t" r="r" b="b"/>
              <a:pathLst>
                <a:path w="23696" h="9844" extrusionOk="0">
                  <a:moveTo>
                    <a:pt x="22900" y="1"/>
                  </a:moveTo>
                  <a:cubicBezTo>
                    <a:pt x="22890" y="12"/>
                    <a:pt x="22869" y="12"/>
                    <a:pt x="22848" y="12"/>
                  </a:cubicBezTo>
                  <a:lnTo>
                    <a:pt x="22785" y="43"/>
                  </a:lnTo>
                  <a:cubicBezTo>
                    <a:pt x="22743" y="63"/>
                    <a:pt x="22701" y="84"/>
                    <a:pt x="22648" y="116"/>
                  </a:cubicBezTo>
                  <a:lnTo>
                    <a:pt x="22334" y="273"/>
                  </a:lnTo>
                  <a:cubicBezTo>
                    <a:pt x="22220" y="336"/>
                    <a:pt x="22104" y="388"/>
                    <a:pt x="21989" y="440"/>
                  </a:cubicBezTo>
                  <a:cubicBezTo>
                    <a:pt x="21874" y="482"/>
                    <a:pt x="21748" y="524"/>
                    <a:pt x="21633" y="577"/>
                  </a:cubicBezTo>
                  <a:cubicBezTo>
                    <a:pt x="21424" y="650"/>
                    <a:pt x="21203" y="713"/>
                    <a:pt x="21005" y="796"/>
                  </a:cubicBezTo>
                  <a:lnTo>
                    <a:pt x="20408" y="1048"/>
                  </a:lnTo>
                  <a:cubicBezTo>
                    <a:pt x="20188" y="1132"/>
                    <a:pt x="19979" y="1215"/>
                    <a:pt x="19758" y="1299"/>
                  </a:cubicBezTo>
                  <a:cubicBezTo>
                    <a:pt x="19654" y="1341"/>
                    <a:pt x="19560" y="1383"/>
                    <a:pt x="19455" y="1425"/>
                  </a:cubicBezTo>
                  <a:cubicBezTo>
                    <a:pt x="19350" y="1457"/>
                    <a:pt x="19246" y="1498"/>
                    <a:pt x="19141" y="1540"/>
                  </a:cubicBezTo>
                  <a:lnTo>
                    <a:pt x="19151" y="1529"/>
                  </a:lnTo>
                  <a:lnTo>
                    <a:pt x="19151" y="1529"/>
                  </a:lnTo>
                  <a:cubicBezTo>
                    <a:pt x="18932" y="1613"/>
                    <a:pt x="18711" y="1687"/>
                    <a:pt x="18502" y="1760"/>
                  </a:cubicBezTo>
                  <a:cubicBezTo>
                    <a:pt x="18272" y="1833"/>
                    <a:pt x="18041" y="1906"/>
                    <a:pt x="17822" y="1980"/>
                  </a:cubicBezTo>
                  <a:lnTo>
                    <a:pt x="17811" y="1980"/>
                  </a:lnTo>
                  <a:cubicBezTo>
                    <a:pt x="17811" y="1990"/>
                    <a:pt x="17801" y="1990"/>
                    <a:pt x="17801" y="1990"/>
                  </a:cubicBezTo>
                  <a:cubicBezTo>
                    <a:pt x="17612" y="2053"/>
                    <a:pt x="17434" y="2127"/>
                    <a:pt x="17245" y="2200"/>
                  </a:cubicBezTo>
                  <a:cubicBezTo>
                    <a:pt x="17057" y="2262"/>
                    <a:pt x="16868" y="2336"/>
                    <a:pt x="16670" y="2409"/>
                  </a:cubicBezTo>
                  <a:lnTo>
                    <a:pt x="16680" y="2409"/>
                  </a:lnTo>
                  <a:cubicBezTo>
                    <a:pt x="16659" y="2409"/>
                    <a:pt x="16638" y="2420"/>
                    <a:pt x="16617" y="2430"/>
                  </a:cubicBezTo>
                  <a:lnTo>
                    <a:pt x="16607" y="2430"/>
                  </a:lnTo>
                  <a:cubicBezTo>
                    <a:pt x="16596" y="2430"/>
                    <a:pt x="16575" y="2441"/>
                    <a:pt x="16554" y="2451"/>
                  </a:cubicBezTo>
                  <a:cubicBezTo>
                    <a:pt x="16460" y="2483"/>
                    <a:pt x="16377" y="2514"/>
                    <a:pt x="16282" y="2546"/>
                  </a:cubicBezTo>
                  <a:lnTo>
                    <a:pt x="16293" y="2546"/>
                  </a:lnTo>
                  <a:cubicBezTo>
                    <a:pt x="15968" y="2650"/>
                    <a:pt x="15644" y="2776"/>
                    <a:pt x="15319" y="2891"/>
                  </a:cubicBezTo>
                  <a:cubicBezTo>
                    <a:pt x="15204" y="2933"/>
                    <a:pt x="15099" y="2964"/>
                    <a:pt x="14984" y="3006"/>
                  </a:cubicBezTo>
                  <a:cubicBezTo>
                    <a:pt x="14869" y="3048"/>
                    <a:pt x="14753" y="3079"/>
                    <a:pt x="14639" y="3121"/>
                  </a:cubicBezTo>
                  <a:cubicBezTo>
                    <a:pt x="14408" y="3195"/>
                    <a:pt x="14178" y="3278"/>
                    <a:pt x="13947" y="3351"/>
                  </a:cubicBezTo>
                  <a:cubicBezTo>
                    <a:pt x="13717" y="3435"/>
                    <a:pt x="13497" y="3509"/>
                    <a:pt x="13266" y="3582"/>
                  </a:cubicBezTo>
                  <a:cubicBezTo>
                    <a:pt x="13036" y="3655"/>
                    <a:pt x="12817" y="3728"/>
                    <a:pt x="12586" y="3802"/>
                  </a:cubicBezTo>
                  <a:cubicBezTo>
                    <a:pt x="12345" y="3875"/>
                    <a:pt x="12105" y="3959"/>
                    <a:pt x="11863" y="4042"/>
                  </a:cubicBezTo>
                  <a:cubicBezTo>
                    <a:pt x="11633" y="4116"/>
                    <a:pt x="11403" y="4189"/>
                    <a:pt x="11162" y="4263"/>
                  </a:cubicBezTo>
                  <a:cubicBezTo>
                    <a:pt x="10691" y="4398"/>
                    <a:pt x="10220" y="4566"/>
                    <a:pt x="9748" y="4713"/>
                  </a:cubicBezTo>
                  <a:cubicBezTo>
                    <a:pt x="9508" y="4796"/>
                    <a:pt x="9266" y="4859"/>
                    <a:pt x="9026" y="4943"/>
                  </a:cubicBezTo>
                  <a:cubicBezTo>
                    <a:pt x="8796" y="5017"/>
                    <a:pt x="8554" y="5090"/>
                    <a:pt x="8324" y="5173"/>
                  </a:cubicBezTo>
                  <a:cubicBezTo>
                    <a:pt x="8105" y="5247"/>
                    <a:pt x="7874" y="5320"/>
                    <a:pt x="7644" y="5394"/>
                  </a:cubicBezTo>
                  <a:cubicBezTo>
                    <a:pt x="7398" y="5476"/>
                    <a:pt x="7151" y="5558"/>
                    <a:pt x="6905" y="5649"/>
                  </a:cubicBezTo>
                  <a:lnTo>
                    <a:pt x="6905" y="5649"/>
                  </a:lnTo>
                  <a:cubicBezTo>
                    <a:pt x="6909" y="5647"/>
                    <a:pt x="6911" y="5645"/>
                    <a:pt x="6911" y="5645"/>
                  </a:cubicBezTo>
                  <a:lnTo>
                    <a:pt x="6911" y="5645"/>
                  </a:lnTo>
                  <a:cubicBezTo>
                    <a:pt x="6890" y="5655"/>
                    <a:pt x="6858" y="5666"/>
                    <a:pt x="6827" y="5676"/>
                  </a:cubicBezTo>
                  <a:lnTo>
                    <a:pt x="6837" y="5676"/>
                  </a:lnTo>
                  <a:cubicBezTo>
                    <a:pt x="6534" y="5781"/>
                    <a:pt x="6220" y="5885"/>
                    <a:pt x="5916" y="5990"/>
                  </a:cubicBezTo>
                  <a:cubicBezTo>
                    <a:pt x="5759" y="6053"/>
                    <a:pt x="5602" y="6106"/>
                    <a:pt x="5434" y="6158"/>
                  </a:cubicBezTo>
                  <a:cubicBezTo>
                    <a:pt x="5298" y="6210"/>
                    <a:pt x="5162" y="6262"/>
                    <a:pt x="5015" y="6315"/>
                  </a:cubicBezTo>
                  <a:cubicBezTo>
                    <a:pt x="4827" y="6378"/>
                    <a:pt x="4638" y="6441"/>
                    <a:pt x="4450" y="6514"/>
                  </a:cubicBezTo>
                  <a:lnTo>
                    <a:pt x="4440" y="6514"/>
                  </a:lnTo>
                  <a:cubicBezTo>
                    <a:pt x="4282" y="6566"/>
                    <a:pt x="4126" y="6618"/>
                    <a:pt x="3968" y="6681"/>
                  </a:cubicBezTo>
                  <a:cubicBezTo>
                    <a:pt x="3822" y="6734"/>
                    <a:pt x="3665" y="6786"/>
                    <a:pt x="3518" y="6839"/>
                  </a:cubicBezTo>
                  <a:lnTo>
                    <a:pt x="3507" y="6839"/>
                  </a:lnTo>
                  <a:cubicBezTo>
                    <a:pt x="3225" y="6943"/>
                    <a:pt x="2942" y="7037"/>
                    <a:pt x="2660" y="7121"/>
                  </a:cubicBezTo>
                  <a:cubicBezTo>
                    <a:pt x="2377" y="7205"/>
                    <a:pt x="2094" y="7278"/>
                    <a:pt x="1822" y="7372"/>
                  </a:cubicBezTo>
                  <a:cubicBezTo>
                    <a:pt x="1822" y="7383"/>
                    <a:pt x="1811" y="7383"/>
                    <a:pt x="1811" y="7383"/>
                  </a:cubicBezTo>
                  <a:cubicBezTo>
                    <a:pt x="1738" y="7404"/>
                    <a:pt x="1665" y="7435"/>
                    <a:pt x="1602" y="7456"/>
                  </a:cubicBezTo>
                  <a:lnTo>
                    <a:pt x="1382" y="7519"/>
                  </a:lnTo>
                  <a:cubicBezTo>
                    <a:pt x="1225" y="7561"/>
                    <a:pt x="1078" y="7603"/>
                    <a:pt x="932" y="7644"/>
                  </a:cubicBezTo>
                  <a:cubicBezTo>
                    <a:pt x="806" y="7686"/>
                    <a:pt x="691" y="7718"/>
                    <a:pt x="566" y="7760"/>
                  </a:cubicBezTo>
                  <a:cubicBezTo>
                    <a:pt x="482" y="7781"/>
                    <a:pt x="408" y="7802"/>
                    <a:pt x="324" y="7833"/>
                  </a:cubicBezTo>
                  <a:lnTo>
                    <a:pt x="314" y="7833"/>
                  </a:lnTo>
                  <a:cubicBezTo>
                    <a:pt x="314" y="7844"/>
                    <a:pt x="314" y="7844"/>
                    <a:pt x="303" y="7844"/>
                  </a:cubicBezTo>
                  <a:cubicBezTo>
                    <a:pt x="293" y="7844"/>
                    <a:pt x="282" y="7844"/>
                    <a:pt x="272" y="7854"/>
                  </a:cubicBezTo>
                  <a:cubicBezTo>
                    <a:pt x="251" y="7854"/>
                    <a:pt x="230" y="7865"/>
                    <a:pt x="209" y="7875"/>
                  </a:cubicBezTo>
                  <a:cubicBezTo>
                    <a:pt x="178" y="7886"/>
                    <a:pt x="157" y="7896"/>
                    <a:pt x="126" y="7907"/>
                  </a:cubicBezTo>
                  <a:cubicBezTo>
                    <a:pt x="84" y="7928"/>
                    <a:pt x="42" y="7959"/>
                    <a:pt x="21" y="8011"/>
                  </a:cubicBezTo>
                  <a:cubicBezTo>
                    <a:pt x="10" y="8042"/>
                    <a:pt x="0" y="8084"/>
                    <a:pt x="0" y="8116"/>
                  </a:cubicBezTo>
                  <a:cubicBezTo>
                    <a:pt x="0" y="8147"/>
                    <a:pt x="0" y="8179"/>
                    <a:pt x="10" y="8200"/>
                  </a:cubicBezTo>
                  <a:cubicBezTo>
                    <a:pt x="21" y="8273"/>
                    <a:pt x="42" y="8336"/>
                    <a:pt x="63" y="8388"/>
                  </a:cubicBezTo>
                  <a:cubicBezTo>
                    <a:pt x="94" y="8493"/>
                    <a:pt x="136" y="8598"/>
                    <a:pt x="168" y="8702"/>
                  </a:cubicBezTo>
                  <a:cubicBezTo>
                    <a:pt x="240" y="8901"/>
                    <a:pt x="303" y="9110"/>
                    <a:pt x="356" y="9320"/>
                  </a:cubicBezTo>
                  <a:cubicBezTo>
                    <a:pt x="377" y="9394"/>
                    <a:pt x="398" y="9477"/>
                    <a:pt x="429" y="9550"/>
                  </a:cubicBezTo>
                  <a:cubicBezTo>
                    <a:pt x="440" y="9592"/>
                    <a:pt x="450" y="9624"/>
                    <a:pt x="461" y="9666"/>
                  </a:cubicBezTo>
                  <a:cubicBezTo>
                    <a:pt x="461" y="9687"/>
                    <a:pt x="461" y="9697"/>
                    <a:pt x="471" y="9708"/>
                  </a:cubicBezTo>
                  <a:cubicBezTo>
                    <a:pt x="482" y="9750"/>
                    <a:pt x="513" y="9781"/>
                    <a:pt x="555" y="9801"/>
                  </a:cubicBezTo>
                  <a:cubicBezTo>
                    <a:pt x="555" y="9801"/>
                    <a:pt x="555" y="9812"/>
                    <a:pt x="566" y="9812"/>
                  </a:cubicBezTo>
                  <a:cubicBezTo>
                    <a:pt x="586" y="9833"/>
                    <a:pt x="617" y="9843"/>
                    <a:pt x="649" y="9843"/>
                  </a:cubicBezTo>
                  <a:cubicBezTo>
                    <a:pt x="680" y="9843"/>
                    <a:pt x="712" y="9833"/>
                    <a:pt x="743" y="9833"/>
                  </a:cubicBezTo>
                  <a:cubicBezTo>
                    <a:pt x="796" y="9822"/>
                    <a:pt x="859" y="9812"/>
                    <a:pt x="911" y="9791"/>
                  </a:cubicBezTo>
                  <a:cubicBezTo>
                    <a:pt x="1047" y="9760"/>
                    <a:pt x="1183" y="9718"/>
                    <a:pt x="1309" y="9676"/>
                  </a:cubicBezTo>
                  <a:lnTo>
                    <a:pt x="2062" y="9425"/>
                  </a:lnTo>
                  <a:cubicBezTo>
                    <a:pt x="2534" y="9268"/>
                    <a:pt x="3005" y="9121"/>
                    <a:pt x="3476" y="8964"/>
                  </a:cubicBezTo>
                  <a:cubicBezTo>
                    <a:pt x="3717" y="8891"/>
                    <a:pt x="3958" y="8807"/>
                    <a:pt x="4199" y="8733"/>
                  </a:cubicBezTo>
                  <a:cubicBezTo>
                    <a:pt x="4440" y="8650"/>
                    <a:pt x="4680" y="8577"/>
                    <a:pt x="4911" y="8503"/>
                  </a:cubicBezTo>
                  <a:cubicBezTo>
                    <a:pt x="5162" y="8419"/>
                    <a:pt x="5403" y="8336"/>
                    <a:pt x="5644" y="8252"/>
                  </a:cubicBezTo>
                  <a:cubicBezTo>
                    <a:pt x="5874" y="8179"/>
                    <a:pt x="6104" y="8105"/>
                    <a:pt x="6345" y="8032"/>
                  </a:cubicBezTo>
                  <a:cubicBezTo>
                    <a:pt x="6827" y="7875"/>
                    <a:pt x="7298" y="7707"/>
                    <a:pt x="7780" y="7561"/>
                  </a:cubicBezTo>
                  <a:cubicBezTo>
                    <a:pt x="8031" y="7488"/>
                    <a:pt x="8272" y="7414"/>
                    <a:pt x="8523" y="7341"/>
                  </a:cubicBezTo>
                  <a:lnTo>
                    <a:pt x="9246" y="7090"/>
                  </a:lnTo>
                  <a:cubicBezTo>
                    <a:pt x="9487" y="7016"/>
                    <a:pt x="9717" y="6932"/>
                    <a:pt x="9958" y="6860"/>
                  </a:cubicBezTo>
                  <a:cubicBezTo>
                    <a:pt x="10181" y="6788"/>
                    <a:pt x="10395" y="6717"/>
                    <a:pt x="10618" y="6637"/>
                  </a:cubicBezTo>
                  <a:lnTo>
                    <a:pt x="10618" y="6637"/>
                  </a:lnTo>
                  <a:cubicBezTo>
                    <a:pt x="10618" y="6637"/>
                    <a:pt x="10618" y="6638"/>
                    <a:pt x="10618" y="6639"/>
                  </a:cubicBezTo>
                  <a:cubicBezTo>
                    <a:pt x="10619" y="6638"/>
                    <a:pt x="10620" y="6636"/>
                    <a:pt x="10622" y="6635"/>
                  </a:cubicBezTo>
                  <a:lnTo>
                    <a:pt x="10622" y="6635"/>
                  </a:lnTo>
                  <a:cubicBezTo>
                    <a:pt x="10627" y="6633"/>
                    <a:pt x="10633" y="6631"/>
                    <a:pt x="10639" y="6629"/>
                  </a:cubicBezTo>
                  <a:lnTo>
                    <a:pt x="10649" y="6629"/>
                  </a:lnTo>
                  <a:lnTo>
                    <a:pt x="10649" y="6618"/>
                  </a:lnTo>
                  <a:cubicBezTo>
                    <a:pt x="10670" y="6618"/>
                    <a:pt x="10691" y="6608"/>
                    <a:pt x="10722" y="6597"/>
                  </a:cubicBezTo>
                  <a:lnTo>
                    <a:pt x="10711" y="6597"/>
                  </a:lnTo>
                  <a:cubicBezTo>
                    <a:pt x="10890" y="6535"/>
                    <a:pt x="11068" y="6472"/>
                    <a:pt x="11256" y="6409"/>
                  </a:cubicBezTo>
                  <a:lnTo>
                    <a:pt x="11267" y="6399"/>
                  </a:lnTo>
                  <a:cubicBezTo>
                    <a:pt x="11277" y="6399"/>
                    <a:pt x="11288" y="6399"/>
                    <a:pt x="11309" y="6388"/>
                  </a:cubicBezTo>
                  <a:lnTo>
                    <a:pt x="11298" y="6388"/>
                  </a:lnTo>
                  <a:cubicBezTo>
                    <a:pt x="11330" y="6378"/>
                    <a:pt x="11361" y="6367"/>
                    <a:pt x="11382" y="6357"/>
                  </a:cubicBezTo>
                  <a:lnTo>
                    <a:pt x="11393" y="6357"/>
                  </a:lnTo>
                  <a:cubicBezTo>
                    <a:pt x="11413" y="6357"/>
                    <a:pt x="11424" y="6346"/>
                    <a:pt x="11434" y="6346"/>
                  </a:cubicBezTo>
                  <a:cubicBezTo>
                    <a:pt x="11434" y="6346"/>
                    <a:pt x="11444" y="6336"/>
                    <a:pt x="11455" y="6336"/>
                  </a:cubicBezTo>
                  <a:cubicBezTo>
                    <a:pt x="11759" y="6231"/>
                    <a:pt x="12052" y="6127"/>
                    <a:pt x="12345" y="6011"/>
                  </a:cubicBezTo>
                  <a:cubicBezTo>
                    <a:pt x="12649" y="5896"/>
                    <a:pt x="12952" y="5781"/>
                    <a:pt x="13266" y="5666"/>
                  </a:cubicBezTo>
                  <a:lnTo>
                    <a:pt x="13266" y="5666"/>
                  </a:lnTo>
                  <a:lnTo>
                    <a:pt x="13256" y="5676"/>
                  </a:lnTo>
                  <a:cubicBezTo>
                    <a:pt x="13319" y="5645"/>
                    <a:pt x="13382" y="5624"/>
                    <a:pt x="13445" y="5603"/>
                  </a:cubicBezTo>
                  <a:lnTo>
                    <a:pt x="13466" y="5603"/>
                  </a:lnTo>
                  <a:lnTo>
                    <a:pt x="13466" y="5592"/>
                  </a:lnTo>
                  <a:cubicBezTo>
                    <a:pt x="13497" y="5592"/>
                    <a:pt x="13518" y="5582"/>
                    <a:pt x="13550" y="5571"/>
                  </a:cubicBezTo>
                  <a:lnTo>
                    <a:pt x="13560" y="5561"/>
                  </a:lnTo>
                  <a:lnTo>
                    <a:pt x="13581" y="5561"/>
                  </a:lnTo>
                  <a:cubicBezTo>
                    <a:pt x="13864" y="5456"/>
                    <a:pt x="14136" y="5352"/>
                    <a:pt x="14418" y="5247"/>
                  </a:cubicBezTo>
                  <a:lnTo>
                    <a:pt x="15267" y="4933"/>
                  </a:lnTo>
                  <a:lnTo>
                    <a:pt x="15256" y="4933"/>
                  </a:lnTo>
                  <a:cubicBezTo>
                    <a:pt x="15497" y="4849"/>
                    <a:pt x="15738" y="4765"/>
                    <a:pt x="15979" y="4671"/>
                  </a:cubicBezTo>
                  <a:cubicBezTo>
                    <a:pt x="16230" y="4577"/>
                    <a:pt x="16471" y="4493"/>
                    <a:pt x="16712" y="4409"/>
                  </a:cubicBezTo>
                  <a:lnTo>
                    <a:pt x="16691" y="4409"/>
                  </a:lnTo>
                  <a:cubicBezTo>
                    <a:pt x="16733" y="4398"/>
                    <a:pt x="16775" y="4388"/>
                    <a:pt x="16817" y="4367"/>
                  </a:cubicBezTo>
                  <a:lnTo>
                    <a:pt x="16817" y="4367"/>
                  </a:lnTo>
                  <a:lnTo>
                    <a:pt x="16806" y="4378"/>
                  </a:lnTo>
                  <a:cubicBezTo>
                    <a:pt x="17052" y="4286"/>
                    <a:pt x="17289" y="4203"/>
                    <a:pt x="17535" y="4111"/>
                  </a:cubicBezTo>
                  <a:lnTo>
                    <a:pt x="17535" y="4111"/>
                  </a:lnTo>
                  <a:cubicBezTo>
                    <a:pt x="17531" y="4113"/>
                    <a:pt x="17529" y="4116"/>
                    <a:pt x="17529" y="4116"/>
                  </a:cubicBezTo>
                  <a:cubicBezTo>
                    <a:pt x="17664" y="4063"/>
                    <a:pt x="17811" y="4011"/>
                    <a:pt x="17957" y="3970"/>
                  </a:cubicBezTo>
                  <a:cubicBezTo>
                    <a:pt x="18115" y="3917"/>
                    <a:pt x="18262" y="3875"/>
                    <a:pt x="18418" y="3823"/>
                  </a:cubicBezTo>
                  <a:cubicBezTo>
                    <a:pt x="18565" y="3781"/>
                    <a:pt x="18722" y="3728"/>
                    <a:pt x="18869" y="3686"/>
                  </a:cubicBezTo>
                  <a:cubicBezTo>
                    <a:pt x="19015" y="3645"/>
                    <a:pt x="19162" y="3593"/>
                    <a:pt x="19298" y="3551"/>
                  </a:cubicBezTo>
                  <a:cubicBezTo>
                    <a:pt x="19539" y="3477"/>
                    <a:pt x="19769" y="3414"/>
                    <a:pt x="20000" y="3341"/>
                  </a:cubicBezTo>
                  <a:cubicBezTo>
                    <a:pt x="20114" y="3309"/>
                    <a:pt x="20230" y="3278"/>
                    <a:pt x="20335" y="3237"/>
                  </a:cubicBezTo>
                  <a:cubicBezTo>
                    <a:pt x="20460" y="3205"/>
                    <a:pt x="20575" y="3174"/>
                    <a:pt x="20701" y="3132"/>
                  </a:cubicBezTo>
                  <a:cubicBezTo>
                    <a:pt x="21152" y="2995"/>
                    <a:pt x="21591" y="2828"/>
                    <a:pt x="22031" y="2671"/>
                  </a:cubicBezTo>
                  <a:cubicBezTo>
                    <a:pt x="22303" y="2577"/>
                    <a:pt x="22565" y="2493"/>
                    <a:pt x="22837" y="2388"/>
                  </a:cubicBezTo>
                  <a:cubicBezTo>
                    <a:pt x="23046" y="2304"/>
                    <a:pt x="23256" y="2220"/>
                    <a:pt x="23465" y="2148"/>
                  </a:cubicBezTo>
                  <a:lnTo>
                    <a:pt x="23507" y="2148"/>
                  </a:lnTo>
                  <a:cubicBezTo>
                    <a:pt x="23549" y="2137"/>
                    <a:pt x="23591" y="2116"/>
                    <a:pt x="23623" y="2085"/>
                  </a:cubicBezTo>
                  <a:cubicBezTo>
                    <a:pt x="23665" y="2043"/>
                    <a:pt x="23696" y="1969"/>
                    <a:pt x="23675" y="1906"/>
                  </a:cubicBezTo>
                  <a:cubicBezTo>
                    <a:pt x="23665" y="1823"/>
                    <a:pt x="23644" y="1739"/>
                    <a:pt x="23623" y="1666"/>
                  </a:cubicBezTo>
                  <a:cubicBezTo>
                    <a:pt x="23591" y="1529"/>
                    <a:pt x="23549" y="1404"/>
                    <a:pt x="23518" y="1268"/>
                  </a:cubicBezTo>
                  <a:lnTo>
                    <a:pt x="23455" y="1080"/>
                  </a:lnTo>
                  <a:lnTo>
                    <a:pt x="23392" y="891"/>
                  </a:lnTo>
                  <a:cubicBezTo>
                    <a:pt x="23340" y="755"/>
                    <a:pt x="23298" y="608"/>
                    <a:pt x="23246" y="472"/>
                  </a:cubicBezTo>
                  <a:cubicBezTo>
                    <a:pt x="23214" y="378"/>
                    <a:pt x="23183" y="284"/>
                    <a:pt x="23141" y="189"/>
                  </a:cubicBezTo>
                  <a:lnTo>
                    <a:pt x="23078" y="95"/>
                  </a:lnTo>
                  <a:cubicBezTo>
                    <a:pt x="23057" y="63"/>
                    <a:pt x="23025" y="32"/>
                    <a:pt x="22994" y="22"/>
                  </a:cubicBezTo>
                  <a:cubicBezTo>
                    <a:pt x="22963" y="1"/>
                    <a:pt x="22932" y="1"/>
                    <a:pt x="22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1090925" y="2144438"/>
              <a:ext cx="275" cy="2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97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45"/>
          <p:cNvGrpSpPr/>
          <p:nvPr/>
        </p:nvGrpSpPr>
        <p:grpSpPr>
          <a:xfrm>
            <a:off x="7513358" y="1781073"/>
            <a:ext cx="1138251" cy="2459955"/>
            <a:chOff x="7513358" y="1781073"/>
            <a:chExt cx="1138251" cy="2459955"/>
          </a:xfrm>
        </p:grpSpPr>
        <p:sp>
          <p:nvSpPr>
            <p:cNvPr id="1060" name="Google Shape;1060;p45"/>
            <p:cNvSpPr/>
            <p:nvPr/>
          </p:nvSpPr>
          <p:spPr>
            <a:xfrm>
              <a:off x="7825978" y="1870057"/>
              <a:ext cx="368" cy="31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7777206" y="1912112"/>
              <a:ext cx="368" cy="337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7816046" y="1781073"/>
              <a:ext cx="263234" cy="300517"/>
            </a:xfrm>
            <a:custGeom>
              <a:avLst/>
              <a:gdLst/>
              <a:ahLst/>
              <a:cxnLst/>
              <a:rect l="l" t="t" r="r" b="b"/>
              <a:pathLst>
                <a:path w="8587" h="9804" extrusionOk="0">
                  <a:moveTo>
                    <a:pt x="8127" y="0"/>
                  </a:moveTo>
                  <a:cubicBezTo>
                    <a:pt x="7926" y="0"/>
                    <a:pt x="7727" y="25"/>
                    <a:pt x="7540" y="55"/>
                  </a:cubicBezTo>
                  <a:cubicBezTo>
                    <a:pt x="7393" y="76"/>
                    <a:pt x="7257" y="118"/>
                    <a:pt x="7121" y="160"/>
                  </a:cubicBezTo>
                  <a:cubicBezTo>
                    <a:pt x="6985" y="212"/>
                    <a:pt x="6849" y="275"/>
                    <a:pt x="6712" y="338"/>
                  </a:cubicBezTo>
                  <a:cubicBezTo>
                    <a:pt x="6461" y="474"/>
                    <a:pt x="6221" y="631"/>
                    <a:pt x="6021" y="841"/>
                  </a:cubicBezTo>
                  <a:cubicBezTo>
                    <a:pt x="5927" y="945"/>
                    <a:pt x="5833" y="1050"/>
                    <a:pt x="5749" y="1176"/>
                  </a:cubicBezTo>
                  <a:cubicBezTo>
                    <a:pt x="5718" y="1228"/>
                    <a:pt x="5676" y="1280"/>
                    <a:pt x="5634" y="1332"/>
                  </a:cubicBezTo>
                  <a:cubicBezTo>
                    <a:pt x="5634" y="1343"/>
                    <a:pt x="5623" y="1364"/>
                    <a:pt x="5613" y="1374"/>
                  </a:cubicBezTo>
                  <a:cubicBezTo>
                    <a:pt x="5581" y="1332"/>
                    <a:pt x="5540" y="1291"/>
                    <a:pt x="5509" y="1249"/>
                  </a:cubicBezTo>
                  <a:cubicBezTo>
                    <a:pt x="5414" y="1165"/>
                    <a:pt x="5330" y="1092"/>
                    <a:pt x="5225" y="1018"/>
                  </a:cubicBezTo>
                  <a:cubicBezTo>
                    <a:pt x="5132" y="945"/>
                    <a:pt x="5027" y="883"/>
                    <a:pt x="4911" y="851"/>
                  </a:cubicBezTo>
                  <a:cubicBezTo>
                    <a:pt x="4796" y="809"/>
                    <a:pt x="4681" y="788"/>
                    <a:pt x="4555" y="788"/>
                  </a:cubicBezTo>
                  <a:cubicBezTo>
                    <a:pt x="4540" y="787"/>
                    <a:pt x="4526" y="786"/>
                    <a:pt x="4511" y="786"/>
                  </a:cubicBezTo>
                  <a:cubicBezTo>
                    <a:pt x="4379" y="786"/>
                    <a:pt x="4247" y="825"/>
                    <a:pt x="4115" y="872"/>
                  </a:cubicBezTo>
                  <a:cubicBezTo>
                    <a:pt x="3980" y="935"/>
                    <a:pt x="3854" y="1018"/>
                    <a:pt x="3749" y="1123"/>
                  </a:cubicBezTo>
                  <a:cubicBezTo>
                    <a:pt x="3645" y="1228"/>
                    <a:pt x="3550" y="1332"/>
                    <a:pt x="3477" y="1458"/>
                  </a:cubicBezTo>
                  <a:cubicBezTo>
                    <a:pt x="3445" y="1521"/>
                    <a:pt x="3403" y="1595"/>
                    <a:pt x="3372" y="1657"/>
                  </a:cubicBezTo>
                  <a:cubicBezTo>
                    <a:pt x="3341" y="1636"/>
                    <a:pt x="3310" y="1616"/>
                    <a:pt x="3278" y="1605"/>
                  </a:cubicBezTo>
                  <a:cubicBezTo>
                    <a:pt x="3142" y="1521"/>
                    <a:pt x="3006" y="1458"/>
                    <a:pt x="2870" y="1395"/>
                  </a:cubicBezTo>
                  <a:cubicBezTo>
                    <a:pt x="2744" y="1332"/>
                    <a:pt x="2608" y="1280"/>
                    <a:pt x="2472" y="1239"/>
                  </a:cubicBezTo>
                  <a:cubicBezTo>
                    <a:pt x="2398" y="1207"/>
                    <a:pt x="2325" y="1186"/>
                    <a:pt x="2252" y="1165"/>
                  </a:cubicBezTo>
                  <a:cubicBezTo>
                    <a:pt x="2179" y="1155"/>
                    <a:pt x="2095" y="1134"/>
                    <a:pt x="2021" y="1123"/>
                  </a:cubicBezTo>
                  <a:cubicBezTo>
                    <a:pt x="1914" y="1108"/>
                    <a:pt x="1806" y="1098"/>
                    <a:pt x="1699" y="1098"/>
                  </a:cubicBezTo>
                  <a:cubicBezTo>
                    <a:pt x="1660" y="1098"/>
                    <a:pt x="1621" y="1099"/>
                    <a:pt x="1581" y="1102"/>
                  </a:cubicBezTo>
                  <a:cubicBezTo>
                    <a:pt x="1435" y="1113"/>
                    <a:pt x="1288" y="1134"/>
                    <a:pt x="1142" y="1176"/>
                  </a:cubicBezTo>
                  <a:cubicBezTo>
                    <a:pt x="995" y="1207"/>
                    <a:pt x="849" y="1260"/>
                    <a:pt x="713" y="1322"/>
                  </a:cubicBezTo>
                  <a:cubicBezTo>
                    <a:pt x="576" y="1395"/>
                    <a:pt x="451" y="1469"/>
                    <a:pt x="336" y="1553"/>
                  </a:cubicBezTo>
                  <a:cubicBezTo>
                    <a:pt x="210" y="1657"/>
                    <a:pt x="105" y="1772"/>
                    <a:pt x="53" y="1930"/>
                  </a:cubicBezTo>
                  <a:cubicBezTo>
                    <a:pt x="1" y="2055"/>
                    <a:pt x="1" y="2202"/>
                    <a:pt x="32" y="2338"/>
                  </a:cubicBezTo>
                  <a:cubicBezTo>
                    <a:pt x="64" y="2474"/>
                    <a:pt x="116" y="2600"/>
                    <a:pt x="168" y="2725"/>
                  </a:cubicBezTo>
                  <a:lnTo>
                    <a:pt x="325" y="3102"/>
                  </a:lnTo>
                  <a:cubicBezTo>
                    <a:pt x="378" y="3228"/>
                    <a:pt x="430" y="3364"/>
                    <a:pt x="492" y="3500"/>
                  </a:cubicBezTo>
                  <a:cubicBezTo>
                    <a:pt x="597" y="3752"/>
                    <a:pt x="723" y="4003"/>
                    <a:pt x="838" y="4254"/>
                  </a:cubicBezTo>
                  <a:cubicBezTo>
                    <a:pt x="901" y="4390"/>
                    <a:pt x="964" y="4516"/>
                    <a:pt x="1027" y="4652"/>
                  </a:cubicBezTo>
                  <a:cubicBezTo>
                    <a:pt x="1090" y="4778"/>
                    <a:pt x="1142" y="4903"/>
                    <a:pt x="1205" y="5029"/>
                  </a:cubicBezTo>
                  <a:cubicBezTo>
                    <a:pt x="1267" y="5155"/>
                    <a:pt x="1330" y="5280"/>
                    <a:pt x="1393" y="5416"/>
                  </a:cubicBezTo>
                  <a:cubicBezTo>
                    <a:pt x="1456" y="5542"/>
                    <a:pt x="1519" y="5678"/>
                    <a:pt x="1581" y="5814"/>
                  </a:cubicBezTo>
                  <a:cubicBezTo>
                    <a:pt x="1718" y="6076"/>
                    <a:pt x="1844" y="6338"/>
                    <a:pt x="1979" y="6600"/>
                  </a:cubicBezTo>
                  <a:cubicBezTo>
                    <a:pt x="2116" y="6861"/>
                    <a:pt x="2242" y="7112"/>
                    <a:pt x="2367" y="7375"/>
                  </a:cubicBezTo>
                  <a:cubicBezTo>
                    <a:pt x="2493" y="7626"/>
                    <a:pt x="2629" y="7887"/>
                    <a:pt x="2754" y="8139"/>
                  </a:cubicBezTo>
                  <a:cubicBezTo>
                    <a:pt x="2880" y="8401"/>
                    <a:pt x="3006" y="8652"/>
                    <a:pt x="3131" y="8913"/>
                  </a:cubicBezTo>
                  <a:cubicBezTo>
                    <a:pt x="3194" y="9039"/>
                    <a:pt x="3257" y="9176"/>
                    <a:pt x="3320" y="9301"/>
                  </a:cubicBezTo>
                  <a:cubicBezTo>
                    <a:pt x="3372" y="9416"/>
                    <a:pt x="3424" y="9532"/>
                    <a:pt x="3487" y="9646"/>
                  </a:cubicBezTo>
                  <a:cubicBezTo>
                    <a:pt x="3519" y="9699"/>
                    <a:pt x="3550" y="9741"/>
                    <a:pt x="3603" y="9762"/>
                  </a:cubicBezTo>
                  <a:cubicBezTo>
                    <a:pt x="3634" y="9772"/>
                    <a:pt x="3655" y="9783"/>
                    <a:pt x="3687" y="9793"/>
                  </a:cubicBezTo>
                  <a:cubicBezTo>
                    <a:pt x="3718" y="9793"/>
                    <a:pt x="3739" y="9793"/>
                    <a:pt x="3770" y="9804"/>
                  </a:cubicBezTo>
                  <a:lnTo>
                    <a:pt x="3927" y="9804"/>
                  </a:lnTo>
                  <a:cubicBezTo>
                    <a:pt x="4001" y="9804"/>
                    <a:pt x="4074" y="9804"/>
                    <a:pt x="4147" y="9793"/>
                  </a:cubicBezTo>
                  <a:cubicBezTo>
                    <a:pt x="4294" y="9772"/>
                    <a:pt x="4440" y="9751"/>
                    <a:pt x="4576" y="9730"/>
                  </a:cubicBezTo>
                  <a:cubicBezTo>
                    <a:pt x="4713" y="9709"/>
                    <a:pt x="4859" y="9699"/>
                    <a:pt x="4995" y="9678"/>
                  </a:cubicBezTo>
                  <a:cubicBezTo>
                    <a:pt x="5142" y="9657"/>
                    <a:pt x="5278" y="9636"/>
                    <a:pt x="5425" y="9615"/>
                  </a:cubicBezTo>
                  <a:cubicBezTo>
                    <a:pt x="5571" y="9594"/>
                    <a:pt x="5707" y="9574"/>
                    <a:pt x="5854" y="9553"/>
                  </a:cubicBezTo>
                  <a:cubicBezTo>
                    <a:pt x="5990" y="9542"/>
                    <a:pt x="6126" y="9532"/>
                    <a:pt x="6252" y="9511"/>
                  </a:cubicBezTo>
                  <a:cubicBezTo>
                    <a:pt x="6409" y="9490"/>
                    <a:pt x="6556" y="9458"/>
                    <a:pt x="6702" y="9427"/>
                  </a:cubicBezTo>
                  <a:cubicBezTo>
                    <a:pt x="6838" y="9406"/>
                    <a:pt x="6974" y="9374"/>
                    <a:pt x="7110" y="9343"/>
                  </a:cubicBezTo>
                  <a:cubicBezTo>
                    <a:pt x="7184" y="9322"/>
                    <a:pt x="7268" y="9311"/>
                    <a:pt x="7330" y="9269"/>
                  </a:cubicBezTo>
                  <a:cubicBezTo>
                    <a:pt x="7393" y="9238"/>
                    <a:pt x="7445" y="9186"/>
                    <a:pt x="7466" y="9123"/>
                  </a:cubicBezTo>
                  <a:cubicBezTo>
                    <a:pt x="7477" y="9081"/>
                    <a:pt x="7477" y="9050"/>
                    <a:pt x="7466" y="9018"/>
                  </a:cubicBezTo>
                  <a:cubicBezTo>
                    <a:pt x="7477" y="8987"/>
                    <a:pt x="7487" y="8945"/>
                    <a:pt x="7487" y="8913"/>
                  </a:cubicBezTo>
                  <a:lnTo>
                    <a:pt x="7519" y="8694"/>
                  </a:lnTo>
                  <a:cubicBezTo>
                    <a:pt x="7561" y="8505"/>
                    <a:pt x="7592" y="8306"/>
                    <a:pt x="7624" y="8118"/>
                  </a:cubicBezTo>
                  <a:cubicBezTo>
                    <a:pt x="7676" y="7856"/>
                    <a:pt x="7717" y="7584"/>
                    <a:pt x="7759" y="7322"/>
                  </a:cubicBezTo>
                  <a:cubicBezTo>
                    <a:pt x="7791" y="7060"/>
                    <a:pt x="7822" y="6788"/>
                    <a:pt x="7854" y="6526"/>
                  </a:cubicBezTo>
                  <a:cubicBezTo>
                    <a:pt x="7896" y="6244"/>
                    <a:pt x="7948" y="5961"/>
                    <a:pt x="7990" y="5678"/>
                  </a:cubicBezTo>
                  <a:lnTo>
                    <a:pt x="8053" y="5270"/>
                  </a:lnTo>
                  <a:cubicBezTo>
                    <a:pt x="8074" y="5134"/>
                    <a:pt x="8094" y="4987"/>
                    <a:pt x="8115" y="4841"/>
                  </a:cubicBezTo>
                  <a:cubicBezTo>
                    <a:pt x="8136" y="4694"/>
                    <a:pt x="8168" y="4557"/>
                    <a:pt x="8189" y="4422"/>
                  </a:cubicBezTo>
                  <a:cubicBezTo>
                    <a:pt x="8220" y="4275"/>
                    <a:pt x="8231" y="4129"/>
                    <a:pt x="8252" y="3982"/>
                  </a:cubicBezTo>
                  <a:cubicBezTo>
                    <a:pt x="8273" y="3845"/>
                    <a:pt x="8294" y="3699"/>
                    <a:pt x="8315" y="3563"/>
                  </a:cubicBezTo>
                  <a:cubicBezTo>
                    <a:pt x="8325" y="3406"/>
                    <a:pt x="8336" y="3259"/>
                    <a:pt x="8357" y="3112"/>
                  </a:cubicBezTo>
                  <a:cubicBezTo>
                    <a:pt x="8357" y="3081"/>
                    <a:pt x="8367" y="3050"/>
                    <a:pt x="8367" y="3019"/>
                  </a:cubicBezTo>
                  <a:lnTo>
                    <a:pt x="8367" y="3040"/>
                  </a:lnTo>
                  <a:cubicBezTo>
                    <a:pt x="8388" y="2819"/>
                    <a:pt x="8430" y="2589"/>
                    <a:pt x="8450" y="2359"/>
                  </a:cubicBezTo>
                  <a:cubicBezTo>
                    <a:pt x="8482" y="2118"/>
                    <a:pt x="8503" y="1888"/>
                    <a:pt x="8524" y="1657"/>
                  </a:cubicBezTo>
                  <a:cubicBezTo>
                    <a:pt x="8534" y="1511"/>
                    <a:pt x="8534" y="1364"/>
                    <a:pt x="8545" y="1218"/>
                  </a:cubicBezTo>
                  <a:cubicBezTo>
                    <a:pt x="8555" y="1071"/>
                    <a:pt x="8566" y="935"/>
                    <a:pt x="8566" y="788"/>
                  </a:cubicBezTo>
                  <a:cubicBezTo>
                    <a:pt x="8576" y="652"/>
                    <a:pt x="8576" y="516"/>
                    <a:pt x="8576" y="369"/>
                  </a:cubicBezTo>
                  <a:cubicBezTo>
                    <a:pt x="8576" y="285"/>
                    <a:pt x="8587" y="181"/>
                    <a:pt x="8534" y="108"/>
                  </a:cubicBezTo>
                  <a:cubicBezTo>
                    <a:pt x="8492" y="45"/>
                    <a:pt x="8430" y="24"/>
                    <a:pt x="8367" y="13"/>
                  </a:cubicBezTo>
                  <a:cubicBezTo>
                    <a:pt x="8287" y="4"/>
                    <a:pt x="8207" y="0"/>
                    <a:pt x="8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7830822" y="1887713"/>
              <a:ext cx="337" cy="67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0"/>
                  </a:moveTo>
                  <a:cubicBezTo>
                    <a:pt x="0" y="10"/>
                    <a:pt x="0" y="10"/>
                    <a:pt x="10" y="21"/>
                  </a:cubicBezTo>
                  <a:cubicBezTo>
                    <a:pt x="10" y="21"/>
                    <a:pt x="0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7513358" y="2543431"/>
              <a:ext cx="1138251" cy="1697597"/>
            </a:xfrm>
            <a:custGeom>
              <a:avLst/>
              <a:gdLst/>
              <a:ahLst/>
              <a:cxnLst/>
              <a:rect l="l" t="t" r="r" b="b"/>
              <a:pathLst>
                <a:path w="37131" h="55382" extrusionOk="0">
                  <a:moveTo>
                    <a:pt x="30513" y="15068"/>
                  </a:moveTo>
                  <a:lnTo>
                    <a:pt x="30513" y="15068"/>
                  </a:lnTo>
                  <a:cubicBezTo>
                    <a:pt x="30514" y="15070"/>
                    <a:pt x="30515" y="15071"/>
                    <a:pt x="30516" y="15072"/>
                  </a:cubicBezTo>
                  <a:lnTo>
                    <a:pt x="30516" y="15072"/>
                  </a:lnTo>
                  <a:cubicBezTo>
                    <a:pt x="30515" y="15071"/>
                    <a:pt x="30514" y="15070"/>
                    <a:pt x="30513" y="15068"/>
                  </a:cubicBezTo>
                  <a:close/>
                  <a:moveTo>
                    <a:pt x="33001" y="33389"/>
                  </a:moveTo>
                  <a:lnTo>
                    <a:pt x="33001" y="33389"/>
                  </a:lnTo>
                  <a:cubicBezTo>
                    <a:pt x="33003" y="33390"/>
                    <a:pt x="33004" y="33392"/>
                    <a:pt x="33005" y="33393"/>
                  </a:cubicBezTo>
                  <a:cubicBezTo>
                    <a:pt x="33004" y="33392"/>
                    <a:pt x="33003" y="33390"/>
                    <a:pt x="33001" y="33389"/>
                  </a:cubicBezTo>
                  <a:close/>
                  <a:moveTo>
                    <a:pt x="7383" y="49905"/>
                  </a:moveTo>
                  <a:lnTo>
                    <a:pt x="7383" y="49905"/>
                  </a:lnTo>
                  <a:cubicBezTo>
                    <a:pt x="7521" y="50020"/>
                    <a:pt x="7667" y="50134"/>
                    <a:pt x="7817" y="50251"/>
                  </a:cubicBezTo>
                  <a:lnTo>
                    <a:pt x="7817" y="50251"/>
                  </a:lnTo>
                  <a:cubicBezTo>
                    <a:pt x="7670" y="50139"/>
                    <a:pt x="7525" y="50024"/>
                    <a:pt x="7383" y="49905"/>
                  </a:cubicBezTo>
                  <a:close/>
                  <a:moveTo>
                    <a:pt x="16690" y="1"/>
                  </a:moveTo>
                  <a:cubicBezTo>
                    <a:pt x="16293" y="1"/>
                    <a:pt x="15903" y="44"/>
                    <a:pt x="15518" y="126"/>
                  </a:cubicBezTo>
                  <a:lnTo>
                    <a:pt x="15508" y="126"/>
                  </a:lnTo>
                  <a:cubicBezTo>
                    <a:pt x="15455" y="126"/>
                    <a:pt x="15403" y="137"/>
                    <a:pt x="15362" y="147"/>
                  </a:cubicBezTo>
                  <a:cubicBezTo>
                    <a:pt x="15341" y="158"/>
                    <a:pt x="15309" y="168"/>
                    <a:pt x="15288" y="179"/>
                  </a:cubicBezTo>
                  <a:cubicBezTo>
                    <a:pt x="14859" y="293"/>
                    <a:pt x="14450" y="472"/>
                    <a:pt x="14084" y="723"/>
                  </a:cubicBezTo>
                  <a:cubicBezTo>
                    <a:pt x="13885" y="849"/>
                    <a:pt x="13696" y="985"/>
                    <a:pt x="13508" y="1131"/>
                  </a:cubicBezTo>
                  <a:cubicBezTo>
                    <a:pt x="13309" y="1299"/>
                    <a:pt x="13100" y="1466"/>
                    <a:pt x="12911" y="1645"/>
                  </a:cubicBezTo>
                  <a:cubicBezTo>
                    <a:pt x="12723" y="1822"/>
                    <a:pt x="12544" y="2011"/>
                    <a:pt x="12367" y="2199"/>
                  </a:cubicBezTo>
                  <a:cubicBezTo>
                    <a:pt x="12178" y="2399"/>
                    <a:pt x="11990" y="2587"/>
                    <a:pt x="11822" y="2786"/>
                  </a:cubicBezTo>
                  <a:cubicBezTo>
                    <a:pt x="11728" y="2880"/>
                    <a:pt x="11644" y="2985"/>
                    <a:pt x="11560" y="3079"/>
                  </a:cubicBezTo>
                  <a:cubicBezTo>
                    <a:pt x="11476" y="3162"/>
                    <a:pt x="11393" y="3257"/>
                    <a:pt x="11309" y="3341"/>
                  </a:cubicBezTo>
                  <a:cubicBezTo>
                    <a:pt x="11173" y="3488"/>
                    <a:pt x="11048" y="3634"/>
                    <a:pt x="10922" y="3781"/>
                  </a:cubicBezTo>
                  <a:cubicBezTo>
                    <a:pt x="10671" y="4095"/>
                    <a:pt x="10429" y="4419"/>
                    <a:pt x="10189" y="4733"/>
                  </a:cubicBezTo>
                  <a:cubicBezTo>
                    <a:pt x="9990" y="4995"/>
                    <a:pt x="9791" y="5257"/>
                    <a:pt x="9603" y="5519"/>
                  </a:cubicBezTo>
                  <a:cubicBezTo>
                    <a:pt x="9414" y="5770"/>
                    <a:pt x="9226" y="6021"/>
                    <a:pt x="9058" y="6294"/>
                  </a:cubicBezTo>
                  <a:cubicBezTo>
                    <a:pt x="8870" y="6576"/>
                    <a:pt x="8691" y="6859"/>
                    <a:pt x="8524" y="7152"/>
                  </a:cubicBezTo>
                  <a:cubicBezTo>
                    <a:pt x="8377" y="7414"/>
                    <a:pt x="8230" y="7686"/>
                    <a:pt x="8095" y="7958"/>
                  </a:cubicBezTo>
                  <a:cubicBezTo>
                    <a:pt x="7739" y="8660"/>
                    <a:pt x="7372" y="9372"/>
                    <a:pt x="7058" y="10105"/>
                  </a:cubicBezTo>
                  <a:cubicBezTo>
                    <a:pt x="6901" y="10461"/>
                    <a:pt x="6775" y="10838"/>
                    <a:pt x="6639" y="11204"/>
                  </a:cubicBezTo>
                  <a:cubicBezTo>
                    <a:pt x="6513" y="11560"/>
                    <a:pt x="6388" y="11916"/>
                    <a:pt x="6273" y="12283"/>
                  </a:cubicBezTo>
                  <a:cubicBezTo>
                    <a:pt x="6021" y="13047"/>
                    <a:pt x="5791" y="13822"/>
                    <a:pt x="5603" y="14597"/>
                  </a:cubicBezTo>
                  <a:cubicBezTo>
                    <a:pt x="5414" y="15362"/>
                    <a:pt x="5268" y="16126"/>
                    <a:pt x="5121" y="16890"/>
                  </a:cubicBezTo>
                  <a:cubicBezTo>
                    <a:pt x="4984" y="17654"/>
                    <a:pt x="4901" y="18440"/>
                    <a:pt x="4932" y="19215"/>
                  </a:cubicBezTo>
                  <a:cubicBezTo>
                    <a:pt x="4943" y="19393"/>
                    <a:pt x="4953" y="19571"/>
                    <a:pt x="5047" y="19728"/>
                  </a:cubicBezTo>
                  <a:cubicBezTo>
                    <a:pt x="5123" y="19834"/>
                    <a:pt x="5250" y="19885"/>
                    <a:pt x="5377" y="19885"/>
                  </a:cubicBezTo>
                  <a:cubicBezTo>
                    <a:pt x="5425" y="19885"/>
                    <a:pt x="5473" y="19878"/>
                    <a:pt x="5519" y="19864"/>
                  </a:cubicBezTo>
                  <a:cubicBezTo>
                    <a:pt x="5644" y="19822"/>
                    <a:pt x="5770" y="19728"/>
                    <a:pt x="5875" y="19634"/>
                  </a:cubicBezTo>
                  <a:cubicBezTo>
                    <a:pt x="6136" y="19372"/>
                    <a:pt x="6367" y="19089"/>
                    <a:pt x="6629" y="18817"/>
                  </a:cubicBezTo>
                  <a:cubicBezTo>
                    <a:pt x="6911" y="18534"/>
                    <a:pt x="7215" y="18273"/>
                    <a:pt x="7529" y="18021"/>
                  </a:cubicBezTo>
                  <a:cubicBezTo>
                    <a:pt x="7665" y="17917"/>
                    <a:pt x="7812" y="17812"/>
                    <a:pt x="7969" y="17717"/>
                  </a:cubicBezTo>
                  <a:cubicBezTo>
                    <a:pt x="8011" y="17686"/>
                    <a:pt x="8053" y="17665"/>
                    <a:pt x="8105" y="17644"/>
                  </a:cubicBezTo>
                  <a:lnTo>
                    <a:pt x="8168" y="17612"/>
                  </a:lnTo>
                  <a:cubicBezTo>
                    <a:pt x="8199" y="17612"/>
                    <a:pt x="8230" y="17602"/>
                    <a:pt x="8262" y="17592"/>
                  </a:cubicBezTo>
                  <a:lnTo>
                    <a:pt x="8472" y="17592"/>
                  </a:lnTo>
                  <a:cubicBezTo>
                    <a:pt x="8493" y="17592"/>
                    <a:pt x="8503" y="17602"/>
                    <a:pt x="8524" y="17602"/>
                  </a:cubicBezTo>
                  <a:cubicBezTo>
                    <a:pt x="8534" y="17602"/>
                    <a:pt x="8545" y="17612"/>
                    <a:pt x="8555" y="17612"/>
                  </a:cubicBezTo>
                  <a:cubicBezTo>
                    <a:pt x="8576" y="17623"/>
                    <a:pt x="8586" y="17633"/>
                    <a:pt x="8607" y="17633"/>
                  </a:cubicBezTo>
                  <a:cubicBezTo>
                    <a:pt x="8618" y="17644"/>
                    <a:pt x="8628" y="17654"/>
                    <a:pt x="8639" y="17654"/>
                  </a:cubicBezTo>
                  <a:lnTo>
                    <a:pt x="8681" y="17696"/>
                  </a:lnTo>
                  <a:cubicBezTo>
                    <a:pt x="8702" y="17707"/>
                    <a:pt x="8712" y="17728"/>
                    <a:pt x="8723" y="17749"/>
                  </a:cubicBezTo>
                  <a:cubicBezTo>
                    <a:pt x="8744" y="17770"/>
                    <a:pt x="8765" y="17801"/>
                    <a:pt x="8775" y="17822"/>
                  </a:cubicBezTo>
                  <a:lnTo>
                    <a:pt x="8838" y="17948"/>
                  </a:lnTo>
                  <a:cubicBezTo>
                    <a:pt x="8859" y="18000"/>
                    <a:pt x="8880" y="18052"/>
                    <a:pt x="8901" y="18115"/>
                  </a:cubicBezTo>
                  <a:cubicBezTo>
                    <a:pt x="8942" y="18262"/>
                    <a:pt x="8963" y="18408"/>
                    <a:pt x="8995" y="18566"/>
                  </a:cubicBezTo>
                  <a:cubicBezTo>
                    <a:pt x="9026" y="18806"/>
                    <a:pt x="9047" y="19057"/>
                    <a:pt x="9058" y="19299"/>
                  </a:cubicBezTo>
                  <a:cubicBezTo>
                    <a:pt x="9068" y="20146"/>
                    <a:pt x="8984" y="20995"/>
                    <a:pt x="8891" y="21833"/>
                  </a:cubicBezTo>
                  <a:cubicBezTo>
                    <a:pt x="8849" y="22178"/>
                    <a:pt x="8807" y="22524"/>
                    <a:pt x="8754" y="22869"/>
                  </a:cubicBezTo>
                  <a:lnTo>
                    <a:pt x="8565" y="23937"/>
                  </a:lnTo>
                  <a:cubicBezTo>
                    <a:pt x="8503" y="24283"/>
                    <a:pt x="8440" y="24628"/>
                    <a:pt x="8367" y="24974"/>
                  </a:cubicBezTo>
                  <a:cubicBezTo>
                    <a:pt x="8293" y="25298"/>
                    <a:pt x="8209" y="25623"/>
                    <a:pt x="8137" y="25947"/>
                  </a:cubicBezTo>
                  <a:cubicBezTo>
                    <a:pt x="8095" y="26105"/>
                    <a:pt x="8053" y="26262"/>
                    <a:pt x="8011" y="26408"/>
                  </a:cubicBezTo>
                  <a:cubicBezTo>
                    <a:pt x="7822" y="27131"/>
                    <a:pt x="7602" y="27853"/>
                    <a:pt x="7393" y="28576"/>
                  </a:cubicBezTo>
                  <a:cubicBezTo>
                    <a:pt x="7173" y="29340"/>
                    <a:pt x="6943" y="30105"/>
                    <a:pt x="6702" y="30869"/>
                  </a:cubicBezTo>
                  <a:cubicBezTo>
                    <a:pt x="6587" y="31236"/>
                    <a:pt x="6461" y="31602"/>
                    <a:pt x="6346" y="31969"/>
                  </a:cubicBezTo>
                  <a:lnTo>
                    <a:pt x="5969" y="33068"/>
                  </a:lnTo>
                  <a:cubicBezTo>
                    <a:pt x="5843" y="33424"/>
                    <a:pt x="5717" y="33791"/>
                    <a:pt x="5582" y="34147"/>
                  </a:cubicBezTo>
                  <a:cubicBezTo>
                    <a:pt x="5456" y="34503"/>
                    <a:pt x="5330" y="34859"/>
                    <a:pt x="5194" y="35204"/>
                  </a:cubicBezTo>
                  <a:cubicBezTo>
                    <a:pt x="5037" y="35592"/>
                    <a:pt x="4870" y="35979"/>
                    <a:pt x="4670" y="36346"/>
                  </a:cubicBezTo>
                  <a:cubicBezTo>
                    <a:pt x="4639" y="36397"/>
                    <a:pt x="4607" y="36460"/>
                    <a:pt x="4566" y="36513"/>
                  </a:cubicBezTo>
                  <a:cubicBezTo>
                    <a:pt x="4556" y="36523"/>
                    <a:pt x="4545" y="36534"/>
                    <a:pt x="4545" y="36544"/>
                  </a:cubicBezTo>
                  <a:lnTo>
                    <a:pt x="4514" y="36544"/>
                  </a:lnTo>
                  <a:cubicBezTo>
                    <a:pt x="4482" y="36555"/>
                    <a:pt x="4451" y="36555"/>
                    <a:pt x="4419" y="36555"/>
                  </a:cubicBezTo>
                  <a:lnTo>
                    <a:pt x="4335" y="36555"/>
                  </a:lnTo>
                  <a:cubicBezTo>
                    <a:pt x="4304" y="36544"/>
                    <a:pt x="4283" y="36544"/>
                    <a:pt x="4251" y="36534"/>
                  </a:cubicBezTo>
                  <a:cubicBezTo>
                    <a:pt x="4210" y="36523"/>
                    <a:pt x="4168" y="36513"/>
                    <a:pt x="4126" y="36492"/>
                  </a:cubicBezTo>
                  <a:cubicBezTo>
                    <a:pt x="4000" y="36387"/>
                    <a:pt x="3874" y="36293"/>
                    <a:pt x="3760" y="36188"/>
                  </a:cubicBezTo>
                  <a:cubicBezTo>
                    <a:pt x="3529" y="35990"/>
                    <a:pt x="3299" y="35780"/>
                    <a:pt x="3079" y="35571"/>
                  </a:cubicBezTo>
                  <a:cubicBezTo>
                    <a:pt x="3069" y="35550"/>
                    <a:pt x="3048" y="35529"/>
                    <a:pt x="3027" y="35508"/>
                  </a:cubicBezTo>
                  <a:cubicBezTo>
                    <a:pt x="2890" y="35361"/>
                    <a:pt x="2754" y="35225"/>
                    <a:pt x="2618" y="35078"/>
                  </a:cubicBezTo>
                  <a:cubicBezTo>
                    <a:pt x="2461" y="34921"/>
                    <a:pt x="2315" y="34764"/>
                    <a:pt x="2147" y="34617"/>
                  </a:cubicBezTo>
                  <a:cubicBezTo>
                    <a:pt x="2073" y="34545"/>
                    <a:pt x="2001" y="34482"/>
                    <a:pt x="1927" y="34419"/>
                  </a:cubicBezTo>
                  <a:cubicBezTo>
                    <a:pt x="1885" y="34387"/>
                    <a:pt x="1854" y="34356"/>
                    <a:pt x="1812" y="34335"/>
                  </a:cubicBezTo>
                  <a:cubicBezTo>
                    <a:pt x="1780" y="34314"/>
                    <a:pt x="1749" y="34293"/>
                    <a:pt x="1717" y="34282"/>
                  </a:cubicBezTo>
                  <a:cubicBezTo>
                    <a:pt x="1592" y="34188"/>
                    <a:pt x="1445" y="34115"/>
                    <a:pt x="1299" y="34073"/>
                  </a:cubicBezTo>
                  <a:cubicBezTo>
                    <a:pt x="1226" y="34042"/>
                    <a:pt x="1142" y="34031"/>
                    <a:pt x="1058" y="34021"/>
                  </a:cubicBezTo>
                  <a:cubicBezTo>
                    <a:pt x="984" y="34010"/>
                    <a:pt x="922" y="34000"/>
                    <a:pt x="849" y="34000"/>
                  </a:cubicBezTo>
                  <a:cubicBezTo>
                    <a:pt x="733" y="34010"/>
                    <a:pt x="639" y="34052"/>
                    <a:pt x="566" y="34136"/>
                  </a:cubicBezTo>
                  <a:cubicBezTo>
                    <a:pt x="524" y="34178"/>
                    <a:pt x="493" y="34240"/>
                    <a:pt x="472" y="34303"/>
                  </a:cubicBezTo>
                  <a:cubicBezTo>
                    <a:pt x="419" y="34419"/>
                    <a:pt x="388" y="34545"/>
                    <a:pt x="356" y="34670"/>
                  </a:cubicBezTo>
                  <a:cubicBezTo>
                    <a:pt x="314" y="34848"/>
                    <a:pt x="272" y="35026"/>
                    <a:pt x="241" y="35204"/>
                  </a:cubicBezTo>
                  <a:cubicBezTo>
                    <a:pt x="189" y="35466"/>
                    <a:pt x="137" y="35727"/>
                    <a:pt x="95" y="36000"/>
                  </a:cubicBezTo>
                  <a:cubicBezTo>
                    <a:pt x="63" y="36230"/>
                    <a:pt x="32" y="36471"/>
                    <a:pt x="21" y="36712"/>
                  </a:cubicBezTo>
                  <a:cubicBezTo>
                    <a:pt x="0" y="36953"/>
                    <a:pt x="0" y="37204"/>
                    <a:pt x="0" y="37445"/>
                  </a:cubicBezTo>
                  <a:cubicBezTo>
                    <a:pt x="0" y="38010"/>
                    <a:pt x="21" y="38565"/>
                    <a:pt x="74" y="39120"/>
                  </a:cubicBezTo>
                  <a:cubicBezTo>
                    <a:pt x="137" y="39675"/>
                    <a:pt x="231" y="40230"/>
                    <a:pt x="356" y="40785"/>
                  </a:cubicBezTo>
                  <a:cubicBezTo>
                    <a:pt x="493" y="41351"/>
                    <a:pt x="660" y="41916"/>
                    <a:pt x="838" y="42471"/>
                  </a:cubicBezTo>
                  <a:cubicBezTo>
                    <a:pt x="922" y="42722"/>
                    <a:pt x="1005" y="42973"/>
                    <a:pt x="1100" y="43225"/>
                  </a:cubicBezTo>
                  <a:cubicBezTo>
                    <a:pt x="1184" y="43455"/>
                    <a:pt x="1268" y="43696"/>
                    <a:pt x="1372" y="43927"/>
                  </a:cubicBezTo>
                  <a:cubicBezTo>
                    <a:pt x="1561" y="44387"/>
                    <a:pt x="1791" y="44827"/>
                    <a:pt x="2042" y="45267"/>
                  </a:cubicBezTo>
                  <a:cubicBezTo>
                    <a:pt x="2178" y="45486"/>
                    <a:pt x="2315" y="45717"/>
                    <a:pt x="2450" y="45937"/>
                  </a:cubicBezTo>
                  <a:cubicBezTo>
                    <a:pt x="2597" y="46156"/>
                    <a:pt x="2734" y="46377"/>
                    <a:pt x="2890" y="46596"/>
                  </a:cubicBezTo>
                  <a:cubicBezTo>
                    <a:pt x="3194" y="47026"/>
                    <a:pt x="3539" y="47445"/>
                    <a:pt x="3895" y="47843"/>
                  </a:cubicBezTo>
                  <a:cubicBezTo>
                    <a:pt x="4262" y="48251"/>
                    <a:pt x="4639" y="48659"/>
                    <a:pt x="5026" y="49046"/>
                  </a:cubicBezTo>
                  <a:cubicBezTo>
                    <a:pt x="5215" y="49235"/>
                    <a:pt x="5414" y="49413"/>
                    <a:pt x="5603" y="49591"/>
                  </a:cubicBezTo>
                  <a:cubicBezTo>
                    <a:pt x="5822" y="49779"/>
                    <a:pt x="6032" y="49968"/>
                    <a:pt x="6252" y="50156"/>
                  </a:cubicBezTo>
                  <a:cubicBezTo>
                    <a:pt x="7131" y="50910"/>
                    <a:pt x="8053" y="51612"/>
                    <a:pt x="9016" y="52251"/>
                  </a:cubicBezTo>
                  <a:cubicBezTo>
                    <a:pt x="9508" y="52576"/>
                    <a:pt x="10000" y="52869"/>
                    <a:pt x="10513" y="53151"/>
                  </a:cubicBezTo>
                  <a:cubicBezTo>
                    <a:pt x="10995" y="53413"/>
                    <a:pt x="11487" y="53665"/>
                    <a:pt x="11990" y="53884"/>
                  </a:cubicBezTo>
                  <a:cubicBezTo>
                    <a:pt x="12241" y="54000"/>
                    <a:pt x="12493" y="54104"/>
                    <a:pt x="12744" y="54198"/>
                  </a:cubicBezTo>
                  <a:cubicBezTo>
                    <a:pt x="13005" y="54282"/>
                    <a:pt x="13256" y="54366"/>
                    <a:pt x="13519" y="54439"/>
                  </a:cubicBezTo>
                  <a:cubicBezTo>
                    <a:pt x="13780" y="54523"/>
                    <a:pt x="14042" y="54596"/>
                    <a:pt x="14314" y="54670"/>
                  </a:cubicBezTo>
                  <a:cubicBezTo>
                    <a:pt x="14597" y="54733"/>
                    <a:pt x="14880" y="54795"/>
                    <a:pt x="15162" y="54847"/>
                  </a:cubicBezTo>
                  <a:cubicBezTo>
                    <a:pt x="15728" y="54952"/>
                    <a:pt x="16283" y="55057"/>
                    <a:pt x="16859" y="55141"/>
                  </a:cubicBezTo>
                  <a:cubicBezTo>
                    <a:pt x="17152" y="55182"/>
                    <a:pt x="17456" y="55214"/>
                    <a:pt x="17759" y="55256"/>
                  </a:cubicBezTo>
                  <a:cubicBezTo>
                    <a:pt x="18042" y="55277"/>
                    <a:pt x="18314" y="55298"/>
                    <a:pt x="18597" y="55319"/>
                  </a:cubicBezTo>
                  <a:cubicBezTo>
                    <a:pt x="19120" y="55350"/>
                    <a:pt x="19644" y="55382"/>
                    <a:pt x="20178" y="55382"/>
                  </a:cubicBezTo>
                  <a:lnTo>
                    <a:pt x="20283" y="55382"/>
                  </a:lnTo>
                  <a:cubicBezTo>
                    <a:pt x="20858" y="55371"/>
                    <a:pt x="21424" y="55350"/>
                    <a:pt x="21989" y="55298"/>
                  </a:cubicBezTo>
                  <a:cubicBezTo>
                    <a:pt x="22262" y="55277"/>
                    <a:pt x="22534" y="55245"/>
                    <a:pt x="22806" y="55214"/>
                  </a:cubicBezTo>
                  <a:cubicBezTo>
                    <a:pt x="23078" y="55182"/>
                    <a:pt x="23340" y="55141"/>
                    <a:pt x="23613" y="55089"/>
                  </a:cubicBezTo>
                  <a:cubicBezTo>
                    <a:pt x="24167" y="54973"/>
                    <a:pt x="24712" y="54805"/>
                    <a:pt x="25246" y="54628"/>
                  </a:cubicBezTo>
                  <a:cubicBezTo>
                    <a:pt x="25498" y="54544"/>
                    <a:pt x="25749" y="54439"/>
                    <a:pt x="25989" y="54335"/>
                  </a:cubicBezTo>
                  <a:cubicBezTo>
                    <a:pt x="26261" y="54219"/>
                    <a:pt x="26524" y="54093"/>
                    <a:pt x="26796" y="53958"/>
                  </a:cubicBezTo>
                  <a:cubicBezTo>
                    <a:pt x="27057" y="53832"/>
                    <a:pt x="27309" y="53686"/>
                    <a:pt x="27560" y="53539"/>
                  </a:cubicBezTo>
                  <a:cubicBezTo>
                    <a:pt x="27801" y="53402"/>
                    <a:pt x="28032" y="53256"/>
                    <a:pt x="28262" y="53099"/>
                  </a:cubicBezTo>
                  <a:cubicBezTo>
                    <a:pt x="28471" y="52953"/>
                    <a:pt x="28681" y="52806"/>
                    <a:pt x="28890" y="52669"/>
                  </a:cubicBezTo>
                  <a:cubicBezTo>
                    <a:pt x="29120" y="52513"/>
                    <a:pt x="29340" y="52355"/>
                    <a:pt x="29549" y="52188"/>
                  </a:cubicBezTo>
                  <a:cubicBezTo>
                    <a:pt x="29946" y="51864"/>
                    <a:pt x="30301" y="51509"/>
                    <a:pt x="30656" y="51144"/>
                  </a:cubicBezTo>
                  <a:lnTo>
                    <a:pt x="30656" y="51144"/>
                  </a:lnTo>
                  <a:cubicBezTo>
                    <a:pt x="30808" y="50993"/>
                    <a:pt x="30958" y="50841"/>
                    <a:pt x="31099" y="50691"/>
                  </a:cubicBezTo>
                  <a:cubicBezTo>
                    <a:pt x="31246" y="50544"/>
                    <a:pt x="31382" y="50377"/>
                    <a:pt x="31518" y="50219"/>
                  </a:cubicBezTo>
                  <a:cubicBezTo>
                    <a:pt x="31665" y="50042"/>
                    <a:pt x="31801" y="49863"/>
                    <a:pt x="31937" y="49686"/>
                  </a:cubicBezTo>
                  <a:cubicBezTo>
                    <a:pt x="32062" y="49518"/>
                    <a:pt x="32188" y="49351"/>
                    <a:pt x="32314" y="49172"/>
                  </a:cubicBezTo>
                  <a:cubicBezTo>
                    <a:pt x="32565" y="48827"/>
                    <a:pt x="32795" y="48460"/>
                    <a:pt x="33037" y="48083"/>
                  </a:cubicBezTo>
                  <a:cubicBezTo>
                    <a:pt x="33256" y="47727"/>
                    <a:pt x="33486" y="47382"/>
                    <a:pt x="33707" y="47026"/>
                  </a:cubicBezTo>
                  <a:cubicBezTo>
                    <a:pt x="34010" y="46523"/>
                    <a:pt x="34293" y="46000"/>
                    <a:pt x="34575" y="45476"/>
                  </a:cubicBezTo>
                  <a:cubicBezTo>
                    <a:pt x="34838" y="44974"/>
                    <a:pt x="35089" y="44471"/>
                    <a:pt x="35329" y="43958"/>
                  </a:cubicBezTo>
                  <a:cubicBezTo>
                    <a:pt x="35801" y="42942"/>
                    <a:pt x="36241" y="41905"/>
                    <a:pt x="36523" y="40816"/>
                  </a:cubicBezTo>
                  <a:cubicBezTo>
                    <a:pt x="36597" y="40523"/>
                    <a:pt x="36670" y="40241"/>
                    <a:pt x="36722" y="39948"/>
                  </a:cubicBezTo>
                  <a:cubicBezTo>
                    <a:pt x="36774" y="39685"/>
                    <a:pt x="36816" y="39424"/>
                    <a:pt x="36869" y="39162"/>
                  </a:cubicBezTo>
                  <a:cubicBezTo>
                    <a:pt x="36963" y="38628"/>
                    <a:pt x="37047" y="38094"/>
                    <a:pt x="37089" y="37549"/>
                  </a:cubicBezTo>
                  <a:cubicBezTo>
                    <a:pt x="37120" y="36984"/>
                    <a:pt x="37130" y="36408"/>
                    <a:pt x="37109" y="35843"/>
                  </a:cubicBezTo>
                  <a:cubicBezTo>
                    <a:pt x="37099" y="35581"/>
                    <a:pt x="37089" y="35308"/>
                    <a:pt x="37068" y="35047"/>
                  </a:cubicBezTo>
                  <a:cubicBezTo>
                    <a:pt x="37047" y="34775"/>
                    <a:pt x="37026" y="34492"/>
                    <a:pt x="36984" y="34219"/>
                  </a:cubicBezTo>
                  <a:cubicBezTo>
                    <a:pt x="36942" y="33926"/>
                    <a:pt x="36911" y="33633"/>
                    <a:pt x="36837" y="33340"/>
                  </a:cubicBezTo>
                  <a:cubicBezTo>
                    <a:pt x="36774" y="33079"/>
                    <a:pt x="36712" y="32816"/>
                    <a:pt x="36639" y="32555"/>
                  </a:cubicBezTo>
                  <a:cubicBezTo>
                    <a:pt x="36555" y="32283"/>
                    <a:pt x="36471" y="32021"/>
                    <a:pt x="36366" y="31748"/>
                  </a:cubicBezTo>
                  <a:cubicBezTo>
                    <a:pt x="36314" y="31634"/>
                    <a:pt x="36262" y="31508"/>
                    <a:pt x="36199" y="31392"/>
                  </a:cubicBezTo>
                  <a:cubicBezTo>
                    <a:pt x="36136" y="31257"/>
                    <a:pt x="36052" y="31131"/>
                    <a:pt x="35916" y="31068"/>
                  </a:cubicBezTo>
                  <a:cubicBezTo>
                    <a:pt x="35856" y="31037"/>
                    <a:pt x="35794" y="31023"/>
                    <a:pt x="35732" y="31023"/>
                  </a:cubicBezTo>
                  <a:cubicBezTo>
                    <a:pt x="35586" y="31023"/>
                    <a:pt x="35440" y="31098"/>
                    <a:pt x="35329" y="31194"/>
                  </a:cubicBezTo>
                  <a:cubicBezTo>
                    <a:pt x="35162" y="31350"/>
                    <a:pt x="35015" y="31529"/>
                    <a:pt x="34890" y="31706"/>
                  </a:cubicBezTo>
                  <a:cubicBezTo>
                    <a:pt x="34743" y="31906"/>
                    <a:pt x="34607" y="32115"/>
                    <a:pt x="34461" y="32314"/>
                  </a:cubicBezTo>
                  <a:cubicBezTo>
                    <a:pt x="34314" y="32534"/>
                    <a:pt x="34178" y="32754"/>
                    <a:pt x="34021" y="32974"/>
                  </a:cubicBezTo>
                  <a:cubicBezTo>
                    <a:pt x="33968" y="33037"/>
                    <a:pt x="33905" y="33110"/>
                    <a:pt x="33853" y="33172"/>
                  </a:cubicBezTo>
                  <a:cubicBezTo>
                    <a:pt x="33801" y="33225"/>
                    <a:pt x="33749" y="33277"/>
                    <a:pt x="33686" y="33319"/>
                  </a:cubicBezTo>
                  <a:cubicBezTo>
                    <a:pt x="33654" y="33340"/>
                    <a:pt x="33633" y="33361"/>
                    <a:pt x="33602" y="33382"/>
                  </a:cubicBezTo>
                  <a:cubicBezTo>
                    <a:pt x="33570" y="33393"/>
                    <a:pt x="33549" y="33414"/>
                    <a:pt x="33518" y="33424"/>
                  </a:cubicBezTo>
                  <a:cubicBezTo>
                    <a:pt x="33497" y="33435"/>
                    <a:pt x="33466" y="33445"/>
                    <a:pt x="33445" y="33456"/>
                  </a:cubicBezTo>
                  <a:cubicBezTo>
                    <a:pt x="33414" y="33456"/>
                    <a:pt x="33393" y="33466"/>
                    <a:pt x="33372" y="33466"/>
                  </a:cubicBezTo>
                  <a:cubicBezTo>
                    <a:pt x="33351" y="33476"/>
                    <a:pt x="33330" y="33476"/>
                    <a:pt x="33309" y="33476"/>
                  </a:cubicBezTo>
                  <a:lnTo>
                    <a:pt x="33256" y="33476"/>
                  </a:lnTo>
                  <a:cubicBezTo>
                    <a:pt x="33235" y="33476"/>
                    <a:pt x="33225" y="33466"/>
                    <a:pt x="33204" y="33466"/>
                  </a:cubicBezTo>
                  <a:cubicBezTo>
                    <a:pt x="33225" y="33476"/>
                    <a:pt x="33246" y="33476"/>
                    <a:pt x="33267" y="33487"/>
                  </a:cubicBezTo>
                  <a:cubicBezTo>
                    <a:pt x="33214" y="33476"/>
                    <a:pt x="33162" y="33456"/>
                    <a:pt x="33120" y="33445"/>
                  </a:cubicBezTo>
                  <a:cubicBezTo>
                    <a:pt x="33064" y="33417"/>
                    <a:pt x="33024" y="33397"/>
                    <a:pt x="32978" y="33370"/>
                  </a:cubicBezTo>
                  <a:lnTo>
                    <a:pt x="32978" y="33370"/>
                  </a:lnTo>
                  <a:cubicBezTo>
                    <a:pt x="32966" y="33361"/>
                    <a:pt x="32954" y="33352"/>
                    <a:pt x="32942" y="33340"/>
                  </a:cubicBezTo>
                  <a:cubicBezTo>
                    <a:pt x="32900" y="33309"/>
                    <a:pt x="32869" y="33277"/>
                    <a:pt x="32827" y="33246"/>
                  </a:cubicBezTo>
                  <a:cubicBezTo>
                    <a:pt x="32754" y="33172"/>
                    <a:pt x="32691" y="33100"/>
                    <a:pt x="32628" y="33026"/>
                  </a:cubicBezTo>
                  <a:cubicBezTo>
                    <a:pt x="32429" y="32754"/>
                    <a:pt x="32241" y="32481"/>
                    <a:pt x="32073" y="32188"/>
                  </a:cubicBezTo>
                  <a:cubicBezTo>
                    <a:pt x="31927" y="31937"/>
                    <a:pt x="31780" y="31686"/>
                    <a:pt x="31644" y="31424"/>
                  </a:cubicBezTo>
                  <a:cubicBezTo>
                    <a:pt x="31508" y="31162"/>
                    <a:pt x="31382" y="30890"/>
                    <a:pt x="31267" y="30628"/>
                  </a:cubicBezTo>
                  <a:cubicBezTo>
                    <a:pt x="31036" y="30126"/>
                    <a:pt x="30796" y="29623"/>
                    <a:pt x="30576" y="29121"/>
                  </a:cubicBezTo>
                  <a:lnTo>
                    <a:pt x="30565" y="29110"/>
                  </a:lnTo>
                  <a:cubicBezTo>
                    <a:pt x="30555" y="29068"/>
                    <a:pt x="30534" y="29026"/>
                    <a:pt x="30513" y="28984"/>
                  </a:cubicBezTo>
                  <a:cubicBezTo>
                    <a:pt x="30503" y="28974"/>
                    <a:pt x="30503" y="28963"/>
                    <a:pt x="30492" y="28942"/>
                  </a:cubicBezTo>
                  <a:cubicBezTo>
                    <a:pt x="30356" y="28607"/>
                    <a:pt x="30220" y="28272"/>
                    <a:pt x="30094" y="27937"/>
                  </a:cubicBezTo>
                  <a:cubicBezTo>
                    <a:pt x="29968" y="27581"/>
                    <a:pt x="29853" y="27236"/>
                    <a:pt x="29728" y="26890"/>
                  </a:cubicBezTo>
                  <a:cubicBezTo>
                    <a:pt x="29507" y="26231"/>
                    <a:pt x="29309" y="25549"/>
                    <a:pt x="29110" y="24879"/>
                  </a:cubicBezTo>
                  <a:lnTo>
                    <a:pt x="28764" y="23623"/>
                  </a:lnTo>
                  <a:cubicBezTo>
                    <a:pt x="28660" y="23173"/>
                    <a:pt x="28555" y="22722"/>
                    <a:pt x="28471" y="22272"/>
                  </a:cubicBezTo>
                  <a:cubicBezTo>
                    <a:pt x="28377" y="21812"/>
                    <a:pt x="28283" y="21351"/>
                    <a:pt x="28178" y="20890"/>
                  </a:cubicBezTo>
                  <a:cubicBezTo>
                    <a:pt x="28125" y="20670"/>
                    <a:pt x="28062" y="20451"/>
                    <a:pt x="28011" y="20220"/>
                  </a:cubicBezTo>
                  <a:cubicBezTo>
                    <a:pt x="27969" y="20000"/>
                    <a:pt x="27927" y="19780"/>
                    <a:pt x="27885" y="19550"/>
                  </a:cubicBezTo>
                  <a:cubicBezTo>
                    <a:pt x="27853" y="19330"/>
                    <a:pt x="27822" y="19099"/>
                    <a:pt x="27811" y="18869"/>
                  </a:cubicBezTo>
                  <a:cubicBezTo>
                    <a:pt x="27790" y="18670"/>
                    <a:pt x="27780" y="18471"/>
                    <a:pt x="27780" y="18273"/>
                  </a:cubicBezTo>
                  <a:cubicBezTo>
                    <a:pt x="27780" y="18063"/>
                    <a:pt x="27780" y="17864"/>
                    <a:pt x="27801" y="17654"/>
                  </a:cubicBezTo>
                  <a:cubicBezTo>
                    <a:pt x="27811" y="17508"/>
                    <a:pt x="27843" y="17372"/>
                    <a:pt x="27874" y="17225"/>
                  </a:cubicBezTo>
                  <a:cubicBezTo>
                    <a:pt x="27906" y="17110"/>
                    <a:pt x="27937" y="17005"/>
                    <a:pt x="27979" y="16890"/>
                  </a:cubicBezTo>
                  <a:cubicBezTo>
                    <a:pt x="28021" y="16796"/>
                    <a:pt x="28062" y="16702"/>
                    <a:pt x="28115" y="16607"/>
                  </a:cubicBezTo>
                  <a:cubicBezTo>
                    <a:pt x="28136" y="16586"/>
                    <a:pt x="28146" y="16565"/>
                    <a:pt x="28157" y="16544"/>
                  </a:cubicBezTo>
                  <a:cubicBezTo>
                    <a:pt x="28199" y="16503"/>
                    <a:pt x="28230" y="16461"/>
                    <a:pt x="28262" y="16430"/>
                  </a:cubicBezTo>
                  <a:cubicBezTo>
                    <a:pt x="28293" y="16398"/>
                    <a:pt x="28325" y="16367"/>
                    <a:pt x="28356" y="16346"/>
                  </a:cubicBezTo>
                  <a:cubicBezTo>
                    <a:pt x="28408" y="16304"/>
                    <a:pt x="28450" y="16272"/>
                    <a:pt x="28502" y="16241"/>
                  </a:cubicBezTo>
                  <a:cubicBezTo>
                    <a:pt x="28555" y="16209"/>
                    <a:pt x="28618" y="16178"/>
                    <a:pt x="28681" y="16147"/>
                  </a:cubicBezTo>
                  <a:lnTo>
                    <a:pt x="28775" y="16116"/>
                  </a:lnTo>
                  <a:cubicBezTo>
                    <a:pt x="28785" y="16116"/>
                    <a:pt x="28795" y="16116"/>
                    <a:pt x="28816" y="16105"/>
                  </a:cubicBezTo>
                  <a:cubicBezTo>
                    <a:pt x="28890" y="16095"/>
                    <a:pt x="28963" y="16095"/>
                    <a:pt x="29037" y="16084"/>
                  </a:cubicBezTo>
                  <a:cubicBezTo>
                    <a:pt x="29100" y="16084"/>
                    <a:pt x="29162" y="16095"/>
                    <a:pt x="29225" y="16095"/>
                  </a:cubicBezTo>
                  <a:cubicBezTo>
                    <a:pt x="29319" y="16116"/>
                    <a:pt x="29424" y="16126"/>
                    <a:pt x="29518" y="16157"/>
                  </a:cubicBezTo>
                  <a:cubicBezTo>
                    <a:pt x="29665" y="16188"/>
                    <a:pt x="29812" y="16241"/>
                    <a:pt x="29958" y="16293"/>
                  </a:cubicBezTo>
                  <a:cubicBezTo>
                    <a:pt x="30063" y="16335"/>
                    <a:pt x="30168" y="16388"/>
                    <a:pt x="30272" y="16451"/>
                  </a:cubicBezTo>
                  <a:cubicBezTo>
                    <a:pt x="30356" y="16503"/>
                    <a:pt x="30440" y="16555"/>
                    <a:pt x="30524" y="16597"/>
                  </a:cubicBezTo>
                  <a:cubicBezTo>
                    <a:pt x="30607" y="16639"/>
                    <a:pt x="30691" y="16670"/>
                    <a:pt x="30775" y="16670"/>
                  </a:cubicBezTo>
                  <a:cubicBezTo>
                    <a:pt x="30911" y="16660"/>
                    <a:pt x="31026" y="16555"/>
                    <a:pt x="31047" y="16430"/>
                  </a:cubicBezTo>
                  <a:cubicBezTo>
                    <a:pt x="31057" y="16377"/>
                    <a:pt x="31057" y="16314"/>
                    <a:pt x="31036" y="16262"/>
                  </a:cubicBezTo>
                  <a:cubicBezTo>
                    <a:pt x="31026" y="16241"/>
                    <a:pt x="31015" y="16220"/>
                    <a:pt x="30994" y="16188"/>
                  </a:cubicBezTo>
                  <a:cubicBezTo>
                    <a:pt x="30869" y="15832"/>
                    <a:pt x="30701" y="15487"/>
                    <a:pt x="30555" y="15141"/>
                  </a:cubicBezTo>
                  <a:cubicBezTo>
                    <a:pt x="30548" y="15127"/>
                    <a:pt x="30540" y="15108"/>
                    <a:pt x="30530" y="15091"/>
                  </a:cubicBezTo>
                  <a:lnTo>
                    <a:pt x="30530" y="15091"/>
                  </a:lnTo>
                  <a:cubicBezTo>
                    <a:pt x="30426" y="14853"/>
                    <a:pt x="30313" y="14615"/>
                    <a:pt x="30209" y="14377"/>
                  </a:cubicBezTo>
                  <a:cubicBezTo>
                    <a:pt x="30084" y="14115"/>
                    <a:pt x="29968" y="13843"/>
                    <a:pt x="29843" y="13582"/>
                  </a:cubicBezTo>
                  <a:cubicBezTo>
                    <a:pt x="29602" y="13089"/>
                    <a:pt x="29351" y="12618"/>
                    <a:pt x="29110" y="12126"/>
                  </a:cubicBezTo>
                  <a:lnTo>
                    <a:pt x="28702" y="11372"/>
                  </a:lnTo>
                  <a:cubicBezTo>
                    <a:pt x="28555" y="11110"/>
                    <a:pt x="28419" y="10848"/>
                    <a:pt x="28272" y="10587"/>
                  </a:cubicBezTo>
                  <a:cubicBezTo>
                    <a:pt x="28021" y="10136"/>
                    <a:pt x="27748" y="9696"/>
                    <a:pt x="27487" y="9257"/>
                  </a:cubicBezTo>
                  <a:cubicBezTo>
                    <a:pt x="27225" y="8807"/>
                    <a:pt x="26963" y="8356"/>
                    <a:pt x="26691" y="7916"/>
                  </a:cubicBezTo>
                  <a:cubicBezTo>
                    <a:pt x="26545" y="7676"/>
                    <a:pt x="26398" y="7425"/>
                    <a:pt x="26241" y="7183"/>
                  </a:cubicBezTo>
                  <a:cubicBezTo>
                    <a:pt x="26084" y="6932"/>
                    <a:pt x="25916" y="6681"/>
                    <a:pt x="25749" y="6440"/>
                  </a:cubicBezTo>
                  <a:cubicBezTo>
                    <a:pt x="25435" y="5959"/>
                    <a:pt x="25089" y="5487"/>
                    <a:pt x="24733" y="5037"/>
                  </a:cubicBezTo>
                  <a:cubicBezTo>
                    <a:pt x="24398" y="4618"/>
                    <a:pt x="24042" y="4200"/>
                    <a:pt x="23686" y="3802"/>
                  </a:cubicBezTo>
                  <a:cubicBezTo>
                    <a:pt x="23508" y="3602"/>
                    <a:pt x="23340" y="3414"/>
                    <a:pt x="23152" y="3225"/>
                  </a:cubicBezTo>
                  <a:cubicBezTo>
                    <a:pt x="22974" y="3037"/>
                    <a:pt x="22785" y="2869"/>
                    <a:pt x="22587" y="2692"/>
                  </a:cubicBezTo>
                  <a:cubicBezTo>
                    <a:pt x="22199" y="2336"/>
                    <a:pt x="21780" y="2001"/>
                    <a:pt x="21351" y="1697"/>
                  </a:cubicBezTo>
                  <a:cubicBezTo>
                    <a:pt x="21142" y="1550"/>
                    <a:pt x="20932" y="1403"/>
                    <a:pt x="20712" y="1268"/>
                  </a:cubicBezTo>
                  <a:cubicBezTo>
                    <a:pt x="20492" y="1131"/>
                    <a:pt x="20272" y="995"/>
                    <a:pt x="20053" y="870"/>
                  </a:cubicBezTo>
                  <a:cubicBezTo>
                    <a:pt x="19832" y="754"/>
                    <a:pt x="19602" y="639"/>
                    <a:pt x="19362" y="545"/>
                  </a:cubicBezTo>
                  <a:cubicBezTo>
                    <a:pt x="19131" y="451"/>
                    <a:pt x="18890" y="356"/>
                    <a:pt x="18649" y="293"/>
                  </a:cubicBezTo>
                  <a:cubicBezTo>
                    <a:pt x="18398" y="221"/>
                    <a:pt x="18136" y="168"/>
                    <a:pt x="17885" y="126"/>
                  </a:cubicBezTo>
                  <a:cubicBezTo>
                    <a:pt x="17591" y="74"/>
                    <a:pt x="17309" y="32"/>
                    <a:pt x="17026" y="11"/>
                  </a:cubicBezTo>
                  <a:cubicBezTo>
                    <a:pt x="16914" y="4"/>
                    <a:pt x="16802" y="1"/>
                    <a:pt x="16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7927753" y="2062309"/>
              <a:ext cx="148983" cy="1916180"/>
            </a:xfrm>
            <a:custGeom>
              <a:avLst/>
              <a:gdLst/>
              <a:ahLst/>
              <a:cxnLst/>
              <a:rect l="l" t="t" r="r" b="b"/>
              <a:pathLst>
                <a:path w="4860" h="62513" extrusionOk="0">
                  <a:moveTo>
                    <a:pt x="95" y="1"/>
                  </a:moveTo>
                  <a:cubicBezTo>
                    <a:pt x="74" y="1"/>
                    <a:pt x="64" y="11"/>
                    <a:pt x="53" y="22"/>
                  </a:cubicBezTo>
                  <a:cubicBezTo>
                    <a:pt x="53" y="32"/>
                    <a:pt x="32" y="53"/>
                    <a:pt x="32" y="63"/>
                  </a:cubicBezTo>
                  <a:cubicBezTo>
                    <a:pt x="22" y="126"/>
                    <a:pt x="22" y="126"/>
                    <a:pt x="11" y="199"/>
                  </a:cubicBezTo>
                  <a:cubicBezTo>
                    <a:pt x="1" y="262"/>
                    <a:pt x="1" y="325"/>
                    <a:pt x="1" y="388"/>
                  </a:cubicBezTo>
                  <a:lnTo>
                    <a:pt x="1" y="796"/>
                  </a:lnTo>
                  <a:cubicBezTo>
                    <a:pt x="22" y="1090"/>
                    <a:pt x="43" y="1393"/>
                    <a:pt x="64" y="1697"/>
                  </a:cubicBezTo>
                  <a:cubicBezTo>
                    <a:pt x="115" y="2325"/>
                    <a:pt x="168" y="2953"/>
                    <a:pt x="199" y="3592"/>
                  </a:cubicBezTo>
                  <a:cubicBezTo>
                    <a:pt x="210" y="3906"/>
                    <a:pt x="220" y="4231"/>
                    <a:pt x="241" y="4555"/>
                  </a:cubicBezTo>
                  <a:cubicBezTo>
                    <a:pt x="262" y="4911"/>
                    <a:pt x="294" y="5267"/>
                    <a:pt x="325" y="5623"/>
                  </a:cubicBezTo>
                  <a:cubicBezTo>
                    <a:pt x="378" y="6230"/>
                    <a:pt x="440" y="6828"/>
                    <a:pt x="492" y="7424"/>
                  </a:cubicBezTo>
                  <a:cubicBezTo>
                    <a:pt x="534" y="8073"/>
                    <a:pt x="566" y="8712"/>
                    <a:pt x="608" y="9351"/>
                  </a:cubicBezTo>
                  <a:cubicBezTo>
                    <a:pt x="650" y="10011"/>
                    <a:pt x="713" y="10660"/>
                    <a:pt x="765" y="11319"/>
                  </a:cubicBezTo>
                  <a:cubicBezTo>
                    <a:pt x="807" y="11979"/>
                    <a:pt x="859" y="12629"/>
                    <a:pt x="890" y="13288"/>
                  </a:cubicBezTo>
                  <a:lnTo>
                    <a:pt x="985" y="15236"/>
                  </a:lnTo>
                  <a:cubicBezTo>
                    <a:pt x="1027" y="15875"/>
                    <a:pt x="1069" y="16524"/>
                    <a:pt x="1111" y="17162"/>
                  </a:cubicBezTo>
                  <a:cubicBezTo>
                    <a:pt x="1152" y="17801"/>
                    <a:pt x="1173" y="18451"/>
                    <a:pt x="1215" y="19089"/>
                  </a:cubicBezTo>
                  <a:lnTo>
                    <a:pt x="1278" y="20000"/>
                  </a:lnTo>
                  <a:cubicBezTo>
                    <a:pt x="1288" y="20335"/>
                    <a:pt x="1309" y="20670"/>
                    <a:pt x="1330" y="21005"/>
                  </a:cubicBezTo>
                  <a:cubicBezTo>
                    <a:pt x="1351" y="21623"/>
                    <a:pt x="1393" y="22251"/>
                    <a:pt x="1414" y="22869"/>
                  </a:cubicBezTo>
                  <a:cubicBezTo>
                    <a:pt x="1435" y="23508"/>
                    <a:pt x="1467" y="24136"/>
                    <a:pt x="1488" y="24764"/>
                  </a:cubicBezTo>
                  <a:cubicBezTo>
                    <a:pt x="1509" y="25392"/>
                    <a:pt x="1529" y="26032"/>
                    <a:pt x="1540" y="26660"/>
                  </a:cubicBezTo>
                  <a:cubicBezTo>
                    <a:pt x="1560" y="27298"/>
                    <a:pt x="1581" y="27937"/>
                    <a:pt x="1623" y="28566"/>
                  </a:cubicBezTo>
                  <a:cubicBezTo>
                    <a:pt x="1644" y="28880"/>
                    <a:pt x="1676" y="29183"/>
                    <a:pt x="1697" y="29497"/>
                  </a:cubicBezTo>
                  <a:cubicBezTo>
                    <a:pt x="1718" y="29801"/>
                    <a:pt x="1739" y="30115"/>
                    <a:pt x="1749" y="30418"/>
                  </a:cubicBezTo>
                  <a:cubicBezTo>
                    <a:pt x="1791" y="31037"/>
                    <a:pt x="1812" y="31654"/>
                    <a:pt x="1844" y="32272"/>
                  </a:cubicBezTo>
                  <a:cubicBezTo>
                    <a:pt x="1885" y="32901"/>
                    <a:pt x="1916" y="33518"/>
                    <a:pt x="1948" y="34146"/>
                  </a:cubicBezTo>
                  <a:cubicBezTo>
                    <a:pt x="1979" y="34795"/>
                    <a:pt x="2021" y="35435"/>
                    <a:pt x="2053" y="36084"/>
                  </a:cubicBezTo>
                  <a:cubicBezTo>
                    <a:pt x="2116" y="37319"/>
                    <a:pt x="2200" y="38544"/>
                    <a:pt x="2283" y="39780"/>
                  </a:cubicBezTo>
                  <a:cubicBezTo>
                    <a:pt x="2314" y="40419"/>
                    <a:pt x="2356" y="41057"/>
                    <a:pt x="2409" y="41685"/>
                  </a:cubicBezTo>
                  <a:cubicBezTo>
                    <a:pt x="2461" y="42324"/>
                    <a:pt x="2514" y="42953"/>
                    <a:pt x="2566" y="43591"/>
                  </a:cubicBezTo>
                  <a:cubicBezTo>
                    <a:pt x="2608" y="44198"/>
                    <a:pt x="2639" y="44796"/>
                    <a:pt x="2670" y="45403"/>
                  </a:cubicBezTo>
                  <a:cubicBezTo>
                    <a:pt x="2691" y="45727"/>
                    <a:pt x="2712" y="46062"/>
                    <a:pt x="2744" y="46387"/>
                  </a:cubicBezTo>
                  <a:cubicBezTo>
                    <a:pt x="2765" y="46722"/>
                    <a:pt x="2807" y="47046"/>
                    <a:pt x="2838" y="47382"/>
                  </a:cubicBezTo>
                  <a:cubicBezTo>
                    <a:pt x="2901" y="48021"/>
                    <a:pt x="2954" y="48649"/>
                    <a:pt x="2995" y="49287"/>
                  </a:cubicBezTo>
                  <a:cubicBezTo>
                    <a:pt x="3037" y="49968"/>
                    <a:pt x="3089" y="50648"/>
                    <a:pt x="3142" y="51329"/>
                  </a:cubicBezTo>
                  <a:cubicBezTo>
                    <a:pt x="3173" y="51644"/>
                    <a:pt x="3205" y="51968"/>
                    <a:pt x="3226" y="52282"/>
                  </a:cubicBezTo>
                  <a:cubicBezTo>
                    <a:pt x="3247" y="52586"/>
                    <a:pt x="3268" y="52900"/>
                    <a:pt x="3299" y="53203"/>
                  </a:cubicBezTo>
                  <a:cubicBezTo>
                    <a:pt x="3351" y="53832"/>
                    <a:pt x="3403" y="54471"/>
                    <a:pt x="3466" y="55099"/>
                  </a:cubicBezTo>
                  <a:cubicBezTo>
                    <a:pt x="3498" y="55413"/>
                    <a:pt x="3529" y="55716"/>
                    <a:pt x="3571" y="56021"/>
                  </a:cubicBezTo>
                  <a:cubicBezTo>
                    <a:pt x="3603" y="56314"/>
                    <a:pt x="3645" y="56607"/>
                    <a:pt x="3676" y="56900"/>
                  </a:cubicBezTo>
                  <a:cubicBezTo>
                    <a:pt x="3749" y="57517"/>
                    <a:pt x="3801" y="58136"/>
                    <a:pt x="3864" y="58753"/>
                  </a:cubicBezTo>
                  <a:cubicBezTo>
                    <a:pt x="3896" y="59046"/>
                    <a:pt x="3927" y="59329"/>
                    <a:pt x="3969" y="59623"/>
                  </a:cubicBezTo>
                  <a:cubicBezTo>
                    <a:pt x="4001" y="59916"/>
                    <a:pt x="4042" y="60198"/>
                    <a:pt x="4084" y="60491"/>
                  </a:cubicBezTo>
                  <a:cubicBezTo>
                    <a:pt x="4126" y="60774"/>
                    <a:pt x="4157" y="61057"/>
                    <a:pt x="4189" y="61340"/>
                  </a:cubicBezTo>
                  <a:cubicBezTo>
                    <a:pt x="4210" y="61507"/>
                    <a:pt x="4220" y="61664"/>
                    <a:pt x="4231" y="61821"/>
                  </a:cubicBezTo>
                  <a:cubicBezTo>
                    <a:pt x="4241" y="61968"/>
                    <a:pt x="4252" y="62104"/>
                    <a:pt x="4273" y="62250"/>
                  </a:cubicBezTo>
                  <a:cubicBezTo>
                    <a:pt x="4283" y="62397"/>
                    <a:pt x="4409" y="62513"/>
                    <a:pt x="4555" y="62513"/>
                  </a:cubicBezTo>
                  <a:lnTo>
                    <a:pt x="4587" y="62513"/>
                  </a:lnTo>
                  <a:cubicBezTo>
                    <a:pt x="4723" y="62502"/>
                    <a:pt x="4838" y="62376"/>
                    <a:pt x="4848" y="62240"/>
                  </a:cubicBezTo>
                  <a:cubicBezTo>
                    <a:pt x="4859" y="61989"/>
                    <a:pt x="4838" y="61738"/>
                    <a:pt x="4806" y="61486"/>
                  </a:cubicBezTo>
                  <a:cubicBezTo>
                    <a:pt x="4786" y="61245"/>
                    <a:pt x="4755" y="61005"/>
                    <a:pt x="4723" y="60763"/>
                  </a:cubicBezTo>
                  <a:cubicBezTo>
                    <a:pt x="4692" y="60481"/>
                    <a:pt x="4650" y="60209"/>
                    <a:pt x="4608" y="59926"/>
                  </a:cubicBezTo>
                  <a:cubicBezTo>
                    <a:pt x="4566" y="59623"/>
                    <a:pt x="4534" y="59308"/>
                    <a:pt x="4503" y="59004"/>
                  </a:cubicBezTo>
                  <a:cubicBezTo>
                    <a:pt x="4440" y="58418"/>
                    <a:pt x="4378" y="57832"/>
                    <a:pt x="4325" y="57245"/>
                  </a:cubicBezTo>
                  <a:cubicBezTo>
                    <a:pt x="4294" y="56942"/>
                    <a:pt x="4262" y="56628"/>
                    <a:pt x="4220" y="56324"/>
                  </a:cubicBezTo>
                  <a:cubicBezTo>
                    <a:pt x="4189" y="56021"/>
                    <a:pt x="4147" y="55716"/>
                    <a:pt x="4115" y="55413"/>
                  </a:cubicBezTo>
                  <a:cubicBezTo>
                    <a:pt x="4084" y="55099"/>
                    <a:pt x="4053" y="54795"/>
                    <a:pt x="4022" y="54481"/>
                  </a:cubicBezTo>
                  <a:cubicBezTo>
                    <a:pt x="3990" y="54167"/>
                    <a:pt x="3969" y="53863"/>
                    <a:pt x="3938" y="53559"/>
                  </a:cubicBezTo>
                  <a:cubicBezTo>
                    <a:pt x="3885" y="52921"/>
                    <a:pt x="3843" y="52282"/>
                    <a:pt x="3791" y="51644"/>
                  </a:cubicBezTo>
                  <a:cubicBezTo>
                    <a:pt x="3738" y="50963"/>
                    <a:pt x="3686" y="50282"/>
                    <a:pt x="3645" y="49601"/>
                  </a:cubicBezTo>
                  <a:cubicBezTo>
                    <a:pt x="3624" y="49277"/>
                    <a:pt x="3613" y="48952"/>
                    <a:pt x="3582" y="48617"/>
                  </a:cubicBezTo>
                  <a:cubicBezTo>
                    <a:pt x="3561" y="48314"/>
                    <a:pt x="3529" y="48010"/>
                    <a:pt x="3508" y="47696"/>
                  </a:cubicBezTo>
                  <a:cubicBezTo>
                    <a:pt x="3445" y="47046"/>
                    <a:pt x="3372" y="46387"/>
                    <a:pt x="3330" y="45727"/>
                  </a:cubicBezTo>
                  <a:cubicBezTo>
                    <a:pt x="3289" y="45110"/>
                    <a:pt x="3268" y="44492"/>
                    <a:pt x="3226" y="43874"/>
                  </a:cubicBezTo>
                  <a:cubicBezTo>
                    <a:pt x="3194" y="43267"/>
                    <a:pt x="3131" y="42649"/>
                    <a:pt x="3089" y="42031"/>
                  </a:cubicBezTo>
                  <a:cubicBezTo>
                    <a:pt x="3037" y="41403"/>
                    <a:pt x="2985" y="40764"/>
                    <a:pt x="2943" y="40126"/>
                  </a:cubicBezTo>
                  <a:lnTo>
                    <a:pt x="2817" y="38209"/>
                  </a:lnTo>
                  <a:cubicBezTo>
                    <a:pt x="2775" y="37602"/>
                    <a:pt x="2733" y="36984"/>
                    <a:pt x="2702" y="36366"/>
                  </a:cubicBezTo>
                  <a:cubicBezTo>
                    <a:pt x="2660" y="35717"/>
                    <a:pt x="2628" y="35078"/>
                    <a:pt x="2597" y="34429"/>
                  </a:cubicBezTo>
                  <a:cubicBezTo>
                    <a:pt x="2556" y="33801"/>
                    <a:pt x="2524" y="33173"/>
                    <a:pt x="2482" y="32534"/>
                  </a:cubicBezTo>
                  <a:cubicBezTo>
                    <a:pt x="2440" y="31937"/>
                    <a:pt x="2409" y="31330"/>
                    <a:pt x="2377" y="30723"/>
                  </a:cubicBezTo>
                  <a:cubicBezTo>
                    <a:pt x="2356" y="30418"/>
                    <a:pt x="2346" y="30104"/>
                    <a:pt x="2325" y="29801"/>
                  </a:cubicBezTo>
                  <a:cubicBezTo>
                    <a:pt x="2304" y="29508"/>
                    <a:pt x="2272" y="29215"/>
                    <a:pt x="2252" y="28922"/>
                  </a:cubicBezTo>
                  <a:cubicBezTo>
                    <a:pt x="2210" y="28293"/>
                    <a:pt x="2179" y="27665"/>
                    <a:pt x="2158" y="27037"/>
                  </a:cubicBezTo>
                  <a:lnTo>
                    <a:pt x="2095" y="25120"/>
                  </a:lnTo>
                  <a:cubicBezTo>
                    <a:pt x="2074" y="24482"/>
                    <a:pt x="2042" y="23833"/>
                    <a:pt x="2021" y="23193"/>
                  </a:cubicBezTo>
                  <a:cubicBezTo>
                    <a:pt x="2011" y="22890"/>
                    <a:pt x="2000" y="22576"/>
                    <a:pt x="1979" y="22272"/>
                  </a:cubicBezTo>
                  <a:cubicBezTo>
                    <a:pt x="1969" y="21948"/>
                    <a:pt x="1948" y="21613"/>
                    <a:pt x="1927" y="21288"/>
                  </a:cubicBezTo>
                  <a:cubicBezTo>
                    <a:pt x="1896" y="20649"/>
                    <a:pt x="1865" y="20010"/>
                    <a:pt x="1823" y="19372"/>
                  </a:cubicBezTo>
                  <a:cubicBezTo>
                    <a:pt x="1770" y="18733"/>
                    <a:pt x="1739" y="18084"/>
                    <a:pt x="1697" y="17434"/>
                  </a:cubicBezTo>
                  <a:cubicBezTo>
                    <a:pt x="1655" y="16817"/>
                    <a:pt x="1602" y="16199"/>
                    <a:pt x="1560" y="15581"/>
                  </a:cubicBezTo>
                  <a:cubicBezTo>
                    <a:pt x="1519" y="14921"/>
                    <a:pt x="1477" y="14251"/>
                    <a:pt x="1435" y="13592"/>
                  </a:cubicBezTo>
                  <a:cubicBezTo>
                    <a:pt x="1404" y="12964"/>
                    <a:pt x="1362" y="12346"/>
                    <a:pt x="1309" y="11728"/>
                  </a:cubicBezTo>
                  <a:cubicBezTo>
                    <a:pt x="1278" y="11372"/>
                    <a:pt x="1246" y="11026"/>
                    <a:pt x="1215" y="10670"/>
                  </a:cubicBezTo>
                  <a:cubicBezTo>
                    <a:pt x="1183" y="10346"/>
                    <a:pt x="1152" y="10032"/>
                    <a:pt x="1121" y="9707"/>
                  </a:cubicBezTo>
                  <a:cubicBezTo>
                    <a:pt x="1069" y="9069"/>
                    <a:pt x="1027" y="8419"/>
                    <a:pt x="964" y="7770"/>
                  </a:cubicBezTo>
                  <a:cubicBezTo>
                    <a:pt x="911" y="7152"/>
                    <a:pt x="838" y="6535"/>
                    <a:pt x="765" y="5916"/>
                  </a:cubicBezTo>
                  <a:cubicBezTo>
                    <a:pt x="723" y="5602"/>
                    <a:pt x="681" y="5288"/>
                    <a:pt x="650" y="4974"/>
                  </a:cubicBezTo>
                  <a:cubicBezTo>
                    <a:pt x="608" y="4618"/>
                    <a:pt x="576" y="4262"/>
                    <a:pt x="545" y="3906"/>
                  </a:cubicBezTo>
                  <a:cubicBezTo>
                    <a:pt x="524" y="3582"/>
                    <a:pt x="492" y="3257"/>
                    <a:pt x="451" y="2932"/>
                  </a:cubicBezTo>
                  <a:cubicBezTo>
                    <a:pt x="420" y="2628"/>
                    <a:pt x="378" y="2325"/>
                    <a:pt x="336" y="2021"/>
                  </a:cubicBezTo>
                  <a:cubicBezTo>
                    <a:pt x="294" y="1728"/>
                    <a:pt x="252" y="1425"/>
                    <a:pt x="220" y="1131"/>
                  </a:cubicBezTo>
                  <a:cubicBezTo>
                    <a:pt x="178" y="827"/>
                    <a:pt x="147" y="524"/>
                    <a:pt x="126" y="210"/>
                  </a:cubicBezTo>
                  <a:lnTo>
                    <a:pt x="126" y="94"/>
                  </a:lnTo>
                  <a:cubicBezTo>
                    <a:pt x="136" y="84"/>
                    <a:pt x="147" y="73"/>
                    <a:pt x="136" y="53"/>
                  </a:cubicBezTo>
                  <a:lnTo>
                    <a:pt x="136" y="42"/>
                  </a:lnTo>
                  <a:lnTo>
                    <a:pt x="136" y="32"/>
                  </a:lnTo>
                  <a:cubicBezTo>
                    <a:pt x="136" y="22"/>
                    <a:pt x="115" y="11"/>
                    <a:pt x="95" y="1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7963067" y="2070279"/>
              <a:ext cx="169829" cy="1901160"/>
            </a:xfrm>
            <a:custGeom>
              <a:avLst/>
              <a:gdLst/>
              <a:ahLst/>
              <a:cxnLst/>
              <a:rect l="l" t="t" r="r" b="b"/>
              <a:pathLst>
                <a:path w="5540" h="62023" extrusionOk="0">
                  <a:moveTo>
                    <a:pt x="58" y="0"/>
                  </a:moveTo>
                  <a:cubicBezTo>
                    <a:pt x="44" y="0"/>
                    <a:pt x="29" y="7"/>
                    <a:pt x="21" y="23"/>
                  </a:cubicBezTo>
                  <a:cubicBezTo>
                    <a:pt x="11" y="34"/>
                    <a:pt x="0" y="44"/>
                    <a:pt x="0" y="65"/>
                  </a:cubicBezTo>
                  <a:lnTo>
                    <a:pt x="0" y="201"/>
                  </a:lnTo>
                  <a:cubicBezTo>
                    <a:pt x="0" y="285"/>
                    <a:pt x="11" y="379"/>
                    <a:pt x="21" y="463"/>
                  </a:cubicBezTo>
                  <a:cubicBezTo>
                    <a:pt x="42" y="662"/>
                    <a:pt x="84" y="861"/>
                    <a:pt x="115" y="1060"/>
                  </a:cubicBezTo>
                  <a:cubicBezTo>
                    <a:pt x="157" y="1353"/>
                    <a:pt x="199" y="1656"/>
                    <a:pt x="231" y="1950"/>
                  </a:cubicBezTo>
                  <a:cubicBezTo>
                    <a:pt x="262" y="2254"/>
                    <a:pt x="294" y="2568"/>
                    <a:pt x="325" y="2871"/>
                  </a:cubicBezTo>
                  <a:cubicBezTo>
                    <a:pt x="398" y="3520"/>
                    <a:pt x="482" y="4169"/>
                    <a:pt x="555" y="4819"/>
                  </a:cubicBezTo>
                  <a:cubicBezTo>
                    <a:pt x="629" y="5426"/>
                    <a:pt x="692" y="6033"/>
                    <a:pt x="754" y="6651"/>
                  </a:cubicBezTo>
                  <a:cubicBezTo>
                    <a:pt x="827" y="7290"/>
                    <a:pt x="901" y="7939"/>
                    <a:pt x="974" y="8578"/>
                  </a:cubicBezTo>
                  <a:cubicBezTo>
                    <a:pt x="1048" y="9216"/>
                    <a:pt x="1110" y="9856"/>
                    <a:pt x="1173" y="10494"/>
                  </a:cubicBezTo>
                  <a:cubicBezTo>
                    <a:pt x="1236" y="11133"/>
                    <a:pt x="1309" y="11761"/>
                    <a:pt x="1372" y="12400"/>
                  </a:cubicBezTo>
                  <a:cubicBezTo>
                    <a:pt x="1404" y="12735"/>
                    <a:pt x="1435" y="13060"/>
                    <a:pt x="1466" y="13395"/>
                  </a:cubicBezTo>
                  <a:cubicBezTo>
                    <a:pt x="1497" y="13719"/>
                    <a:pt x="1518" y="14044"/>
                    <a:pt x="1550" y="14368"/>
                  </a:cubicBezTo>
                  <a:cubicBezTo>
                    <a:pt x="1602" y="15017"/>
                    <a:pt x="1665" y="15667"/>
                    <a:pt x="1718" y="16306"/>
                  </a:cubicBezTo>
                  <a:cubicBezTo>
                    <a:pt x="1833" y="17604"/>
                    <a:pt x="1906" y="18903"/>
                    <a:pt x="1990" y="20201"/>
                  </a:cubicBezTo>
                  <a:cubicBezTo>
                    <a:pt x="2032" y="20829"/>
                    <a:pt x="2084" y="21457"/>
                    <a:pt x="2137" y="22086"/>
                  </a:cubicBezTo>
                  <a:cubicBezTo>
                    <a:pt x="2158" y="22410"/>
                    <a:pt x="2178" y="22735"/>
                    <a:pt x="2209" y="23059"/>
                  </a:cubicBezTo>
                  <a:cubicBezTo>
                    <a:pt x="2241" y="23384"/>
                    <a:pt x="2272" y="23708"/>
                    <a:pt x="2293" y="24033"/>
                  </a:cubicBezTo>
                  <a:cubicBezTo>
                    <a:pt x="2346" y="24662"/>
                    <a:pt x="2398" y="25279"/>
                    <a:pt x="2451" y="25907"/>
                  </a:cubicBezTo>
                  <a:cubicBezTo>
                    <a:pt x="2472" y="26242"/>
                    <a:pt x="2503" y="26577"/>
                    <a:pt x="2524" y="26912"/>
                  </a:cubicBezTo>
                  <a:cubicBezTo>
                    <a:pt x="2545" y="27217"/>
                    <a:pt x="2555" y="27531"/>
                    <a:pt x="2576" y="27845"/>
                  </a:cubicBezTo>
                  <a:cubicBezTo>
                    <a:pt x="2607" y="28483"/>
                    <a:pt x="2660" y="29111"/>
                    <a:pt x="2691" y="29740"/>
                  </a:cubicBezTo>
                  <a:cubicBezTo>
                    <a:pt x="2733" y="30368"/>
                    <a:pt x="2765" y="30996"/>
                    <a:pt x="2786" y="31614"/>
                  </a:cubicBezTo>
                  <a:cubicBezTo>
                    <a:pt x="2817" y="32243"/>
                    <a:pt x="2849" y="32871"/>
                    <a:pt x="2880" y="33488"/>
                  </a:cubicBezTo>
                  <a:cubicBezTo>
                    <a:pt x="2911" y="34137"/>
                    <a:pt x="2942" y="34777"/>
                    <a:pt x="2984" y="35426"/>
                  </a:cubicBezTo>
                  <a:cubicBezTo>
                    <a:pt x="3016" y="36064"/>
                    <a:pt x="3058" y="36703"/>
                    <a:pt x="3100" y="37342"/>
                  </a:cubicBezTo>
                  <a:cubicBezTo>
                    <a:pt x="3152" y="38002"/>
                    <a:pt x="3215" y="38661"/>
                    <a:pt x="3267" y="39321"/>
                  </a:cubicBezTo>
                  <a:cubicBezTo>
                    <a:pt x="3319" y="39959"/>
                    <a:pt x="3372" y="40598"/>
                    <a:pt x="3424" y="41227"/>
                  </a:cubicBezTo>
                  <a:cubicBezTo>
                    <a:pt x="3477" y="41855"/>
                    <a:pt x="3529" y="42472"/>
                    <a:pt x="3582" y="43101"/>
                  </a:cubicBezTo>
                  <a:cubicBezTo>
                    <a:pt x="3634" y="43708"/>
                    <a:pt x="3675" y="44315"/>
                    <a:pt x="3728" y="44923"/>
                  </a:cubicBezTo>
                  <a:cubicBezTo>
                    <a:pt x="3770" y="45562"/>
                    <a:pt x="3822" y="46190"/>
                    <a:pt x="3875" y="46828"/>
                  </a:cubicBezTo>
                  <a:cubicBezTo>
                    <a:pt x="3938" y="47467"/>
                    <a:pt x="3990" y="48117"/>
                    <a:pt x="4031" y="48766"/>
                  </a:cubicBezTo>
                  <a:cubicBezTo>
                    <a:pt x="4052" y="49080"/>
                    <a:pt x="4073" y="49394"/>
                    <a:pt x="4094" y="49697"/>
                  </a:cubicBezTo>
                  <a:lnTo>
                    <a:pt x="4157" y="50672"/>
                  </a:lnTo>
                  <a:cubicBezTo>
                    <a:pt x="4178" y="50996"/>
                    <a:pt x="4199" y="51321"/>
                    <a:pt x="4231" y="51635"/>
                  </a:cubicBezTo>
                  <a:cubicBezTo>
                    <a:pt x="4252" y="51949"/>
                    <a:pt x="4283" y="52263"/>
                    <a:pt x="4304" y="52577"/>
                  </a:cubicBezTo>
                  <a:cubicBezTo>
                    <a:pt x="4346" y="53206"/>
                    <a:pt x="4398" y="53844"/>
                    <a:pt x="4440" y="54483"/>
                  </a:cubicBezTo>
                  <a:cubicBezTo>
                    <a:pt x="4461" y="54828"/>
                    <a:pt x="4482" y="55163"/>
                    <a:pt x="4503" y="55509"/>
                  </a:cubicBezTo>
                  <a:cubicBezTo>
                    <a:pt x="4524" y="55854"/>
                    <a:pt x="4555" y="56189"/>
                    <a:pt x="4576" y="56535"/>
                  </a:cubicBezTo>
                  <a:cubicBezTo>
                    <a:pt x="4618" y="57143"/>
                    <a:pt x="4671" y="57750"/>
                    <a:pt x="4723" y="58367"/>
                  </a:cubicBezTo>
                  <a:cubicBezTo>
                    <a:pt x="4764" y="58986"/>
                    <a:pt x="4817" y="59614"/>
                    <a:pt x="4869" y="60231"/>
                  </a:cubicBezTo>
                  <a:cubicBezTo>
                    <a:pt x="4890" y="60514"/>
                    <a:pt x="4911" y="60797"/>
                    <a:pt x="4943" y="61080"/>
                  </a:cubicBezTo>
                  <a:cubicBezTo>
                    <a:pt x="4964" y="61226"/>
                    <a:pt x="4974" y="61383"/>
                    <a:pt x="4985" y="61541"/>
                  </a:cubicBezTo>
                  <a:cubicBezTo>
                    <a:pt x="4995" y="61582"/>
                    <a:pt x="4995" y="61634"/>
                    <a:pt x="5006" y="61687"/>
                  </a:cubicBezTo>
                  <a:lnTo>
                    <a:pt x="5006" y="61760"/>
                  </a:lnTo>
                  <a:lnTo>
                    <a:pt x="5037" y="61855"/>
                  </a:lnTo>
                  <a:cubicBezTo>
                    <a:pt x="5079" y="61959"/>
                    <a:pt x="5173" y="62022"/>
                    <a:pt x="5278" y="62022"/>
                  </a:cubicBezTo>
                  <a:lnTo>
                    <a:pt x="5330" y="62022"/>
                  </a:lnTo>
                  <a:cubicBezTo>
                    <a:pt x="5393" y="62011"/>
                    <a:pt x="5435" y="61980"/>
                    <a:pt x="5476" y="61938"/>
                  </a:cubicBezTo>
                  <a:cubicBezTo>
                    <a:pt x="5518" y="61897"/>
                    <a:pt x="5529" y="61834"/>
                    <a:pt x="5539" y="61781"/>
                  </a:cubicBezTo>
                  <a:cubicBezTo>
                    <a:pt x="5539" y="61697"/>
                    <a:pt x="5539" y="61603"/>
                    <a:pt x="5529" y="61520"/>
                  </a:cubicBezTo>
                  <a:cubicBezTo>
                    <a:pt x="5518" y="61415"/>
                    <a:pt x="5508" y="61320"/>
                    <a:pt x="5497" y="61226"/>
                  </a:cubicBezTo>
                  <a:lnTo>
                    <a:pt x="5404" y="60347"/>
                  </a:lnTo>
                  <a:cubicBezTo>
                    <a:pt x="5372" y="60043"/>
                    <a:pt x="5330" y="59729"/>
                    <a:pt x="5299" y="59425"/>
                  </a:cubicBezTo>
                  <a:cubicBezTo>
                    <a:pt x="5236" y="58818"/>
                    <a:pt x="5183" y="58221"/>
                    <a:pt x="5131" y="57624"/>
                  </a:cubicBezTo>
                  <a:cubicBezTo>
                    <a:pt x="5079" y="56964"/>
                    <a:pt x="5027" y="56315"/>
                    <a:pt x="4974" y="55656"/>
                  </a:cubicBezTo>
                  <a:cubicBezTo>
                    <a:pt x="4953" y="55310"/>
                    <a:pt x="4932" y="54965"/>
                    <a:pt x="4911" y="54630"/>
                  </a:cubicBezTo>
                  <a:cubicBezTo>
                    <a:pt x="4890" y="54305"/>
                    <a:pt x="4869" y="53990"/>
                    <a:pt x="4848" y="53666"/>
                  </a:cubicBezTo>
                  <a:cubicBezTo>
                    <a:pt x="4796" y="53027"/>
                    <a:pt x="4754" y="52399"/>
                    <a:pt x="4702" y="51761"/>
                  </a:cubicBezTo>
                  <a:cubicBezTo>
                    <a:pt x="4650" y="51121"/>
                    <a:pt x="4597" y="50483"/>
                    <a:pt x="4566" y="49844"/>
                  </a:cubicBezTo>
                  <a:lnTo>
                    <a:pt x="4503" y="48902"/>
                  </a:lnTo>
                  <a:cubicBezTo>
                    <a:pt x="4492" y="48587"/>
                    <a:pt x="4461" y="48263"/>
                    <a:pt x="4440" y="47938"/>
                  </a:cubicBezTo>
                  <a:cubicBezTo>
                    <a:pt x="4387" y="47289"/>
                    <a:pt x="4325" y="46651"/>
                    <a:pt x="4273" y="46002"/>
                  </a:cubicBezTo>
                  <a:cubicBezTo>
                    <a:pt x="4220" y="45383"/>
                    <a:pt x="4178" y="44745"/>
                    <a:pt x="4126" y="44127"/>
                  </a:cubicBezTo>
                  <a:cubicBezTo>
                    <a:pt x="4084" y="43509"/>
                    <a:pt x="4031" y="42891"/>
                    <a:pt x="3979" y="42274"/>
                  </a:cubicBezTo>
                  <a:cubicBezTo>
                    <a:pt x="3917" y="41656"/>
                    <a:pt x="3875" y="41027"/>
                    <a:pt x="3822" y="40410"/>
                  </a:cubicBezTo>
                  <a:cubicBezTo>
                    <a:pt x="3759" y="39750"/>
                    <a:pt x="3707" y="39091"/>
                    <a:pt x="3644" y="38441"/>
                  </a:cubicBezTo>
                  <a:cubicBezTo>
                    <a:pt x="3603" y="37823"/>
                    <a:pt x="3550" y="37216"/>
                    <a:pt x="3508" y="36609"/>
                  </a:cubicBezTo>
                  <a:cubicBezTo>
                    <a:pt x="3456" y="35928"/>
                    <a:pt x="3424" y="35247"/>
                    <a:pt x="3382" y="34567"/>
                  </a:cubicBezTo>
                  <a:cubicBezTo>
                    <a:pt x="3340" y="33939"/>
                    <a:pt x="3319" y="33311"/>
                    <a:pt x="3288" y="32672"/>
                  </a:cubicBezTo>
                  <a:cubicBezTo>
                    <a:pt x="3257" y="32064"/>
                    <a:pt x="3236" y="31457"/>
                    <a:pt x="3205" y="30840"/>
                  </a:cubicBezTo>
                  <a:cubicBezTo>
                    <a:pt x="3173" y="30221"/>
                    <a:pt x="3142" y="29604"/>
                    <a:pt x="3100" y="28997"/>
                  </a:cubicBezTo>
                  <a:cubicBezTo>
                    <a:pt x="3058" y="28326"/>
                    <a:pt x="3016" y="27666"/>
                    <a:pt x="2984" y="27007"/>
                  </a:cubicBezTo>
                  <a:cubicBezTo>
                    <a:pt x="2942" y="26368"/>
                    <a:pt x="2890" y="25719"/>
                    <a:pt x="2838" y="25080"/>
                  </a:cubicBezTo>
                  <a:cubicBezTo>
                    <a:pt x="2786" y="24462"/>
                    <a:pt x="2733" y="23834"/>
                    <a:pt x="2681" y="23217"/>
                  </a:cubicBezTo>
                  <a:cubicBezTo>
                    <a:pt x="2618" y="22567"/>
                    <a:pt x="2565" y="21918"/>
                    <a:pt x="2514" y="21269"/>
                  </a:cubicBezTo>
                  <a:cubicBezTo>
                    <a:pt x="2461" y="20641"/>
                    <a:pt x="2430" y="20002"/>
                    <a:pt x="2388" y="19363"/>
                  </a:cubicBezTo>
                  <a:cubicBezTo>
                    <a:pt x="2346" y="18714"/>
                    <a:pt x="2293" y="18065"/>
                    <a:pt x="2251" y="17426"/>
                  </a:cubicBezTo>
                  <a:cubicBezTo>
                    <a:pt x="2199" y="16787"/>
                    <a:pt x="2147" y="16148"/>
                    <a:pt x="2084" y="15510"/>
                  </a:cubicBezTo>
                  <a:cubicBezTo>
                    <a:pt x="2021" y="14850"/>
                    <a:pt x="1958" y="14191"/>
                    <a:pt x="1895" y="13541"/>
                  </a:cubicBezTo>
                  <a:cubicBezTo>
                    <a:pt x="1843" y="12892"/>
                    <a:pt x="1760" y="12253"/>
                    <a:pt x="1686" y="11615"/>
                  </a:cubicBezTo>
                  <a:cubicBezTo>
                    <a:pt x="1613" y="10976"/>
                    <a:pt x="1550" y="10347"/>
                    <a:pt x="1466" y="9709"/>
                  </a:cubicBezTo>
                  <a:cubicBezTo>
                    <a:pt x="1393" y="9049"/>
                    <a:pt x="1299" y="8390"/>
                    <a:pt x="1225" y="7730"/>
                  </a:cubicBezTo>
                  <a:cubicBezTo>
                    <a:pt x="1141" y="7091"/>
                    <a:pt x="1069" y="6452"/>
                    <a:pt x="985" y="5814"/>
                  </a:cubicBezTo>
                  <a:cubicBezTo>
                    <a:pt x="943" y="5510"/>
                    <a:pt x="901" y="5196"/>
                    <a:pt x="859" y="4892"/>
                  </a:cubicBezTo>
                  <a:cubicBezTo>
                    <a:pt x="806" y="4557"/>
                    <a:pt x="754" y="4232"/>
                    <a:pt x="713" y="3897"/>
                  </a:cubicBezTo>
                  <a:cubicBezTo>
                    <a:pt x="660" y="3583"/>
                    <a:pt x="618" y="3269"/>
                    <a:pt x="576" y="2955"/>
                  </a:cubicBezTo>
                  <a:lnTo>
                    <a:pt x="450" y="1981"/>
                  </a:lnTo>
                  <a:cubicBezTo>
                    <a:pt x="408" y="1677"/>
                    <a:pt x="357" y="1374"/>
                    <a:pt x="304" y="1081"/>
                  </a:cubicBezTo>
                  <a:cubicBezTo>
                    <a:pt x="252" y="789"/>
                    <a:pt x="179" y="497"/>
                    <a:pt x="127" y="206"/>
                  </a:cubicBezTo>
                  <a:lnTo>
                    <a:pt x="127" y="206"/>
                  </a:lnTo>
                  <a:cubicBezTo>
                    <a:pt x="129" y="211"/>
                    <a:pt x="136" y="211"/>
                    <a:pt x="136" y="211"/>
                  </a:cubicBezTo>
                  <a:cubicBezTo>
                    <a:pt x="126" y="159"/>
                    <a:pt x="115" y="97"/>
                    <a:pt x="105" y="44"/>
                  </a:cubicBezTo>
                  <a:cubicBezTo>
                    <a:pt x="105" y="18"/>
                    <a:pt x="81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7995163" y="2071168"/>
              <a:ext cx="212194" cy="1897359"/>
            </a:xfrm>
            <a:custGeom>
              <a:avLst/>
              <a:gdLst/>
              <a:ahLst/>
              <a:cxnLst/>
              <a:rect l="l" t="t" r="r" b="b"/>
              <a:pathLst>
                <a:path w="6922" h="61899" extrusionOk="0">
                  <a:moveTo>
                    <a:pt x="80" y="1"/>
                  </a:moveTo>
                  <a:cubicBezTo>
                    <a:pt x="75" y="1"/>
                    <a:pt x="69" y="2"/>
                    <a:pt x="63" y="5"/>
                  </a:cubicBezTo>
                  <a:cubicBezTo>
                    <a:pt x="11" y="15"/>
                    <a:pt x="11" y="57"/>
                    <a:pt x="11" y="110"/>
                  </a:cubicBezTo>
                  <a:cubicBezTo>
                    <a:pt x="1" y="224"/>
                    <a:pt x="1" y="350"/>
                    <a:pt x="11" y="466"/>
                  </a:cubicBezTo>
                  <a:cubicBezTo>
                    <a:pt x="22" y="759"/>
                    <a:pt x="42" y="1041"/>
                    <a:pt x="63" y="1324"/>
                  </a:cubicBezTo>
                  <a:cubicBezTo>
                    <a:pt x="84" y="1648"/>
                    <a:pt x="115" y="1962"/>
                    <a:pt x="136" y="2277"/>
                  </a:cubicBezTo>
                  <a:cubicBezTo>
                    <a:pt x="168" y="2591"/>
                    <a:pt x="189" y="2905"/>
                    <a:pt x="210" y="3230"/>
                  </a:cubicBezTo>
                  <a:cubicBezTo>
                    <a:pt x="231" y="3544"/>
                    <a:pt x="252" y="3868"/>
                    <a:pt x="283" y="4193"/>
                  </a:cubicBezTo>
                  <a:lnTo>
                    <a:pt x="378" y="5167"/>
                  </a:lnTo>
                  <a:cubicBezTo>
                    <a:pt x="429" y="5837"/>
                    <a:pt x="492" y="6507"/>
                    <a:pt x="555" y="7177"/>
                  </a:cubicBezTo>
                  <a:cubicBezTo>
                    <a:pt x="608" y="7805"/>
                    <a:pt x="660" y="8444"/>
                    <a:pt x="734" y="9073"/>
                  </a:cubicBezTo>
                  <a:cubicBezTo>
                    <a:pt x="796" y="9732"/>
                    <a:pt x="880" y="10381"/>
                    <a:pt x="943" y="11041"/>
                  </a:cubicBezTo>
                  <a:cubicBezTo>
                    <a:pt x="1006" y="11680"/>
                    <a:pt x="1069" y="12329"/>
                    <a:pt x="1131" y="12968"/>
                  </a:cubicBezTo>
                  <a:cubicBezTo>
                    <a:pt x="1183" y="13617"/>
                    <a:pt x="1246" y="14266"/>
                    <a:pt x="1309" y="14916"/>
                  </a:cubicBezTo>
                  <a:cubicBezTo>
                    <a:pt x="1372" y="15565"/>
                    <a:pt x="1425" y="16214"/>
                    <a:pt x="1498" y="16852"/>
                  </a:cubicBezTo>
                  <a:cubicBezTo>
                    <a:pt x="1560" y="17512"/>
                    <a:pt x="1644" y="18162"/>
                    <a:pt x="1728" y="18821"/>
                  </a:cubicBezTo>
                  <a:cubicBezTo>
                    <a:pt x="1760" y="19125"/>
                    <a:pt x="1791" y="19428"/>
                    <a:pt x="1833" y="19732"/>
                  </a:cubicBezTo>
                  <a:cubicBezTo>
                    <a:pt x="1864" y="20067"/>
                    <a:pt x="1906" y="20402"/>
                    <a:pt x="1948" y="20737"/>
                  </a:cubicBezTo>
                  <a:lnTo>
                    <a:pt x="2168" y="22622"/>
                  </a:lnTo>
                  <a:cubicBezTo>
                    <a:pt x="2231" y="23240"/>
                    <a:pt x="2304" y="23868"/>
                    <a:pt x="2388" y="24496"/>
                  </a:cubicBezTo>
                  <a:cubicBezTo>
                    <a:pt x="2472" y="25145"/>
                    <a:pt x="2556" y="25794"/>
                    <a:pt x="2628" y="26444"/>
                  </a:cubicBezTo>
                  <a:lnTo>
                    <a:pt x="2849" y="28360"/>
                  </a:lnTo>
                  <a:cubicBezTo>
                    <a:pt x="2984" y="29617"/>
                    <a:pt x="3131" y="30883"/>
                    <a:pt x="3278" y="32151"/>
                  </a:cubicBezTo>
                  <a:cubicBezTo>
                    <a:pt x="3351" y="32758"/>
                    <a:pt x="3435" y="33375"/>
                    <a:pt x="3498" y="33994"/>
                  </a:cubicBezTo>
                  <a:cubicBezTo>
                    <a:pt x="3571" y="34643"/>
                    <a:pt x="3634" y="35302"/>
                    <a:pt x="3696" y="35951"/>
                  </a:cubicBezTo>
                  <a:cubicBezTo>
                    <a:pt x="3759" y="36570"/>
                    <a:pt x="3833" y="37187"/>
                    <a:pt x="3896" y="37805"/>
                  </a:cubicBezTo>
                  <a:cubicBezTo>
                    <a:pt x="3959" y="38454"/>
                    <a:pt x="4021" y="39104"/>
                    <a:pt x="4073" y="39753"/>
                  </a:cubicBezTo>
                  <a:cubicBezTo>
                    <a:pt x="4136" y="40370"/>
                    <a:pt x="4189" y="40988"/>
                    <a:pt x="4252" y="41606"/>
                  </a:cubicBezTo>
                  <a:cubicBezTo>
                    <a:pt x="4315" y="42224"/>
                    <a:pt x="4367" y="42841"/>
                    <a:pt x="4419" y="43459"/>
                  </a:cubicBezTo>
                  <a:cubicBezTo>
                    <a:pt x="4440" y="43774"/>
                    <a:pt x="4471" y="44077"/>
                    <a:pt x="4503" y="44381"/>
                  </a:cubicBezTo>
                  <a:cubicBezTo>
                    <a:pt x="4534" y="44705"/>
                    <a:pt x="4566" y="45019"/>
                    <a:pt x="4608" y="45333"/>
                  </a:cubicBezTo>
                  <a:cubicBezTo>
                    <a:pt x="4671" y="45952"/>
                    <a:pt x="4733" y="46569"/>
                    <a:pt x="4796" y="47176"/>
                  </a:cubicBezTo>
                  <a:cubicBezTo>
                    <a:pt x="4859" y="47794"/>
                    <a:pt x="4922" y="48412"/>
                    <a:pt x="4985" y="49019"/>
                  </a:cubicBezTo>
                  <a:cubicBezTo>
                    <a:pt x="5058" y="49637"/>
                    <a:pt x="5110" y="50255"/>
                    <a:pt x="5173" y="50873"/>
                  </a:cubicBezTo>
                  <a:cubicBezTo>
                    <a:pt x="5225" y="51480"/>
                    <a:pt x="5278" y="52088"/>
                    <a:pt x="5341" y="52695"/>
                  </a:cubicBezTo>
                  <a:cubicBezTo>
                    <a:pt x="5404" y="53291"/>
                    <a:pt x="5466" y="53899"/>
                    <a:pt x="5539" y="54506"/>
                  </a:cubicBezTo>
                  <a:cubicBezTo>
                    <a:pt x="5613" y="55134"/>
                    <a:pt x="5676" y="55773"/>
                    <a:pt x="5749" y="56402"/>
                  </a:cubicBezTo>
                  <a:cubicBezTo>
                    <a:pt x="5822" y="56998"/>
                    <a:pt x="5885" y="57605"/>
                    <a:pt x="5937" y="58213"/>
                  </a:cubicBezTo>
                  <a:cubicBezTo>
                    <a:pt x="6000" y="58810"/>
                    <a:pt x="6042" y="59417"/>
                    <a:pt x="6116" y="60025"/>
                  </a:cubicBezTo>
                  <a:cubicBezTo>
                    <a:pt x="6147" y="60318"/>
                    <a:pt x="6178" y="60600"/>
                    <a:pt x="6209" y="60883"/>
                  </a:cubicBezTo>
                  <a:lnTo>
                    <a:pt x="6272" y="61354"/>
                  </a:lnTo>
                  <a:cubicBezTo>
                    <a:pt x="6293" y="61470"/>
                    <a:pt x="6304" y="61584"/>
                    <a:pt x="6335" y="61700"/>
                  </a:cubicBezTo>
                  <a:cubicBezTo>
                    <a:pt x="6377" y="61815"/>
                    <a:pt x="6493" y="61899"/>
                    <a:pt x="6618" y="61899"/>
                  </a:cubicBezTo>
                  <a:lnTo>
                    <a:pt x="6639" y="61899"/>
                  </a:lnTo>
                  <a:cubicBezTo>
                    <a:pt x="6765" y="61878"/>
                    <a:pt x="6880" y="61784"/>
                    <a:pt x="6901" y="61658"/>
                  </a:cubicBezTo>
                  <a:cubicBezTo>
                    <a:pt x="6922" y="61501"/>
                    <a:pt x="6911" y="61344"/>
                    <a:pt x="6891" y="61186"/>
                  </a:cubicBezTo>
                  <a:cubicBezTo>
                    <a:pt x="6880" y="61019"/>
                    <a:pt x="6859" y="60841"/>
                    <a:pt x="6828" y="60663"/>
                  </a:cubicBezTo>
                  <a:cubicBezTo>
                    <a:pt x="6754" y="60077"/>
                    <a:pt x="6670" y="59480"/>
                    <a:pt x="6607" y="58883"/>
                  </a:cubicBezTo>
                  <a:cubicBezTo>
                    <a:pt x="6545" y="58296"/>
                    <a:pt x="6482" y="57710"/>
                    <a:pt x="6409" y="57124"/>
                  </a:cubicBezTo>
                  <a:cubicBezTo>
                    <a:pt x="6335" y="56464"/>
                    <a:pt x="6251" y="55815"/>
                    <a:pt x="6178" y="55155"/>
                  </a:cubicBezTo>
                  <a:cubicBezTo>
                    <a:pt x="6116" y="54569"/>
                    <a:pt x="6042" y="53982"/>
                    <a:pt x="5969" y="53407"/>
                  </a:cubicBezTo>
                  <a:cubicBezTo>
                    <a:pt x="5906" y="52789"/>
                    <a:pt x="5833" y="52171"/>
                    <a:pt x="5770" y="51553"/>
                  </a:cubicBezTo>
                  <a:cubicBezTo>
                    <a:pt x="5718" y="50957"/>
                    <a:pt x="5655" y="50359"/>
                    <a:pt x="5592" y="49763"/>
                  </a:cubicBezTo>
                  <a:cubicBezTo>
                    <a:pt x="5529" y="49114"/>
                    <a:pt x="5456" y="48475"/>
                    <a:pt x="5393" y="47836"/>
                  </a:cubicBezTo>
                  <a:cubicBezTo>
                    <a:pt x="5330" y="47229"/>
                    <a:pt x="5257" y="46611"/>
                    <a:pt x="5194" y="45993"/>
                  </a:cubicBezTo>
                  <a:cubicBezTo>
                    <a:pt x="5131" y="45365"/>
                    <a:pt x="5058" y="44737"/>
                    <a:pt x="4995" y="44109"/>
                  </a:cubicBezTo>
                  <a:cubicBezTo>
                    <a:pt x="4932" y="43501"/>
                    <a:pt x="4880" y="42883"/>
                    <a:pt x="4827" y="42276"/>
                  </a:cubicBezTo>
                  <a:cubicBezTo>
                    <a:pt x="4775" y="41658"/>
                    <a:pt x="4702" y="41051"/>
                    <a:pt x="4650" y="40444"/>
                  </a:cubicBezTo>
                  <a:cubicBezTo>
                    <a:pt x="4597" y="39816"/>
                    <a:pt x="4534" y="39187"/>
                    <a:pt x="4482" y="38559"/>
                  </a:cubicBezTo>
                  <a:cubicBezTo>
                    <a:pt x="4419" y="37910"/>
                    <a:pt x="4367" y="37271"/>
                    <a:pt x="4294" y="36632"/>
                  </a:cubicBezTo>
                  <a:cubicBezTo>
                    <a:pt x="4220" y="35993"/>
                    <a:pt x="4157" y="35365"/>
                    <a:pt x="4094" y="34727"/>
                  </a:cubicBezTo>
                  <a:lnTo>
                    <a:pt x="4001" y="33815"/>
                  </a:lnTo>
                  <a:cubicBezTo>
                    <a:pt x="3969" y="33501"/>
                    <a:pt x="3927" y="33187"/>
                    <a:pt x="3885" y="32873"/>
                  </a:cubicBezTo>
                  <a:cubicBezTo>
                    <a:pt x="3812" y="32224"/>
                    <a:pt x="3738" y="31585"/>
                    <a:pt x="3655" y="30946"/>
                  </a:cubicBezTo>
                  <a:cubicBezTo>
                    <a:pt x="3582" y="30329"/>
                    <a:pt x="3508" y="29701"/>
                    <a:pt x="3435" y="29082"/>
                  </a:cubicBezTo>
                  <a:cubicBezTo>
                    <a:pt x="3361" y="28444"/>
                    <a:pt x="3288" y="27795"/>
                    <a:pt x="3215" y="27156"/>
                  </a:cubicBezTo>
                  <a:cubicBezTo>
                    <a:pt x="3142" y="26527"/>
                    <a:pt x="3068" y="25899"/>
                    <a:pt x="2984" y="25282"/>
                  </a:cubicBezTo>
                  <a:cubicBezTo>
                    <a:pt x="2891" y="24633"/>
                    <a:pt x="2807" y="23983"/>
                    <a:pt x="2733" y="23334"/>
                  </a:cubicBezTo>
                  <a:cubicBezTo>
                    <a:pt x="2649" y="22695"/>
                    <a:pt x="2576" y="22057"/>
                    <a:pt x="2503" y="21428"/>
                  </a:cubicBezTo>
                  <a:cubicBezTo>
                    <a:pt x="2430" y="20789"/>
                    <a:pt x="2346" y="20161"/>
                    <a:pt x="2272" y="19533"/>
                  </a:cubicBezTo>
                  <a:cubicBezTo>
                    <a:pt x="2231" y="19209"/>
                    <a:pt x="2189" y="18874"/>
                    <a:pt x="2147" y="18538"/>
                  </a:cubicBezTo>
                  <a:lnTo>
                    <a:pt x="2021" y="17564"/>
                  </a:lnTo>
                  <a:cubicBezTo>
                    <a:pt x="1937" y="16947"/>
                    <a:pt x="1874" y="16319"/>
                    <a:pt x="1812" y="15700"/>
                  </a:cubicBezTo>
                  <a:cubicBezTo>
                    <a:pt x="1739" y="15020"/>
                    <a:pt x="1665" y="14350"/>
                    <a:pt x="1602" y="13669"/>
                  </a:cubicBezTo>
                  <a:cubicBezTo>
                    <a:pt x="1529" y="13031"/>
                    <a:pt x="1467" y="12382"/>
                    <a:pt x="1393" y="11742"/>
                  </a:cubicBezTo>
                  <a:cubicBezTo>
                    <a:pt x="1362" y="11407"/>
                    <a:pt x="1320" y="11072"/>
                    <a:pt x="1288" y="10737"/>
                  </a:cubicBezTo>
                  <a:cubicBezTo>
                    <a:pt x="1246" y="10423"/>
                    <a:pt x="1204" y="10099"/>
                    <a:pt x="1162" y="9785"/>
                  </a:cubicBezTo>
                  <a:cubicBezTo>
                    <a:pt x="1090" y="9167"/>
                    <a:pt x="1016" y="8549"/>
                    <a:pt x="953" y="7942"/>
                  </a:cubicBezTo>
                  <a:cubicBezTo>
                    <a:pt x="880" y="7261"/>
                    <a:pt x="796" y="6591"/>
                    <a:pt x="734" y="5920"/>
                  </a:cubicBezTo>
                  <a:cubicBezTo>
                    <a:pt x="660" y="5303"/>
                    <a:pt x="576" y="4685"/>
                    <a:pt x="513" y="4068"/>
                  </a:cubicBezTo>
                  <a:cubicBezTo>
                    <a:pt x="482" y="3732"/>
                    <a:pt x="450" y="3397"/>
                    <a:pt x="419" y="3072"/>
                  </a:cubicBezTo>
                  <a:cubicBezTo>
                    <a:pt x="388" y="2737"/>
                    <a:pt x="357" y="2413"/>
                    <a:pt x="315" y="2088"/>
                  </a:cubicBezTo>
                  <a:cubicBezTo>
                    <a:pt x="273" y="1753"/>
                    <a:pt x="231" y="1418"/>
                    <a:pt x="199" y="1094"/>
                  </a:cubicBezTo>
                  <a:lnTo>
                    <a:pt x="136" y="591"/>
                  </a:lnTo>
                  <a:cubicBezTo>
                    <a:pt x="136" y="538"/>
                    <a:pt x="126" y="476"/>
                    <a:pt x="126" y="424"/>
                  </a:cubicBezTo>
                  <a:cubicBezTo>
                    <a:pt x="136" y="424"/>
                    <a:pt x="147" y="413"/>
                    <a:pt x="147" y="392"/>
                  </a:cubicBezTo>
                  <a:cubicBezTo>
                    <a:pt x="136" y="277"/>
                    <a:pt x="115" y="151"/>
                    <a:pt x="105" y="26"/>
                  </a:cubicBezTo>
                  <a:cubicBezTo>
                    <a:pt x="105" y="10"/>
                    <a:pt x="9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8024101" y="2056822"/>
              <a:ext cx="261273" cy="1884730"/>
            </a:xfrm>
            <a:custGeom>
              <a:avLst/>
              <a:gdLst/>
              <a:ahLst/>
              <a:cxnLst/>
              <a:rect l="l" t="t" r="r" b="b"/>
              <a:pathLst>
                <a:path w="8523" h="61487" extrusionOk="0">
                  <a:moveTo>
                    <a:pt x="106" y="1"/>
                  </a:moveTo>
                  <a:cubicBezTo>
                    <a:pt x="1" y="1"/>
                    <a:pt x="30" y="191"/>
                    <a:pt x="41" y="252"/>
                  </a:cubicBezTo>
                  <a:cubicBezTo>
                    <a:pt x="62" y="473"/>
                    <a:pt x="93" y="692"/>
                    <a:pt x="135" y="913"/>
                  </a:cubicBezTo>
                  <a:lnTo>
                    <a:pt x="135" y="902"/>
                  </a:lnTo>
                  <a:cubicBezTo>
                    <a:pt x="198" y="1341"/>
                    <a:pt x="260" y="1771"/>
                    <a:pt x="323" y="2211"/>
                  </a:cubicBezTo>
                  <a:cubicBezTo>
                    <a:pt x="386" y="2630"/>
                    <a:pt x="449" y="3059"/>
                    <a:pt x="512" y="3478"/>
                  </a:cubicBezTo>
                  <a:cubicBezTo>
                    <a:pt x="648" y="4311"/>
                    <a:pt x="793" y="5156"/>
                    <a:pt x="929" y="5989"/>
                  </a:cubicBezTo>
                  <a:lnTo>
                    <a:pt x="929" y="5989"/>
                  </a:lnTo>
                  <a:cubicBezTo>
                    <a:pt x="927" y="5987"/>
                    <a:pt x="925" y="5985"/>
                    <a:pt x="920" y="5981"/>
                  </a:cubicBezTo>
                  <a:lnTo>
                    <a:pt x="920" y="5981"/>
                  </a:lnTo>
                  <a:lnTo>
                    <a:pt x="1172" y="7582"/>
                  </a:lnTo>
                  <a:cubicBezTo>
                    <a:pt x="1245" y="8075"/>
                    <a:pt x="1318" y="8556"/>
                    <a:pt x="1391" y="9048"/>
                  </a:cubicBezTo>
                  <a:cubicBezTo>
                    <a:pt x="1465" y="9572"/>
                    <a:pt x="1528" y="10095"/>
                    <a:pt x="1601" y="10609"/>
                  </a:cubicBezTo>
                  <a:cubicBezTo>
                    <a:pt x="1674" y="11142"/>
                    <a:pt x="1758" y="11677"/>
                    <a:pt x="1831" y="12210"/>
                  </a:cubicBezTo>
                  <a:cubicBezTo>
                    <a:pt x="1926" y="12839"/>
                    <a:pt x="2009" y="13467"/>
                    <a:pt x="2103" y="14095"/>
                  </a:cubicBezTo>
                  <a:cubicBezTo>
                    <a:pt x="2145" y="14399"/>
                    <a:pt x="2198" y="14702"/>
                    <a:pt x="2250" y="15007"/>
                  </a:cubicBezTo>
                  <a:cubicBezTo>
                    <a:pt x="2313" y="15352"/>
                    <a:pt x="2375" y="15687"/>
                    <a:pt x="2438" y="16033"/>
                  </a:cubicBezTo>
                  <a:cubicBezTo>
                    <a:pt x="2554" y="16661"/>
                    <a:pt x="2659" y="17299"/>
                    <a:pt x="2773" y="17928"/>
                  </a:cubicBezTo>
                  <a:cubicBezTo>
                    <a:pt x="2826" y="18221"/>
                    <a:pt x="2878" y="18504"/>
                    <a:pt x="2920" y="18797"/>
                  </a:cubicBezTo>
                  <a:cubicBezTo>
                    <a:pt x="2983" y="19111"/>
                    <a:pt x="3036" y="19435"/>
                    <a:pt x="3077" y="19750"/>
                  </a:cubicBezTo>
                  <a:cubicBezTo>
                    <a:pt x="3192" y="20493"/>
                    <a:pt x="3308" y="21247"/>
                    <a:pt x="3413" y="21990"/>
                  </a:cubicBezTo>
                  <a:cubicBezTo>
                    <a:pt x="3527" y="22713"/>
                    <a:pt x="3611" y="23446"/>
                    <a:pt x="3716" y="24168"/>
                  </a:cubicBezTo>
                  <a:cubicBezTo>
                    <a:pt x="3800" y="24817"/>
                    <a:pt x="3883" y="25457"/>
                    <a:pt x="3957" y="26095"/>
                  </a:cubicBezTo>
                  <a:cubicBezTo>
                    <a:pt x="4041" y="26744"/>
                    <a:pt x="4114" y="27383"/>
                    <a:pt x="4187" y="28032"/>
                  </a:cubicBezTo>
                  <a:cubicBezTo>
                    <a:pt x="4260" y="28650"/>
                    <a:pt x="4344" y="29278"/>
                    <a:pt x="4418" y="29896"/>
                  </a:cubicBezTo>
                  <a:lnTo>
                    <a:pt x="4669" y="31812"/>
                  </a:lnTo>
                  <a:lnTo>
                    <a:pt x="4920" y="33666"/>
                  </a:lnTo>
                  <a:cubicBezTo>
                    <a:pt x="4993" y="34283"/>
                    <a:pt x="5056" y="34901"/>
                    <a:pt x="5130" y="35519"/>
                  </a:cubicBezTo>
                  <a:cubicBezTo>
                    <a:pt x="5203" y="36147"/>
                    <a:pt x="5276" y="36775"/>
                    <a:pt x="5339" y="37404"/>
                  </a:cubicBezTo>
                  <a:cubicBezTo>
                    <a:pt x="5402" y="38032"/>
                    <a:pt x="5465" y="38671"/>
                    <a:pt x="5549" y="39299"/>
                  </a:cubicBezTo>
                  <a:cubicBezTo>
                    <a:pt x="5632" y="39959"/>
                    <a:pt x="5726" y="40608"/>
                    <a:pt x="5810" y="41268"/>
                  </a:cubicBezTo>
                  <a:cubicBezTo>
                    <a:pt x="5884" y="41885"/>
                    <a:pt x="5947" y="42503"/>
                    <a:pt x="6019" y="43121"/>
                  </a:cubicBezTo>
                  <a:cubicBezTo>
                    <a:pt x="6166" y="44398"/>
                    <a:pt x="6292" y="45687"/>
                    <a:pt x="6417" y="46964"/>
                  </a:cubicBezTo>
                  <a:cubicBezTo>
                    <a:pt x="6470" y="47581"/>
                    <a:pt x="6522" y="48189"/>
                    <a:pt x="6575" y="48807"/>
                  </a:cubicBezTo>
                  <a:cubicBezTo>
                    <a:pt x="6617" y="49393"/>
                    <a:pt x="6669" y="49980"/>
                    <a:pt x="6721" y="50566"/>
                  </a:cubicBezTo>
                  <a:cubicBezTo>
                    <a:pt x="6826" y="51802"/>
                    <a:pt x="6931" y="53026"/>
                    <a:pt x="7056" y="54262"/>
                  </a:cubicBezTo>
                  <a:cubicBezTo>
                    <a:pt x="7098" y="54576"/>
                    <a:pt x="7129" y="54890"/>
                    <a:pt x="7171" y="55215"/>
                  </a:cubicBezTo>
                  <a:cubicBezTo>
                    <a:pt x="7213" y="55529"/>
                    <a:pt x="7266" y="55843"/>
                    <a:pt x="7308" y="56158"/>
                  </a:cubicBezTo>
                  <a:cubicBezTo>
                    <a:pt x="7392" y="56733"/>
                    <a:pt x="7464" y="57309"/>
                    <a:pt x="7527" y="57896"/>
                  </a:cubicBezTo>
                  <a:cubicBezTo>
                    <a:pt x="7590" y="58482"/>
                    <a:pt x="7643" y="59069"/>
                    <a:pt x="7706" y="59665"/>
                  </a:cubicBezTo>
                  <a:cubicBezTo>
                    <a:pt x="7737" y="59948"/>
                    <a:pt x="7768" y="60241"/>
                    <a:pt x="7799" y="60524"/>
                  </a:cubicBezTo>
                  <a:cubicBezTo>
                    <a:pt x="7810" y="60660"/>
                    <a:pt x="7820" y="60807"/>
                    <a:pt x="7841" y="60942"/>
                  </a:cubicBezTo>
                  <a:cubicBezTo>
                    <a:pt x="7841" y="61047"/>
                    <a:pt x="7852" y="61173"/>
                    <a:pt x="7894" y="61267"/>
                  </a:cubicBezTo>
                  <a:cubicBezTo>
                    <a:pt x="7925" y="61351"/>
                    <a:pt x="7978" y="61414"/>
                    <a:pt x="8051" y="61456"/>
                  </a:cubicBezTo>
                  <a:cubicBezTo>
                    <a:pt x="8093" y="61477"/>
                    <a:pt x="8145" y="61487"/>
                    <a:pt x="8197" y="61487"/>
                  </a:cubicBezTo>
                  <a:cubicBezTo>
                    <a:pt x="8218" y="61487"/>
                    <a:pt x="8239" y="61477"/>
                    <a:pt x="8260" y="61477"/>
                  </a:cubicBezTo>
                  <a:cubicBezTo>
                    <a:pt x="8334" y="61456"/>
                    <a:pt x="8397" y="61424"/>
                    <a:pt x="8439" y="61372"/>
                  </a:cubicBezTo>
                  <a:cubicBezTo>
                    <a:pt x="8481" y="61319"/>
                    <a:pt x="8512" y="61247"/>
                    <a:pt x="8512" y="61173"/>
                  </a:cubicBezTo>
                  <a:cubicBezTo>
                    <a:pt x="8522" y="61079"/>
                    <a:pt x="8512" y="60984"/>
                    <a:pt x="8501" y="60880"/>
                  </a:cubicBezTo>
                  <a:cubicBezTo>
                    <a:pt x="8481" y="60765"/>
                    <a:pt x="8470" y="60649"/>
                    <a:pt x="8460" y="60535"/>
                  </a:cubicBezTo>
                  <a:cubicBezTo>
                    <a:pt x="8428" y="60293"/>
                    <a:pt x="8407" y="60063"/>
                    <a:pt x="8386" y="59833"/>
                  </a:cubicBezTo>
                  <a:cubicBezTo>
                    <a:pt x="8334" y="59320"/>
                    <a:pt x="8281" y="58817"/>
                    <a:pt x="8229" y="58315"/>
                  </a:cubicBezTo>
                  <a:cubicBezTo>
                    <a:pt x="8187" y="57833"/>
                    <a:pt x="8124" y="57340"/>
                    <a:pt x="8062" y="56859"/>
                  </a:cubicBezTo>
                  <a:cubicBezTo>
                    <a:pt x="7999" y="56335"/>
                    <a:pt x="7904" y="55833"/>
                    <a:pt x="7831" y="55320"/>
                  </a:cubicBezTo>
                  <a:cubicBezTo>
                    <a:pt x="7789" y="55037"/>
                    <a:pt x="7748" y="54755"/>
                    <a:pt x="7716" y="54461"/>
                  </a:cubicBezTo>
                  <a:cubicBezTo>
                    <a:pt x="7685" y="54210"/>
                    <a:pt x="7653" y="53948"/>
                    <a:pt x="7622" y="53697"/>
                  </a:cubicBezTo>
                  <a:cubicBezTo>
                    <a:pt x="7559" y="53121"/>
                    <a:pt x="7506" y="52556"/>
                    <a:pt x="7454" y="51979"/>
                  </a:cubicBezTo>
                  <a:cubicBezTo>
                    <a:pt x="7360" y="50901"/>
                    <a:pt x="7266" y="49833"/>
                    <a:pt x="7171" y="48754"/>
                  </a:cubicBezTo>
                  <a:cubicBezTo>
                    <a:pt x="7108" y="48137"/>
                    <a:pt x="7067" y="47519"/>
                    <a:pt x="7004" y="46911"/>
                  </a:cubicBezTo>
                  <a:cubicBezTo>
                    <a:pt x="6941" y="46273"/>
                    <a:pt x="6868" y="45634"/>
                    <a:pt x="6805" y="44985"/>
                  </a:cubicBezTo>
                  <a:cubicBezTo>
                    <a:pt x="6742" y="44346"/>
                    <a:pt x="6679" y="43707"/>
                    <a:pt x="6606" y="43069"/>
                  </a:cubicBezTo>
                  <a:cubicBezTo>
                    <a:pt x="6533" y="42451"/>
                    <a:pt x="6470" y="41833"/>
                    <a:pt x="6396" y="41215"/>
                  </a:cubicBezTo>
                  <a:cubicBezTo>
                    <a:pt x="6313" y="40556"/>
                    <a:pt x="6219" y="39907"/>
                    <a:pt x="6135" y="39247"/>
                  </a:cubicBezTo>
                  <a:cubicBezTo>
                    <a:pt x="6051" y="38618"/>
                    <a:pt x="5988" y="37990"/>
                    <a:pt x="5915" y="37352"/>
                  </a:cubicBezTo>
                  <a:cubicBezTo>
                    <a:pt x="5852" y="36723"/>
                    <a:pt x="5779" y="36095"/>
                    <a:pt x="5705" y="35467"/>
                  </a:cubicBezTo>
                  <a:cubicBezTo>
                    <a:pt x="5632" y="34849"/>
                    <a:pt x="5570" y="34231"/>
                    <a:pt x="5486" y="33613"/>
                  </a:cubicBezTo>
                  <a:cubicBezTo>
                    <a:pt x="5412" y="32996"/>
                    <a:pt x="5318" y="32378"/>
                    <a:pt x="5234" y="31770"/>
                  </a:cubicBezTo>
                  <a:lnTo>
                    <a:pt x="4983" y="29854"/>
                  </a:lnTo>
                  <a:cubicBezTo>
                    <a:pt x="4899" y="29226"/>
                    <a:pt x="4816" y="28608"/>
                    <a:pt x="4742" y="27980"/>
                  </a:cubicBezTo>
                  <a:cubicBezTo>
                    <a:pt x="4669" y="27341"/>
                    <a:pt x="4585" y="26692"/>
                    <a:pt x="4512" y="26053"/>
                  </a:cubicBezTo>
                  <a:cubicBezTo>
                    <a:pt x="4428" y="25404"/>
                    <a:pt x="4334" y="24766"/>
                    <a:pt x="4250" y="24126"/>
                  </a:cubicBezTo>
                  <a:cubicBezTo>
                    <a:pt x="4166" y="23509"/>
                    <a:pt x="4083" y="22881"/>
                    <a:pt x="3988" y="22263"/>
                  </a:cubicBezTo>
                  <a:cubicBezTo>
                    <a:pt x="3904" y="21645"/>
                    <a:pt x="3800" y="21017"/>
                    <a:pt x="3706" y="20389"/>
                  </a:cubicBezTo>
                  <a:cubicBezTo>
                    <a:pt x="3611" y="19781"/>
                    <a:pt x="3517" y="19174"/>
                    <a:pt x="3402" y="18567"/>
                  </a:cubicBezTo>
                  <a:lnTo>
                    <a:pt x="3057" y="16682"/>
                  </a:lnTo>
                  <a:cubicBezTo>
                    <a:pt x="2941" y="16043"/>
                    <a:pt x="2805" y="15415"/>
                    <a:pt x="2690" y="14776"/>
                  </a:cubicBezTo>
                  <a:cubicBezTo>
                    <a:pt x="2575" y="14106"/>
                    <a:pt x="2459" y="13436"/>
                    <a:pt x="2355" y="12755"/>
                  </a:cubicBezTo>
                  <a:cubicBezTo>
                    <a:pt x="2261" y="12117"/>
                    <a:pt x="2156" y="11488"/>
                    <a:pt x="2051" y="10849"/>
                  </a:cubicBezTo>
                  <a:lnTo>
                    <a:pt x="2051" y="10881"/>
                  </a:lnTo>
                  <a:cubicBezTo>
                    <a:pt x="1905" y="9928"/>
                    <a:pt x="1768" y="8975"/>
                    <a:pt x="1601" y="8022"/>
                  </a:cubicBezTo>
                  <a:cubicBezTo>
                    <a:pt x="1486" y="7342"/>
                    <a:pt x="1370" y="6651"/>
                    <a:pt x="1245" y="5970"/>
                  </a:cubicBezTo>
                  <a:cubicBezTo>
                    <a:pt x="1130" y="5352"/>
                    <a:pt x="1004" y="4734"/>
                    <a:pt x="879" y="4117"/>
                  </a:cubicBezTo>
                  <a:cubicBezTo>
                    <a:pt x="763" y="3488"/>
                    <a:pt x="648" y="2860"/>
                    <a:pt x="533" y="2221"/>
                  </a:cubicBezTo>
                  <a:cubicBezTo>
                    <a:pt x="481" y="1918"/>
                    <a:pt x="418" y="1604"/>
                    <a:pt x="365" y="1290"/>
                  </a:cubicBezTo>
                  <a:cubicBezTo>
                    <a:pt x="313" y="985"/>
                    <a:pt x="250" y="671"/>
                    <a:pt x="187" y="357"/>
                  </a:cubicBezTo>
                  <a:cubicBezTo>
                    <a:pt x="177" y="273"/>
                    <a:pt x="167" y="190"/>
                    <a:pt x="156" y="96"/>
                  </a:cubicBezTo>
                  <a:cubicBezTo>
                    <a:pt x="167" y="85"/>
                    <a:pt x="177" y="75"/>
                    <a:pt x="177" y="64"/>
                  </a:cubicBezTo>
                  <a:cubicBezTo>
                    <a:pt x="177" y="33"/>
                    <a:pt x="146" y="1"/>
                    <a:pt x="114" y="1"/>
                  </a:cubicBezTo>
                  <a:cubicBezTo>
                    <a:pt x="111" y="1"/>
                    <a:pt x="108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7970762" y="3932541"/>
              <a:ext cx="348639" cy="152496"/>
            </a:xfrm>
            <a:custGeom>
              <a:avLst/>
              <a:gdLst/>
              <a:ahLst/>
              <a:cxnLst/>
              <a:rect l="l" t="t" r="r" b="b"/>
              <a:pathLst>
                <a:path w="11373" h="4975" extrusionOk="0">
                  <a:moveTo>
                    <a:pt x="11016" y="1"/>
                  </a:moveTo>
                  <a:cubicBezTo>
                    <a:pt x="10901" y="1"/>
                    <a:pt x="10796" y="12"/>
                    <a:pt x="10691" y="12"/>
                  </a:cubicBezTo>
                  <a:cubicBezTo>
                    <a:pt x="10472" y="33"/>
                    <a:pt x="10252" y="43"/>
                    <a:pt x="10032" y="64"/>
                  </a:cubicBezTo>
                  <a:cubicBezTo>
                    <a:pt x="9581" y="95"/>
                    <a:pt x="9142" y="126"/>
                    <a:pt x="8692" y="158"/>
                  </a:cubicBezTo>
                  <a:cubicBezTo>
                    <a:pt x="8367" y="179"/>
                    <a:pt x="8032" y="210"/>
                    <a:pt x="7697" y="231"/>
                  </a:cubicBezTo>
                  <a:lnTo>
                    <a:pt x="7445" y="231"/>
                  </a:lnTo>
                  <a:cubicBezTo>
                    <a:pt x="7047" y="242"/>
                    <a:pt x="6649" y="252"/>
                    <a:pt x="6252" y="273"/>
                  </a:cubicBezTo>
                  <a:cubicBezTo>
                    <a:pt x="5802" y="294"/>
                    <a:pt x="5362" y="305"/>
                    <a:pt x="4911" y="326"/>
                  </a:cubicBezTo>
                  <a:cubicBezTo>
                    <a:pt x="4472" y="347"/>
                    <a:pt x="4032" y="378"/>
                    <a:pt x="3592" y="399"/>
                  </a:cubicBezTo>
                  <a:cubicBezTo>
                    <a:pt x="3152" y="420"/>
                    <a:pt x="2723" y="441"/>
                    <a:pt x="2283" y="472"/>
                  </a:cubicBezTo>
                  <a:cubicBezTo>
                    <a:pt x="1844" y="503"/>
                    <a:pt x="1404" y="545"/>
                    <a:pt x="953" y="577"/>
                  </a:cubicBezTo>
                  <a:cubicBezTo>
                    <a:pt x="755" y="587"/>
                    <a:pt x="555" y="598"/>
                    <a:pt x="346" y="619"/>
                  </a:cubicBezTo>
                  <a:cubicBezTo>
                    <a:pt x="262" y="629"/>
                    <a:pt x="168" y="650"/>
                    <a:pt x="106" y="724"/>
                  </a:cubicBezTo>
                  <a:cubicBezTo>
                    <a:pt x="1" y="838"/>
                    <a:pt x="32" y="996"/>
                    <a:pt x="74" y="1132"/>
                  </a:cubicBezTo>
                  <a:cubicBezTo>
                    <a:pt x="106" y="1226"/>
                    <a:pt x="157" y="1320"/>
                    <a:pt x="210" y="1404"/>
                  </a:cubicBezTo>
                  <a:cubicBezTo>
                    <a:pt x="262" y="1509"/>
                    <a:pt x="325" y="1613"/>
                    <a:pt x="388" y="1708"/>
                  </a:cubicBezTo>
                  <a:cubicBezTo>
                    <a:pt x="503" y="1886"/>
                    <a:pt x="608" y="2053"/>
                    <a:pt x="713" y="2232"/>
                  </a:cubicBezTo>
                  <a:cubicBezTo>
                    <a:pt x="723" y="2252"/>
                    <a:pt x="734" y="2262"/>
                    <a:pt x="744" y="2283"/>
                  </a:cubicBezTo>
                  <a:cubicBezTo>
                    <a:pt x="755" y="2283"/>
                    <a:pt x="755" y="2294"/>
                    <a:pt x="765" y="2304"/>
                  </a:cubicBezTo>
                  <a:cubicBezTo>
                    <a:pt x="911" y="2556"/>
                    <a:pt x="1058" y="2797"/>
                    <a:pt x="1225" y="3037"/>
                  </a:cubicBezTo>
                  <a:cubicBezTo>
                    <a:pt x="1351" y="3216"/>
                    <a:pt x="1488" y="3383"/>
                    <a:pt x="1634" y="3540"/>
                  </a:cubicBezTo>
                  <a:cubicBezTo>
                    <a:pt x="1718" y="3624"/>
                    <a:pt x="1812" y="3707"/>
                    <a:pt x="1896" y="3791"/>
                  </a:cubicBezTo>
                  <a:cubicBezTo>
                    <a:pt x="1979" y="3865"/>
                    <a:pt x="2063" y="3928"/>
                    <a:pt x="2158" y="3991"/>
                  </a:cubicBezTo>
                  <a:cubicBezTo>
                    <a:pt x="2335" y="4126"/>
                    <a:pt x="2535" y="4231"/>
                    <a:pt x="2744" y="4336"/>
                  </a:cubicBezTo>
                  <a:cubicBezTo>
                    <a:pt x="2943" y="4430"/>
                    <a:pt x="3142" y="4524"/>
                    <a:pt x="3352" y="4598"/>
                  </a:cubicBezTo>
                  <a:cubicBezTo>
                    <a:pt x="3561" y="4671"/>
                    <a:pt x="3770" y="4745"/>
                    <a:pt x="3990" y="4796"/>
                  </a:cubicBezTo>
                  <a:cubicBezTo>
                    <a:pt x="4105" y="4817"/>
                    <a:pt x="4210" y="4849"/>
                    <a:pt x="4325" y="4859"/>
                  </a:cubicBezTo>
                  <a:cubicBezTo>
                    <a:pt x="4430" y="4880"/>
                    <a:pt x="4545" y="4901"/>
                    <a:pt x="4660" y="4912"/>
                  </a:cubicBezTo>
                  <a:cubicBezTo>
                    <a:pt x="4985" y="4943"/>
                    <a:pt x="5299" y="4975"/>
                    <a:pt x="5623" y="4975"/>
                  </a:cubicBezTo>
                  <a:cubicBezTo>
                    <a:pt x="5749" y="4975"/>
                    <a:pt x="5875" y="4975"/>
                    <a:pt x="6000" y="4964"/>
                  </a:cubicBezTo>
                  <a:cubicBezTo>
                    <a:pt x="6221" y="4943"/>
                    <a:pt x="6430" y="4922"/>
                    <a:pt x="6649" y="4901"/>
                  </a:cubicBezTo>
                  <a:cubicBezTo>
                    <a:pt x="6870" y="4880"/>
                    <a:pt x="7089" y="4849"/>
                    <a:pt x="7320" y="4817"/>
                  </a:cubicBezTo>
                  <a:cubicBezTo>
                    <a:pt x="7529" y="4776"/>
                    <a:pt x="7738" y="4724"/>
                    <a:pt x="7948" y="4671"/>
                  </a:cubicBezTo>
                  <a:cubicBezTo>
                    <a:pt x="8178" y="4608"/>
                    <a:pt x="8399" y="4535"/>
                    <a:pt x="8618" y="4440"/>
                  </a:cubicBezTo>
                  <a:cubicBezTo>
                    <a:pt x="9027" y="4273"/>
                    <a:pt x="9425" y="4022"/>
                    <a:pt x="9760" y="3728"/>
                  </a:cubicBezTo>
                  <a:cubicBezTo>
                    <a:pt x="10105" y="3425"/>
                    <a:pt x="10398" y="3058"/>
                    <a:pt x="10618" y="2660"/>
                  </a:cubicBezTo>
                  <a:cubicBezTo>
                    <a:pt x="10723" y="2483"/>
                    <a:pt x="10807" y="2294"/>
                    <a:pt x="10891" y="2116"/>
                  </a:cubicBezTo>
                  <a:cubicBezTo>
                    <a:pt x="10984" y="1917"/>
                    <a:pt x="11058" y="1718"/>
                    <a:pt x="11121" y="1509"/>
                  </a:cubicBezTo>
                  <a:cubicBezTo>
                    <a:pt x="11194" y="1299"/>
                    <a:pt x="11257" y="1080"/>
                    <a:pt x="11299" y="859"/>
                  </a:cubicBezTo>
                  <a:cubicBezTo>
                    <a:pt x="11320" y="766"/>
                    <a:pt x="11340" y="671"/>
                    <a:pt x="11351" y="577"/>
                  </a:cubicBezTo>
                  <a:cubicBezTo>
                    <a:pt x="11361" y="493"/>
                    <a:pt x="11372" y="410"/>
                    <a:pt x="11372" y="326"/>
                  </a:cubicBezTo>
                  <a:lnTo>
                    <a:pt x="11372" y="305"/>
                  </a:lnTo>
                  <a:cubicBezTo>
                    <a:pt x="11361" y="221"/>
                    <a:pt x="11320" y="137"/>
                    <a:pt x="11257" y="85"/>
                  </a:cubicBezTo>
                  <a:cubicBezTo>
                    <a:pt x="11194" y="22"/>
                    <a:pt x="11100" y="1"/>
                    <a:pt x="11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7932903" y="1849826"/>
              <a:ext cx="337" cy="337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"/>
                  </a:moveTo>
                  <a:cubicBezTo>
                    <a:pt x="10" y="1"/>
                    <a:pt x="0" y="1"/>
                    <a:pt x="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7821196" y="1800077"/>
              <a:ext cx="264522" cy="72554"/>
            </a:xfrm>
            <a:custGeom>
              <a:avLst/>
              <a:gdLst/>
              <a:ahLst/>
              <a:cxnLst/>
              <a:rect l="l" t="t" r="r" b="b"/>
              <a:pathLst>
                <a:path w="8629" h="2367" extrusionOk="0">
                  <a:moveTo>
                    <a:pt x="1749" y="1456"/>
                  </a:moveTo>
                  <a:cubicBezTo>
                    <a:pt x="1754" y="1456"/>
                    <a:pt x="1760" y="1456"/>
                    <a:pt x="1765" y="1456"/>
                  </a:cubicBezTo>
                  <a:lnTo>
                    <a:pt x="1765" y="1456"/>
                  </a:lnTo>
                  <a:cubicBezTo>
                    <a:pt x="1767" y="1456"/>
                    <a:pt x="1768" y="1456"/>
                    <a:pt x="1769" y="1456"/>
                  </a:cubicBezTo>
                  <a:close/>
                  <a:moveTo>
                    <a:pt x="8345" y="0"/>
                  </a:moveTo>
                  <a:cubicBezTo>
                    <a:pt x="8293" y="0"/>
                    <a:pt x="8241" y="0"/>
                    <a:pt x="8189" y="11"/>
                  </a:cubicBezTo>
                  <a:cubicBezTo>
                    <a:pt x="8136" y="11"/>
                    <a:pt x="8084" y="21"/>
                    <a:pt x="8031" y="21"/>
                  </a:cubicBezTo>
                  <a:cubicBezTo>
                    <a:pt x="7979" y="32"/>
                    <a:pt x="7926" y="42"/>
                    <a:pt x="7885" y="53"/>
                  </a:cubicBezTo>
                  <a:cubicBezTo>
                    <a:pt x="7791" y="63"/>
                    <a:pt x="7707" y="95"/>
                    <a:pt x="7623" y="126"/>
                  </a:cubicBezTo>
                  <a:cubicBezTo>
                    <a:pt x="7539" y="158"/>
                    <a:pt x="7456" y="189"/>
                    <a:pt x="7372" y="231"/>
                  </a:cubicBezTo>
                  <a:cubicBezTo>
                    <a:pt x="7214" y="304"/>
                    <a:pt x="7058" y="388"/>
                    <a:pt x="6911" y="482"/>
                  </a:cubicBezTo>
                  <a:cubicBezTo>
                    <a:pt x="6827" y="535"/>
                    <a:pt x="6754" y="577"/>
                    <a:pt x="6681" y="629"/>
                  </a:cubicBezTo>
                  <a:cubicBezTo>
                    <a:pt x="6607" y="681"/>
                    <a:pt x="6534" y="744"/>
                    <a:pt x="6471" y="796"/>
                  </a:cubicBezTo>
                  <a:cubicBezTo>
                    <a:pt x="6338" y="909"/>
                    <a:pt x="6206" y="1020"/>
                    <a:pt x="6084" y="1142"/>
                  </a:cubicBezTo>
                  <a:lnTo>
                    <a:pt x="6084" y="1142"/>
                  </a:lnTo>
                  <a:cubicBezTo>
                    <a:pt x="6084" y="1142"/>
                    <a:pt x="6084" y="1142"/>
                    <a:pt x="6084" y="1142"/>
                  </a:cubicBezTo>
                  <a:lnTo>
                    <a:pt x="6084" y="1142"/>
                  </a:lnTo>
                  <a:cubicBezTo>
                    <a:pt x="6084" y="1142"/>
                    <a:pt x="6084" y="1142"/>
                    <a:pt x="6084" y="1142"/>
                  </a:cubicBezTo>
                  <a:lnTo>
                    <a:pt x="6084" y="1142"/>
                  </a:lnTo>
                  <a:cubicBezTo>
                    <a:pt x="6080" y="1146"/>
                    <a:pt x="6077" y="1149"/>
                    <a:pt x="6073" y="1152"/>
                  </a:cubicBezTo>
                  <a:cubicBezTo>
                    <a:pt x="6075" y="1152"/>
                    <a:pt x="6077" y="1152"/>
                    <a:pt x="6078" y="1151"/>
                  </a:cubicBezTo>
                  <a:lnTo>
                    <a:pt x="6078" y="1151"/>
                  </a:lnTo>
                  <a:cubicBezTo>
                    <a:pt x="6067" y="1166"/>
                    <a:pt x="6051" y="1175"/>
                    <a:pt x="6042" y="1184"/>
                  </a:cubicBezTo>
                  <a:lnTo>
                    <a:pt x="6053" y="1184"/>
                  </a:lnTo>
                  <a:lnTo>
                    <a:pt x="6021" y="1215"/>
                  </a:lnTo>
                  <a:lnTo>
                    <a:pt x="6011" y="1215"/>
                  </a:lnTo>
                  <a:cubicBezTo>
                    <a:pt x="5906" y="1331"/>
                    <a:pt x="5801" y="1445"/>
                    <a:pt x="5697" y="1582"/>
                  </a:cubicBezTo>
                  <a:cubicBezTo>
                    <a:pt x="5644" y="1645"/>
                    <a:pt x="5602" y="1718"/>
                    <a:pt x="5571" y="1791"/>
                  </a:cubicBezTo>
                  <a:cubicBezTo>
                    <a:pt x="5560" y="1812"/>
                    <a:pt x="5560" y="1833"/>
                    <a:pt x="5550" y="1854"/>
                  </a:cubicBezTo>
                  <a:cubicBezTo>
                    <a:pt x="5529" y="1833"/>
                    <a:pt x="5508" y="1812"/>
                    <a:pt x="5476" y="1791"/>
                  </a:cubicBezTo>
                  <a:lnTo>
                    <a:pt x="5288" y="1634"/>
                  </a:lnTo>
                  <a:cubicBezTo>
                    <a:pt x="5215" y="1582"/>
                    <a:pt x="5131" y="1540"/>
                    <a:pt x="5047" y="1498"/>
                  </a:cubicBezTo>
                  <a:cubicBezTo>
                    <a:pt x="4964" y="1456"/>
                    <a:pt x="4880" y="1424"/>
                    <a:pt x="4785" y="1403"/>
                  </a:cubicBezTo>
                  <a:cubicBezTo>
                    <a:pt x="4743" y="1393"/>
                    <a:pt x="4701" y="1383"/>
                    <a:pt x="4659" y="1383"/>
                  </a:cubicBezTo>
                  <a:cubicBezTo>
                    <a:pt x="4618" y="1372"/>
                    <a:pt x="4576" y="1372"/>
                    <a:pt x="4524" y="1372"/>
                  </a:cubicBezTo>
                  <a:cubicBezTo>
                    <a:pt x="4510" y="1369"/>
                    <a:pt x="4495" y="1368"/>
                    <a:pt x="4479" y="1368"/>
                  </a:cubicBezTo>
                  <a:cubicBezTo>
                    <a:pt x="4448" y="1368"/>
                    <a:pt x="4415" y="1372"/>
                    <a:pt x="4387" y="1372"/>
                  </a:cubicBezTo>
                  <a:cubicBezTo>
                    <a:pt x="4345" y="1372"/>
                    <a:pt x="4303" y="1372"/>
                    <a:pt x="4262" y="1383"/>
                  </a:cubicBezTo>
                  <a:cubicBezTo>
                    <a:pt x="4157" y="1393"/>
                    <a:pt x="4052" y="1435"/>
                    <a:pt x="3947" y="1466"/>
                  </a:cubicBezTo>
                  <a:cubicBezTo>
                    <a:pt x="3896" y="1487"/>
                    <a:pt x="3843" y="1508"/>
                    <a:pt x="3791" y="1540"/>
                  </a:cubicBezTo>
                  <a:cubicBezTo>
                    <a:pt x="3738" y="1561"/>
                    <a:pt x="3696" y="1592"/>
                    <a:pt x="3654" y="1624"/>
                  </a:cubicBezTo>
                  <a:cubicBezTo>
                    <a:pt x="3602" y="1666"/>
                    <a:pt x="3550" y="1718"/>
                    <a:pt x="3498" y="1760"/>
                  </a:cubicBezTo>
                  <a:cubicBezTo>
                    <a:pt x="3445" y="1812"/>
                    <a:pt x="3403" y="1854"/>
                    <a:pt x="3361" y="1906"/>
                  </a:cubicBezTo>
                  <a:cubicBezTo>
                    <a:pt x="3309" y="1969"/>
                    <a:pt x="3277" y="2032"/>
                    <a:pt x="3256" y="2095"/>
                  </a:cubicBezTo>
                  <a:cubicBezTo>
                    <a:pt x="3246" y="2105"/>
                    <a:pt x="3246" y="2105"/>
                    <a:pt x="3246" y="2116"/>
                  </a:cubicBezTo>
                  <a:cubicBezTo>
                    <a:pt x="3235" y="2105"/>
                    <a:pt x="3214" y="2095"/>
                    <a:pt x="3204" y="2074"/>
                  </a:cubicBezTo>
                  <a:lnTo>
                    <a:pt x="3016" y="1917"/>
                  </a:lnTo>
                  <a:lnTo>
                    <a:pt x="3016" y="1927"/>
                  </a:lnTo>
                  <a:cubicBezTo>
                    <a:pt x="2995" y="1906"/>
                    <a:pt x="2963" y="1885"/>
                    <a:pt x="2942" y="1864"/>
                  </a:cubicBezTo>
                  <a:lnTo>
                    <a:pt x="2942" y="1864"/>
                  </a:lnTo>
                  <a:cubicBezTo>
                    <a:pt x="2942" y="1864"/>
                    <a:pt x="2942" y="1875"/>
                    <a:pt x="2953" y="1875"/>
                  </a:cubicBezTo>
                  <a:cubicBezTo>
                    <a:pt x="2942" y="1875"/>
                    <a:pt x="2932" y="1864"/>
                    <a:pt x="2932" y="1864"/>
                  </a:cubicBezTo>
                  <a:cubicBezTo>
                    <a:pt x="2869" y="1812"/>
                    <a:pt x="2807" y="1760"/>
                    <a:pt x="2744" y="1718"/>
                  </a:cubicBezTo>
                  <a:cubicBezTo>
                    <a:pt x="2670" y="1676"/>
                    <a:pt x="2597" y="1634"/>
                    <a:pt x="2513" y="1592"/>
                  </a:cubicBezTo>
                  <a:cubicBezTo>
                    <a:pt x="2440" y="1561"/>
                    <a:pt x="2367" y="1529"/>
                    <a:pt x="2272" y="1508"/>
                  </a:cubicBezTo>
                  <a:cubicBezTo>
                    <a:pt x="2199" y="1498"/>
                    <a:pt x="2115" y="1487"/>
                    <a:pt x="2032" y="1477"/>
                  </a:cubicBezTo>
                  <a:cubicBezTo>
                    <a:pt x="1979" y="1466"/>
                    <a:pt x="1937" y="1466"/>
                    <a:pt x="1885" y="1466"/>
                  </a:cubicBezTo>
                  <a:cubicBezTo>
                    <a:pt x="1848" y="1457"/>
                    <a:pt x="1810" y="1456"/>
                    <a:pt x="1765" y="1456"/>
                  </a:cubicBezTo>
                  <a:lnTo>
                    <a:pt x="1765" y="1456"/>
                  </a:lnTo>
                  <a:cubicBezTo>
                    <a:pt x="1693" y="1457"/>
                    <a:pt x="1611" y="1466"/>
                    <a:pt x="1539" y="1466"/>
                  </a:cubicBezTo>
                  <a:lnTo>
                    <a:pt x="1320" y="1498"/>
                  </a:lnTo>
                  <a:cubicBezTo>
                    <a:pt x="1183" y="1519"/>
                    <a:pt x="1037" y="1550"/>
                    <a:pt x="901" y="1582"/>
                  </a:cubicBezTo>
                  <a:lnTo>
                    <a:pt x="890" y="1592"/>
                  </a:lnTo>
                  <a:lnTo>
                    <a:pt x="880" y="1592"/>
                  </a:lnTo>
                  <a:cubicBezTo>
                    <a:pt x="796" y="1613"/>
                    <a:pt x="712" y="1645"/>
                    <a:pt x="629" y="1676"/>
                  </a:cubicBezTo>
                  <a:cubicBezTo>
                    <a:pt x="587" y="1697"/>
                    <a:pt x="555" y="1708"/>
                    <a:pt x="513" y="1729"/>
                  </a:cubicBezTo>
                  <a:cubicBezTo>
                    <a:pt x="471" y="1749"/>
                    <a:pt x="429" y="1760"/>
                    <a:pt x="398" y="1780"/>
                  </a:cubicBezTo>
                  <a:cubicBezTo>
                    <a:pt x="314" y="1812"/>
                    <a:pt x="241" y="1854"/>
                    <a:pt x="178" y="1917"/>
                  </a:cubicBezTo>
                  <a:cubicBezTo>
                    <a:pt x="147" y="1938"/>
                    <a:pt x="115" y="1969"/>
                    <a:pt x="94" y="2001"/>
                  </a:cubicBezTo>
                  <a:cubicBezTo>
                    <a:pt x="73" y="2022"/>
                    <a:pt x="63" y="2032"/>
                    <a:pt x="52" y="2053"/>
                  </a:cubicBezTo>
                  <a:lnTo>
                    <a:pt x="42" y="2064"/>
                  </a:lnTo>
                  <a:cubicBezTo>
                    <a:pt x="31" y="2064"/>
                    <a:pt x="10" y="2074"/>
                    <a:pt x="10" y="2095"/>
                  </a:cubicBezTo>
                  <a:cubicBezTo>
                    <a:pt x="0" y="2116"/>
                    <a:pt x="0" y="2126"/>
                    <a:pt x="10" y="2136"/>
                  </a:cubicBezTo>
                  <a:cubicBezTo>
                    <a:pt x="18" y="2144"/>
                    <a:pt x="36" y="2151"/>
                    <a:pt x="50" y="2151"/>
                  </a:cubicBezTo>
                  <a:cubicBezTo>
                    <a:pt x="55" y="2151"/>
                    <a:pt x="60" y="2150"/>
                    <a:pt x="63" y="2147"/>
                  </a:cubicBezTo>
                  <a:cubicBezTo>
                    <a:pt x="105" y="2136"/>
                    <a:pt x="126" y="2116"/>
                    <a:pt x="147" y="2095"/>
                  </a:cubicBezTo>
                  <a:cubicBezTo>
                    <a:pt x="157" y="2074"/>
                    <a:pt x="178" y="2064"/>
                    <a:pt x="199" y="2043"/>
                  </a:cubicBezTo>
                  <a:cubicBezTo>
                    <a:pt x="241" y="2011"/>
                    <a:pt x="283" y="1990"/>
                    <a:pt x="324" y="1959"/>
                  </a:cubicBezTo>
                  <a:cubicBezTo>
                    <a:pt x="356" y="1938"/>
                    <a:pt x="387" y="1927"/>
                    <a:pt x="429" y="1906"/>
                  </a:cubicBezTo>
                  <a:cubicBezTo>
                    <a:pt x="492" y="1875"/>
                    <a:pt x="566" y="1854"/>
                    <a:pt x="639" y="1822"/>
                  </a:cubicBezTo>
                  <a:cubicBezTo>
                    <a:pt x="701" y="1801"/>
                    <a:pt x="764" y="1780"/>
                    <a:pt x="838" y="1760"/>
                  </a:cubicBezTo>
                  <a:cubicBezTo>
                    <a:pt x="943" y="1729"/>
                    <a:pt x="1037" y="1708"/>
                    <a:pt x="1141" y="1697"/>
                  </a:cubicBezTo>
                  <a:lnTo>
                    <a:pt x="1152" y="1697"/>
                  </a:lnTo>
                  <a:cubicBezTo>
                    <a:pt x="1225" y="1687"/>
                    <a:pt x="1309" y="1676"/>
                    <a:pt x="1382" y="1666"/>
                  </a:cubicBezTo>
                  <a:cubicBezTo>
                    <a:pt x="1455" y="1655"/>
                    <a:pt x="1539" y="1655"/>
                    <a:pt x="1613" y="1655"/>
                  </a:cubicBezTo>
                  <a:lnTo>
                    <a:pt x="1623" y="1655"/>
                  </a:lnTo>
                  <a:cubicBezTo>
                    <a:pt x="1634" y="1655"/>
                    <a:pt x="1634" y="1655"/>
                    <a:pt x="1634" y="1645"/>
                  </a:cubicBezTo>
                  <a:lnTo>
                    <a:pt x="1634" y="1655"/>
                  </a:lnTo>
                  <a:cubicBezTo>
                    <a:pt x="1658" y="1651"/>
                    <a:pt x="1682" y="1650"/>
                    <a:pt x="1707" y="1650"/>
                  </a:cubicBezTo>
                  <a:cubicBezTo>
                    <a:pt x="1757" y="1650"/>
                    <a:pt x="1808" y="1655"/>
                    <a:pt x="1864" y="1655"/>
                  </a:cubicBezTo>
                  <a:cubicBezTo>
                    <a:pt x="1937" y="1666"/>
                    <a:pt x="2000" y="1676"/>
                    <a:pt x="2074" y="1687"/>
                  </a:cubicBezTo>
                  <a:cubicBezTo>
                    <a:pt x="2136" y="1697"/>
                    <a:pt x="2199" y="1718"/>
                    <a:pt x="2262" y="1729"/>
                  </a:cubicBezTo>
                  <a:lnTo>
                    <a:pt x="2356" y="1760"/>
                  </a:lnTo>
                  <a:cubicBezTo>
                    <a:pt x="2409" y="1780"/>
                    <a:pt x="2461" y="1812"/>
                    <a:pt x="2523" y="1843"/>
                  </a:cubicBezTo>
                  <a:cubicBezTo>
                    <a:pt x="2586" y="1875"/>
                    <a:pt x="2660" y="1927"/>
                    <a:pt x="2723" y="1969"/>
                  </a:cubicBezTo>
                  <a:cubicBezTo>
                    <a:pt x="2807" y="2043"/>
                    <a:pt x="2900" y="2105"/>
                    <a:pt x="2995" y="2168"/>
                  </a:cubicBezTo>
                  <a:cubicBezTo>
                    <a:pt x="3037" y="2210"/>
                    <a:pt x="3079" y="2241"/>
                    <a:pt x="3131" y="2283"/>
                  </a:cubicBezTo>
                  <a:cubicBezTo>
                    <a:pt x="3163" y="2304"/>
                    <a:pt x="3194" y="2336"/>
                    <a:pt x="3235" y="2357"/>
                  </a:cubicBezTo>
                  <a:cubicBezTo>
                    <a:pt x="3246" y="2367"/>
                    <a:pt x="3267" y="2367"/>
                    <a:pt x="3277" y="2367"/>
                  </a:cubicBezTo>
                  <a:cubicBezTo>
                    <a:pt x="3309" y="2367"/>
                    <a:pt x="3330" y="2357"/>
                    <a:pt x="3351" y="2336"/>
                  </a:cubicBezTo>
                  <a:cubicBezTo>
                    <a:pt x="3372" y="2315"/>
                    <a:pt x="3382" y="2294"/>
                    <a:pt x="3393" y="2262"/>
                  </a:cubicBezTo>
                  <a:cubicBezTo>
                    <a:pt x="3414" y="2220"/>
                    <a:pt x="3424" y="2168"/>
                    <a:pt x="3435" y="2126"/>
                  </a:cubicBezTo>
                  <a:cubicBezTo>
                    <a:pt x="3445" y="2116"/>
                    <a:pt x="3445" y="2095"/>
                    <a:pt x="3456" y="2085"/>
                  </a:cubicBezTo>
                  <a:cubicBezTo>
                    <a:pt x="3466" y="2064"/>
                    <a:pt x="3487" y="2043"/>
                    <a:pt x="3498" y="2022"/>
                  </a:cubicBezTo>
                  <a:cubicBezTo>
                    <a:pt x="3519" y="2001"/>
                    <a:pt x="3529" y="1980"/>
                    <a:pt x="3550" y="1959"/>
                  </a:cubicBezTo>
                  <a:lnTo>
                    <a:pt x="3560" y="1948"/>
                  </a:lnTo>
                  <a:cubicBezTo>
                    <a:pt x="3623" y="1885"/>
                    <a:pt x="3675" y="1843"/>
                    <a:pt x="3738" y="1791"/>
                  </a:cubicBezTo>
                  <a:cubicBezTo>
                    <a:pt x="3770" y="1770"/>
                    <a:pt x="3801" y="1739"/>
                    <a:pt x="3843" y="1718"/>
                  </a:cubicBezTo>
                  <a:cubicBezTo>
                    <a:pt x="3864" y="1708"/>
                    <a:pt x="3885" y="1697"/>
                    <a:pt x="3916" y="1687"/>
                  </a:cubicBezTo>
                  <a:cubicBezTo>
                    <a:pt x="3979" y="1655"/>
                    <a:pt x="4052" y="1624"/>
                    <a:pt x="4126" y="1603"/>
                  </a:cubicBezTo>
                  <a:lnTo>
                    <a:pt x="4283" y="1571"/>
                  </a:lnTo>
                  <a:cubicBezTo>
                    <a:pt x="4314" y="1571"/>
                    <a:pt x="4345" y="1561"/>
                    <a:pt x="4377" y="1561"/>
                  </a:cubicBezTo>
                  <a:cubicBezTo>
                    <a:pt x="4450" y="1561"/>
                    <a:pt x="4513" y="1561"/>
                    <a:pt x="4587" y="1571"/>
                  </a:cubicBezTo>
                  <a:cubicBezTo>
                    <a:pt x="4639" y="1582"/>
                    <a:pt x="4691" y="1582"/>
                    <a:pt x="4743" y="1603"/>
                  </a:cubicBezTo>
                  <a:cubicBezTo>
                    <a:pt x="4775" y="1613"/>
                    <a:pt x="4806" y="1624"/>
                    <a:pt x="4848" y="1634"/>
                  </a:cubicBezTo>
                  <a:cubicBezTo>
                    <a:pt x="4932" y="1666"/>
                    <a:pt x="5005" y="1708"/>
                    <a:pt x="5078" y="1749"/>
                  </a:cubicBezTo>
                  <a:cubicBezTo>
                    <a:pt x="5089" y="1749"/>
                    <a:pt x="5099" y="1760"/>
                    <a:pt x="5110" y="1760"/>
                  </a:cubicBezTo>
                  <a:lnTo>
                    <a:pt x="5099" y="1760"/>
                  </a:lnTo>
                  <a:cubicBezTo>
                    <a:pt x="5141" y="1780"/>
                    <a:pt x="5173" y="1801"/>
                    <a:pt x="5215" y="1833"/>
                  </a:cubicBezTo>
                  <a:cubicBezTo>
                    <a:pt x="5267" y="1875"/>
                    <a:pt x="5309" y="1906"/>
                    <a:pt x="5361" y="1948"/>
                  </a:cubicBezTo>
                  <a:cubicBezTo>
                    <a:pt x="5403" y="1990"/>
                    <a:pt x="5455" y="2022"/>
                    <a:pt x="5497" y="2064"/>
                  </a:cubicBezTo>
                  <a:cubicBezTo>
                    <a:pt x="5529" y="2074"/>
                    <a:pt x="5550" y="2095"/>
                    <a:pt x="5581" y="2095"/>
                  </a:cubicBezTo>
                  <a:cubicBezTo>
                    <a:pt x="5587" y="2096"/>
                    <a:pt x="5592" y="2097"/>
                    <a:pt x="5598" y="2097"/>
                  </a:cubicBezTo>
                  <a:cubicBezTo>
                    <a:pt x="5636" y="2097"/>
                    <a:pt x="5678" y="2068"/>
                    <a:pt x="5697" y="2032"/>
                  </a:cubicBezTo>
                  <a:cubicBezTo>
                    <a:pt x="5707" y="2011"/>
                    <a:pt x="5717" y="1990"/>
                    <a:pt x="5717" y="1959"/>
                  </a:cubicBezTo>
                  <a:cubicBezTo>
                    <a:pt x="5728" y="1938"/>
                    <a:pt x="5738" y="1906"/>
                    <a:pt x="5748" y="1885"/>
                  </a:cubicBezTo>
                  <a:cubicBezTo>
                    <a:pt x="5759" y="1854"/>
                    <a:pt x="5769" y="1822"/>
                    <a:pt x="5790" y="1801"/>
                  </a:cubicBezTo>
                  <a:cubicBezTo>
                    <a:pt x="5811" y="1760"/>
                    <a:pt x="5832" y="1729"/>
                    <a:pt x="5853" y="1697"/>
                  </a:cubicBezTo>
                  <a:cubicBezTo>
                    <a:pt x="5948" y="1582"/>
                    <a:pt x="6042" y="1466"/>
                    <a:pt x="6157" y="1352"/>
                  </a:cubicBezTo>
                  <a:lnTo>
                    <a:pt x="6178" y="1330"/>
                  </a:lnTo>
                  <a:lnTo>
                    <a:pt x="6178" y="1330"/>
                  </a:lnTo>
                  <a:cubicBezTo>
                    <a:pt x="6178" y="1330"/>
                    <a:pt x="6178" y="1331"/>
                    <a:pt x="6178" y="1331"/>
                  </a:cubicBezTo>
                  <a:lnTo>
                    <a:pt x="6188" y="1320"/>
                  </a:lnTo>
                  <a:lnTo>
                    <a:pt x="6188" y="1320"/>
                  </a:lnTo>
                  <a:lnTo>
                    <a:pt x="6220" y="1289"/>
                  </a:lnTo>
                  <a:cubicBezTo>
                    <a:pt x="6346" y="1152"/>
                    <a:pt x="6492" y="1037"/>
                    <a:pt x="6639" y="922"/>
                  </a:cubicBezTo>
                  <a:lnTo>
                    <a:pt x="6628" y="922"/>
                  </a:lnTo>
                  <a:lnTo>
                    <a:pt x="6660" y="891"/>
                  </a:lnTo>
                  <a:cubicBezTo>
                    <a:pt x="6796" y="796"/>
                    <a:pt x="6932" y="702"/>
                    <a:pt x="7068" y="619"/>
                  </a:cubicBezTo>
                  <a:cubicBezTo>
                    <a:pt x="7204" y="535"/>
                    <a:pt x="7351" y="461"/>
                    <a:pt x="7498" y="398"/>
                  </a:cubicBezTo>
                  <a:cubicBezTo>
                    <a:pt x="7581" y="356"/>
                    <a:pt x="7665" y="325"/>
                    <a:pt x="7749" y="294"/>
                  </a:cubicBezTo>
                  <a:cubicBezTo>
                    <a:pt x="7822" y="284"/>
                    <a:pt x="7895" y="263"/>
                    <a:pt x="7968" y="252"/>
                  </a:cubicBezTo>
                  <a:cubicBezTo>
                    <a:pt x="8073" y="231"/>
                    <a:pt x="8189" y="231"/>
                    <a:pt x="8293" y="221"/>
                  </a:cubicBezTo>
                  <a:cubicBezTo>
                    <a:pt x="8366" y="221"/>
                    <a:pt x="8440" y="221"/>
                    <a:pt x="8503" y="231"/>
                  </a:cubicBezTo>
                  <a:cubicBezTo>
                    <a:pt x="8566" y="231"/>
                    <a:pt x="8618" y="179"/>
                    <a:pt x="8618" y="126"/>
                  </a:cubicBezTo>
                  <a:cubicBezTo>
                    <a:pt x="8628" y="74"/>
                    <a:pt x="8587" y="21"/>
                    <a:pt x="8534" y="11"/>
                  </a:cubicBezTo>
                  <a:cubicBezTo>
                    <a:pt x="8471" y="0"/>
                    <a:pt x="8408" y="0"/>
                    <a:pt x="8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7848785" y="184853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7913621" y="2038462"/>
              <a:ext cx="135802" cy="25166"/>
            </a:xfrm>
            <a:custGeom>
              <a:avLst/>
              <a:gdLst/>
              <a:ahLst/>
              <a:cxnLst/>
              <a:rect l="l" t="t" r="r" b="b"/>
              <a:pathLst>
                <a:path w="4430" h="821" extrusionOk="0">
                  <a:moveTo>
                    <a:pt x="4320" y="1"/>
                  </a:moveTo>
                  <a:cubicBezTo>
                    <a:pt x="4252" y="1"/>
                    <a:pt x="4186" y="18"/>
                    <a:pt x="4127" y="35"/>
                  </a:cubicBezTo>
                  <a:cubicBezTo>
                    <a:pt x="4043" y="46"/>
                    <a:pt x="3959" y="67"/>
                    <a:pt x="3875" y="77"/>
                  </a:cubicBezTo>
                  <a:cubicBezTo>
                    <a:pt x="3802" y="88"/>
                    <a:pt x="3718" y="98"/>
                    <a:pt x="3645" y="108"/>
                  </a:cubicBezTo>
                  <a:cubicBezTo>
                    <a:pt x="3571" y="119"/>
                    <a:pt x="3498" y="119"/>
                    <a:pt x="3425" y="129"/>
                  </a:cubicBezTo>
                  <a:cubicBezTo>
                    <a:pt x="3268" y="150"/>
                    <a:pt x="3110" y="171"/>
                    <a:pt x="2964" y="192"/>
                  </a:cubicBezTo>
                  <a:cubicBezTo>
                    <a:pt x="2796" y="213"/>
                    <a:pt x="2619" y="234"/>
                    <a:pt x="2451" y="265"/>
                  </a:cubicBezTo>
                  <a:cubicBezTo>
                    <a:pt x="2367" y="286"/>
                    <a:pt x="2284" y="297"/>
                    <a:pt x="2200" y="318"/>
                  </a:cubicBezTo>
                  <a:cubicBezTo>
                    <a:pt x="2116" y="328"/>
                    <a:pt x="2032" y="349"/>
                    <a:pt x="1949" y="360"/>
                  </a:cubicBezTo>
                  <a:cubicBezTo>
                    <a:pt x="1865" y="370"/>
                    <a:pt x="1781" y="391"/>
                    <a:pt x="1697" y="402"/>
                  </a:cubicBezTo>
                  <a:cubicBezTo>
                    <a:pt x="1613" y="423"/>
                    <a:pt x="1530" y="433"/>
                    <a:pt x="1446" y="454"/>
                  </a:cubicBezTo>
                  <a:cubicBezTo>
                    <a:pt x="1372" y="475"/>
                    <a:pt x="1288" y="495"/>
                    <a:pt x="1216" y="506"/>
                  </a:cubicBezTo>
                  <a:cubicBezTo>
                    <a:pt x="1132" y="527"/>
                    <a:pt x="1048" y="537"/>
                    <a:pt x="964" y="558"/>
                  </a:cubicBezTo>
                  <a:cubicBezTo>
                    <a:pt x="797" y="590"/>
                    <a:pt x="639" y="611"/>
                    <a:pt x="472" y="653"/>
                  </a:cubicBezTo>
                  <a:cubicBezTo>
                    <a:pt x="388" y="674"/>
                    <a:pt x="304" y="684"/>
                    <a:pt x="220" y="705"/>
                  </a:cubicBezTo>
                  <a:cubicBezTo>
                    <a:pt x="179" y="716"/>
                    <a:pt x="148" y="726"/>
                    <a:pt x="106" y="726"/>
                  </a:cubicBezTo>
                  <a:cubicBezTo>
                    <a:pt x="85" y="737"/>
                    <a:pt x="64" y="737"/>
                    <a:pt x="43" y="737"/>
                  </a:cubicBezTo>
                  <a:cubicBezTo>
                    <a:pt x="32" y="747"/>
                    <a:pt x="22" y="747"/>
                    <a:pt x="11" y="758"/>
                  </a:cubicBezTo>
                  <a:cubicBezTo>
                    <a:pt x="1" y="768"/>
                    <a:pt x="1" y="800"/>
                    <a:pt x="22" y="810"/>
                  </a:cubicBezTo>
                  <a:cubicBezTo>
                    <a:pt x="22" y="810"/>
                    <a:pt x="32" y="820"/>
                    <a:pt x="43" y="820"/>
                  </a:cubicBezTo>
                  <a:lnTo>
                    <a:pt x="53" y="820"/>
                  </a:lnTo>
                  <a:cubicBezTo>
                    <a:pt x="74" y="820"/>
                    <a:pt x="85" y="820"/>
                    <a:pt x="95" y="810"/>
                  </a:cubicBezTo>
                  <a:cubicBezTo>
                    <a:pt x="127" y="810"/>
                    <a:pt x="158" y="810"/>
                    <a:pt x="189" y="800"/>
                  </a:cubicBezTo>
                  <a:cubicBezTo>
                    <a:pt x="262" y="789"/>
                    <a:pt x="325" y="789"/>
                    <a:pt x="388" y="779"/>
                  </a:cubicBezTo>
                  <a:cubicBezTo>
                    <a:pt x="399" y="768"/>
                    <a:pt x="409" y="768"/>
                    <a:pt x="409" y="768"/>
                  </a:cubicBezTo>
                  <a:lnTo>
                    <a:pt x="430" y="768"/>
                  </a:lnTo>
                  <a:cubicBezTo>
                    <a:pt x="504" y="758"/>
                    <a:pt x="566" y="747"/>
                    <a:pt x="639" y="737"/>
                  </a:cubicBezTo>
                  <a:cubicBezTo>
                    <a:pt x="776" y="716"/>
                    <a:pt x="922" y="695"/>
                    <a:pt x="1058" y="674"/>
                  </a:cubicBezTo>
                  <a:cubicBezTo>
                    <a:pt x="1205" y="653"/>
                    <a:pt x="1351" y="621"/>
                    <a:pt x="1498" y="590"/>
                  </a:cubicBezTo>
                  <a:cubicBezTo>
                    <a:pt x="1665" y="558"/>
                    <a:pt x="1833" y="527"/>
                    <a:pt x="2001" y="506"/>
                  </a:cubicBezTo>
                  <a:cubicBezTo>
                    <a:pt x="2084" y="495"/>
                    <a:pt x="2168" y="475"/>
                    <a:pt x="2242" y="464"/>
                  </a:cubicBezTo>
                  <a:cubicBezTo>
                    <a:pt x="2326" y="454"/>
                    <a:pt x="2409" y="433"/>
                    <a:pt x="2493" y="423"/>
                  </a:cubicBezTo>
                  <a:cubicBezTo>
                    <a:pt x="2514" y="423"/>
                    <a:pt x="2535" y="412"/>
                    <a:pt x="2556" y="412"/>
                  </a:cubicBezTo>
                  <a:lnTo>
                    <a:pt x="2996" y="349"/>
                  </a:lnTo>
                  <a:cubicBezTo>
                    <a:pt x="3152" y="339"/>
                    <a:pt x="3310" y="307"/>
                    <a:pt x="3466" y="297"/>
                  </a:cubicBezTo>
                  <a:cubicBezTo>
                    <a:pt x="3550" y="286"/>
                    <a:pt x="3634" y="276"/>
                    <a:pt x="3708" y="276"/>
                  </a:cubicBezTo>
                  <a:cubicBezTo>
                    <a:pt x="3791" y="265"/>
                    <a:pt x="3875" y="255"/>
                    <a:pt x="3959" y="234"/>
                  </a:cubicBezTo>
                  <a:cubicBezTo>
                    <a:pt x="4043" y="223"/>
                    <a:pt x="4116" y="213"/>
                    <a:pt x="4199" y="202"/>
                  </a:cubicBezTo>
                  <a:cubicBezTo>
                    <a:pt x="4262" y="192"/>
                    <a:pt x="4336" y="181"/>
                    <a:pt x="4399" y="150"/>
                  </a:cubicBezTo>
                  <a:cubicBezTo>
                    <a:pt x="4420" y="129"/>
                    <a:pt x="4430" y="98"/>
                    <a:pt x="4430" y="67"/>
                  </a:cubicBezTo>
                  <a:cubicBezTo>
                    <a:pt x="4420" y="35"/>
                    <a:pt x="4399" y="14"/>
                    <a:pt x="4367" y="4"/>
                  </a:cubicBezTo>
                  <a:cubicBezTo>
                    <a:pt x="4351" y="2"/>
                    <a:pt x="4335" y="1"/>
                    <a:pt x="4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8037191" y="2032147"/>
              <a:ext cx="368" cy="337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2" y="10"/>
                    <a:pt x="1" y="10"/>
                  </a:cubicBezTo>
                  <a:cubicBezTo>
                    <a:pt x="12" y="1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7977506" y="2041128"/>
              <a:ext cx="368" cy="31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7908808" y="2025066"/>
              <a:ext cx="145458" cy="26668"/>
            </a:xfrm>
            <a:custGeom>
              <a:avLst/>
              <a:gdLst/>
              <a:ahLst/>
              <a:cxnLst/>
              <a:rect l="l" t="t" r="r" b="b"/>
              <a:pathLst>
                <a:path w="4745" h="870" extrusionOk="0">
                  <a:moveTo>
                    <a:pt x="4640" y="1"/>
                  </a:moveTo>
                  <a:cubicBezTo>
                    <a:pt x="4535" y="1"/>
                    <a:pt x="4430" y="22"/>
                    <a:pt x="4325" y="32"/>
                  </a:cubicBezTo>
                  <a:cubicBezTo>
                    <a:pt x="4273" y="43"/>
                    <a:pt x="4210" y="53"/>
                    <a:pt x="4158" y="64"/>
                  </a:cubicBezTo>
                  <a:cubicBezTo>
                    <a:pt x="4063" y="74"/>
                    <a:pt x="3959" y="85"/>
                    <a:pt x="3865" y="95"/>
                  </a:cubicBezTo>
                  <a:cubicBezTo>
                    <a:pt x="3770" y="106"/>
                    <a:pt x="3665" y="127"/>
                    <a:pt x="3572" y="137"/>
                  </a:cubicBezTo>
                  <a:cubicBezTo>
                    <a:pt x="3498" y="148"/>
                    <a:pt x="3425" y="158"/>
                    <a:pt x="3341" y="169"/>
                  </a:cubicBezTo>
                  <a:cubicBezTo>
                    <a:pt x="3267" y="179"/>
                    <a:pt x="3184" y="189"/>
                    <a:pt x="3111" y="200"/>
                  </a:cubicBezTo>
                  <a:cubicBezTo>
                    <a:pt x="2932" y="210"/>
                    <a:pt x="2765" y="241"/>
                    <a:pt x="2597" y="273"/>
                  </a:cubicBezTo>
                  <a:cubicBezTo>
                    <a:pt x="2524" y="294"/>
                    <a:pt x="2441" y="304"/>
                    <a:pt x="2357" y="325"/>
                  </a:cubicBezTo>
                  <a:cubicBezTo>
                    <a:pt x="2273" y="336"/>
                    <a:pt x="2189" y="346"/>
                    <a:pt x="2106" y="367"/>
                  </a:cubicBezTo>
                  <a:cubicBezTo>
                    <a:pt x="2022" y="378"/>
                    <a:pt x="1938" y="388"/>
                    <a:pt x="1854" y="409"/>
                  </a:cubicBezTo>
                  <a:cubicBezTo>
                    <a:pt x="1770" y="420"/>
                    <a:pt x="1697" y="441"/>
                    <a:pt x="1613" y="462"/>
                  </a:cubicBezTo>
                  <a:lnTo>
                    <a:pt x="1110" y="556"/>
                  </a:lnTo>
                  <a:cubicBezTo>
                    <a:pt x="943" y="587"/>
                    <a:pt x="786" y="629"/>
                    <a:pt x="619" y="671"/>
                  </a:cubicBezTo>
                  <a:lnTo>
                    <a:pt x="367" y="734"/>
                  </a:lnTo>
                  <a:cubicBezTo>
                    <a:pt x="284" y="755"/>
                    <a:pt x="210" y="776"/>
                    <a:pt x="126" y="786"/>
                  </a:cubicBezTo>
                  <a:cubicBezTo>
                    <a:pt x="105" y="786"/>
                    <a:pt x="95" y="797"/>
                    <a:pt x="74" y="797"/>
                  </a:cubicBezTo>
                  <a:lnTo>
                    <a:pt x="32" y="797"/>
                  </a:lnTo>
                  <a:cubicBezTo>
                    <a:pt x="32" y="797"/>
                    <a:pt x="21" y="797"/>
                    <a:pt x="21" y="807"/>
                  </a:cubicBezTo>
                  <a:cubicBezTo>
                    <a:pt x="11" y="807"/>
                    <a:pt x="0" y="818"/>
                    <a:pt x="0" y="828"/>
                  </a:cubicBezTo>
                  <a:cubicBezTo>
                    <a:pt x="0" y="849"/>
                    <a:pt x="11" y="860"/>
                    <a:pt x="32" y="870"/>
                  </a:cubicBezTo>
                  <a:lnTo>
                    <a:pt x="95" y="870"/>
                  </a:lnTo>
                  <a:cubicBezTo>
                    <a:pt x="137" y="870"/>
                    <a:pt x="168" y="870"/>
                    <a:pt x="210" y="860"/>
                  </a:cubicBezTo>
                  <a:cubicBezTo>
                    <a:pt x="284" y="849"/>
                    <a:pt x="367" y="839"/>
                    <a:pt x="440" y="828"/>
                  </a:cubicBezTo>
                  <a:cubicBezTo>
                    <a:pt x="598" y="797"/>
                    <a:pt x="744" y="765"/>
                    <a:pt x="901" y="744"/>
                  </a:cubicBezTo>
                  <a:lnTo>
                    <a:pt x="891" y="744"/>
                  </a:lnTo>
                  <a:cubicBezTo>
                    <a:pt x="922" y="744"/>
                    <a:pt x="954" y="734"/>
                    <a:pt x="985" y="734"/>
                  </a:cubicBezTo>
                  <a:lnTo>
                    <a:pt x="975" y="734"/>
                  </a:lnTo>
                  <a:cubicBezTo>
                    <a:pt x="1079" y="713"/>
                    <a:pt x="1184" y="702"/>
                    <a:pt x="1289" y="681"/>
                  </a:cubicBezTo>
                  <a:lnTo>
                    <a:pt x="1341" y="681"/>
                  </a:lnTo>
                  <a:cubicBezTo>
                    <a:pt x="1540" y="650"/>
                    <a:pt x="1750" y="608"/>
                    <a:pt x="1948" y="576"/>
                  </a:cubicBezTo>
                  <a:cubicBezTo>
                    <a:pt x="2022" y="556"/>
                    <a:pt x="2106" y="545"/>
                    <a:pt x="2189" y="535"/>
                  </a:cubicBezTo>
                  <a:lnTo>
                    <a:pt x="2199" y="535"/>
                  </a:lnTo>
                  <a:cubicBezTo>
                    <a:pt x="2210" y="535"/>
                    <a:pt x="2220" y="535"/>
                    <a:pt x="2231" y="525"/>
                  </a:cubicBezTo>
                  <a:lnTo>
                    <a:pt x="2241" y="525"/>
                  </a:lnTo>
                  <a:cubicBezTo>
                    <a:pt x="2483" y="493"/>
                    <a:pt x="2723" y="430"/>
                    <a:pt x="2974" y="388"/>
                  </a:cubicBezTo>
                  <a:lnTo>
                    <a:pt x="2974" y="388"/>
                  </a:lnTo>
                  <a:lnTo>
                    <a:pt x="2964" y="399"/>
                  </a:lnTo>
                  <a:cubicBezTo>
                    <a:pt x="2974" y="388"/>
                    <a:pt x="2974" y="388"/>
                    <a:pt x="2985" y="388"/>
                  </a:cubicBezTo>
                  <a:lnTo>
                    <a:pt x="3006" y="388"/>
                  </a:lnTo>
                  <a:cubicBezTo>
                    <a:pt x="3205" y="357"/>
                    <a:pt x="3404" y="346"/>
                    <a:pt x="3613" y="304"/>
                  </a:cubicBezTo>
                  <a:lnTo>
                    <a:pt x="3613" y="304"/>
                  </a:lnTo>
                  <a:lnTo>
                    <a:pt x="3603" y="315"/>
                  </a:lnTo>
                  <a:cubicBezTo>
                    <a:pt x="3623" y="304"/>
                    <a:pt x="3655" y="304"/>
                    <a:pt x="3686" y="294"/>
                  </a:cubicBezTo>
                  <a:lnTo>
                    <a:pt x="3938" y="262"/>
                  </a:lnTo>
                  <a:cubicBezTo>
                    <a:pt x="4021" y="262"/>
                    <a:pt x="4116" y="252"/>
                    <a:pt x="4200" y="231"/>
                  </a:cubicBezTo>
                  <a:lnTo>
                    <a:pt x="4221" y="231"/>
                  </a:lnTo>
                  <a:cubicBezTo>
                    <a:pt x="4242" y="231"/>
                    <a:pt x="4252" y="231"/>
                    <a:pt x="4263" y="220"/>
                  </a:cubicBezTo>
                  <a:lnTo>
                    <a:pt x="4263" y="231"/>
                  </a:lnTo>
                  <a:lnTo>
                    <a:pt x="4451" y="200"/>
                  </a:lnTo>
                  <a:cubicBezTo>
                    <a:pt x="4524" y="189"/>
                    <a:pt x="4587" y="179"/>
                    <a:pt x="4660" y="179"/>
                  </a:cubicBezTo>
                  <a:cubicBezTo>
                    <a:pt x="4702" y="169"/>
                    <a:pt x="4744" y="127"/>
                    <a:pt x="4733" y="74"/>
                  </a:cubicBezTo>
                  <a:cubicBezTo>
                    <a:pt x="4733" y="53"/>
                    <a:pt x="4723" y="32"/>
                    <a:pt x="4702" y="22"/>
                  </a:cubicBezTo>
                  <a:cubicBezTo>
                    <a:pt x="4691" y="1"/>
                    <a:pt x="466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7974624" y="1899269"/>
              <a:ext cx="31" cy="337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7911383" y="1961830"/>
              <a:ext cx="31" cy="36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7902707" y="1878394"/>
              <a:ext cx="140645" cy="146703"/>
            </a:xfrm>
            <a:custGeom>
              <a:avLst/>
              <a:gdLst/>
              <a:ahLst/>
              <a:cxnLst/>
              <a:rect l="l" t="t" r="r" b="b"/>
              <a:pathLst>
                <a:path w="4588" h="4786" extrusionOk="0">
                  <a:moveTo>
                    <a:pt x="1435" y="3516"/>
                  </a:moveTo>
                  <a:cubicBezTo>
                    <a:pt x="1435" y="3517"/>
                    <a:pt x="1435" y="3518"/>
                    <a:pt x="1435" y="3519"/>
                  </a:cubicBezTo>
                  <a:cubicBezTo>
                    <a:pt x="1435" y="3519"/>
                    <a:pt x="1435" y="3517"/>
                    <a:pt x="1435" y="3516"/>
                  </a:cubicBezTo>
                  <a:close/>
                  <a:moveTo>
                    <a:pt x="2000" y="346"/>
                  </a:moveTo>
                  <a:cubicBezTo>
                    <a:pt x="2084" y="503"/>
                    <a:pt x="2158" y="660"/>
                    <a:pt x="2221" y="817"/>
                  </a:cubicBezTo>
                  <a:lnTo>
                    <a:pt x="2252" y="880"/>
                  </a:lnTo>
                  <a:cubicBezTo>
                    <a:pt x="2284" y="975"/>
                    <a:pt x="2326" y="1058"/>
                    <a:pt x="2357" y="1152"/>
                  </a:cubicBezTo>
                  <a:cubicBezTo>
                    <a:pt x="2377" y="1236"/>
                    <a:pt x="2398" y="1320"/>
                    <a:pt x="2430" y="1393"/>
                  </a:cubicBezTo>
                  <a:cubicBezTo>
                    <a:pt x="2440" y="1424"/>
                    <a:pt x="2461" y="1456"/>
                    <a:pt x="2482" y="1477"/>
                  </a:cubicBezTo>
                  <a:cubicBezTo>
                    <a:pt x="2503" y="1487"/>
                    <a:pt x="2514" y="1498"/>
                    <a:pt x="2535" y="1498"/>
                  </a:cubicBezTo>
                  <a:cubicBezTo>
                    <a:pt x="2566" y="1498"/>
                    <a:pt x="2587" y="1487"/>
                    <a:pt x="2619" y="1466"/>
                  </a:cubicBezTo>
                  <a:cubicBezTo>
                    <a:pt x="2661" y="1445"/>
                    <a:pt x="2692" y="1424"/>
                    <a:pt x="2733" y="1393"/>
                  </a:cubicBezTo>
                  <a:cubicBezTo>
                    <a:pt x="2775" y="1372"/>
                    <a:pt x="2817" y="1351"/>
                    <a:pt x="2849" y="1331"/>
                  </a:cubicBezTo>
                  <a:cubicBezTo>
                    <a:pt x="2943" y="1278"/>
                    <a:pt x="3027" y="1236"/>
                    <a:pt x="3121" y="1184"/>
                  </a:cubicBezTo>
                  <a:cubicBezTo>
                    <a:pt x="3205" y="1131"/>
                    <a:pt x="3299" y="1079"/>
                    <a:pt x="3383" y="1026"/>
                  </a:cubicBezTo>
                  <a:lnTo>
                    <a:pt x="3383" y="1026"/>
                  </a:lnTo>
                  <a:lnTo>
                    <a:pt x="3373" y="1037"/>
                  </a:lnTo>
                  <a:cubicBezTo>
                    <a:pt x="3383" y="1026"/>
                    <a:pt x="3394" y="1026"/>
                    <a:pt x="3404" y="1016"/>
                  </a:cubicBezTo>
                  <a:cubicBezTo>
                    <a:pt x="3404" y="1016"/>
                    <a:pt x="3408" y="1016"/>
                    <a:pt x="3415" y="1013"/>
                  </a:cubicBezTo>
                  <a:lnTo>
                    <a:pt x="3415" y="1013"/>
                  </a:lnTo>
                  <a:cubicBezTo>
                    <a:pt x="3414" y="1014"/>
                    <a:pt x="3414" y="1015"/>
                    <a:pt x="3414" y="1016"/>
                  </a:cubicBezTo>
                  <a:cubicBezTo>
                    <a:pt x="3445" y="995"/>
                    <a:pt x="3477" y="975"/>
                    <a:pt x="3508" y="964"/>
                  </a:cubicBezTo>
                  <a:lnTo>
                    <a:pt x="3508" y="964"/>
                  </a:lnTo>
                  <a:lnTo>
                    <a:pt x="3445" y="1089"/>
                  </a:lnTo>
                  <a:cubicBezTo>
                    <a:pt x="3404" y="1184"/>
                    <a:pt x="3362" y="1268"/>
                    <a:pt x="3310" y="1351"/>
                  </a:cubicBezTo>
                  <a:cubicBezTo>
                    <a:pt x="3268" y="1435"/>
                    <a:pt x="3215" y="1508"/>
                    <a:pt x="3173" y="1592"/>
                  </a:cubicBezTo>
                  <a:lnTo>
                    <a:pt x="3110" y="1687"/>
                  </a:lnTo>
                  <a:cubicBezTo>
                    <a:pt x="3089" y="1718"/>
                    <a:pt x="3069" y="1749"/>
                    <a:pt x="3069" y="1791"/>
                  </a:cubicBezTo>
                  <a:cubicBezTo>
                    <a:pt x="3079" y="1843"/>
                    <a:pt x="3110" y="1875"/>
                    <a:pt x="3163" y="1896"/>
                  </a:cubicBezTo>
                  <a:cubicBezTo>
                    <a:pt x="3205" y="1906"/>
                    <a:pt x="3247" y="1906"/>
                    <a:pt x="3289" y="1917"/>
                  </a:cubicBezTo>
                  <a:cubicBezTo>
                    <a:pt x="3383" y="1938"/>
                    <a:pt x="3477" y="1948"/>
                    <a:pt x="3582" y="1959"/>
                  </a:cubicBezTo>
                  <a:cubicBezTo>
                    <a:pt x="3676" y="1980"/>
                    <a:pt x="3771" y="2001"/>
                    <a:pt x="3864" y="2011"/>
                  </a:cubicBezTo>
                  <a:cubicBezTo>
                    <a:pt x="3959" y="2032"/>
                    <a:pt x="4053" y="2053"/>
                    <a:pt x="4147" y="2064"/>
                  </a:cubicBezTo>
                  <a:lnTo>
                    <a:pt x="4168" y="2064"/>
                  </a:lnTo>
                  <a:cubicBezTo>
                    <a:pt x="4147" y="2084"/>
                    <a:pt x="4116" y="2105"/>
                    <a:pt x="4095" y="2126"/>
                  </a:cubicBezTo>
                  <a:cubicBezTo>
                    <a:pt x="3969" y="2210"/>
                    <a:pt x="3843" y="2304"/>
                    <a:pt x="3708" y="2378"/>
                  </a:cubicBezTo>
                  <a:lnTo>
                    <a:pt x="3362" y="2566"/>
                  </a:lnTo>
                  <a:cubicBezTo>
                    <a:pt x="3341" y="2576"/>
                    <a:pt x="3320" y="2576"/>
                    <a:pt x="3310" y="2597"/>
                  </a:cubicBezTo>
                  <a:cubicBezTo>
                    <a:pt x="3268" y="2629"/>
                    <a:pt x="3247" y="2681"/>
                    <a:pt x="3268" y="2734"/>
                  </a:cubicBezTo>
                  <a:cubicBezTo>
                    <a:pt x="3268" y="2744"/>
                    <a:pt x="3278" y="2765"/>
                    <a:pt x="3289" y="2776"/>
                  </a:cubicBezTo>
                  <a:cubicBezTo>
                    <a:pt x="3299" y="2796"/>
                    <a:pt x="3310" y="2807"/>
                    <a:pt x="3310" y="2827"/>
                  </a:cubicBezTo>
                  <a:cubicBezTo>
                    <a:pt x="3352" y="2911"/>
                    <a:pt x="3404" y="2995"/>
                    <a:pt x="3445" y="3079"/>
                  </a:cubicBezTo>
                  <a:cubicBezTo>
                    <a:pt x="3487" y="3163"/>
                    <a:pt x="3529" y="3246"/>
                    <a:pt x="3582" y="3341"/>
                  </a:cubicBezTo>
                  <a:cubicBezTo>
                    <a:pt x="3624" y="3425"/>
                    <a:pt x="3655" y="3509"/>
                    <a:pt x="3708" y="3592"/>
                  </a:cubicBezTo>
                  <a:cubicBezTo>
                    <a:pt x="3655" y="3571"/>
                    <a:pt x="3603" y="3550"/>
                    <a:pt x="3550" y="3540"/>
                  </a:cubicBezTo>
                  <a:cubicBezTo>
                    <a:pt x="3456" y="3498"/>
                    <a:pt x="3362" y="3446"/>
                    <a:pt x="3278" y="3393"/>
                  </a:cubicBezTo>
                  <a:lnTo>
                    <a:pt x="3121" y="3299"/>
                  </a:lnTo>
                  <a:cubicBezTo>
                    <a:pt x="3079" y="3267"/>
                    <a:pt x="3027" y="3236"/>
                    <a:pt x="2975" y="3236"/>
                  </a:cubicBezTo>
                  <a:cubicBezTo>
                    <a:pt x="2922" y="3236"/>
                    <a:pt x="2880" y="3278"/>
                    <a:pt x="2859" y="3320"/>
                  </a:cubicBezTo>
                  <a:cubicBezTo>
                    <a:pt x="2859" y="3341"/>
                    <a:pt x="2849" y="3372"/>
                    <a:pt x="2849" y="3393"/>
                  </a:cubicBezTo>
                  <a:cubicBezTo>
                    <a:pt x="2849" y="3456"/>
                    <a:pt x="2838" y="3519"/>
                    <a:pt x="2838" y="3592"/>
                  </a:cubicBezTo>
                  <a:cubicBezTo>
                    <a:pt x="2817" y="3676"/>
                    <a:pt x="2807" y="3749"/>
                    <a:pt x="2796" y="3833"/>
                  </a:cubicBezTo>
                  <a:cubicBezTo>
                    <a:pt x="2786" y="3937"/>
                    <a:pt x="2775" y="4042"/>
                    <a:pt x="2754" y="4137"/>
                  </a:cubicBezTo>
                  <a:lnTo>
                    <a:pt x="2754" y="4147"/>
                  </a:lnTo>
                  <a:lnTo>
                    <a:pt x="2723" y="4335"/>
                  </a:lnTo>
                  <a:cubicBezTo>
                    <a:pt x="2723" y="4314"/>
                    <a:pt x="2713" y="4304"/>
                    <a:pt x="2702" y="4293"/>
                  </a:cubicBezTo>
                  <a:cubicBezTo>
                    <a:pt x="2640" y="4189"/>
                    <a:pt x="2577" y="4095"/>
                    <a:pt x="2514" y="3990"/>
                  </a:cubicBezTo>
                  <a:lnTo>
                    <a:pt x="2514" y="3979"/>
                  </a:lnTo>
                  <a:cubicBezTo>
                    <a:pt x="2503" y="3979"/>
                    <a:pt x="2503" y="3969"/>
                    <a:pt x="2503" y="3969"/>
                  </a:cubicBezTo>
                  <a:cubicBezTo>
                    <a:pt x="2503" y="3969"/>
                    <a:pt x="2493" y="3958"/>
                    <a:pt x="2493" y="3948"/>
                  </a:cubicBezTo>
                  <a:lnTo>
                    <a:pt x="2482" y="3937"/>
                  </a:lnTo>
                  <a:lnTo>
                    <a:pt x="2482" y="3927"/>
                  </a:lnTo>
                  <a:lnTo>
                    <a:pt x="2472" y="3916"/>
                  </a:lnTo>
                  <a:cubicBezTo>
                    <a:pt x="2419" y="3823"/>
                    <a:pt x="2377" y="3739"/>
                    <a:pt x="2326" y="3644"/>
                  </a:cubicBezTo>
                  <a:cubicBezTo>
                    <a:pt x="2284" y="3560"/>
                    <a:pt x="2252" y="3477"/>
                    <a:pt x="2210" y="3404"/>
                  </a:cubicBezTo>
                  <a:cubicBezTo>
                    <a:pt x="2200" y="3383"/>
                    <a:pt x="2189" y="3351"/>
                    <a:pt x="2168" y="3330"/>
                  </a:cubicBezTo>
                  <a:cubicBezTo>
                    <a:pt x="2151" y="3302"/>
                    <a:pt x="2118" y="3285"/>
                    <a:pt x="2085" y="3285"/>
                  </a:cubicBezTo>
                  <a:cubicBezTo>
                    <a:pt x="2058" y="3285"/>
                    <a:pt x="2030" y="3296"/>
                    <a:pt x="2011" y="3320"/>
                  </a:cubicBezTo>
                  <a:cubicBezTo>
                    <a:pt x="1980" y="3341"/>
                    <a:pt x="1969" y="3362"/>
                    <a:pt x="1949" y="3383"/>
                  </a:cubicBezTo>
                  <a:cubicBezTo>
                    <a:pt x="1928" y="3425"/>
                    <a:pt x="1907" y="3467"/>
                    <a:pt x="1875" y="3509"/>
                  </a:cubicBezTo>
                  <a:cubicBezTo>
                    <a:pt x="1833" y="3592"/>
                    <a:pt x="1791" y="3665"/>
                    <a:pt x="1749" y="3749"/>
                  </a:cubicBezTo>
                  <a:lnTo>
                    <a:pt x="1624" y="3969"/>
                  </a:lnTo>
                  <a:lnTo>
                    <a:pt x="1530" y="4126"/>
                  </a:lnTo>
                  <a:cubicBezTo>
                    <a:pt x="1530" y="4105"/>
                    <a:pt x="1519" y="4095"/>
                    <a:pt x="1519" y="4084"/>
                  </a:cubicBezTo>
                  <a:cubicBezTo>
                    <a:pt x="1509" y="4011"/>
                    <a:pt x="1498" y="3948"/>
                    <a:pt x="1488" y="3885"/>
                  </a:cubicBezTo>
                  <a:lnTo>
                    <a:pt x="1425" y="3509"/>
                  </a:lnTo>
                  <a:lnTo>
                    <a:pt x="1425" y="3509"/>
                  </a:lnTo>
                  <a:cubicBezTo>
                    <a:pt x="1431" y="3509"/>
                    <a:pt x="1434" y="3513"/>
                    <a:pt x="1435" y="3516"/>
                  </a:cubicBezTo>
                  <a:lnTo>
                    <a:pt x="1435" y="3516"/>
                  </a:lnTo>
                  <a:cubicBezTo>
                    <a:pt x="1425" y="3453"/>
                    <a:pt x="1414" y="3382"/>
                    <a:pt x="1414" y="3320"/>
                  </a:cubicBezTo>
                  <a:cubicBezTo>
                    <a:pt x="1425" y="3288"/>
                    <a:pt x="1425" y="3257"/>
                    <a:pt x="1425" y="3225"/>
                  </a:cubicBezTo>
                  <a:cubicBezTo>
                    <a:pt x="1404" y="3183"/>
                    <a:pt x="1362" y="3163"/>
                    <a:pt x="1320" y="3152"/>
                  </a:cubicBezTo>
                  <a:cubicBezTo>
                    <a:pt x="1257" y="3132"/>
                    <a:pt x="1195" y="3121"/>
                    <a:pt x="1142" y="3111"/>
                  </a:cubicBezTo>
                  <a:cubicBezTo>
                    <a:pt x="1100" y="3100"/>
                    <a:pt x="1069" y="3090"/>
                    <a:pt x="1027" y="3079"/>
                  </a:cubicBezTo>
                  <a:lnTo>
                    <a:pt x="1037" y="3079"/>
                  </a:lnTo>
                  <a:cubicBezTo>
                    <a:pt x="901" y="3037"/>
                    <a:pt x="765" y="3006"/>
                    <a:pt x="639" y="2974"/>
                  </a:cubicBezTo>
                  <a:cubicBezTo>
                    <a:pt x="545" y="2953"/>
                    <a:pt x="441" y="2922"/>
                    <a:pt x="346" y="2901"/>
                  </a:cubicBezTo>
                  <a:cubicBezTo>
                    <a:pt x="367" y="2890"/>
                    <a:pt x="378" y="2880"/>
                    <a:pt x="399" y="2869"/>
                  </a:cubicBezTo>
                  <a:cubicBezTo>
                    <a:pt x="493" y="2817"/>
                    <a:pt x="587" y="2776"/>
                    <a:pt x="681" y="2723"/>
                  </a:cubicBezTo>
                  <a:cubicBezTo>
                    <a:pt x="776" y="2671"/>
                    <a:pt x="870" y="2618"/>
                    <a:pt x="974" y="2566"/>
                  </a:cubicBezTo>
                  <a:cubicBezTo>
                    <a:pt x="1048" y="2524"/>
                    <a:pt x="1132" y="2471"/>
                    <a:pt x="1205" y="2420"/>
                  </a:cubicBezTo>
                  <a:cubicBezTo>
                    <a:pt x="1216" y="2420"/>
                    <a:pt x="1237" y="2409"/>
                    <a:pt x="1247" y="2399"/>
                  </a:cubicBezTo>
                  <a:cubicBezTo>
                    <a:pt x="1268" y="2378"/>
                    <a:pt x="1288" y="2336"/>
                    <a:pt x="1278" y="2304"/>
                  </a:cubicBezTo>
                  <a:cubicBezTo>
                    <a:pt x="1278" y="2273"/>
                    <a:pt x="1257" y="2241"/>
                    <a:pt x="1247" y="2210"/>
                  </a:cubicBezTo>
                  <a:lnTo>
                    <a:pt x="1247" y="2220"/>
                  </a:lnTo>
                  <a:cubicBezTo>
                    <a:pt x="1216" y="2157"/>
                    <a:pt x="1174" y="2105"/>
                    <a:pt x="1142" y="2053"/>
                  </a:cubicBezTo>
                  <a:cubicBezTo>
                    <a:pt x="1090" y="1990"/>
                    <a:pt x="1048" y="1927"/>
                    <a:pt x="1006" y="1864"/>
                  </a:cubicBezTo>
                  <a:cubicBezTo>
                    <a:pt x="932" y="1770"/>
                    <a:pt x="860" y="1666"/>
                    <a:pt x="797" y="1561"/>
                  </a:cubicBezTo>
                  <a:cubicBezTo>
                    <a:pt x="828" y="1561"/>
                    <a:pt x="860" y="1571"/>
                    <a:pt x="891" y="1571"/>
                  </a:cubicBezTo>
                  <a:cubicBezTo>
                    <a:pt x="995" y="1592"/>
                    <a:pt x="1100" y="1613"/>
                    <a:pt x="1205" y="1645"/>
                  </a:cubicBezTo>
                  <a:cubicBezTo>
                    <a:pt x="1299" y="1666"/>
                    <a:pt x="1383" y="1697"/>
                    <a:pt x="1467" y="1728"/>
                  </a:cubicBezTo>
                  <a:lnTo>
                    <a:pt x="1456" y="1728"/>
                  </a:lnTo>
                  <a:cubicBezTo>
                    <a:pt x="1519" y="1749"/>
                    <a:pt x="1593" y="1780"/>
                    <a:pt x="1655" y="1801"/>
                  </a:cubicBezTo>
                  <a:cubicBezTo>
                    <a:pt x="1697" y="1822"/>
                    <a:pt x="1728" y="1843"/>
                    <a:pt x="1770" y="1854"/>
                  </a:cubicBezTo>
                  <a:cubicBezTo>
                    <a:pt x="1814" y="1869"/>
                    <a:pt x="1853" y="1888"/>
                    <a:pt x="1894" y="1888"/>
                  </a:cubicBezTo>
                  <a:cubicBezTo>
                    <a:pt x="1911" y="1888"/>
                    <a:pt x="1929" y="1884"/>
                    <a:pt x="1949" y="1875"/>
                  </a:cubicBezTo>
                  <a:cubicBezTo>
                    <a:pt x="2000" y="1854"/>
                    <a:pt x="2021" y="1780"/>
                    <a:pt x="1980" y="1728"/>
                  </a:cubicBezTo>
                  <a:lnTo>
                    <a:pt x="1980" y="1718"/>
                  </a:lnTo>
                  <a:lnTo>
                    <a:pt x="1980" y="1707"/>
                  </a:lnTo>
                  <a:lnTo>
                    <a:pt x="1980" y="1697"/>
                  </a:lnTo>
                  <a:cubicBezTo>
                    <a:pt x="2000" y="1582"/>
                    <a:pt x="1990" y="1466"/>
                    <a:pt x="1990" y="1362"/>
                  </a:cubicBezTo>
                  <a:cubicBezTo>
                    <a:pt x="1980" y="1247"/>
                    <a:pt x="1980" y="1142"/>
                    <a:pt x="1980" y="1026"/>
                  </a:cubicBezTo>
                  <a:lnTo>
                    <a:pt x="1980" y="985"/>
                  </a:lnTo>
                  <a:lnTo>
                    <a:pt x="1980" y="975"/>
                  </a:lnTo>
                  <a:lnTo>
                    <a:pt x="1980" y="922"/>
                  </a:lnTo>
                  <a:lnTo>
                    <a:pt x="1980" y="891"/>
                  </a:lnTo>
                  <a:lnTo>
                    <a:pt x="1980" y="880"/>
                  </a:lnTo>
                  <a:cubicBezTo>
                    <a:pt x="1980" y="733"/>
                    <a:pt x="1990" y="598"/>
                    <a:pt x="2000" y="451"/>
                  </a:cubicBezTo>
                  <a:lnTo>
                    <a:pt x="2000" y="346"/>
                  </a:lnTo>
                  <a:close/>
                  <a:moveTo>
                    <a:pt x="1928" y="0"/>
                  </a:moveTo>
                  <a:cubicBezTo>
                    <a:pt x="1865" y="11"/>
                    <a:pt x="1833" y="63"/>
                    <a:pt x="1833" y="116"/>
                  </a:cubicBezTo>
                  <a:cubicBezTo>
                    <a:pt x="1823" y="158"/>
                    <a:pt x="1823" y="189"/>
                    <a:pt x="1823" y="231"/>
                  </a:cubicBezTo>
                  <a:cubicBezTo>
                    <a:pt x="1802" y="430"/>
                    <a:pt x="1802" y="629"/>
                    <a:pt x="1802" y="828"/>
                  </a:cubicBezTo>
                  <a:lnTo>
                    <a:pt x="1802" y="870"/>
                  </a:lnTo>
                  <a:lnTo>
                    <a:pt x="1802" y="1247"/>
                  </a:lnTo>
                  <a:cubicBezTo>
                    <a:pt x="1802" y="1372"/>
                    <a:pt x="1812" y="1487"/>
                    <a:pt x="1812" y="1613"/>
                  </a:cubicBezTo>
                  <a:lnTo>
                    <a:pt x="1812" y="1645"/>
                  </a:lnTo>
                  <a:cubicBezTo>
                    <a:pt x="1802" y="1634"/>
                    <a:pt x="1781" y="1624"/>
                    <a:pt x="1760" y="1613"/>
                  </a:cubicBezTo>
                  <a:cubicBezTo>
                    <a:pt x="1707" y="1603"/>
                    <a:pt x="1665" y="1582"/>
                    <a:pt x="1613" y="1561"/>
                  </a:cubicBezTo>
                  <a:cubicBezTo>
                    <a:pt x="1551" y="1540"/>
                    <a:pt x="1477" y="1508"/>
                    <a:pt x="1404" y="1487"/>
                  </a:cubicBezTo>
                  <a:cubicBezTo>
                    <a:pt x="1320" y="1456"/>
                    <a:pt x="1237" y="1435"/>
                    <a:pt x="1153" y="1414"/>
                  </a:cubicBezTo>
                  <a:cubicBezTo>
                    <a:pt x="1079" y="1393"/>
                    <a:pt x="995" y="1382"/>
                    <a:pt x="912" y="1372"/>
                  </a:cubicBezTo>
                  <a:cubicBezTo>
                    <a:pt x="828" y="1362"/>
                    <a:pt x="755" y="1351"/>
                    <a:pt x="681" y="1331"/>
                  </a:cubicBezTo>
                  <a:cubicBezTo>
                    <a:pt x="671" y="1331"/>
                    <a:pt x="660" y="1320"/>
                    <a:pt x="650" y="1320"/>
                  </a:cubicBezTo>
                  <a:cubicBezTo>
                    <a:pt x="633" y="1316"/>
                    <a:pt x="616" y="1313"/>
                    <a:pt x="599" y="1313"/>
                  </a:cubicBezTo>
                  <a:cubicBezTo>
                    <a:pt x="576" y="1313"/>
                    <a:pt x="553" y="1318"/>
                    <a:pt x="535" y="1331"/>
                  </a:cubicBezTo>
                  <a:cubicBezTo>
                    <a:pt x="483" y="1372"/>
                    <a:pt x="472" y="1435"/>
                    <a:pt x="493" y="1487"/>
                  </a:cubicBezTo>
                  <a:lnTo>
                    <a:pt x="525" y="1582"/>
                  </a:lnTo>
                  <a:cubicBezTo>
                    <a:pt x="535" y="1592"/>
                    <a:pt x="545" y="1603"/>
                    <a:pt x="545" y="1613"/>
                  </a:cubicBezTo>
                  <a:cubicBezTo>
                    <a:pt x="555" y="1624"/>
                    <a:pt x="566" y="1645"/>
                    <a:pt x="576" y="1655"/>
                  </a:cubicBezTo>
                  <a:cubicBezTo>
                    <a:pt x="576" y="1666"/>
                    <a:pt x="587" y="1687"/>
                    <a:pt x="597" y="1697"/>
                  </a:cubicBezTo>
                  <a:cubicBezTo>
                    <a:pt x="629" y="1738"/>
                    <a:pt x="650" y="1770"/>
                    <a:pt x="671" y="1801"/>
                  </a:cubicBezTo>
                  <a:cubicBezTo>
                    <a:pt x="734" y="1885"/>
                    <a:pt x="786" y="1969"/>
                    <a:pt x="849" y="2043"/>
                  </a:cubicBezTo>
                  <a:cubicBezTo>
                    <a:pt x="901" y="2105"/>
                    <a:pt x="953" y="2178"/>
                    <a:pt x="995" y="2241"/>
                  </a:cubicBezTo>
                  <a:cubicBezTo>
                    <a:pt x="1016" y="2262"/>
                    <a:pt x="1027" y="2283"/>
                    <a:pt x="1048" y="2304"/>
                  </a:cubicBezTo>
                  <a:cubicBezTo>
                    <a:pt x="1027" y="2325"/>
                    <a:pt x="1006" y="2336"/>
                    <a:pt x="974" y="2346"/>
                  </a:cubicBezTo>
                  <a:cubicBezTo>
                    <a:pt x="922" y="2378"/>
                    <a:pt x="860" y="2420"/>
                    <a:pt x="807" y="2451"/>
                  </a:cubicBezTo>
                  <a:lnTo>
                    <a:pt x="797" y="2451"/>
                  </a:lnTo>
                  <a:cubicBezTo>
                    <a:pt x="713" y="2503"/>
                    <a:pt x="629" y="2545"/>
                    <a:pt x="545" y="2587"/>
                  </a:cubicBezTo>
                  <a:cubicBezTo>
                    <a:pt x="462" y="2639"/>
                    <a:pt x="367" y="2681"/>
                    <a:pt x="283" y="2723"/>
                  </a:cubicBezTo>
                  <a:cubicBezTo>
                    <a:pt x="262" y="2744"/>
                    <a:pt x="231" y="2755"/>
                    <a:pt x="210" y="2776"/>
                  </a:cubicBezTo>
                  <a:lnTo>
                    <a:pt x="199" y="2776"/>
                  </a:lnTo>
                  <a:cubicBezTo>
                    <a:pt x="179" y="2796"/>
                    <a:pt x="148" y="2807"/>
                    <a:pt x="116" y="2817"/>
                  </a:cubicBezTo>
                  <a:cubicBezTo>
                    <a:pt x="95" y="2817"/>
                    <a:pt x="85" y="2817"/>
                    <a:pt x="64" y="2827"/>
                  </a:cubicBezTo>
                  <a:cubicBezTo>
                    <a:pt x="32" y="2848"/>
                    <a:pt x="1" y="2890"/>
                    <a:pt x="1" y="2922"/>
                  </a:cubicBezTo>
                  <a:cubicBezTo>
                    <a:pt x="1" y="2985"/>
                    <a:pt x="43" y="3037"/>
                    <a:pt x="85" y="3058"/>
                  </a:cubicBezTo>
                  <a:cubicBezTo>
                    <a:pt x="127" y="3079"/>
                    <a:pt x="168" y="3090"/>
                    <a:pt x="210" y="3100"/>
                  </a:cubicBezTo>
                  <a:cubicBezTo>
                    <a:pt x="262" y="3111"/>
                    <a:pt x="304" y="3121"/>
                    <a:pt x="346" y="3132"/>
                  </a:cubicBezTo>
                  <a:cubicBezTo>
                    <a:pt x="514" y="3173"/>
                    <a:pt x="692" y="3215"/>
                    <a:pt x="860" y="3267"/>
                  </a:cubicBezTo>
                  <a:cubicBezTo>
                    <a:pt x="953" y="3288"/>
                    <a:pt x="1037" y="3309"/>
                    <a:pt x="1132" y="3330"/>
                  </a:cubicBezTo>
                  <a:cubicBezTo>
                    <a:pt x="1174" y="3341"/>
                    <a:pt x="1205" y="3351"/>
                    <a:pt x="1247" y="3351"/>
                  </a:cubicBezTo>
                  <a:lnTo>
                    <a:pt x="1278" y="3634"/>
                  </a:lnTo>
                  <a:lnTo>
                    <a:pt x="1278" y="3644"/>
                  </a:lnTo>
                  <a:lnTo>
                    <a:pt x="1278" y="3655"/>
                  </a:lnTo>
                  <a:cubicBezTo>
                    <a:pt x="1278" y="3656"/>
                    <a:pt x="1279" y="3656"/>
                    <a:pt x="1279" y="3657"/>
                  </a:cubicBezTo>
                  <a:lnTo>
                    <a:pt x="1279" y="3657"/>
                  </a:lnTo>
                  <a:cubicBezTo>
                    <a:pt x="1278" y="3656"/>
                    <a:pt x="1278" y="3655"/>
                    <a:pt x="1278" y="3655"/>
                  </a:cubicBezTo>
                  <a:lnTo>
                    <a:pt x="1278" y="3655"/>
                  </a:lnTo>
                  <a:cubicBezTo>
                    <a:pt x="1278" y="3656"/>
                    <a:pt x="1279" y="3657"/>
                    <a:pt x="1279" y="3658"/>
                  </a:cubicBezTo>
                  <a:lnTo>
                    <a:pt x="1279" y="3658"/>
                  </a:lnTo>
                  <a:cubicBezTo>
                    <a:pt x="1279" y="3658"/>
                    <a:pt x="1279" y="3658"/>
                    <a:pt x="1279" y="3657"/>
                  </a:cubicBezTo>
                  <a:lnTo>
                    <a:pt x="1279" y="3657"/>
                  </a:lnTo>
                  <a:cubicBezTo>
                    <a:pt x="1279" y="3659"/>
                    <a:pt x="1280" y="3661"/>
                    <a:pt x="1281" y="3662"/>
                  </a:cubicBezTo>
                  <a:lnTo>
                    <a:pt x="1281" y="3662"/>
                  </a:lnTo>
                  <a:cubicBezTo>
                    <a:pt x="1280" y="3661"/>
                    <a:pt x="1279" y="3660"/>
                    <a:pt x="1279" y="3658"/>
                  </a:cubicBezTo>
                  <a:lnTo>
                    <a:pt x="1279" y="3658"/>
                  </a:lnTo>
                  <a:cubicBezTo>
                    <a:pt x="1289" y="3741"/>
                    <a:pt x="1300" y="3824"/>
                    <a:pt x="1320" y="3906"/>
                  </a:cubicBezTo>
                  <a:lnTo>
                    <a:pt x="1351" y="4158"/>
                  </a:lnTo>
                  <a:cubicBezTo>
                    <a:pt x="1362" y="4189"/>
                    <a:pt x="1362" y="4210"/>
                    <a:pt x="1362" y="4231"/>
                  </a:cubicBezTo>
                  <a:cubicBezTo>
                    <a:pt x="1362" y="4272"/>
                    <a:pt x="1351" y="4304"/>
                    <a:pt x="1351" y="4335"/>
                  </a:cubicBezTo>
                  <a:cubicBezTo>
                    <a:pt x="1351" y="4377"/>
                    <a:pt x="1362" y="4409"/>
                    <a:pt x="1383" y="4430"/>
                  </a:cubicBezTo>
                  <a:cubicBezTo>
                    <a:pt x="1403" y="4450"/>
                    <a:pt x="1427" y="4457"/>
                    <a:pt x="1450" y="4457"/>
                  </a:cubicBezTo>
                  <a:cubicBezTo>
                    <a:pt x="1463" y="4457"/>
                    <a:pt x="1476" y="4455"/>
                    <a:pt x="1488" y="4451"/>
                  </a:cubicBezTo>
                  <a:cubicBezTo>
                    <a:pt x="1519" y="4440"/>
                    <a:pt x="1551" y="4409"/>
                    <a:pt x="1572" y="4388"/>
                  </a:cubicBezTo>
                  <a:cubicBezTo>
                    <a:pt x="1603" y="4356"/>
                    <a:pt x="1624" y="4325"/>
                    <a:pt x="1644" y="4304"/>
                  </a:cubicBezTo>
                  <a:lnTo>
                    <a:pt x="1802" y="4084"/>
                  </a:lnTo>
                  <a:cubicBezTo>
                    <a:pt x="1854" y="4011"/>
                    <a:pt x="1896" y="3927"/>
                    <a:pt x="1938" y="3854"/>
                  </a:cubicBezTo>
                  <a:cubicBezTo>
                    <a:pt x="1980" y="3770"/>
                    <a:pt x="2021" y="3697"/>
                    <a:pt x="2063" y="3613"/>
                  </a:cubicBezTo>
                  <a:cubicBezTo>
                    <a:pt x="2074" y="3602"/>
                    <a:pt x="2074" y="3592"/>
                    <a:pt x="2084" y="3581"/>
                  </a:cubicBezTo>
                  <a:cubicBezTo>
                    <a:pt x="2158" y="3739"/>
                    <a:pt x="2231" y="3896"/>
                    <a:pt x="2315" y="4042"/>
                  </a:cubicBezTo>
                  <a:cubicBezTo>
                    <a:pt x="2357" y="4126"/>
                    <a:pt x="2409" y="4210"/>
                    <a:pt x="2461" y="4293"/>
                  </a:cubicBezTo>
                  <a:cubicBezTo>
                    <a:pt x="2503" y="4377"/>
                    <a:pt x="2556" y="4451"/>
                    <a:pt x="2598" y="4524"/>
                  </a:cubicBezTo>
                  <a:cubicBezTo>
                    <a:pt x="2608" y="4545"/>
                    <a:pt x="2619" y="4556"/>
                    <a:pt x="2629" y="4577"/>
                  </a:cubicBezTo>
                  <a:cubicBezTo>
                    <a:pt x="2629" y="4597"/>
                    <a:pt x="2640" y="4608"/>
                    <a:pt x="2640" y="4628"/>
                  </a:cubicBezTo>
                  <a:cubicBezTo>
                    <a:pt x="2650" y="4649"/>
                    <a:pt x="2650" y="4670"/>
                    <a:pt x="2661" y="4691"/>
                  </a:cubicBezTo>
                  <a:cubicBezTo>
                    <a:pt x="2671" y="4733"/>
                    <a:pt x="2702" y="4765"/>
                    <a:pt x="2744" y="4786"/>
                  </a:cubicBezTo>
                  <a:lnTo>
                    <a:pt x="2775" y="4786"/>
                  </a:lnTo>
                  <a:cubicBezTo>
                    <a:pt x="2828" y="4786"/>
                    <a:pt x="2870" y="4765"/>
                    <a:pt x="2891" y="4723"/>
                  </a:cubicBezTo>
                  <a:cubicBezTo>
                    <a:pt x="2901" y="4702"/>
                    <a:pt x="2901" y="4691"/>
                    <a:pt x="2912" y="4681"/>
                  </a:cubicBezTo>
                  <a:cubicBezTo>
                    <a:pt x="2922" y="4608"/>
                    <a:pt x="2933" y="4545"/>
                    <a:pt x="2943" y="4472"/>
                  </a:cubicBezTo>
                  <a:cubicBezTo>
                    <a:pt x="2954" y="4388"/>
                    <a:pt x="2975" y="4314"/>
                    <a:pt x="2985" y="4231"/>
                  </a:cubicBezTo>
                  <a:lnTo>
                    <a:pt x="3048" y="3728"/>
                  </a:lnTo>
                  <a:cubicBezTo>
                    <a:pt x="3058" y="3665"/>
                    <a:pt x="3069" y="3613"/>
                    <a:pt x="3069" y="3550"/>
                  </a:cubicBezTo>
                  <a:lnTo>
                    <a:pt x="3069" y="3519"/>
                  </a:lnTo>
                  <a:cubicBezTo>
                    <a:pt x="3079" y="3519"/>
                    <a:pt x="3089" y="3529"/>
                    <a:pt x="3100" y="3529"/>
                  </a:cubicBezTo>
                  <a:cubicBezTo>
                    <a:pt x="3142" y="3560"/>
                    <a:pt x="3184" y="3581"/>
                    <a:pt x="3226" y="3602"/>
                  </a:cubicBezTo>
                  <a:cubicBezTo>
                    <a:pt x="3320" y="3655"/>
                    <a:pt x="3404" y="3707"/>
                    <a:pt x="3508" y="3749"/>
                  </a:cubicBezTo>
                  <a:cubicBezTo>
                    <a:pt x="3582" y="3781"/>
                    <a:pt x="3655" y="3802"/>
                    <a:pt x="3729" y="3833"/>
                  </a:cubicBezTo>
                  <a:cubicBezTo>
                    <a:pt x="3750" y="3844"/>
                    <a:pt x="3771" y="3854"/>
                    <a:pt x="3781" y="3865"/>
                  </a:cubicBezTo>
                  <a:cubicBezTo>
                    <a:pt x="3791" y="3865"/>
                    <a:pt x="3802" y="3875"/>
                    <a:pt x="3812" y="3885"/>
                  </a:cubicBezTo>
                  <a:cubicBezTo>
                    <a:pt x="3839" y="3912"/>
                    <a:pt x="3874" y="3940"/>
                    <a:pt x="3910" y="3940"/>
                  </a:cubicBezTo>
                  <a:cubicBezTo>
                    <a:pt x="3916" y="3940"/>
                    <a:pt x="3921" y="3939"/>
                    <a:pt x="3927" y="3937"/>
                  </a:cubicBezTo>
                  <a:cubicBezTo>
                    <a:pt x="3980" y="3937"/>
                    <a:pt x="4022" y="3906"/>
                    <a:pt x="4032" y="3854"/>
                  </a:cubicBezTo>
                  <a:cubicBezTo>
                    <a:pt x="4043" y="3833"/>
                    <a:pt x="4032" y="3812"/>
                    <a:pt x="4032" y="3791"/>
                  </a:cubicBezTo>
                  <a:cubicBezTo>
                    <a:pt x="4011" y="3728"/>
                    <a:pt x="3990" y="3676"/>
                    <a:pt x="3969" y="3623"/>
                  </a:cubicBezTo>
                  <a:cubicBezTo>
                    <a:pt x="3927" y="3540"/>
                    <a:pt x="3885" y="3456"/>
                    <a:pt x="3843" y="3362"/>
                  </a:cubicBezTo>
                  <a:cubicBezTo>
                    <a:pt x="3802" y="3278"/>
                    <a:pt x="3750" y="3183"/>
                    <a:pt x="3708" y="3100"/>
                  </a:cubicBezTo>
                  <a:cubicBezTo>
                    <a:pt x="3655" y="3016"/>
                    <a:pt x="3613" y="2922"/>
                    <a:pt x="3571" y="2838"/>
                  </a:cubicBezTo>
                  <a:cubicBezTo>
                    <a:pt x="3550" y="2807"/>
                    <a:pt x="3529" y="2776"/>
                    <a:pt x="3519" y="2734"/>
                  </a:cubicBezTo>
                  <a:cubicBezTo>
                    <a:pt x="3561" y="2713"/>
                    <a:pt x="3613" y="2692"/>
                    <a:pt x="3655" y="2671"/>
                  </a:cubicBezTo>
                  <a:cubicBezTo>
                    <a:pt x="3729" y="2639"/>
                    <a:pt x="3802" y="2597"/>
                    <a:pt x="3864" y="2555"/>
                  </a:cubicBezTo>
                  <a:cubicBezTo>
                    <a:pt x="3969" y="2503"/>
                    <a:pt x="4064" y="2430"/>
                    <a:pt x="4158" y="2367"/>
                  </a:cubicBezTo>
                  <a:cubicBezTo>
                    <a:pt x="4252" y="2304"/>
                    <a:pt x="4336" y="2241"/>
                    <a:pt x="4430" y="2189"/>
                  </a:cubicBezTo>
                  <a:cubicBezTo>
                    <a:pt x="4441" y="2178"/>
                    <a:pt x="4462" y="2178"/>
                    <a:pt x="4472" y="2168"/>
                  </a:cubicBezTo>
                  <a:cubicBezTo>
                    <a:pt x="4483" y="2168"/>
                    <a:pt x="4503" y="2157"/>
                    <a:pt x="4514" y="2147"/>
                  </a:cubicBezTo>
                  <a:cubicBezTo>
                    <a:pt x="4555" y="2126"/>
                    <a:pt x="4587" y="2095"/>
                    <a:pt x="4587" y="2053"/>
                  </a:cubicBezTo>
                  <a:cubicBezTo>
                    <a:pt x="4587" y="1990"/>
                    <a:pt x="4534" y="1927"/>
                    <a:pt x="4472" y="1927"/>
                  </a:cubicBezTo>
                  <a:cubicBezTo>
                    <a:pt x="4420" y="1906"/>
                    <a:pt x="4378" y="1896"/>
                    <a:pt x="4325" y="1885"/>
                  </a:cubicBezTo>
                  <a:cubicBezTo>
                    <a:pt x="4241" y="1864"/>
                    <a:pt x="4147" y="1854"/>
                    <a:pt x="4064" y="1833"/>
                  </a:cubicBezTo>
                  <a:cubicBezTo>
                    <a:pt x="3959" y="1822"/>
                    <a:pt x="3864" y="1801"/>
                    <a:pt x="3771" y="1780"/>
                  </a:cubicBezTo>
                  <a:cubicBezTo>
                    <a:pt x="3676" y="1770"/>
                    <a:pt x="3571" y="1749"/>
                    <a:pt x="3477" y="1738"/>
                  </a:cubicBezTo>
                  <a:cubicBezTo>
                    <a:pt x="3425" y="1728"/>
                    <a:pt x="3373" y="1718"/>
                    <a:pt x="3331" y="1718"/>
                  </a:cubicBezTo>
                  <a:lnTo>
                    <a:pt x="3331" y="1707"/>
                  </a:lnTo>
                  <a:cubicBezTo>
                    <a:pt x="3331" y="1707"/>
                    <a:pt x="3331" y="1697"/>
                    <a:pt x="3341" y="1697"/>
                  </a:cubicBezTo>
                  <a:cubicBezTo>
                    <a:pt x="3373" y="1634"/>
                    <a:pt x="3404" y="1582"/>
                    <a:pt x="3435" y="1529"/>
                  </a:cubicBezTo>
                  <a:cubicBezTo>
                    <a:pt x="3466" y="1477"/>
                    <a:pt x="3487" y="1435"/>
                    <a:pt x="3519" y="1393"/>
                  </a:cubicBezTo>
                  <a:lnTo>
                    <a:pt x="3508" y="1393"/>
                  </a:lnTo>
                  <a:lnTo>
                    <a:pt x="3603" y="1236"/>
                  </a:lnTo>
                  <a:cubicBezTo>
                    <a:pt x="3624" y="1194"/>
                    <a:pt x="3645" y="1142"/>
                    <a:pt x="3666" y="1089"/>
                  </a:cubicBezTo>
                  <a:cubicBezTo>
                    <a:pt x="3708" y="1006"/>
                    <a:pt x="3750" y="912"/>
                    <a:pt x="3791" y="828"/>
                  </a:cubicBezTo>
                  <a:cubicBezTo>
                    <a:pt x="3812" y="807"/>
                    <a:pt x="3822" y="786"/>
                    <a:pt x="3822" y="754"/>
                  </a:cubicBezTo>
                  <a:cubicBezTo>
                    <a:pt x="3822" y="702"/>
                    <a:pt x="3781" y="660"/>
                    <a:pt x="3729" y="660"/>
                  </a:cubicBezTo>
                  <a:cubicBezTo>
                    <a:pt x="3708" y="660"/>
                    <a:pt x="3697" y="660"/>
                    <a:pt x="3687" y="670"/>
                  </a:cubicBezTo>
                  <a:cubicBezTo>
                    <a:pt x="3666" y="681"/>
                    <a:pt x="3655" y="691"/>
                    <a:pt x="3645" y="702"/>
                  </a:cubicBezTo>
                  <a:cubicBezTo>
                    <a:pt x="3613" y="723"/>
                    <a:pt x="3592" y="733"/>
                    <a:pt x="3561" y="744"/>
                  </a:cubicBezTo>
                  <a:cubicBezTo>
                    <a:pt x="3508" y="775"/>
                    <a:pt x="3445" y="807"/>
                    <a:pt x="3394" y="838"/>
                  </a:cubicBezTo>
                  <a:cubicBezTo>
                    <a:pt x="3289" y="901"/>
                    <a:pt x="3173" y="975"/>
                    <a:pt x="3069" y="1037"/>
                  </a:cubicBezTo>
                  <a:cubicBezTo>
                    <a:pt x="2975" y="1089"/>
                    <a:pt x="2891" y="1131"/>
                    <a:pt x="2807" y="1184"/>
                  </a:cubicBezTo>
                  <a:cubicBezTo>
                    <a:pt x="2754" y="1205"/>
                    <a:pt x="2713" y="1236"/>
                    <a:pt x="2671" y="1257"/>
                  </a:cubicBezTo>
                  <a:lnTo>
                    <a:pt x="2577" y="1320"/>
                  </a:lnTo>
                  <a:cubicBezTo>
                    <a:pt x="2556" y="1268"/>
                    <a:pt x="2545" y="1226"/>
                    <a:pt x="2524" y="1173"/>
                  </a:cubicBezTo>
                  <a:cubicBezTo>
                    <a:pt x="2514" y="1121"/>
                    <a:pt x="2493" y="1068"/>
                    <a:pt x="2472" y="1016"/>
                  </a:cubicBezTo>
                  <a:cubicBezTo>
                    <a:pt x="2451" y="954"/>
                    <a:pt x="2430" y="901"/>
                    <a:pt x="2409" y="849"/>
                  </a:cubicBezTo>
                  <a:lnTo>
                    <a:pt x="2346" y="691"/>
                  </a:lnTo>
                  <a:cubicBezTo>
                    <a:pt x="2315" y="608"/>
                    <a:pt x="2273" y="524"/>
                    <a:pt x="2242" y="440"/>
                  </a:cubicBezTo>
                  <a:cubicBezTo>
                    <a:pt x="2200" y="367"/>
                    <a:pt x="2158" y="283"/>
                    <a:pt x="2126" y="210"/>
                  </a:cubicBezTo>
                  <a:cubicBezTo>
                    <a:pt x="2105" y="168"/>
                    <a:pt x="2074" y="126"/>
                    <a:pt x="2053" y="84"/>
                  </a:cubicBezTo>
                  <a:cubicBezTo>
                    <a:pt x="2021" y="53"/>
                    <a:pt x="1980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7991638" y="2021541"/>
              <a:ext cx="337" cy="36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0"/>
                  </a:moveTo>
                  <a:cubicBezTo>
                    <a:pt x="11" y="0"/>
                    <a:pt x="11" y="11"/>
                    <a:pt x="0" y="11"/>
                  </a:cubicBez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8026278" y="1994261"/>
              <a:ext cx="31" cy="337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8021158" y="1956711"/>
              <a:ext cx="31" cy="36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7699863" y="3244178"/>
              <a:ext cx="261610" cy="648300"/>
            </a:xfrm>
            <a:custGeom>
              <a:avLst/>
              <a:gdLst/>
              <a:ahLst/>
              <a:cxnLst/>
              <a:rect l="l" t="t" r="r" b="b"/>
              <a:pathLst>
                <a:path w="8534" h="21150" extrusionOk="0">
                  <a:moveTo>
                    <a:pt x="8343" y="224"/>
                  </a:moveTo>
                  <a:cubicBezTo>
                    <a:pt x="8341" y="226"/>
                    <a:pt x="8338" y="227"/>
                    <a:pt x="8335" y="228"/>
                  </a:cubicBezTo>
                  <a:cubicBezTo>
                    <a:pt x="8335" y="228"/>
                    <a:pt x="8340" y="228"/>
                    <a:pt x="8343" y="224"/>
                  </a:cubicBezTo>
                  <a:close/>
                  <a:moveTo>
                    <a:pt x="7840" y="16264"/>
                  </a:moveTo>
                  <a:lnTo>
                    <a:pt x="7840" y="16264"/>
                  </a:lnTo>
                  <a:cubicBezTo>
                    <a:pt x="7841" y="16269"/>
                    <a:pt x="7842" y="16274"/>
                    <a:pt x="7843" y="16280"/>
                  </a:cubicBezTo>
                  <a:cubicBezTo>
                    <a:pt x="7843" y="16274"/>
                    <a:pt x="7842" y="16268"/>
                    <a:pt x="7840" y="16264"/>
                  </a:cubicBezTo>
                  <a:close/>
                  <a:moveTo>
                    <a:pt x="408" y="19172"/>
                  </a:moveTo>
                  <a:lnTo>
                    <a:pt x="408" y="19172"/>
                  </a:lnTo>
                  <a:cubicBezTo>
                    <a:pt x="412" y="19178"/>
                    <a:pt x="416" y="19185"/>
                    <a:pt x="419" y="19191"/>
                  </a:cubicBezTo>
                  <a:cubicBezTo>
                    <a:pt x="419" y="19191"/>
                    <a:pt x="410" y="19182"/>
                    <a:pt x="408" y="19172"/>
                  </a:cubicBezTo>
                  <a:close/>
                  <a:moveTo>
                    <a:pt x="2900" y="20333"/>
                  </a:moveTo>
                  <a:cubicBezTo>
                    <a:pt x="2908" y="20333"/>
                    <a:pt x="2921" y="20338"/>
                    <a:pt x="2931" y="20341"/>
                  </a:cubicBezTo>
                  <a:lnTo>
                    <a:pt x="2931" y="20341"/>
                  </a:lnTo>
                  <a:cubicBezTo>
                    <a:pt x="2921" y="20338"/>
                    <a:pt x="2910" y="20335"/>
                    <a:pt x="2900" y="20333"/>
                  </a:cubicBezTo>
                  <a:close/>
                  <a:moveTo>
                    <a:pt x="8377" y="0"/>
                  </a:moveTo>
                  <a:cubicBezTo>
                    <a:pt x="8353" y="0"/>
                    <a:pt x="8330" y="3"/>
                    <a:pt x="8303" y="8"/>
                  </a:cubicBezTo>
                  <a:cubicBezTo>
                    <a:pt x="8251" y="8"/>
                    <a:pt x="8199" y="8"/>
                    <a:pt x="8147" y="19"/>
                  </a:cubicBezTo>
                  <a:cubicBezTo>
                    <a:pt x="8084" y="29"/>
                    <a:pt x="8021" y="50"/>
                    <a:pt x="7958" y="61"/>
                  </a:cubicBezTo>
                  <a:cubicBezTo>
                    <a:pt x="7707" y="124"/>
                    <a:pt x="7477" y="238"/>
                    <a:pt x="7256" y="364"/>
                  </a:cubicBezTo>
                  <a:cubicBezTo>
                    <a:pt x="7089" y="469"/>
                    <a:pt x="6921" y="573"/>
                    <a:pt x="6765" y="699"/>
                  </a:cubicBezTo>
                  <a:cubicBezTo>
                    <a:pt x="6618" y="825"/>
                    <a:pt x="6471" y="961"/>
                    <a:pt x="6335" y="1108"/>
                  </a:cubicBezTo>
                  <a:cubicBezTo>
                    <a:pt x="6199" y="1254"/>
                    <a:pt x="6063" y="1401"/>
                    <a:pt x="5958" y="1569"/>
                  </a:cubicBezTo>
                  <a:cubicBezTo>
                    <a:pt x="5843" y="1746"/>
                    <a:pt x="5738" y="1935"/>
                    <a:pt x="5644" y="2123"/>
                  </a:cubicBezTo>
                  <a:cubicBezTo>
                    <a:pt x="5550" y="2332"/>
                    <a:pt x="5455" y="2532"/>
                    <a:pt x="5382" y="2751"/>
                  </a:cubicBezTo>
                  <a:cubicBezTo>
                    <a:pt x="5299" y="2961"/>
                    <a:pt x="5236" y="3181"/>
                    <a:pt x="5183" y="3401"/>
                  </a:cubicBezTo>
                  <a:cubicBezTo>
                    <a:pt x="5120" y="3610"/>
                    <a:pt x="5078" y="3830"/>
                    <a:pt x="5047" y="4050"/>
                  </a:cubicBezTo>
                  <a:cubicBezTo>
                    <a:pt x="5015" y="4270"/>
                    <a:pt x="4974" y="4500"/>
                    <a:pt x="4953" y="4731"/>
                  </a:cubicBezTo>
                  <a:cubicBezTo>
                    <a:pt x="4922" y="4961"/>
                    <a:pt x="4911" y="5181"/>
                    <a:pt x="4890" y="5411"/>
                  </a:cubicBezTo>
                  <a:cubicBezTo>
                    <a:pt x="4869" y="5631"/>
                    <a:pt x="4859" y="5862"/>
                    <a:pt x="4859" y="6081"/>
                  </a:cubicBezTo>
                  <a:cubicBezTo>
                    <a:pt x="4848" y="6542"/>
                    <a:pt x="4880" y="6992"/>
                    <a:pt x="4932" y="7453"/>
                  </a:cubicBezTo>
                  <a:cubicBezTo>
                    <a:pt x="5036" y="8333"/>
                    <a:pt x="5246" y="9201"/>
                    <a:pt x="5476" y="10060"/>
                  </a:cubicBezTo>
                  <a:lnTo>
                    <a:pt x="5476" y="10071"/>
                  </a:lnTo>
                  <a:cubicBezTo>
                    <a:pt x="5497" y="10113"/>
                    <a:pt x="5508" y="10165"/>
                    <a:pt x="5518" y="10218"/>
                  </a:cubicBezTo>
                  <a:cubicBezTo>
                    <a:pt x="5518" y="10218"/>
                    <a:pt x="5518" y="10218"/>
                    <a:pt x="5518" y="10218"/>
                  </a:cubicBezTo>
                  <a:lnTo>
                    <a:pt x="5518" y="10218"/>
                  </a:lnTo>
                  <a:cubicBezTo>
                    <a:pt x="5518" y="10221"/>
                    <a:pt x="5519" y="10224"/>
                    <a:pt x="5521" y="10227"/>
                  </a:cubicBezTo>
                  <a:lnTo>
                    <a:pt x="5521" y="10227"/>
                  </a:lnTo>
                  <a:cubicBezTo>
                    <a:pt x="5523" y="10238"/>
                    <a:pt x="5526" y="10248"/>
                    <a:pt x="5529" y="10258"/>
                  </a:cubicBezTo>
                  <a:lnTo>
                    <a:pt x="5529" y="10258"/>
                  </a:lnTo>
                  <a:cubicBezTo>
                    <a:pt x="5529" y="10259"/>
                    <a:pt x="5529" y="10259"/>
                    <a:pt x="5529" y="10259"/>
                  </a:cubicBezTo>
                  <a:cubicBezTo>
                    <a:pt x="5529" y="10259"/>
                    <a:pt x="5529" y="10259"/>
                    <a:pt x="5529" y="10258"/>
                  </a:cubicBezTo>
                  <a:lnTo>
                    <a:pt x="5529" y="10258"/>
                  </a:lnTo>
                  <a:cubicBezTo>
                    <a:pt x="5705" y="10914"/>
                    <a:pt x="5911" y="11550"/>
                    <a:pt x="6136" y="12186"/>
                  </a:cubicBezTo>
                  <a:cubicBezTo>
                    <a:pt x="6283" y="12615"/>
                    <a:pt x="6440" y="13034"/>
                    <a:pt x="6586" y="13453"/>
                  </a:cubicBezTo>
                  <a:cubicBezTo>
                    <a:pt x="6723" y="13861"/>
                    <a:pt x="6837" y="14269"/>
                    <a:pt x="6953" y="14678"/>
                  </a:cubicBezTo>
                  <a:cubicBezTo>
                    <a:pt x="7089" y="15233"/>
                    <a:pt x="7183" y="15788"/>
                    <a:pt x="7267" y="16354"/>
                  </a:cubicBezTo>
                  <a:cubicBezTo>
                    <a:pt x="7309" y="16720"/>
                    <a:pt x="7330" y="17087"/>
                    <a:pt x="7340" y="17453"/>
                  </a:cubicBezTo>
                  <a:cubicBezTo>
                    <a:pt x="7330" y="17704"/>
                    <a:pt x="7319" y="17945"/>
                    <a:pt x="7298" y="18196"/>
                  </a:cubicBezTo>
                  <a:cubicBezTo>
                    <a:pt x="7277" y="18290"/>
                    <a:pt x="7256" y="18395"/>
                    <a:pt x="7235" y="18490"/>
                  </a:cubicBezTo>
                  <a:cubicBezTo>
                    <a:pt x="7204" y="18594"/>
                    <a:pt x="7172" y="18688"/>
                    <a:pt x="7131" y="18793"/>
                  </a:cubicBezTo>
                  <a:cubicBezTo>
                    <a:pt x="7089" y="18888"/>
                    <a:pt x="7047" y="18981"/>
                    <a:pt x="6995" y="19076"/>
                  </a:cubicBezTo>
                  <a:cubicBezTo>
                    <a:pt x="6942" y="19139"/>
                    <a:pt x="6900" y="19212"/>
                    <a:pt x="6858" y="19275"/>
                  </a:cubicBezTo>
                  <a:cubicBezTo>
                    <a:pt x="6796" y="19348"/>
                    <a:pt x="6744" y="19411"/>
                    <a:pt x="6681" y="19484"/>
                  </a:cubicBezTo>
                  <a:cubicBezTo>
                    <a:pt x="6586" y="19568"/>
                    <a:pt x="6492" y="19641"/>
                    <a:pt x="6398" y="19725"/>
                  </a:cubicBezTo>
                  <a:cubicBezTo>
                    <a:pt x="6346" y="19767"/>
                    <a:pt x="6293" y="19798"/>
                    <a:pt x="6241" y="19840"/>
                  </a:cubicBezTo>
                  <a:cubicBezTo>
                    <a:pt x="6178" y="19882"/>
                    <a:pt x="6125" y="19914"/>
                    <a:pt x="6063" y="19945"/>
                  </a:cubicBezTo>
                  <a:cubicBezTo>
                    <a:pt x="5979" y="19997"/>
                    <a:pt x="5895" y="20039"/>
                    <a:pt x="5811" y="20081"/>
                  </a:cubicBezTo>
                  <a:cubicBezTo>
                    <a:pt x="5727" y="20123"/>
                    <a:pt x="5644" y="20165"/>
                    <a:pt x="5560" y="20196"/>
                  </a:cubicBezTo>
                  <a:cubicBezTo>
                    <a:pt x="5413" y="20249"/>
                    <a:pt x="5267" y="20301"/>
                    <a:pt x="5120" y="20343"/>
                  </a:cubicBezTo>
                  <a:cubicBezTo>
                    <a:pt x="4964" y="20374"/>
                    <a:pt x="4817" y="20405"/>
                    <a:pt x="4659" y="20437"/>
                  </a:cubicBezTo>
                  <a:cubicBezTo>
                    <a:pt x="4566" y="20447"/>
                    <a:pt x="4461" y="20458"/>
                    <a:pt x="4366" y="20468"/>
                  </a:cubicBezTo>
                  <a:cubicBezTo>
                    <a:pt x="4262" y="20468"/>
                    <a:pt x="4147" y="20479"/>
                    <a:pt x="4042" y="20479"/>
                  </a:cubicBezTo>
                  <a:cubicBezTo>
                    <a:pt x="3822" y="20468"/>
                    <a:pt x="3602" y="20458"/>
                    <a:pt x="3382" y="20437"/>
                  </a:cubicBezTo>
                  <a:cubicBezTo>
                    <a:pt x="3309" y="20426"/>
                    <a:pt x="3235" y="20416"/>
                    <a:pt x="3163" y="20395"/>
                  </a:cubicBezTo>
                  <a:cubicBezTo>
                    <a:pt x="3090" y="20386"/>
                    <a:pt x="3009" y="20361"/>
                    <a:pt x="2934" y="20341"/>
                  </a:cubicBezTo>
                  <a:lnTo>
                    <a:pt x="2934" y="20341"/>
                  </a:lnTo>
                  <a:cubicBezTo>
                    <a:pt x="2937" y="20342"/>
                    <a:pt x="2940" y="20343"/>
                    <a:pt x="2942" y="20343"/>
                  </a:cubicBezTo>
                  <a:cubicBezTo>
                    <a:pt x="2796" y="20301"/>
                    <a:pt x="2660" y="20249"/>
                    <a:pt x="2523" y="20186"/>
                  </a:cubicBezTo>
                  <a:cubicBezTo>
                    <a:pt x="2450" y="20154"/>
                    <a:pt x="2388" y="20123"/>
                    <a:pt x="2314" y="20091"/>
                  </a:cubicBezTo>
                  <a:cubicBezTo>
                    <a:pt x="2262" y="20060"/>
                    <a:pt x="2209" y="20028"/>
                    <a:pt x="2146" y="19997"/>
                  </a:cubicBezTo>
                  <a:cubicBezTo>
                    <a:pt x="2032" y="19924"/>
                    <a:pt x="1927" y="19840"/>
                    <a:pt x="1811" y="19767"/>
                  </a:cubicBezTo>
                  <a:cubicBezTo>
                    <a:pt x="1759" y="19714"/>
                    <a:pt x="1707" y="19672"/>
                    <a:pt x="1655" y="19631"/>
                  </a:cubicBezTo>
                  <a:cubicBezTo>
                    <a:pt x="1602" y="19579"/>
                    <a:pt x="1550" y="19537"/>
                    <a:pt x="1497" y="19484"/>
                  </a:cubicBezTo>
                  <a:cubicBezTo>
                    <a:pt x="1434" y="19411"/>
                    <a:pt x="1362" y="19327"/>
                    <a:pt x="1299" y="19244"/>
                  </a:cubicBezTo>
                  <a:cubicBezTo>
                    <a:pt x="1246" y="19181"/>
                    <a:pt x="1194" y="19107"/>
                    <a:pt x="1152" y="19044"/>
                  </a:cubicBezTo>
                  <a:cubicBezTo>
                    <a:pt x="1110" y="18981"/>
                    <a:pt x="1068" y="18909"/>
                    <a:pt x="1036" y="18846"/>
                  </a:cubicBezTo>
                  <a:cubicBezTo>
                    <a:pt x="985" y="18762"/>
                    <a:pt x="943" y="18667"/>
                    <a:pt x="901" y="18583"/>
                  </a:cubicBezTo>
                  <a:cubicBezTo>
                    <a:pt x="859" y="18458"/>
                    <a:pt x="817" y="18343"/>
                    <a:pt x="785" y="18217"/>
                  </a:cubicBezTo>
                  <a:cubicBezTo>
                    <a:pt x="754" y="18092"/>
                    <a:pt x="733" y="17966"/>
                    <a:pt x="712" y="17840"/>
                  </a:cubicBezTo>
                  <a:cubicBezTo>
                    <a:pt x="701" y="17704"/>
                    <a:pt x="691" y="17568"/>
                    <a:pt x="691" y="17443"/>
                  </a:cubicBezTo>
                  <a:cubicBezTo>
                    <a:pt x="691" y="17348"/>
                    <a:pt x="701" y="17254"/>
                    <a:pt x="701" y="17170"/>
                  </a:cubicBezTo>
                  <a:cubicBezTo>
                    <a:pt x="722" y="17045"/>
                    <a:pt x="754" y="16919"/>
                    <a:pt x="785" y="16793"/>
                  </a:cubicBezTo>
                  <a:cubicBezTo>
                    <a:pt x="817" y="16678"/>
                    <a:pt x="859" y="16563"/>
                    <a:pt x="901" y="16437"/>
                  </a:cubicBezTo>
                  <a:cubicBezTo>
                    <a:pt x="943" y="16364"/>
                    <a:pt x="985" y="16291"/>
                    <a:pt x="1026" y="16207"/>
                  </a:cubicBezTo>
                  <a:cubicBezTo>
                    <a:pt x="1068" y="16133"/>
                    <a:pt x="1120" y="16060"/>
                    <a:pt x="1173" y="15977"/>
                  </a:cubicBezTo>
                  <a:lnTo>
                    <a:pt x="1299" y="15851"/>
                  </a:lnTo>
                  <a:cubicBezTo>
                    <a:pt x="1330" y="15819"/>
                    <a:pt x="1362" y="15788"/>
                    <a:pt x="1392" y="15767"/>
                  </a:cubicBezTo>
                  <a:cubicBezTo>
                    <a:pt x="1445" y="15735"/>
                    <a:pt x="1487" y="15704"/>
                    <a:pt x="1539" y="15673"/>
                  </a:cubicBezTo>
                  <a:cubicBezTo>
                    <a:pt x="1602" y="15631"/>
                    <a:pt x="1665" y="15600"/>
                    <a:pt x="1738" y="15568"/>
                  </a:cubicBezTo>
                  <a:cubicBezTo>
                    <a:pt x="1801" y="15547"/>
                    <a:pt x="1874" y="15516"/>
                    <a:pt x="1937" y="15495"/>
                  </a:cubicBezTo>
                  <a:cubicBezTo>
                    <a:pt x="2011" y="15484"/>
                    <a:pt x="2074" y="15463"/>
                    <a:pt x="2146" y="15453"/>
                  </a:cubicBezTo>
                  <a:cubicBezTo>
                    <a:pt x="2220" y="15453"/>
                    <a:pt x="2293" y="15442"/>
                    <a:pt x="2367" y="15442"/>
                  </a:cubicBezTo>
                  <a:cubicBezTo>
                    <a:pt x="2450" y="15453"/>
                    <a:pt x="2534" y="15453"/>
                    <a:pt x="2628" y="15463"/>
                  </a:cubicBezTo>
                  <a:cubicBezTo>
                    <a:pt x="2691" y="15474"/>
                    <a:pt x="2744" y="15484"/>
                    <a:pt x="2807" y="15505"/>
                  </a:cubicBezTo>
                  <a:cubicBezTo>
                    <a:pt x="2900" y="15537"/>
                    <a:pt x="2995" y="15568"/>
                    <a:pt x="3089" y="15610"/>
                  </a:cubicBezTo>
                  <a:cubicBezTo>
                    <a:pt x="3163" y="15642"/>
                    <a:pt x="3225" y="15673"/>
                    <a:pt x="3298" y="15693"/>
                  </a:cubicBezTo>
                  <a:cubicBezTo>
                    <a:pt x="3335" y="15709"/>
                    <a:pt x="3372" y="15716"/>
                    <a:pt x="3409" y="15716"/>
                  </a:cubicBezTo>
                  <a:cubicBezTo>
                    <a:pt x="3522" y="15716"/>
                    <a:pt x="3631" y="15650"/>
                    <a:pt x="3686" y="15547"/>
                  </a:cubicBezTo>
                  <a:cubicBezTo>
                    <a:pt x="3749" y="15411"/>
                    <a:pt x="3707" y="15244"/>
                    <a:pt x="3581" y="15149"/>
                  </a:cubicBezTo>
                  <a:cubicBezTo>
                    <a:pt x="3477" y="15076"/>
                    <a:pt x="3361" y="15013"/>
                    <a:pt x="3235" y="14961"/>
                  </a:cubicBezTo>
                  <a:cubicBezTo>
                    <a:pt x="3121" y="14919"/>
                    <a:pt x="3005" y="14888"/>
                    <a:pt x="2890" y="14856"/>
                  </a:cubicBezTo>
                  <a:cubicBezTo>
                    <a:pt x="2714" y="14824"/>
                    <a:pt x="2531" y="14810"/>
                    <a:pt x="2347" y="14810"/>
                  </a:cubicBezTo>
                  <a:cubicBezTo>
                    <a:pt x="2291" y="14810"/>
                    <a:pt x="2235" y="14812"/>
                    <a:pt x="2178" y="14814"/>
                  </a:cubicBezTo>
                  <a:cubicBezTo>
                    <a:pt x="1948" y="14825"/>
                    <a:pt x="1728" y="14888"/>
                    <a:pt x="1518" y="14971"/>
                  </a:cubicBezTo>
                  <a:cubicBezTo>
                    <a:pt x="1299" y="15055"/>
                    <a:pt x="1089" y="15181"/>
                    <a:pt x="901" y="15337"/>
                  </a:cubicBezTo>
                  <a:cubicBezTo>
                    <a:pt x="733" y="15484"/>
                    <a:pt x="597" y="15673"/>
                    <a:pt x="482" y="15861"/>
                  </a:cubicBezTo>
                  <a:cubicBezTo>
                    <a:pt x="356" y="16060"/>
                    <a:pt x="262" y="16270"/>
                    <a:pt x="178" y="16489"/>
                  </a:cubicBezTo>
                  <a:cubicBezTo>
                    <a:pt x="105" y="16710"/>
                    <a:pt x="52" y="16940"/>
                    <a:pt x="31" y="17170"/>
                  </a:cubicBezTo>
                  <a:cubicBezTo>
                    <a:pt x="0" y="17401"/>
                    <a:pt x="0" y="17631"/>
                    <a:pt x="21" y="17851"/>
                  </a:cubicBezTo>
                  <a:cubicBezTo>
                    <a:pt x="42" y="18092"/>
                    <a:pt x="84" y="18322"/>
                    <a:pt x="157" y="18552"/>
                  </a:cubicBezTo>
                  <a:cubicBezTo>
                    <a:pt x="218" y="18765"/>
                    <a:pt x="298" y="18979"/>
                    <a:pt x="408" y="19172"/>
                  </a:cubicBezTo>
                  <a:lnTo>
                    <a:pt x="408" y="19172"/>
                  </a:lnTo>
                  <a:cubicBezTo>
                    <a:pt x="410" y="19182"/>
                    <a:pt x="419" y="19192"/>
                    <a:pt x="419" y="19202"/>
                  </a:cubicBezTo>
                  <a:cubicBezTo>
                    <a:pt x="429" y="19202"/>
                    <a:pt x="429" y="19212"/>
                    <a:pt x="429" y="19212"/>
                  </a:cubicBezTo>
                  <a:cubicBezTo>
                    <a:pt x="440" y="19223"/>
                    <a:pt x="450" y="19244"/>
                    <a:pt x="461" y="19265"/>
                  </a:cubicBezTo>
                  <a:cubicBezTo>
                    <a:pt x="524" y="19369"/>
                    <a:pt x="587" y="19474"/>
                    <a:pt x="660" y="19579"/>
                  </a:cubicBezTo>
                  <a:cubicBezTo>
                    <a:pt x="806" y="19777"/>
                    <a:pt x="964" y="19966"/>
                    <a:pt x="1152" y="20123"/>
                  </a:cubicBezTo>
                  <a:cubicBezTo>
                    <a:pt x="1330" y="20291"/>
                    <a:pt x="1518" y="20426"/>
                    <a:pt x="1728" y="20552"/>
                  </a:cubicBezTo>
                  <a:cubicBezTo>
                    <a:pt x="1832" y="20615"/>
                    <a:pt x="1927" y="20678"/>
                    <a:pt x="2032" y="20730"/>
                  </a:cubicBezTo>
                  <a:cubicBezTo>
                    <a:pt x="2146" y="20782"/>
                    <a:pt x="2251" y="20835"/>
                    <a:pt x="2367" y="20877"/>
                  </a:cubicBezTo>
                  <a:cubicBezTo>
                    <a:pt x="2471" y="20919"/>
                    <a:pt x="2576" y="20950"/>
                    <a:pt x="2681" y="20982"/>
                  </a:cubicBezTo>
                  <a:cubicBezTo>
                    <a:pt x="2796" y="21024"/>
                    <a:pt x="2911" y="21055"/>
                    <a:pt x="3026" y="21076"/>
                  </a:cubicBezTo>
                  <a:cubicBezTo>
                    <a:pt x="3330" y="21117"/>
                    <a:pt x="3633" y="21149"/>
                    <a:pt x="3947" y="21149"/>
                  </a:cubicBezTo>
                  <a:cubicBezTo>
                    <a:pt x="4094" y="21149"/>
                    <a:pt x="4241" y="21138"/>
                    <a:pt x="4398" y="21128"/>
                  </a:cubicBezTo>
                  <a:cubicBezTo>
                    <a:pt x="4628" y="21107"/>
                    <a:pt x="4848" y="21076"/>
                    <a:pt x="5078" y="21024"/>
                  </a:cubicBezTo>
                  <a:cubicBezTo>
                    <a:pt x="5194" y="21003"/>
                    <a:pt x="5309" y="20971"/>
                    <a:pt x="5424" y="20929"/>
                  </a:cubicBezTo>
                  <a:cubicBezTo>
                    <a:pt x="5529" y="20898"/>
                    <a:pt x="5634" y="20866"/>
                    <a:pt x="5727" y="20824"/>
                  </a:cubicBezTo>
                  <a:cubicBezTo>
                    <a:pt x="5843" y="20772"/>
                    <a:pt x="5948" y="20720"/>
                    <a:pt x="6053" y="20668"/>
                  </a:cubicBezTo>
                  <a:cubicBezTo>
                    <a:pt x="6157" y="20615"/>
                    <a:pt x="6262" y="20552"/>
                    <a:pt x="6367" y="20500"/>
                  </a:cubicBezTo>
                  <a:lnTo>
                    <a:pt x="6649" y="20312"/>
                  </a:lnTo>
                  <a:cubicBezTo>
                    <a:pt x="6733" y="20238"/>
                    <a:pt x="6827" y="20165"/>
                    <a:pt x="6911" y="20091"/>
                  </a:cubicBezTo>
                  <a:cubicBezTo>
                    <a:pt x="6995" y="20008"/>
                    <a:pt x="7089" y="19924"/>
                    <a:pt x="7162" y="19840"/>
                  </a:cubicBezTo>
                  <a:cubicBezTo>
                    <a:pt x="7246" y="19746"/>
                    <a:pt x="7309" y="19652"/>
                    <a:pt x="7382" y="19558"/>
                  </a:cubicBezTo>
                  <a:cubicBezTo>
                    <a:pt x="7518" y="19369"/>
                    <a:pt x="7623" y="19149"/>
                    <a:pt x="7707" y="18929"/>
                  </a:cubicBezTo>
                  <a:cubicBezTo>
                    <a:pt x="7791" y="18709"/>
                    <a:pt x="7843" y="18479"/>
                    <a:pt x="7874" y="18248"/>
                  </a:cubicBezTo>
                  <a:cubicBezTo>
                    <a:pt x="7895" y="18039"/>
                    <a:pt x="7905" y="17820"/>
                    <a:pt x="7905" y="17599"/>
                  </a:cubicBezTo>
                  <a:cubicBezTo>
                    <a:pt x="7916" y="17151"/>
                    <a:pt x="7896" y="16692"/>
                    <a:pt x="7833" y="16243"/>
                  </a:cubicBezTo>
                  <a:lnTo>
                    <a:pt x="7833" y="16243"/>
                  </a:lnTo>
                  <a:cubicBezTo>
                    <a:pt x="7835" y="16249"/>
                    <a:pt x="7838" y="16255"/>
                    <a:pt x="7840" y="16264"/>
                  </a:cubicBezTo>
                  <a:lnTo>
                    <a:pt x="7840" y="16264"/>
                  </a:lnTo>
                  <a:cubicBezTo>
                    <a:pt x="7799" y="15955"/>
                    <a:pt x="7758" y="15636"/>
                    <a:pt x="7696" y="15337"/>
                  </a:cubicBezTo>
                  <a:cubicBezTo>
                    <a:pt x="7633" y="15023"/>
                    <a:pt x="7570" y="14709"/>
                    <a:pt x="7487" y="14395"/>
                  </a:cubicBezTo>
                  <a:cubicBezTo>
                    <a:pt x="7361" y="13976"/>
                    <a:pt x="7246" y="13547"/>
                    <a:pt x="7110" y="13139"/>
                  </a:cubicBezTo>
                  <a:cubicBezTo>
                    <a:pt x="6963" y="12710"/>
                    <a:pt x="6796" y="12291"/>
                    <a:pt x="6649" y="11872"/>
                  </a:cubicBezTo>
                  <a:cubicBezTo>
                    <a:pt x="6502" y="11463"/>
                    <a:pt x="6367" y="11044"/>
                    <a:pt x="6230" y="10626"/>
                  </a:cubicBezTo>
                  <a:cubicBezTo>
                    <a:pt x="6107" y="10206"/>
                    <a:pt x="5995" y="9785"/>
                    <a:pt x="5881" y="9365"/>
                  </a:cubicBezTo>
                  <a:lnTo>
                    <a:pt x="5881" y="9365"/>
                  </a:lnTo>
                  <a:cubicBezTo>
                    <a:pt x="5882" y="9367"/>
                    <a:pt x="5884" y="9368"/>
                    <a:pt x="5885" y="9369"/>
                  </a:cubicBezTo>
                  <a:cubicBezTo>
                    <a:pt x="5790" y="9045"/>
                    <a:pt x="5717" y="8720"/>
                    <a:pt x="5644" y="8396"/>
                  </a:cubicBezTo>
                  <a:cubicBezTo>
                    <a:pt x="5571" y="8071"/>
                    <a:pt x="5529" y="7756"/>
                    <a:pt x="5476" y="7432"/>
                  </a:cubicBezTo>
                  <a:cubicBezTo>
                    <a:pt x="5424" y="7003"/>
                    <a:pt x="5392" y="6574"/>
                    <a:pt x="5382" y="6134"/>
                  </a:cubicBezTo>
                  <a:cubicBezTo>
                    <a:pt x="5392" y="5851"/>
                    <a:pt x="5403" y="5558"/>
                    <a:pt x="5424" y="5275"/>
                  </a:cubicBezTo>
                  <a:cubicBezTo>
                    <a:pt x="5434" y="5118"/>
                    <a:pt x="5445" y="4961"/>
                    <a:pt x="5466" y="4804"/>
                  </a:cubicBezTo>
                  <a:cubicBezTo>
                    <a:pt x="5476" y="4657"/>
                    <a:pt x="5497" y="4500"/>
                    <a:pt x="5518" y="4354"/>
                  </a:cubicBezTo>
                  <a:cubicBezTo>
                    <a:pt x="5550" y="4154"/>
                    <a:pt x="5581" y="3956"/>
                    <a:pt x="5623" y="3757"/>
                  </a:cubicBezTo>
                  <a:cubicBezTo>
                    <a:pt x="5655" y="3579"/>
                    <a:pt x="5697" y="3401"/>
                    <a:pt x="5748" y="3233"/>
                  </a:cubicBezTo>
                  <a:cubicBezTo>
                    <a:pt x="5811" y="3003"/>
                    <a:pt x="5895" y="2783"/>
                    <a:pt x="5979" y="2563"/>
                  </a:cubicBezTo>
                  <a:lnTo>
                    <a:pt x="5979" y="2574"/>
                  </a:lnTo>
                  <a:cubicBezTo>
                    <a:pt x="5979" y="2574"/>
                    <a:pt x="5979" y="2563"/>
                    <a:pt x="5990" y="2563"/>
                  </a:cubicBezTo>
                  <a:lnTo>
                    <a:pt x="5990" y="2542"/>
                  </a:lnTo>
                  <a:cubicBezTo>
                    <a:pt x="6000" y="2542"/>
                    <a:pt x="6000" y="2532"/>
                    <a:pt x="6000" y="2532"/>
                  </a:cubicBezTo>
                  <a:cubicBezTo>
                    <a:pt x="6000" y="2526"/>
                    <a:pt x="6003" y="2521"/>
                    <a:pt x="6005" y="2516"/>
                  </a:cubicBezTo>
                  <a:lnTo>
                    <a:pt x="6005" y="2516"/>
                  </a:lnTo>
                  <a:cubicBezTo>
                    <a:pt x="6004" y="2517"/>
                    <a:pt x="6002" y="2519"/>
                    <a:pt x="6000" y="2521"/>
                  </a:cubicBezTo>
                  <a:cubicBezTo>
                    <a:pt x="6004" y="2517"/>
                    <a:pt x="6007" y="2512"/>
                    <a:pt x="6009" y="2507"/>
                  </a:cubicBezTo>
                  <a:lnTo>
                    <a:pt x="6009" y="2507"/>
                  </a:lnTo>
                  <a:cubicBezTo>
                    <a:pt x="6008" y="2510"/>
                    <a:pt x="6007" y="2513"/>
                    <a:pt x="6005" y="2516"/>
                  </a:cubicBezTo>
                  <a:lnTo>
                    <a:pt x="6005" y="2516"/>
                  </a:lnTo>
                  <a:cubicBezTo>
                    <a:pt x="6010" y="2511"/>
                    <a:pt x="6010" y="2509"/>
                    <a:pt x="6011" y="2504"/>
                  </a:cubicBezTo>
                  <a:lnTo>
                    <a:pt x="6011" y="2504"/>
                  </a:lnTo>
                  <a:cubicBezTo>
                    <a:pt x="6010" y="2505"/>
                    <a:pt x="6010" y="2506"/>
                    <a:pt x="6009" y="2507"/>
                  </a:cubicBezTo>
                  <a:lnTo>
                    <a:pt x="6009" y="2507"/>
                  </a:lnTo>
                  <a:cubicBezTo>
                    <a:pt x="6010" y="2505"/>
                    <a:pt x="6011" y="2502"/>
                    <a:pt x="6011" y="2500"/>
                  </a:cubicBezTo>
                  <a:lnTo>
                    <a:pt x="6011" y="2500"/>
                  </a:lnTo>
                  <a:cubicBezTo>
                    <a:pt x="6011" y="2502"/>
                    <a:pt x="6011" y="2503"/>
                    <a:pt x="6011" y="2504"/>
                  </a:cubicBezTo>
                  <a:lnTo>
                    <a:pt x="6011" y="2504"/>
                  </a:lnTo>
                  <a:cubicBezTo>
                    <a:pt x="6013" y="2497"/>
                    <a:pt x="6016" y="2489"/>
                    <a:pt x="6021" y="2479"/>
                  </a:cubicBezTo>
                  <a:cubicBezTo>
                    <a:pt x="6021" y="2479"/>
                    <a:pt x="6021" y="2469"/>
                    <a:pt x="6032" y="2469"/>
                  </a:cubicBezTo>
                  <a:cubicBezTo>
                    <a:pt x="6032" y="2464"/>
                    <a:pt x="6032" y="2460"/>
                    <a:pt x="6032" y="2456"/>
                  </a:cubicBezTo>
                  <a:lnTo>
                    <a:pt x="6032" y="2456"/>
                  </a:lnTo>
                  <a:cubicBezTo>
                    <a:pt x="6033" y="2455"/>
                    <a:pt x="6034" y="2453"/>
                    <a:pt x="6034" y="2451"/>
                  </a:cubicBezTo>
                  <a:lnTo>
                    <a:pt x="6034" y="2451"/>
                  </a:lnTo>
                  <a:cubicBezTo>
                    <a:pt x="6036" y="2449"/>
                    <a:pt x="6038" y="2448"/>
                    <a:pt x="6042" y="2448"/>
                  </a:cubicBezTo>
                  <a:cubicBezTo>
                    <a:pt x="6039" y="2448"/>
                    <a:pt x="6037" y="2448"/>
                    <a:pt x="6036" y="2448"/>
                  </a:cubicBezTo>
                  <a:lnTo>
                    <a:pt x="6036" y="2448"/>
                  </a:lnTo>
                  <a:cubicBezTo>
                    <a:pt x="6108" y="2274"/>
                    <a:pt x="6201" y="2110"/>
                    <a:pt x="6293" y="1945"/>
                  </a:cubicBezTo>
                  <a:cubicBezTo>
                    <a:pt x="6367" y="1809"/>
                    <a:pt x="6450" y="1683"/>
                    <a:pt x="6544" y="1558"/>
                  </a:cubicBezTo>
                  <a:cubicBezTo>
                    <a:pt x="6660" y="1411"/>
                    <a:pt x="6785" y="1275"/>
                    <a:pt x="6921" y="1139"/>
                  </a:cubicBezTo>
                  <a:cubicBezTo>
                    <a:pt x="7047" y="1013"/>
                    <a:pt x="7183" y="898"/>
                    <a:pt x="7330" y="783"/>
                  </a:cubicBezTo>
                  <a:cubicBezTo>
                    <a:pt x="7466" y="689"/>
                    <a:pt x="7591" y="594"/>
                    <a:pt x="7738" y="511"/>
                  </a:cubicBezTo>
                  <a:cubicBezTo>
                    <a:pt x="7926" y="406"/>
                    <a:pt x="8136" y="312"/>
                    <a:pt x="8345" y="217"/>
                  </a:cubicBezTo>
                  <a:lnTo>
                    <a:pt x="8345" y="217"/>
                  </a:lnTo>
                  <a:cubicBezTo>
                    <a:pt x="8345" y="220"/>
                    <a:pt x="8344" y="223"/>
                    <a:pt x="8343" y="224"/>
                  </a:cubicBezTo>
                  <a:lnTo>
                    <a:pt x="8343" y="224"/>
                  </a:lnTo>
                  <a:cubicBezTo>
                    <a:pt x="8384" y="205"/>
                    <a:pt x="8432" y="185"/>
                    <a:pt x="8471" y="165"/>
                  </a:cubicBezTo>
                  <a:cubicBezTo>
                    <a:pt x="8503" y="144"/>
                    <a:pt x="8534" y="124"/>
                    <a:pt x="8534" y="82"/>
                  </a:cubicBezTo>
                  <a:cubicBezTo>
                    <a:pt x="8534" y="29"/>
                    <a:pt x="8492" y="8"/>
                    <a:pt x="8450" y="8"/>
                  </a:cubicBezTo>
                  <a:cubicBezTo>
                    <a:pt x="8424" y="3"/>
                    <a:pt x="8401" y="0"/>
                    <a:pt x="8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8231482" y="3224529"/>
              <a:ext cx="286594" cy="632300"/>
            </a:xfrm>
            <a:custGeom>
              <a:avLst/>
              <a:gdLst/>
              <a:ahLst/>
              <a:cxnLst/>
              <a:rect l="l" t="t" r="r" b="b"/>
              <a:pathLst>
                <a:path w="9349" h="20628" extrusionOk="0">
                  <a:moveTo>
                    <a:pt x="2961" y="14910"/>
                  </a:moveTo>
                  <a:cubicBezTo>
                    <a:pt x="2961" y="14914"/>
                    <a:pt x="2960" y="14918"/>
                    <a:pt x="2960" y="14922"/>
                  </a:cubicBezTo>
                  <a:lnTo>
                    <a:pt x="2960" y="14922"/>
                  </a:lnTo>
                  <a:cubicBezTo>
                    <a:pt x="2961" y="14919"/>
                    <a:pt x="2961" y="14916"/>
                    <a:pt x="2961" y="14910"/>
                  </a:cubicBezTo>
                  <a:close/>
                  <a:moveTo>
                    <a:pt x="1263" y="0"/>
                  </a:moveTo>
                  <a:cubicBezTo>
                    <a:pt x="1089" y="0"/>
                    <a:pt x="915" y="14"/>
                    <a:pt x="741" y="42"/>
                  </a:cubicBezTo>
                  <a:cubicBezTo>
                    <a:pt x="616" y="73"/>
                    <a:pt x="490" y="104"/>
                    <a:pt x="375" y="157"/>
                  </a:cubicBezTo>
                  <a:cubicBezTo>
                    <a:pt x="281" y="199"/>
                    <a:pt x="197" y="251"/>
                    <a:pt x="103" y="293"/>
                  </a:cubicBezTo>
                  <a:cubicBezTo>
                    <a:pt x="82" y="304"/>
                    <a:pt x="71" y="304"/>
                    <a:pt x="61" y="304"/>
                  </a:cubicBezTo>
                  <a:lnTo>
                    <a:pt x="71" y="304"/>
                  </a:lnTo>
                  <a:cubicBezTo>
                    <a:pt x="61" y="304"/>
                    <a:pt x="61" y="304"/>
                    <a:pt x="50" y="314"/>
                  </a:cubicBezTo>
                  <a:cubicBezTo>
                    <a:pt x="29" y="314"/>
                    <a:pt x="19" y="325"/>
                    <a:pt x="8" y="346"/>
                  </a:cubicBezTo>
                  <a:cubicBezTo>
                    <a:pt x="0" y="403"/>
                    <a:pt x="44" y="422"/>
                    <a:pt x="89" y="422"/>
                  </a:cubicBezTo>
                  <a:cubicBezTo>
                    <a:pt x="101" y="422"/>
                    <a:pt x="113" y="421"/>
                    <a:pt x="124" y="419"/>
                  </a:cubicBezTo>
                  <a:cubicBezTo>
                    <a:pt x="218" y="419"/>
                    <a:pt x="312" y="377"/>
                    <a:pt x="417" y="346"/>
                  </a:cubicBezTo>
                  <a:cubicBezTo>
                    <a:pt x="459" y="335"/>
                    <a:pt x="511" y="325"/>
                    <a:pt x="564" y="325"/>
                  </a:cubicBezTo>
                  <a:cubicBezTo>
                    <a:pt x="689" y="304"/>
                    <a:pt x="815" y="293"/>
                    <a:pt x="951" y="293"/>
                  </a:cubicBezTo>
                  <a:cubicBezTo>
                    <a:pt x="1097" y="304"/>
                    <a:pt x="1255" y="314"/>
                    <a:pt x="1401" y="335"/>
                  </a:cubicBezTo>
                  <a:cubicBezTo>
                    <a:pt x="1548" y="356"/>
                    <a:pt x="1695" y="388"/>
                    <a:pt x="1841" y="419"/>
                  </a:cubicBezTo>
                  <a:cubicBezTo>
                    <a:pt x="1956" y="450"/>
                    <a:pt x="2061" y="492"/>
                    <a:pt x="2165" y="534"/>
                  </a:cubicBezTo>
                  <a:cubicBezTo>
                    <a:pt x="2249" y="576"/>
                    <a:pt x="2323" y="618"/>
                    <a:pt x="2407" y="660"/>
                  </a:cubicBezTo>
                  <a:cubicBezTo>
                    <a:pt x="2511" y="723"/>
                    <a:pt x="2605" y="796"/>
                    <a:pt x="2710" y="869"/>
                  </a:cubicBezTo>
                  <a:cubicBezTo>
                    <a:pt x="2815" y="953"/>
                    <a:pt x="2909" y="1047"/>
                    <a:pt x="3014" y="1141"/>
                  </a:cubicBezTo>
                  <a:cubicBezTo>
                    <a:pt x="3077" y="1214"/>
                    <a:pt x="3140" y="1277"/>
                    <a:pt x="3202" y="1361"/>
                  </a:cubicBezTo>
                  <a:cubicBezTo>
                    <a:pt x="3233" y="1414"/>
                    <a:pt x="3275" y="1466"/>
                    <a:pt x="3307" y="1518"/>
                  </a:cubicBezTo>
                  <a:cubicBezTo>
                    <a:pt x="3359" y="1612"/>
                    <a:pt x="3412" y="1707"/>
                    <a:pt x="3454" y="1812"/>
                  </a:cubicBezTo>
                  <a:cubicBezTo>
                    <a:pt x="3537" y="2031"/>
                    <a:pt x="3610" y="2251"/>
                    <a:pt x="3673" y="2471"/>
                  </a:cubicBezTo>
                  <a:cubicBezTo>
                    <a:pt x="3726" y="2691"/>
                    <a:pt x="3778" y="2911"/>
                    <a:pt x="3810" y="3120"/>
                  </a:cubicBezTo>
                  <a:cubicBezTo>
                    <a:pt x="3873" y="3644"/>
                    <a:pt x="3883" y="4167"/>
                    <a:pt x="3883" y="4681"/>
                  </a:cubicBezTo>
                  <a:cubicBezTo>
                    <a:pt x="3883" y="5068"/>
                    <a:pt x="3852" y="5456"/>
                    <a:pt x="3820" y="5843"/>
                  </a:cubicBezTo>
                  <a:cubicBezTo>
                    <a:pt x="3789" y="6199"/>
                    <a:pt x="3757" y="6545"/>
                    <a:pt x="3715" y="6901"/>
                  </a:cubicBezTo>
                  <a:cubicBezTo>
                    <a:pt x="3652" y="7308"/>
                    <a:pt x="3579" y="7706"/>
                    <a:pt x="3496" y="8115"/>
                  </a:cubicBezTo>
                  <a:cubicBezTo>
                    <a:pt x="3422" y="8513"/>
                    <a:pt x="3349" y="8921"/>
                    <a:pt x="3265" y="9319"/>
                  </a:cubicBezTo>
                  <a:cubicBezTo>
                    <a:pt x="3045" y="10419"/>
                    <a:pt x="2763" y="11508"/>
                    <a:pt x="2584" y="12628"/>
                  </a:cubicBezTo>
                  <a:cubicBezTo>
                    <a:pt x="2500" y="13162"/>
                    <a:pt x="2417" y="13707"/>
                    <a:pt x="2333" y="14251"/>
                  </a:cubicBezTo>
                  <a:cubicBezTo>
                    <a:pt x="2249" y="14796"/>
                    <a:pt x="2186" y="15329"/>
                    <a:pt x="2144" y="15885"/>
                  </a:cubicBezTo>
                  <a:cubicBezTo>
                    <a:pt x="2134" y="16031"/>
                    <a:pt x="2123" y="16178"/>
                    <a:pt x="2123" y="16334"/>
                  </a:cubicBezTo>
                  <a:cubicBezTo>
                    <a:pt x="2123" y="16471"/>
                    <a:pt x="2134" y="16607"/>
                    <a:pt x="2134" y="16743"/>
                  </a:cubicBezTo>
                  <a:cubicBezTo>
                    <a:pt x="2155" y="17026"/>
                    <a:pt x="2186" y="17309"/>
                    <a:pt x="2228" y="17581"/>
                  </a:cubicBezTo>
                  <a:cubicBezTo>
                    <a:pt x="2260" y="17717"/>
                    <a:pt x="2281" y="17853"/>
                    <a:pt x="2323" y="17989"/>
                  </a:cubicBezTo>
                  <a:cubicBezTo>
                    <a:pt x="2354" y="18136"/>
                    <a:pt x="2396" y="18282"/>
                    <a:pt x="2448" y="18429"/>
                  </a:cubicBezTo>
                  <a:cubicBezTo>
                    <a:pt x="2553" y="18701"/>
                    <a:pt x="2668" y="18984"/>
                    <a:pt x="2846" y="19224"/>
                  </a:cubicBezTo>
                  <a:cubicBezTo>
                    <a:pt x="2930" y="19340"/>
                    <a:pt x="3024" y="19466"/>
                    <a:pt x="3119" y="19570"/>
                  </a:cubicBezTo>
                  <a:cubicBezTo>
                    <a:pt x="3171" y="19633"/>
                    <a:pt x="3233" y="19696"/>
                    <a:pt x="3286" y="19748"/>
                  </a:cubicBezTo>
                  <a:cubicBezTo>
                    <a:pt x="3338" y="19790"/>
                    <a:pt x="3391" y="19832"/>
                    <a:pt x="3443" y="19885"/>
                  </a:cubicBezTo>
                  <a:cubicBezTo>
                    <a:pt x="3673" y="20062"/>
                    <a:pt x="3935" y="20209"/>
                    <a:pt x="4197" y="20313"/>
                  </a:cubicBezTo>
                  <a:cubicBezTo>
                    <a:pt x="4448" y="20418"/>
                    <a:pt x="4710" y="20492"/>
                    <a:pt x="4972" y="20534"/>
                  </a:cubicBezTo>
                  <a:cubicBezTo>
                    <a:pt x="5129" y="20555"/>
                    <a:pt x="5276" y="20586"/>
                    <a:pt x="5432" y="20597"/>
                  </a:cubicBezTo>
                  <a:cubicBezTo>
                    <a:pt x="5569" y="20607"/>
                    <a:pt x="5705" y="20628"/>
                    <a:pt x="5841" y="20628"/>
                  </a:cubicBezTo>
                  <a:lnTo>
                    <a:pt x="5872" y="20628"/>
                  </a:lnTo>
                  <a:cubicBezTo>
                    <a:pt x="6009" y="20618"/>
                    <a:pt x="6144" y="20618"/>
                    <a:pt x="6291" y="20597"/>
                  </a:cubicBezTo>
                  <a:cubicBezTo>
                    <a:pt x="6438" y="20586"/>
                    <a:pt x="6584" y="20555"/>
                    <a:pt x="6742" y="20513"/>
                  </a:cubicBezTo>
                  <a:cubicBezTo>
                    <a:pt x="7035" y="20450"/>
                    <a:pt x="7307" y="20324"/>
                    <a:pt x="7568" y="20178"/>
                  </a:cubicBezTo>
                  <a:cubicBezTo>
                    <a:pt x="7694" y="20104"/>
                    <a:pt x="7820" y="20031"/>
                    <a:pt x="7935" y="19947"/>
                  </a:cubicBezTo>
                  <a:cubicBezTo>
                    <a:pt x="8061" y="19853"/>
                    <a:pt x="8187" y="19769"/>
                    <a:pt x="8291" y="19664"/>
                  </a:cubicBezTo>
                  <a:cubicBezTo>
                    <a:pt x="8406" y="19560"/>
                    <a:pt x="8511" y="19455"/>
                    <a:pt x="8605" y="19340"/>
                  </a:cubicBezTo>
                  <a:cubicBezTo>
                    <a:pt x="8710" y="19224"/>
                    <a:pt x="8794" y="19089"/>
                    <a:pt x="8878" y="18952"/>
                  </a:cubicBezTo>
                  <a:cubicBezTo>
                    <a:pt x="9003" y="18733"/>
                    <a:pt x="9097" y="18502"/>
                    <a:pt x="9171" y="18261"/>
                  </a:cubicBezTo>
                  <a:cubicBezTo>
                    <a:pt x="9244" y="18010"/>
                    <a:pt x="9276" y="17759"/>
                    <a:pt x="9297" y="17507"/>
                  </a:cubicBezTo>
                  <a:cubicBezTo>
                    <a:pt x="9348" y="17026"/>
                    <a:pt x="9265" y="16523"/>
                    <a:pt x="9087" y="16073"/>
                  </a:cubicBezTo>
                  <a:cubicBezTo>
                    <a:pt x="8971" y="15790"/>
                    <a:pt x="8825" y="15529"/>
                    <a:pt x="8647" y="15277"/>
                  </a:cubicBezTo>
                  <a:cubicBezTo>
                    <a:pt x="8469" y="15026"/>
                    <a:pt x="8249" y="14775"/>
                    <a:pt x="7987" y="14596"/>
                  </a:cubicBezTo>
                  <a:cubicBezTo>
                    <a:pt x="7852" y="14513"/>
                    <a:pt x="7726" y="14440"/>
                    <a:pt x="7589" y="14366"/>
                  </a:cubicBezTo>
                  <a:cubicBezTo>
                    <a:pt x="7454" y="14303"/>
                    <a:pt x="7307" y="14251"/>
                    <a:pt x="7160" y="14209"/>
                  </a:cubicBezTo>
                  <a:cubicBezTo>
                    <a:pt x="7014" y="14167"/>
                    <a:pt x="6877" y="14136"/>
                    <a:pt x="6731" y="14105"/>
                  </a:cubicBezTo>
                  <a:cubicBezTo>
                    <a:pt x="6628" y="14084"/>
                    <a:pt x="6526" y="14063"/>
                    <a:pt x="6423" y="14063"/>
                  </a:cubicBezTo>
                  <a:cubicBezTo>
                    <a:pt x="6369" y="14063"/>
                    <a:pt x="6314" y="14069"/>
                    <a:pt x="6260" y="14084"/>
                  </a:cubicBezTo>
                  <a:cubicBezTo>
                    <a:pt x="6092" y="14115"/>
                    <a:pt x="5956" y="14240"/>
                    <a:pt x="5914" y="14419"/>
                  </a:cubicBezTo>
                  <a:cubicBezTo>
                    <a:pt x="5883" y="14565"/>
                    <a:pt x="5935" y="14733"/>
                    <a:pt x="6051" y="14838"/>
                  </a:cubicBezTo>
                  <a:cubicBezTo>
                    <a:pt x="6134" y="14900"/>
                    <a:pt x="6228" y="14952"/>
                    <a:pt x="6323" y="14973"/>
                  </a:cubicBezTo>
                  <a:cubicBezTo>
                    <a:pt x="6407" y="14994"/>
                    <a:pt x="6479" y="15015"/>
                    <a:pt x="6553" y="15036"/>
                  </a:cubicBezTo>
                  <a:cubicBezTo>
                    <a:pt x="6668" y="15057"/>
                    <a:pt x="6783" y="15078"/>
                    <a:pt x="6898" y="15110"/>
                  </a:cubicBezTo>
                  <a:cubicBezTo>
                    <a:pt x="6982" y="15141"/>
                    <a:pt x="7066" y="15162"/>
                    <a:pt x="7139" y="15194"/>
                  </a:cubicBezTo>
                  <a:cubicBezTo>
                    <a:pt x="7223" y="15235"/>
                    <a:pt x="7296" y="15277"/>
                    <a:pt x="7380" y="15319"/>
                  </a:cubicBezTo>
                  <a:cubicBezTo>
                    <a:pt x="7433" y="15350"/>
                    <a:pt x="7485" y="15392"/>
                    <a:pt x="7526" y="15424"/>
                  </a:cubicBezTo>
                  <a:cubicBezTo>
                    <a:pt x="7579" y="15466"/>
                    <a:pt x="7621" y="15508"/>
                    <a:pt x="7673" y="15550"/>
                  </a:cubicBezTo>
                  <a:cubicBezTo>
                    <a:pt x="7736" y="15622"/>
                    <a:pt x="7810" y="15696"/>
                    <a:pt x="7862" y="15769"/>
                  </a:cubicBezTo>
                  <a:cubicBezTo>
                    <a:pt x="7956" y="15895"/>
                    <a:pt x="8029" y="16010"/>
                    <a:pt x="8103" y="16136"/>
                  </a:cubicBezTo>
                  <a:cubicBezTo>
                    <a:pt x="8155" y="16230"/>
                    <a:pt x="8208" y="16334"/>
                    <a:pt x="8249" y="16439"/>
                  </a:cubicBezTo>
                  <a:cubicBezTo>
                    <a:pt x="8291" y="16544"/>
                    <a:pt x="8322" y="16649"/>
                    <a:pt x="8354" y="16753"/>
                  </a:cubicBezTo>
                  <a:cubicBezTo>
                    <a:pt x="8375" y="16858"/>
                    <a:pt x="8396" y="16963"/>
                    <a:pt x="8417" y="17078"/>
                  </a:cubicBezTo>
                  <a:cubicBezTo>
                    <a:pt x="8417" y="17151"/>
                    <a:pt x="8427" y="17235"/>
                    <a:pt x="8427" y="17309"/>
                  </a:cubicBezTo>
                  <a:cubicBezTo>
                    <a:pt x="8427" y="17465"/>
                    <a:pt x="8406" y="17623"/>
                    <a:pt x="8396" y="17779"/>
                  </a:cubicBezTo>
                  <a:cubicBezTo>
                    <a:pt x="8375" y="17884"/>
                    <a:pt x="8354" y="18000"/>
                    <a:pt x="8322" y="18105"/>
                  </a:cubicBezTo>
                  <a:cubicBezTo>
                    <a:pt x="8301" y="18177"/>
                    <a:pt x="8280" y="18251"/>
                    <a:pt x="8259" y="18314"/>
                  </a:cubicBezTo>
                  <a:cubicBezTo>
                    <a:pt x="8208" y="18408"/>
                    <a:pt x="8166" y="18502"/>
                    <a:pt x="8113" y="18596"/>
                  </a:cubicBezTo>
                  <a:cubicBezTo>
                    <a:pt x="8071" y="18659"/>
                    <a:pt x="8029" y="18722"/>
                    <a:pt x="7977" y="18785"/>
                  </a:cubicBezTo>
                  <a:cubicBezTo>
                    <a:pt x="7935" y="18848"/>
                    <a:pt x="7883" y="18900"/>
                    <a:pt x="7831" y="18963"/>
                  </a:cubicBezTo>
                  <a:cubicBezTo>
                    <a:pt x="7736" y="19047"/>
                    <a:pt x="7642" y="19131"/>
                    <a:pt x="7537" y="19204"/>
                  </a:cubicBezTo>
                  <a:cubicBezTo>
                    <a:pt x="7433" y="19287"/>
                    <a:pt x="7317" y="19361"/>
                    <a:pt x="7202" y="19434"/>
                  </a:cubicBezTo>
                  <a:cubicBezTo>
                    <a:pt x="7139" y="19476"/>
                    <a:pt x="7077" y="19508"/>
                    <a:pt x="7024" y="19529"/>
                  </a:cubicBezTo>
                  <a:lnTo>
                    <a:pt x="6835" y="19622"/>
                  </a:lnTo>
                  <a:cubicBezTo>
                    <a:pt x="6742" y="19654"/>
                    <a:pt x="6647" y="19685"/>
                    <a:pt x="6553" y="19706"/>
                  </a:cubicBezTo>
                  <a:cubicBezTo>
                    <a:pt x="6458" y="19738"/>
                    <a:pt x="6365" y="19759"/>
                    <a:pt x="6260" y="19769"/>
                  </a:cubicBezTo>
                  <a:cubicBezTo>
                    <a:pt x="6197" y="19780"/>
                    <a:pt x="6134" y="19790"/>
                    <a:pt x="6071" y="19790"/>
                  </a:cubicBezTo>
                  <a:cubicBezTo>
                    <a:pt x="5998" y="19801"/>
                    <a:pt x="5925" y="19801"/>
                    <a:pt x="5862" y="19801"/>
                  </a:cubicBezTo>
                  <a:cubicBezTo>
                    <a:pt x="5653" y="19790"/>
                    <a:pt x="5453" y="19769"/>
                    <a:pt x="5255" y="19748"/>
                  </a:cubicBezTo>
                  <a:cubicBezTo>
                    <a:pt x="5097" y="19727"/>
                    <a:pt x="4951" y="19696"/>
                    <a:pt x="4794" y="19654"/>
                  </a:cubicBezTo>
                  <a:cubicBezTo>
                    <a:pt x="4657" y="19612"/>
                    <a:pt x="4511" y="19570"/>
                    <a:pt x="4375" y="19508"/>
                  </a:cubicBezTo>
                  <a:lnTo>
                    <a:pt x="4124" y="19382"/>
                  </a:lnTo>
                  <a:cubicBezTo>
                    <a:pt x="4040" y="19329"/>
                    <a:pt x="3956" y="19266"/>
                    <a:pt x="3873" y="19214"/>
                  </a:cubicBezTo>
                  <a:cubicBezTo>
                    <a:pt x="3810" y="19162"/>
                    <a:pt x="3757" y="19110"/>
                    <a:pt x="3705" y="19047"/>
                  </a:cubicBezTo>
                  <a:cubicBezTo>
                    <a:pt x="3621" y="18963"/>
                    <a:pt x="3548" y="18879"/>
                    <a:pt x="3485" y="18785"/>
                  </a:cubicBezTo>
                  <a:cubicBezTo>
                    <a:pt x="3433" y="18722"/>
                    <a:pt x="3391" y="18649"/>
                    <a:pt x="3338" y="18586"/>
                  </a:cubicBezTo>
                  <a:cubicBezTo>
                    <a:pt x="3286" y="18481"/>
                    <a:pt x="3233" y="18377"/>
                    <a:pt x="3191" y="18272"/>
                  </a:cubicBezTo>
                  <a:cubicBezTo>
                    <a:pt x="3129" y="18125"/>
                    <a:pt x="3077" y="17979"/>
                    <a:pt x="3035" y="17821"/>
                  </a:cubicBezTo>
                  <a:cubicBezTo>
                    <a:pt x="3003" y="17686"/>
                    <a:pt x="2972" y="17560"/>
                    <a:pt x="2951" y="17423"/>
                  </a:cubicBezTo>
                  <a:cubicBezTo>
                    <a:pt x="2919" y="17298"/>
                    <a:pt x="2909" y="17172"/>
                    <a:pt x="2888" y="17047"/>
                  </a:cubicBezTo>
                  <a:cubicBezTo>
                    <a:pt x="2856" y="16795"/>
                    <a:pt x="2846" y="16544"/>
                    <a:pt x="2835" y="16293"/>
                  </a:cubicBezTo>
                  <a:cubicBezTo>
                    <a:pt x="2846" y="15836"/>
                    <a:pt x="2897" y="15379"/>
                    <a:pt x="2960" y="14922"/>
                  </a:cubicBezTo>
                  <a:lnTo>
                    <a:pt x="2960" y="14922"/>
                  </a:lnTo>
                  <a:cubicBezTo>
                    <a:pt x="2958" y="14924"/>
                    <a:pt x="2956" y="14927"/>
                    <a:pt x="2951" y="14931"/>
                  </a:cubicBezTo>
                  <a:cubicBezTo>
                    <a:pt x="2961" y="14910"/>
                    <a:pt x="2961" y="14889"/>
                    <a:pt x="2961" y="14869"/>
                  </a:cubicBezTo>
                  <a:cubicBezTo>
                    <a:pt x="3045" y="14324"/>
                    <a:pt x="3140" y="13790"/>
                    <a:pt x="3223" y="13246"/>
                  </a:cubicBezTo>
                  <a:cubicBezTo>
                    <a:pt x="3265" y="12984"/>
                    <a:pt x="3296" y="12732"/>
                    <a:pt x="3338" y="12471"/>
                  </a:cubicBezTo>
                  <a:cubicBezTo>
                    <a:pt x="3391" y="12188"/>
                    <a:pt x="3443" y="11916"/>
                    <a:pt x="3506" y="11643"/>
                  </a:cubicBezTo>
                  <a:cubicBezTo>
                    <a:pt x="3621" y="11089"/>
                    <a:pt x="3747" y="10534"/>
                    <a:pt x="3862" y="9979"/>
                  </a:cubicBezTo>
                  <a:cubicBezTo>
                    <a:pt x="3977" y="9414"/>
                    <a:pt x="4071" y="8858"/>
                    <a:pt x="4176" y="8293"/>
                  </a:cubicBezTo>
                  <a:cubicBezTo>
                    <a:pt x="4218" y="8031"/>
                    <a:pt x="4270" y="7759"/>
                    <a:pt x="4312" y="7487"/>
                  </a:cubicBezTo>
                  <a:cubicBezTo>
                    <a:pt x="4354" y="7215"/>
                    <a:pt x="4396" y="6932"/>
                    <a:pt x="4427" y="6649"/>
                  </a:cubicBezTo>
                  <a:cubicBezTo>
                    <a:pt x="4448" y="6387"/>
                    <a:pt x="4469" y="6126"/>
                    <a:pt x="4480" y="5863"/>
                  </a:cubicBezTo>
                  <a:cubicBezTo>
                    <a:pt x="4490" y="5591"/>
                    <a:pt x="4511" y="5319"/>
                    <a:pt x="4511" y="5058"/>
                  </a:cubicBezTo>
                  <a:cubicBezTo>
                    <a:pt x="4511" y="4492"/>
                    <a:pt x="4480" y="3927"/>
                    <a:pt x="4406" y="3361"/>
                  </a:cubicBezTo>
                  <a:cubicBezTo>
                    <a:pt x="4364" y="3068"/>
                    <a:pt x="4301" y="2775"/>
                    <a:pt x="4218" y="2482"/>
                  </a:cubicBezTo>
                  <a:cubicBezTo>
                    <a:pt x="4155" y="2241"/>
                    <a:pt x="4050" y="2000"/>
                    <a:pt x="3956" y="1759"/>
                  </a:cubicBezTo>
                  <a:cubicBezTo>
                    <a:pt x="3904" y="1633"/>
                    <a:pt x="3841" y="1518"/>
                    <a:pt x="3778" y="1403"/>
                  </a:cubicBezTo>
                  <a:cubicBezTo>
                    <a:pt x="3715" y="1288"/>
                    <a:pt x="3642" y="1183"/>
                    <a:pt x="3558" y="1079"/>
                  </a:cubicBezTo>
                  <a:cubicBezTo>
                    <a:pt x="3412" y="890"/>
                    <a:pt x="3223" y="723"/>
                    <a:pt x="3035" y="586"/>
                  </a:cubicBezTo>
                  <a:cubicBezTo>
                    <a:pt x="2804" y="419"/>
                    <a:pt x="2563" y="262"/>
                    <a:pt x="2302" y="178"/>
                  </a:cubicBezTo>
                  <a:cubicBezTo>
                    <a:pt x="2051" y="83"/>
                    <a:pt x="1788" y="32"/>
                    <a:pt x="1527" y="11"/>
                  </a:cubicBezTo>
                  <a:cubicBezTo>
                    <a:pt x="1439" y="4"/>
                    <a:pt x="1351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8352416" y="3277466"/>
              <a:ext cx="368" cy="981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0" y="1"/>
                  </a:moveTo>
                  <a:cubicBezTo>
                    <a:pt x="0" y="11"/>
                    <a:pt x="11" y="22"/>
                    <a:pt x="11" y="32"/>
                  </a:cubicBezTo>
                  <a:lnTo>
                    <a:pt x="11" y="32"/>
                  </a:lnTo>
                  <a:cubicBezTo>
                    <a:pt x="11" y="22"/>
                    <a:pt x="0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8103314" y="3977477"/>
              <a:ext cx="674" cy="31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7980081" y="3956940"/>
              <a:ext cx="341251" cy="41105"/>
            </a:xfrm>
            <a:custGeom>
              <a:avLst/>
              <a:gdLst/>
              <a:ahLst/>
              <a:cxnLst/>
              <a:rect l="l" t="t" r="r" b="b"/>
              <a:pathLst>
                <a:path w="11132" h="1341" extrusionOk="0">
                  <a:moveTo>
                    <a:pt x="10827" y="1"/>
                  </a:moveTo>
                  <a:cubicBezTo>
                    <a:pt x="10764" y="11"/>
                    <a:pt x="10701" y="21"/>
                    <a:pt x="10649" y="32"/>
                  </a:cubicBezTo>
                  <a:cubicBezTo>
                    <a:pt x="10545" y="42"/>
                    <a:pt x="10440" y="63"/>
                    <a:pt x="10324" y="84"/>
                  </a:cubicBezTo>
                  <a:cubicBezTo>
                    <a:pt x="10210" y="95"/>
                    <a:pt x="10084" y="105"/>
                    <a:pt x="9968" y="116"/>
                  </a:cubicBezTo>
                  <a:cubicBezTo>
                    <a:pt x="9843" y="126"/>
                    <a:pt x="9728" y="137"/>
                    <a:pt x="9602" y="147"/>
                  </a:cubicBezTo>
                  <a:cubicBezTo>
                    <a:pt x="9340" y="168"/>
                    <a:pt x="9089" y="200"/>
                    <a:pt x="8828" y="231"/>
                  </a:cubicBezTo>
                  <a:cubicBezTo>
                    <a:pt x="8565" y="263"/>
                    <a:pt x="8304" y="284"/>
                    <a:pt x="8042" y="305"/>
                  </a:cubicBezTo>
                  <a:cubicBezTo>
                    <a:pt x="7780" y="336"/>
                    <a:pt x="7518" y="357"/>
                    <a:pt x="7267" y="378"/>
                  </a:cubicBezTo>
                  <a:cubicBezTo>
                    <a:pt x="7006" y="388"/>
                    <a:pt x="6733" y="409"/>
                    <a:pt x="6471" y="430"/>
                  </a:cubicBezTo>
                  <a:cubicBezTo>
                    <a:pt x="6210" y="451"/>
                    <a:pt x="5938" y="472"/>
                    <a:pt x="5665" y="493"/>
                  </a:cubicBezTo>
                  <a:cubicBezTo>
                    <a:pt x="5414" y="524"/>
                    <a:pt x="5152" y="545"/>
                    <a:pt x="4890" y="577"/>
                  </a:cubicBezTo>
                  <a:cubicBezTo>
                    <a:pt x="4628" y="608"/>
                    <a:pt x="4367" y="629"/>
                    <a:pt x="4105" y="661"/>
                  </a:cubicBezTo>
                  <a:cubicBezTo>
                    <a:pt x="4095" y="661"/>
                    <a:pt x="4074" y="671"/>
                    <a:pt x="4063" y="671"/>
                  </a:cubicBezTo>
                  <a:lnTo>
                    <a:pt x="4042" y="671"/>
                  </a:lnTo>
                  <a:lnTo>
                    <a:pt x="3571" y="734"/>
                  </a:lnTo>
                  <a:cubicBezTo>
                    <a:pt x="3539" y="744"/>
                    <a:pt x="3518" y="744"/>
                    <a:pt x="3487" y="744"/>
                  </a:cubicBezTo>
                  <a:cubicBezTo>
                    <a:pt x="3204" y="786"/>
                    <a:pt x="2911" y="807"/>
                    <a:pt x="2629" y="838"/>
                  </a:cubicBezTo>
                  <a:cubicBezTo>
                    <a:pt x="2366" y="859"/>
                    <a:pt x="2105" y="880"/>
                    <a:pt x="1843" y="912"/>
                  </a:cubicBezTo>
                  <a:cubicBezTo>
                    <a:pt x="1717" y="922"/>
                    <a:pt x="1592" y="933"/>
                    <a:pt x="1466" y="954"/>
                  </a:cubicBezTo>
                  <a:cubicBezTo>
                    <a:pt x="1330" y="975"/>
                    <a:pt x="1194" y="996"/>
                    <a:pt x="1058" y="1006"/>
                  </a:cubicBezTo>
                  <a:cubicBezTo>
                    <a:pt x="1037" y="1017"/>
                    <a:pt x="1005" y="1017"/>
                    <a:pt x="984" y="1017"/>
                  </a:cubicBezTo>
                  <a:lnTo>
                    <a:pt x="995" y="1017"/>
                  </a:lnTo>
                  <a:cubicBezTo>
                    <a:pt x="838" y="1038"/>
                    <a:pt x="670" y="1059"/>
                    <a:pt x="503" y="1090"/>
                  </a:cubicBezTo>
                  <a:cubicBezTo>
                    <a:pt x="430" y="1100"/>
                    <a:pt x="356" y="1110"/>
                    <a:pt x="272" y="1131"/>
                  </a:cubicBezTo>
                  <a:cubicBezTo>
                    <a:pt x="199" y="1152"/>
                    <a:pt x="126" y="1163"/>
                    <a:pt x="63" y="1184"/>
                  </a:cubicBezTo>
                  <a:cubicBezTo>
                    <a:pt x="53" y="1184"/>
                    <a:pt x="42" y="1194"/>
                    <a:pt x="32" y="1205"/>
                  </a:cubicBezTo>
                  <a:cubicBezTo>
                    <a:pt x="0" y="1236"/>
                    <a:pt x="0" y="1278"/>
                    <a:pt x="32" y="1310"/>
                  </a:cubicBezTo>
                  <a:cubicBezTo>
                    <a:pt x="63" y="1331"/>
                    <a:pt x="105" y="1341"/>
                    <a:pt x="147" y="1341"/>
                  </a:cubicBezTo>
                  <a:cubicBezTo>
                    <a:pt x="178" y="1341"/>
                    <a:pt x="209" y="1331"/>
                    <a:pt x="241" y="1331"/>
                  </a:cubicBezTo>
                  <a:cubicBezTo>
                    <a:pt x="272" y="1331"/>
                    <a:pt x="304" y="1320"/>
                    <a:pt x="325" y="1320"/>
                  </a:cubicBezTo>
                  <a:cubicBezTo>
                    <a:pt x="398" y="1310"/>
                    <a:pt x="461" y="1310"/>
                    <a:pt x="524" y="1299"/>
                  </a:cubicBezTo>
                  <a:lnTo>
                    <a:pt x="901" y="1268"/>
                  </a:lnTo>
                  <a:cubicBezTo>
                    <a:pt x="1163" y="1236"/>
                    <a:pt x="1424" y="1205"/>
                    <a:pt x="1686" y="1194"/>
                  </a:cubicBezTo>
                  <a:cubicBezTo>
                    <a:pt x="2220" y="1152"/>
                    <a:pt x="2754" y="1121"/>
                    <a:pt x="3288" y="1079"/>
                  </a:cubicBezTo>
                  <a:cubicBezTo>
                    <a:pt x="3550" y="1059"/>
                    <a:pt x="3811" y="1017"/>
                    <a:pt x="4084" y="985"/>
                  </a:cubicBezTo>
                  <a:cubicBezTo>
                    <a:pt x="4346" y="954"/>
                    <a:pt x="4607" y="933"/>
                    <a:pt x="4869" y="901"/>
                  </a:cubicBezTo>
                  <a:cubicBezTo>
                    <a:pt x="5393" y="849"/>
                    <a:pt x="5906" y="796"/>
                    <a:pt x="6440" y="754"/>
                  </a:cubicBezTo>
                  <a:cubicBezTo>
                    <a:pt x="6701" y="734"/>
                    <a:pt x="6964" y="723"/>
                    <a:pt x="7236" y="703"/>
                  </a:cubicBezTo>
                  <a:lnTo>
                    <a:pt x="8021" y="640"/>
                  </a:lnTo>
                  <a:lnTo>
                    <a:pt x="8807" y="577"/>
                  </a:lnTo>
                  <a:cubicBezTo>
                    <a:pt x="9068" y="545"/>
                    <a:pt x="9319" y="524"/>
                    <a:pt x="9581" y="514"/>
                  </a:cubicBezTo>
                  <a:cubicBezTo>
                    <a:pt x="9707" y="503"/>
                    <a:pt x="9833" y="493"/>
                    <a:pt x="9948" y="493"/>
                  </a:cubicBezTo>
                  <a:cubicBezTo>
                    <a:pt x="10073" y="482"/>
                    <a:pt x="10199" y="482"/>
                    <a:pt x="10324" y="461"/>
                  </a:cubicBezTo>
                  <a:cubicBezTo>
                    <a:pt x="10440" y="451"/>
                    <a:pt x="10566" y="440"/>
                    <a:pt x="10680" y="430"/>
                  </a:cubicBezTo>
                  <a:cubicBezTo>
                    <a:pt x="10743" y="419"/>
                    <a:pt x="10796" y="419"/>
                    <a:pt x="10848" y="409"/>
                  </a:cubicBezTo>
                  <a:cubicBezTo>
                    <a:pt x="10911" y="398"/>
                    <a:pt x="10985" y="388"/>
                    <a:pt x="11036" y="357"/>
                  </a:cubicBezTo>
                  <a:cubicBezTo>
                    <a:pt x="11089" y="305"/>
                    <a:pt x="11131" y="231"/>
                    <a:pt x="11110" y="158"/>
                  </a:cubicBezTo>
                  <a:cubicBezTo>
                    <a:pt x="11099" y="95"/>
                    <a:pt x="11057" y="32"/>
                    <a:pt x="10995" y="11"/>
                  </a:cubicBezTo>
                  <a:cubicBezTo>
                    <a:pt x="10932" y="1"/>
                    <a:pt x="10880" y="1"/>
                    <a:pt x="10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7804489" y="3782037"/>
              <a:ext cx="38227" cy="39480"/>
            </a:xfrm>
            <a:custGeom>
              <a:avLst/>
              <a:gdLst/>
              <a:ahLst/>
              <a:cxnLst/>
              <a:rect l="l" t="t" r="r" b="b"/>
              <a:pathLst>
                <a:path w="1247" h="1288" extrusionOk="0">
                  <a:moveTo>
                    <a:pt x="566" y="0"/>
                  </a:moveTo>
                  <a:cubicBezTo>
                    <a:pt x="472" y="0"/>
                    <a:pt x="378" y="42"/>
                    <a:pt x="294" y="94"/>
                  </a:cubicBezTo>
                  <a:cubicBezTo>
                    <a:pt x="157" y="178"/>
                    <a:pt x="53" y="304"/>
                    <a:pt x="22" y="461"/>
                  </a:cubicBezTo>
                  <a:cubicBezTo>
                    <a:pt x="1" y="576"/>
                    <a:pt x="11" y="712"/>
                    <a:pt x="64" y="817"/>
                  </a:cubicBezTo>
                  <a:cubicBezTo>
                    <a:pt x="74" y="953"/>
                    <a:pt x="137" y="1078"/>
                    <a:pt x="231" y="1162"/>
                  </a:cubicBezTo>
                  <a:cubicBezTo>
                    <a:pt x="336" y="1246"/>
                    <a:pt x="462" y="1288"/>
                    <a:pt x="587" y="1288"/>
                  </a:cubicBezTo>
                  <a:cubicBezTo>
                    <a:pt x="629" y="1288"/>
                    <a:pt x="671" y="1288"/>
                    <a:pt x="702" y="1278"/>
                  </a:cubicBezTo>
                  <a:cubicBezTo>
                    <a:pt x="922" y="1246"/>
                    <a:pt x="1090" y="1057"/>
                    <a:pt x="1184" y="869"/>
                  </a:cubicBezTo>
                  <a:cubicBezTo>
                    <a:pt x="1215" y="785"/>
                    <a:pt x="1246" y="712"/>
                    <a:pt x="1246" y="629"/>
                  </a:cubicBezTo>
                  <a:cubicBezTo>
                    <a:pt x="1246" y="555"/>
                    <a:pt x="1236" y="471"/>
                    <a:pt x="1215" y="398"/>
                  </a:cubicBezTo>
                  <a:cubicBezTo>
                    <a:pt x="1153" y="231"/>
                    <a:pt x="1006" y="94"/>
                    <a:pt x="849" y="42"/>
                  </a:cubicBezTo>
                  <a:cubicBezTo>
                    <a:pt x="755" y="10"/>
                    <a:pt x="671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8388068" y="3733392"/>
              <a:ext cx="39177" cy="39051"/>
            </a:xfrm>
            <a:custGeom>
              <a:avLst/>
              <a:gdLst/>
              <a:ahLst/>
              <a:cxnLst/>
              <a:rect l="l" t="t" r="r" b="b"/>
              <a:pathLst>
                <a:path w="1278" h="1274" extrusionOk="0">
                  <a:moveTo>
                    <a:pt x="640" y="1"/>
                  </a:moveTo>
                  <a:cubicBezTo>
                    <a:pt x="599" y="1"/>
                    <a:pt x="560" y="6"/>
                    <a:pt x="524" y="17"/>
                  </a:cubicBezTo>
                  <a:cubicBezTo>
                    <a:pt x="492" y="17"/>
                    <a:pt x="461" y="27"/>
                    <a:pt x="429" y="38"/>
                  </a:cubicBezTo>
                  <a:cubicBezTo>
                    <a:pt x="345" y="59"/>
                    <a:pt x="272" y="110"/>
                    <a:pt x="210" y="163"/>
                  </a:cubicBezTo>
                  <a:cubicBezTo>
                    <a:pt x="136" y="247"/>
                    <a:pt x="73" y="331"/>
                    <a:pt x="31" y="435"/>
                  </a:cubicBezTo>
                  <a:cubicBezTo>
                    <a:pt x="0" y="519"/>
                    <a:pt x="0" y="592"/>
                    <a:pt x="0" y="687"/>
                  </a:cubicBezTo>
                  <a:cubicBezTo>
                    <a:pt x="0" y="771"/>
                    <a:pt x="31" y="864"/>
                    <a:pt x="63" y="938"/>
                  </a:cubicBezTo>
                  <a:cubicBezTo>
                    <a:pt x="105" y="1011"/>
                    <a:pt x="157" y="1074"/>
                    <a:pt x="220" y="1127"/>
                  </a:cubicBezTo>
                  <a:cubicBezTo>
                    <a:pt x="324" y="1220"/>
                    <a:pt x="471" y="1273"/>
                    <a:pt x="617" y="1273"/>
                  </a:cubicBezTo>
                  <a:cubicBezTo>
                    <a:pt x="670" y="1273"/>
                    <a:pt x="733" y="1262"/>
                    <a:pt x="785" y="1241"/>
                  </a:cubicBezTo>
                  <a:cubicBezTo>
                    <a:pt x="838" y="1231"/>
                    <a:pt x="890" y="1210"/>
                    <a:pt x="932" y="1178"/>
                  </a:cubicBezTo>
                  <a:cubicBezTo>
                    <a:pt x="1015" y="1127"/>
                    <a:pt x="1078" y="1074"/>
                    <a:pt x="1131" y="1001"/>
                  </a:cubicBezTo>
                  <a:cubicBezTo>
                    <a:pt x="1152" y="959"/>
                    <a:pt x="1173" y="927"/>
                    <a:pt x="1194" y="885"/>
                  </a:cubicBezTo>
                  <a:cubicBezTo>
                    <a:pt x="1267" y="729"/>
                    <a:pt x="1278" y="571"/>
                    <a:pt x="1225" y="404"/>
                  </a:cubicBezTo>
                  <a:cubicBezTo>
                    <a:pt x="1162" y="205"/>
                    <a:pt x="963" y="59"/>
                    <a:pt x="764" y="17"/>
                  </a:cubicBezTo>
                  <a:cubicBezTo>
                    <a:pt x="722" y="6"/>
                    <a:pt x="68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5"/>
            <p:cNvSpPr/>
            <p:nvPr/>
          </p:nvSpPr>
          <p:spPr>
            <a:xfrm>
              <a:off x="7781375" y="1872754"/>
              <a:ext cx="75473" cy="66639"/>
            </a:xfrm>
            <a:custGeom>
              <a:avLst/>
              <a:gdLst/>
              <a:ahLst/>
              <a:cxnLst/>
              <a:rect l="l" t="t" r="r" b="b"/>
              <a:pathLst>
                <a:path w="2462" h="2174" extrusionOk="0">
                  <a:moveTo>
                    <a:pt x="591" y="0"/>
                  </a:moveTo>
                  <a:cubicBezTo>
                    <a:pt x="536" y="0"/>
                    <a:pt x="483" y="8"/>
                    <a:pt x="430" y="28"/>
                  </a:cubicBezTo>
                  <a:lnTo>
                    <a:pt x="420" y="28"/>
                  </a:lnTo>
                  <a:cubicBezTo>
                    <a:pt x="388" y="28"/>
                    <a:pt x="367" y="38"/>
                    <a:pt x="336" y="38"/>
                  </a:cubicBezTo>
                  <a:cubicBezTo>
                    <a:pt x="252" y="70"/>
                    <a:pt x="178" y="121"/>
                    <a:pt x="116" y="184"/>
                  </a:cubicBezTo>
                  <a:cubicBezTo>
                    <a:pt x="85" y="226"/>
                    <a:pt x="64" y="268"/>
                    <a:pt x="43" y="321"/>
                  </a:cubicBezTo>
                  <a:cubicBezTo>
                    <a:pt x="22" y="363"/>
                    <a:pt x="11" y="415"/>
                    <a:pt x="11" y="467"/>
                  </a:cubicBezTo>
                  <a:cubicBezTo>
                    <a:pt x="1" y="572"/>
                    <a:pt x="1" y="677"/>
                    <a:pt x="22" y="782"/>
                  </a:cubicBezTo>
                  <a:cubicBezTo>
                    <a:pt x="32" y="896"/>
                    <a:pt x="53" y="1012"/>
                    <a:pt x="85" y="1117"/>
                  </a:cubicBezTo>
                  <a:cubicBezTo>
                    <a:pt x="116" y="1221"/>
                    <a:pt x="158" y="1326"/>
                    <a:pt x="199" y="1431"/>
                  </a:cubicBezTo>
                  <a:cubicBezTo>
                    <a:pt x="241" y="1535"/>
                    <a:pt x="283" y="1629"/>
                    <a:pt x="336" y="1713"/>
                  </a:cubicBezTo>
                  <a:cubicBezTo>
                    <a:pt x="357" y="1766"/>
                    <a:pt x="378" y="1808"/>
                    <a:pt x="409" y="1860"/>
                  </a:cubicBezTo>
                  <a:cubicBezTo>
                    <a:pt x="441" y="1891"/>
                    <a:pt x="462" y="1933"/>
                    <a:pt x="493" y="1964"/>
                  </a:cubicBezTo>
                  <a:cubicBezTo>
                    <a:pt x="545" y="2027"/>
                    <a:pt x="608" y="2080"/>
                    <a:pt x="671" y="2111"/>
                  </a:cubicBezTo>
                  <a:cubicBezTo>
                    <a:pt x="744" y="2143"/>
                    <a:pt x="807" y="2164"/>
                    <a:pt x="880" y="2174"/>
                  </a:cubicBezTo>
                  <a:lnTo>
                    <a:pt x="911" y="2174"/>
                  </a:lnTo>
                  <a:cubicBezTo>
                    <a:pt x="964" y="2174"/>
                    <a:pt x="1016" y="2164"/>
                    <a:pt x="1069" y="2143"/>
                  </a:cubicBezTo>
                  <a:cubicBezTo>
                    <a:pt x="1132" y="2122"/>
                    <a:pt x="1195" y="2080"/>
                    <a:pt x="1236" y="2027"/>
                  </a:cubicBezTo>
                  <a:cubicBezTo>
                    <a:pt x="1299" y="1975"/>
                    <a:pt x="1330" y="1912"/>
                    <a:pt x="1362" y="1839"/>
                  </a:cubicBezTo>
                  <a:cubicBezTo>
                    <a:pt x="1383" y="1808"/>
                    <a:pt x="1393" y="1776"/>
                    <a:pt x="1404" y="1734"/>
                  </a:cubicBezTo>
                  <a:cubicBezTo>
                    <a:pt x="1414" y="1703"/>
                    <a:pt x="1425" y="1661"/>
                    <a:pt x="1425" y="1619"/>
                  </a:cubicBezTo>
                  <a:cubicBezTo>
                    <a:pt x="1446" y="1515"/>
                    <a:pt x="1446" y="1410"/>
                    <a:pt x="1446" y="1294"/>
                  </a:cubicBezTo>
                  <a:cubicBezTo>
                    <a:pt x="1435" y="1210"/>
                    <a:pt x="1414" y="1127"/>
                    <a:pt x="1393" y="1033"/>
                  </a:cubicBezTo>
                  <a:cubicBezTo>
                    <a:pt x="1467" y="1001"/>
                    <a:pt x="1540" y="970"/>
                    <a:pt x="1603" y="938"/>
                  </a:cubicBezTo>
                  <a:cubicBezTo>
                    <a:pt x="1749" y="875"/>
                    <a:pt x="1886" y="803"/>
                    <a:pt x="2032" y="740"/>
                  </a:cubicBezTo>
                  <a:cubicBezTo>
                    <a:pt x="2137" y="698"/>
                    <a:pt x="2231" y="656"/>
                    <a:pt x="2336" y="624"/>
                  </a:cubicBezTo>
                  <a:cubicBezTo>
                    <a:pt x="2346" y="624"/>
                    <a:pt x="2356" y="624"/>
                    <a:pt x="2377" y="614"/>
                  </a:cubicBezTo>
                  <a:lnTo>
                    <a:pt x="2388" y="614"/>
                  </a:lnTo>
                  <a:cubicBezTo>
                    <a:pt x="2430" y="614"/>
                    <a:pt x="2461" y="572"/>
                    <a:pt x="2440" y="530"/>
                  </a:cubicBezTo>
                  <a:cubicBezTo>
                    <a:pt x="2423" y="477"/>
                    <a:pt x="2360" y="454"/>
                    <a:pt x="2298" y="454"/>
                  </a:cubicBezTo>
                  <a:cubicBezTo>
                    <a:pt x="2286" y="454"/>
                    <a:pt x="2274" y="455"/>
                    <a:pt x="2263" y="457"/>
                  </a:cubicBezTo>
                  <a:cubicBezTo>
                    <a:pt x="2210" y="457"/>
                    <a:pt x="2158" y="467"/>
                    <a:pt x="2095" y="477"/>
                  </a:cubicBezTo>
                  <a:cubicBezTo>
                    <a:pt x="1980" y="509"/>
                    <a:pt x="1865" y="540"/>
                    <a:pt x="1749" y="582"/>
                  </a:cubicBezTo>
                  <a:cubicBezTo>
                    <a:pt x="1644" y="614"/>
                    <a:pt x="1530" y="656"/>
                    <a:pt x="1414" y="687"/>
                  </a:cubicBezTo>
                  <a:cubicBezTo>
                    <a:pt x="1383" y="698"/>
                    <a:pt x="1341" y="719"/>
                    <a:pt x="1309" y="729"/>
                  </a:cubicBezTo>
                  <a:cubicBezTo>
                    <a:pt x="1278" y="666"/>
                    <a:pt x="1257" y="603"/>
                    <a:pt x="1226" y="551"/>
                  </a:cubicBezTo>
                  <a:cubicBezTo>
                    <a:pt x="1205" y="488"/>
                    <a:pt x="1163" y="426"/>
                    <a:pt x="1132" y="373"/>
                  </a:cubicBezTo>
                  <a:cubicBezTo>
                    <a:pt x="1100" y="321"/>
                    <a:pt x="1069" y="268"/>
                    <a:pt x="1027" y="226"/>
                  </a:cubicBezTo>
                  <a:cubicBezTo>
                    <a:pt x="943" y="111"/>
                    <a:pt x="818" y="38"/>
                    <a:pt x="692" y="7"/>
                  </a:cubicBezTo>
                  <a:cubicBezTo>
                    <a:pt x="657" y="3"/>
                    <a:pt x="624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5"/>
            <p:cNvSpPr/>
            <p:nvPr/>
          </p:nvSpPr>
          <p:spPr>
            <a:xfrm>
              <a:off x="7824077" y="1963332"/>
              <a:ext cx="70323" cy="71083"/>
            </a:xfrm>
            <a:custGeom>
              <a:avLst/>
              <a:gdLst/>
              <a:ahLst/>
              <a:cxnLst/>
              <a:rect l="l" t="t" r="r" b="b"/>
              <a:pathLst>
                <a:path w="2294" h="2319" extrusionOk="0">
                  <a:moveTo>
                    <a:pt x="458" y="0"/>
                  </a:moveTo>
                  <a:cubicBezTo>
                    <a:pt x="419" y="0"/>
                    <a:pt x="381" y="8"/>
                    <a:pt x="346" y="25"/>
                  </a:cubicBezTo>
                  <a:cubicBezTo>
                    <a:pt x="272" y="56"/>
                    <a:pt x="210" y="109"/>
                    <a:pt x="158" y="182"/>
                  </a:cubicBezTo>
                  <a:cubicBezTo>
                    <a:pt x="105" y="266"/>
                    <a:pt x="74" y="361"/>
                    <a:pt x="42" y="454"/>
                  </a:cubicBezTo>
                  <a:cubicBezTo>
                    <a:pt x="21" y="559"/>
                    <a:pt x="0" y="675"/>
                    <a:pt x="0" y="789"/>
                  </a:cubicBezTo>
                  <a:cubicBezTo>
                    <a:pt x="0" y="999"/>
                    <a:pt x="42" y="1219"/>
                    <a:pt x="84" y="1439"/>
                  </a:cubicBezTo>
                  <a:cubicBezTo>
                    <a:pt x="116" y="1543"/>
                    <a:pt x="137" y="1638"/>
                    <a:pt x="179" y="1743"/>
                  </a:cubicBezTo>
                  <a:cubicBezTo>
                    <a:pt x="210" y="1837"/>
                    <a:pt x="251" y="1931"/>
                    <a:pt x="293" y="2015"/>
                  </a:cubicBezTo>
                  <a:cubicBezTo>
                    <a:pt x="314" y="2036"/>
                    <a:pt x="325" y="2057"/>
                    <a:pt x="335" y="2078"/>
                  </a:cubicBezTo>
                  <a:cubicBezTo>
                    <a:pt x="367" y="2141"/>
                    <a:pt x="409" y="2193"/>
                    <a:pt x="461" y="2234"/>
                  </a:cubicBezTo>
                  <a:cubicBezTo>
                    <a:pt x="493" y="2245"/>
                    <a:pt x="514" y="2266"/>
                    <a:pt x="545" y="2276"/>
                  </a:cubicBezTo>
                  <a:cubicBezTo>
                    <a:pt x="576" y="2287"/>
                    <a:pt x="607" y="2308"/>
                    <a:pt x="649" y="2318"/>
                  </a:cubicBezTo>
                  <a:lnTo>
                    <a:pt x="723" y="2318"/>
                  </a:lnTo>
                  <a:cubicBezTo>
                    <a:pt x="775" y="2318"/>
                    <a:pt x="817" y="2308"/>
                    <a:pt x="870" y="2287"/>
                  </a:cubicBezTo>
                  <a:cubicBezTo>
                    <a:pt x="932" y="2266"/>
                    <a:pt x="974" y="2224"/>
                    <a:pt x="1016" y="2172"/>
                  </a:cubicBezTo>
                  <a:lnTo>
                    <a:pt x="1026" y="2162"/>
                  </a:lnTo>
                  <a:lnTo>
                    <a:pt x="1026" y="2162"/>
                  </a:lnTo>
                  <a:cubicBezTo>
                    <a:pt x="1026" y="2162"/>
                    <a:pt x="1026" y="2162"/>
                    <a:pt x="1025" y="2162"/>
                  </a:cubicBezTo>
                  <a:lnTo>
                    <a:pt x="1025" y="2162"/>
                  </a:lnTo>
                  <a:cubicBezTo>
                    <a:pt x="1040" y="2144"/>
                    <a:pt x="1049" y="2126"/>
                    <a:pt x="1058" y="2109"/>
                  </a:cubicBezTo>
                  <a:cubicBezTo>
                    <a:pt x="1121" y="1994"/>
                    <a:pt x="1163" y="1857"/>
                    <a:pt x="1184" y="1722"/>
                  </a:cubicBezTo>
                  <a:cubicBezTo>
                    <a:pt x="1194" y="1648"/>
                    <a:pt x="1205" y="1564"/>
                    <a:pt x="1205" y="1491"/>
                  </a:cubicBezTo>
                  <a:cubicBezTo>
                    <a:pt x="1205" y="1408"/>
                    <a:pt x="1205" y="1334"/>
                    <a:pt x="1194" y="1250"/>
                  </a:cubicBezTo>
                  <a:lnTo>
                    <a:pt x="1194" y="1208"/>
                  </a:lnTo>
                  <a:cubicBezTo>
                    <a:pt x="1247" y="1187"/>
                    <a:pt x="1299" y="1166"/>
                    <a:pt x="1351" y="1156"/>
                  </a:cubicBezTo>
                  <a:cubicBezTo>
                    <a:pt x="1456" y="1125"/>
                    <a:pt x="1550" y="1094"/>
                    <a:pt x="1645" y="1052"/>
                  </a:cubicBezTo>
                  <a:cubicBezTo>
                    <a:pt x="1738" y="1020"/>
                    <a:pt x="1833" y="978"/>
                    <a:pt x="1927" y="936"/>
                  </a:cubicBezTo>
                  <a:lnTo>
                    <a:pt x="2210" y="810"/>
                  </a:lnTo>
                  <a:cubicBezTo>
                    <a:pt x="2220" y="800"/>
                    <a:pt x="2231" y="800"/>
                    <a:pt x="2241" y="789"/>
                  </a:cubicBezTo>
                  <a:cubicBezTo>
                    <a:pt x="2262" y="779"/>
                    <a:pt x="2273" y="769"/>
                    <a:pt x="2273" y="758"/>
                  </a:cubicBezTo>
                  <a:cubicBezTo>
                    <a:pt x="2294" y="727"/>
                    <a:pt x="2283" y="685"/>
                    <a:pt x="2252" y="675"/>
                  </a:cubicBezTo>
                  <a:lnTo>
                    <a:pt x="2241" y="675"/>
                  </a:lnTo>
                  <a:lnTo>
                    <a:pt x="2241" y="654"/>
                  </a:lnTo>
                  <a:cubicBezTo>
                    <a:pt x="2241" y="622"/>
                    <a:pt x="2220" y="601"/>
                    <a:pt x="2189" y="591"/>
                  </a:cubicBezTo>
                  <a:cubicBezTo>
                    <a:pt x="2173" y="583"/>
                    <a:pt x="2155" y="579"/>
                    <a:pt x="2137" y="579"/>
                  </a:cubicBezTo>
                  <a:cubicBezTo>
                    <a:pt x="2108" y="579"/>
                    <a:pt x="2078" y="588"/>
                    <a:pt x="2052" y="601"/>
                  </a:cubicBezTo>
                  <a:lnTo>
                    <a:pt x="2042" y="601"/>
                  </a:lnTo>
                  <a:cubicBezTo>
                    <a:pt x="1990" y="612"/>
                    <a:pt x="1927" y="622"/>
                    <a:pt x="1875" y="643"/>
                  </a:cubicBezTo>
                  <a:cubicBezTo>
                    <a:pt x="1833" y="654"/>
                    <a:pt x="1791" y="675"/>
                    <a:pt x="1738" y="685"/>
                  </a:cubicBezTo>
                  <a:cubicBezTo>
                    <a:pt x="1728" y="685"/>
                    <a:pt x="1728" y="685"/>
                    <a:pt x="1717" y="696"/>
                  </a:cubicBezTo>
                  <a:cubicBezTo>
                    <a:pt x="1561" y="738"/>
                    <a:pt x="1403" y="769"/>
                    <a:pt x="1257" y="810"/>
                  </a:cubicBezTo>
                  <a:cubicBezTo>
                    <a:pt x="1215" y="821"/>
                    <a:pt x="1184" y="831"/>
                    <a:pt x="1142" y="842"/>
                  </a:cubicBezTo>
                  <a:cubicBezTo>
                    <a:pt x="1142" y="800"/>
                    <a:pt x="1131" y="748"/>
                    <a:pt x="1110" y="706"/>
                  </a:cubicBezTo>
                  <a:cubicBezTo>
                    <a:pt x="1089" y="633"/>
                    <a:pt x="1068" y="559"/>
                    <a:pt x="1037" y="486"/>
                  </a:cubicBezTo>
                  <a:cubicBezTo>
                    <a:pt x="1016" y="444"/>
                    <a:pt x="1005" y="412"/>
                    <a:pt x="984" y="381"/>
                  </a:cubicBezTo>
                  <a:lnTo>
                    <a:pt x="974" y="381"/>
                  </a:lnTo>
                  <a:cubicBezTo>
                    <a:pt x="953" y="329"/>
                    <a:pt x="922" y="287"/>
                    <a:pt x="891" y="235"/>
                  </a:cubicBezTo>
                  <a:cubicBezTo>
                    <a:pt x="859" y="203"/>
                    <a:pt x="817" y="172"/>
                    <a:pt x="786" y="140"/>
                  </a:cubicBezTo>
                  <a:cubicBezTo>
                    <a:pt x="733" y="98"/>
                    <a:pt x="670" y="56"/>
                    <a:pt x="607" y="25"/>
                  </a:cubicBezTo>
                  <a:cubicBezTo>
                    <a:pt x="587" y="25"/>
                    <a:pt x="576" y="15"/>
                    <a:pt x="556" y="15"/>
                  </a:cubicBezTo>
                  <a:cubicBezTo>
                    <a:pt x="523" y="5"/>
                    <a:pt x="490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5"/>
            <p:cNvSpPr/>
            <p:nvPr/>
          </p:nvSpPr>
          <p:spPr>
            <a:xfrm>
              <a:off x="8035597" y="1938289"/>
              <a:ext cx="78354" cy="52814"/>
            </a:xfrm>
            <a:custGeom>
              <a:avLst/>
              <a:gdLst/>
              <a:ahLst/>
              <a:cxnLst/>
              <a:rect l="l" t="t" r="r" b="b"/>
              <a:pathLst>
                <a:path w="2556" h="1723" extrusionOk="0">
                  <a:moveTo>
                    <a:pt x="2107" y="1"/>
                  </a:moveTo>
                  <a:cubicBezTo>
                    <a:pt x="2089" y="1"/>
                    <a:pt x="2072" y="2"/>
                    <a:pt x="2053" y="5"/>
                  </a:cubicBezTo>
                  <a:cubicBezTo>
                    <a:pt x="1928" y="15"/>
                    <a:pt x="1812" y="68"/>
                    <a:pt x="1707" y="130"/>
                  </a:cubicBezTo>
                  <a:cubicBezTo>
                    <a:pt x="1613" y="203"/>
                    <a:pt x="1540" y="287"/>
                    <a:pt x="1477" y="392"/>
                  </a:cubicBezTo>
                  <a:cubicBezTo>
                    <a:pt x="1446" y="434"/>
                    <a:pt x="1425" y="486"/>
                    <a:pt x="1393" y="538"/>
                  </a:cubicBezTo>
                  <a:lnTo>
                    <a:pt x="839" y="538"/>
                  </a:lnTo>
                  <a:cubicBezTo>
                    <a:pt x="755" y="538"/>
                    <a:pt x="681" y="538"/>
                    <a:pt x="608" y="549"/>
                  </a:cubicBezTo>
                  <a:cubicBezTo>
                    <a:pt x="587" y="549"/>
                    <a:pt x="576" y="559"/>
                    <a:pt x="566" y="570"/>
                  </a:cubicBezTo>
                  <a:lnTo>
                    <a:pt x="555" y="580"/>
                  </a:lnTo>
                  <a:cubicBezTo>
                    <a:pt x="514" y="580"/>
                    <a:pt x="462" y="591"/>
                    <a:pt x="420" y="591"/>
                  </a:cubicBezTo>
                  <a:cubicBezTo>
                    <a:pt x="357" y="601"/>
                    <a:pt x="304" y="612"/>
                    <a:pt x="241" y="612"/>
                  </a:cubicBezTo>
                  <a:cubicBezTo>
                    <a:pt x="189" y="622"/>
                    <a:pt x="127" y="633"/>
                    <a:pt x="74" y="643"/>
                  </a:cubicBezTo>
                  <a:cubicBezTo>
                    <a:pt x="64" y="654"/>
                    <a:pt x="53" y="654"/>
                    <a:pt x="43" y="664"/>
                  </a:cubicBezTo>
                  <a:cubicBezTo>
                    <a:pt x="1" y="706"/>
                    <a:pt x="22" y="769"/>
                    <a:pt x="64" y="801"/>
                  </a:cubicBezTo>
                  <a:cubicBezTo>
                    <a:pt x="106" y="811"/>
                    <a:pt x="148" y="811"/>
                    <a:pt x="179" y="811"/>
                  </a:cubicBezTo>
                  <a:lnTo>
                    <a:pt x="545" y="811"/>
                  </a:lnTo>
                  <a:lnTo>
                    <a:pt x="1048" y="842"/>
                  </a:lnTo>
                  <a:cubicBezTo>
                    <a:pt x="1100" y="853"/>
                    <a:pt x="1163" y="853"/>
                    <a:pt x="1226" y="863"/>
                  </a:cubicBezTo>
                  <a:cubicBezTo>
                    <a:pt x="1216" y="863"/>
                    <a:pt x="1216" y="873"/>
                    <a:pt x="1216" y="873"/>
                  </a:cubicBezTo>
                  <a:cubicBezTo>
                    <a:pt x="1195" y="926"/>
                    <a:pt x="1174" y="968"/>
                    <a:pt x="1163" y="1020"/>
                  </a:cubicBezTo>
                  <a:cubicBezTo>
                    <a:pt x="1153" y="1073"/>
                    <a:pt x="1153" y="1115"/>
                    <a:pt x="1153" y="1167"/>
                  </a:cubicBezTo>
                  <a:cubicBezTo>
                    <a:pt x="1142" y="1209"/>
                    <a:pt x="1142" y="1261"/>
                    <a:pt x="1153" y="1313"/>
                  </a:cubicBezTo>
                  <a:cubicBezTo>
                    <a:pt x="1163" y="1376"/>
                    <a:pt x="1184" y="1450"/>
                    <a:pt x="1226" y="1502"/>
                  </a:cubicBezTo>
                  <a:cubicBezTo>
                    <a:pt x="1247" y="1534"/>
                    <a:pt x="1268" y="1565"/>
                    <a:pt x="1299" y="1586"/>
                  </a:cubicBezTo>
                  <a:cubicBezTo>
                    <a:pt x="1330" y="1627"/>
                    <a:pt x="1372" y="1648"/>
                    <a:pt x="1414" y="1669"/>
                  </a:cubicBezTo>
                  <a:cubicBezTo>
                    <a:pt x="1488" y="1711"/>
                    <a:pt x="1572" y="1722"/>
                    <a:pt x="1644" y="1722"/>
                  </a:cubicBezTo>
                  <a:cubicBezTo>
                    <a:pt x="1728" y="1722"/>
                    <a:pt x="1812" y="1711"/>
                    <a:pt x="1896" y="1680"/>
                  </a:cubicBezTo>
                  <a:cubicBezTo>
                    <a:pt x="1959" y="1648"/>
                    <a:pt x="2032" y="1606"/>
                    <a:pt x="2095" y="1555"/>
                  </a:cubicBezTo>
                  <a:cubicBezTo>
                    <a:pt x="2158" y="1492"/>
                    <a:pt x="2210" y="1429"/>
                    <a:pt x="2263" y="1355"/>
                  </a:cubicBezTo>
                  <a:cubicBezTo>
                    <a:pt x="2326" y="1271"/>
                    <a:pt x="2367" y="1178"/>
                    <a:pt x="2409" y="1083"/>
                  </a:cubicBezTo>
                  <a:cubicBezTo>
                    <a:pt x="2430" y="1031"/>
                    <a:pt x="2451" y="989"/>
                    <a:pt x="2472" y="947"/>
                  </a:cubicBezTo>
                  <a:cubicBezTo>
                    <a:pt x="2482" y="894"/>
                    <a:pt x="2503" y="842"/>
                    <a:pt x="2514" y="790"/>
                  </a:cubicBezTo>
                  <a:cubicBezTo>
                    <a:pt x="2535" y="685"/>
                    <a:pt x="2556" y="570"/>
                    <a:pt x="2535" y="455"/>
                  </a:cubicBezTo>
                  <a:cubicBezTo>
                    <a:pt x="2524" y="350"/>
                    <a:pt x="2493" y="245"/>
                    <a:pt x="2419" y="151"/>
                  </a:cubicBezTo>
                  <a:cubicBezTo>
                    <a:pt x="2398" y="130"/>
                    <a:pt x="2377" y="110"/>
                    <a:pt x="2346" y="89"/>
                  </a:cubicBezTo>
                  <a:cubicBezTo>
                    <a:pt x="2326" y="68"/>
                    <a:pt x="2294" y="57"/>
                    <a:pt x="2263" y="36"/>
                  </a:cubicBezTo>
                  <a:cubicBezTo>
                    <a:pt x="2208" y="13"/>
                    <a:pt x="2159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5"/>
            <p:cNvSpPr/>
            <p:nvPr/>
          </p:nvSpPr>
          <p:spPr>
            <a:xfrm>
              <a:off x="8055829" y="1816629"/>
              <a:ext cx="72898" cy="51864"/>
            </a:xfrm>
            <a:custGeom>
              <a:avLst/>
              <a:gdLst/>
              <a:ahLst/>
              <a:cxnLst/>
              <a:rect l="l" t="t" r="r" b="b"/>
              <a:pathLst>
                <a:path w="2378" h="1692" extrusionOk="0">
                  <a:moveTo>
                    <a:pt x="1891" y="1"/>
                  </a:moveTo>
                  <a:cubicBezTo>
                    <a:pt x="1875" y="1"/>
                    <a:pt x="1858" y="2"/>
                    <a:pt x="1843" y="5"/>
                  </a:cubicBezTo>
                  <a:lnTo>
                    <a:pt x="1770" y="5"/>
                  </a:lnTo>
                  <a:cubicBezTo>
                    <a:pt x="1717" y="5"/>
                    <a:pt x="1676" y="16"/>
                    <a:pt x="1624" y="26"/>
                  </a:cubicBezTo>
                  <a:cubicBezTo>
                    <a:pt x="1561" y="47"/>
                    <a:pt x="1508" y="89"/>
                    <a:pt x="1466" y="141"/>
                  </a:cubicBezTo>
                  <a:cubicBezTo>
                    <a:pt x="1424" y="172"/>
                    <a:pt x="1393" y="225"/>
                    <a:pt x="1372" y="267"/>
                  </a:cubicBezTo>
                  <a:cubicBezTo>
                    <a:pt x="1340" y="330"/>
                    <a:pt x="1320" y="403"/>
                    <a:pt x="1320" y="466"/>
                  </a:cubicBezTo>
                  <a:cubicBezTo>
                    <a:pt x="1309" y="518"/>
                    <a:pt x="1309" y="560"/>
                    <a:pt x="1309" y="612"/>
                  </a:cubicBezTo>
                  <a:lnTo>
                    <a:pt x="1309" y="665"/>
                  </a:lnTo>
                  <a:cubicBezTo>
                    <a:pt x="1215" y="686"/>
                    <a:pt x="1131" y="717"/>
                    <a:pt x="1047" y="738"/>
                  </a:cubicBezTo>
                  <a:lnTo>
                    <a:pt x="733" y="801"/>
                  </a:lnTo>
                  <a:cubicBezTo>
                    <a:pt x="670" y="812"/>
                    <a:pt x="618" y="822"/>
                    <a:pt x="566" y="843"/>
                  </a:cubicBezTo>
                  <a:cubicBezTo>
                    <a:pt x="545" y="843"/>
                    <a:pt x="514" y="853"/>
                    <a:pt x="493" y="863"/>
                  </a:cubicBezTo>
                  <a:cubicBezTo>
                    <a:pt x="451" y="874"/>
                    <a:pt x="430" y="895"/>
                    <a:pt x="398" y="916"/>
                  </a:cubicBezTo>
                  <a:cubicBezTo>
                    <a:pt x="388" y="916"/>
                    <a:pt x="377" y="926"/>
                    <a:pt x="367" y="937"/>
                  </a:cubicBezTo>
                  <a:cubicBezTo>
                    <a:pt x="283" y="958"/>
                    <a:pt x="200" y="979"/>
                    <a:pt x="116" y="989"/>
                  </a:cubicBezTo>
                  <a:cubicBezTo>
                    <a:pt x="105" y="995"/>
                    <a:pt x="95" y="995"/>
                    <a:pt x="84" y="995"/>
                  </a:cubicBezTo>
                  <a:cubicBezTo>
                    <a:pt x="74" y="995"/>
                    <a:pt x="63" y="995"/>
                    <a:pt x="53" y="1000"/>
                  </a:cubicBezTo>
                  <a:cubicBezTo>
                    <a:pt x="21" y="1010"/>
                    <a:pt x="0" y="1042"/>
                    <a:pt x="21" y="1073"/>
                  </a:cubicBezTo>
                  <a:cubicBezTo>
                    <a:pt x="32" y="1094"/>
                    <a:pt x="53" y="1105"/>
                    <a:pt x="74" y="1115"/>
                  </a:cubicBezTo>
                  <a:lnTo>
                    <a:pt x="272" y="1115"/>
                  </a:lnTo>
                  <a:cubicBezTo>
                    <a:pt x="293" y="1105"/>
                    <a:pt x="314" y="1105"/>
                    <a:pt x="335" y="1105"/>
                  </a:cubicBezTo>
                  <a:cubicBezTo>
                    <a:pt x="335" y="1115"/>
                    <a:pt x="346" y="1126"/>
                    <a:pt x="346" y="1136"/>
                  </a:cubicBezTo>
                  <a:cubicBezTo>
                    <a:pt x="374" y="1192"/>
                    <a:pt x="445" y="1232"/>
                    <a:pt x="512" y="1232"/>
                  </a:cubicBezTo>
                  <a:cubicBezTo>
                    <a:pt x="520" y="1232"/>
                    <a:pt x="527" y="1231"/>
                    <a:pt x="535" y="1230"/>
                  </a:cubicBezTo>
                  <a:cubicBezTo>
                    <a:pt x="577" y="1220"/>
                    <a:pt x="608" y="1209"/>
                    <a:pt x="639" y="1199"/>
                  </a:cubicBezTo>
                  <a:lnTo>
                    <a:pt x="733" y="1168"/>
                  </a:lnTo>
                  <a:cubicBezTo>
                    <a:pt x="838" y="1147"/>
                    <a:pt x="933" y="1115"/>
                    <a:pt x="1037" y="1094"/>
                  </a:cubicBezTo>
                  <a:cubicBezTo>
                    <a:pt x="1142" y="1073"/>
                    <a:pt x="1236" y="1042"/>
                    <a:pt x="1330" y="1010"/>
                  </a:cubicBezTo>
                  <a:cubicBezTo>
                    <a:pt x="1340" y="1021"/>
                    <a:pt x="1340" y="1031"/>
                    <a:pt x="1340" y="1042"/>
                  </a:cubicBezTo>
                  <a:cubicBezTo>
                    <a:pt x="1351" y="1126"/>
                    <a:pt x="1372" y="1220"/>
                    <a:pt x="1393" y="1303"/>
                  </a:cubicBezTo>
                  <a:cubicBezTo>
                    <a:pt x="1414" y="1356"/>
                    <a:pt x="1435" y="1419"/>
                    <a:pt x="1466" y="1471"/>
                  </a:cubicBezTo>
                  <a:cubicBezTo>
                    <a:pt x="1540" y="1576"/>
                    <a:pt x="1655" y="1659"/>
                    <a:pt x="1791" y="1680"/>
                  </a:cubicBezTo>
                  <a:cubicBezTo>
                    <a:pt x="1822" y="1691"/>
                    <a:pt x="1864" y="1691"/>
                    <a:pt x="1906" y="1691"/>
                  </a:cubicBezTo>
                  <a:lnTo>
                    <a:pt x="1969" y="1691"/>
                  </a:lnTo>
                  <a:cubicBezTo>
                    <a:pt x="2022" y="1680"/>
                    <a:pt x="2073" y="1659"/>
                    <a:pt x="2115" y="1628"/>
                  </a:cubicBezTo>
                  <a:cubicBezTo>
                    <a:pt x="2147" y="1596"/>
                    <a:pt x="2189" y="1565"/>
                    <a:pt x="2210" y="1524"/>
                  </a:cubicBezTo>
                  <a:cubicBezTo>
                    <a:pt x="2241" y="1492"/>
                    <a:pt x="2262" y="1440"/>
                    <a:pt x="2283" y="1398"/>
                  </a:cubicBezTo>
                  <a:lnTo>
                    <a:pt x="2283" y="1387"/>
                  </a:lnTo>
                  <a:cubicBezTo>
                    <a:pt x="2336" y="1272"/>
                    <a:pt x="2357" y="1136"/>
                    <a:pt x="2367" y="1000"/>
                  </a:cubicBezTo>
                  <a:cubicBezTo>
                    <a:pt x="2378" y="916"/>
                    <a:pt x="2378" y="832"/>
                    <a:pt x="2367" y="749"/>
                  </a:cubicBezTo>
                  <a:cubicBezTo>
                    <a:pt x="2357" y="675"/>
                    <a:pt x="2346" y="591"/>
                    <a:pt x="2336" y="507"/>
                  </a:cubicBezTo>
                  <a:cubicBezTo>
                    <a:pt x="2315" y="435"/>
                    <a:pt x="2294" y="351"/>
                    <a:pt x="2262" y="277"/>
                  </a:cubicBezTo>
                  <a:cubicBezTo>
                    <a:pt x="2241" y="225"/>
                    <a:pt x="2210" y="172"/>
                    <a:pt x="2168" y="131"/>
                  </a:cubicBezTo>
                  <a:cubicBezTo>
                    <a:pt x="2126" y="79"/>
                    <a:pt x="2073" y="37"/>
                    <a:pt x="2011" y="16"/>
                  </a:cubicBezTo>
                  <a:cubicBezTo>
                    <a:pt x="1974" y="8"/>
                    <a:pt x="1931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5"/>
          <p:cNvGrpSpPr/>
          <p:nvPr/>
        </p:nvGrpSpPr>
        <p:grpSpPr>
          <a:xfrm>
            <a:off x="6767325" y="611500"/>
            <a:ext cx="1161275" cy="836650"/>
            <a:chOff x="3338750" y="4620750"/>
            <a:chExt cx="1161275" cy="836650"/>
          </a:xfrm>
        </p:grpSpPr>
        <p:sp>
          <p:nvSpPr>
            <p:cNvPr id="1095" name="Google Shape;1095;p45"/>
            <p:cNvSpPr/>
            <p:nvPr/>
          </p:nvSpPr>
          <p:spPr>
            <a:xfrm>
              <a:off x="3510475" y="4716475"/>
              <a:ext cx="732475" cy="671300"/>
            </a:xfrm>
            <a:custGeom>
              <a:avLst/>
              <a:gdLst/>
              <a:ahLst/>
              <a:cxnLst/>
              <a:rect l="l" t="t" r="r" b="b"/>
              <a:pathLst>
                <a:path w="29299" h="26852" extrusionOk="0">
                  <a:moveTo>
                    <a:pt x="23456" y="24402"/>
                  </a:moveTo>
                  <a:cubicBezTo>
                    <a:pt x="23451" y="24405"/>
                    <a:pt x="23447" y="24409"/>
                    <a:pt x="23443" y="24411"/>
                  </a:cubicBezTo>
                  <a:lnTo>
                    <a:pt x="23443" y="24411"/>
                  </a:lnTo>
                  <a:cubicBezTo>
                    <a:pt x="23447" y="24409"/>
                    <a:pt x="23451" y="24406"/>
                    <a:pt x="23456" y="24402"/>
                  </a:cubicBezTo>
                  <a:close/>
                  <a:moveTo>
                    <a:pt x="20608" y="25637"/>
                  </a:moveTo>
                  <a:cubicBezTo>
                    <a:pt x="20597" y="25641"/>
                    <a:pt x="20587" y="25644"/>
                    <a:pt x="20577" y="25648"/>
                  </a:cubicBezTo>
                  <a:cubicBezTo>
                    <a:pt x="20587" y="25648"/>
                    <a:pt x="20598" y="25648"/>
                    <a:pt x="20608" y="25637"/>
                  </a:cubicBezTo>
                  <a:close/>
                  <a:moveTo>
                    <a:pt x="12180" y="0"/>
                  </a:moveTo>
                  <a:cubicBezTo>
                    <a:pt x="12141" y="0"/>
                    <a:pt x="12102" y="1"/>
                    <a:pt x="12063" y="4"/>
                  </a:cubicBezTo>
                  <a:cubicBezTo>
                    <a:pt x="11917" y="4"/>
                    <a:pt x="11781" y="15"/>
                    <a:pt x="11635" y="25"/>
                  </a:cubicBezTo>
                  <a:cubicBezTo>
                    <a:pt x="11341" y="57"/>
                    <a:pt x="11048" y="130"/>
                    <a:pt x="10755" y="203"/>
                  </a:cubicBezTo>
                  <a:cubicBezTo>
                    <a:pt x="10169" y="350"/>
                    <a:pt x="9613" y="559"/>
                    <a:pt x="9059" y="800"/>
                  </a:cubicBezTo>
                  <a:cubicBezTo>
                    <a:pt x="8524" y="1041"/>
                    <a:pt x="8012" y="1313"/>
                    <a:pt x="7509" y="1606"/>
                  </a:cubicBezTo>
                  <a:cubicBezTo>
                    <a:pt x="7006" y="1910"/>
                    <a:pt x="6525" y="2235"/>
                    <a:pt x="6064" y="2601"/>
                  </a:cubicBezTo>
                  <a:cubicBezTo>
                    <a:pt x="5834" y="2789"/>
                    <a:pt x="5613" y="2978"/>
                    <a:pt x="5394" y="3166"/>
                  </a:cubicBezTo>
                  <a:cubicBezTo>
                    <a:pt x="5174" y="3366"/>
                    <a:pt x="4954" y="3564"/>
                    <a:pt x="4745" y="3764"/>
                  </a:cubicBezTo>
                  <a:lnTo>
                    <a:pt x="4640" y="3868"/>
                  </a:lnTo>
                  <a:cubicBezTo>
                    <a:pt x="4629" y="3868"/>
                    <a:pt x="4629" y="3878"/>
                    <a:pt x="4619" y="3878"/>
                  </a:cubicBezTo>
                  <a:cubicBezTo>
                    <a:pt x="4566" y="3931"/>
                    <a:pt x="4514" y="3983"/>
                    <a:pt x="4472" y="4036"/>
                  </a:cubicBezTo>
                  <a:cubicBezTo>
                    <a:pt x="4378" y="4130"/>
                    <a:pt x="4284" y="4213"/>
                    <a:pt x="4200" y="4308"/>
                  </a:cubicBezTo>
                  <a:cubicBezTo>
                    <a:pt x="3823" y="4685"/>
                    <a:pt x="3456" y="5072"/>
                    <a:pt x="3111" y="5481"/>
                  </a:cubicBezTo>
                  <a:cubicBezTo>
                    <a:pt x="2923" y="5711"/>
                    <a:pt x="2734" y="5941"/>
                    <a:pt x="2546" y="6182"/>
                  </a:cubicBezTo>
                  <a:cubicBezTo>
                    <a:pt x="2357" y="6412"/>
                    <a:pt x="2179" y="6654"/>
                    <a:pt x="2011" y="6905"/>
                  </a:cubicBezTo>
                  <a:cubicBezTo>
                    <a:pt x="1844" y="7145"/>
                    <a:pt x="1676" y="7397"/>
                    <a:pt x="1520" y="7648"/>
                  </a:cubicBezTo>
                  <a:cubicBezTo>
                    <a:pt x="1373" y="7899"/>
                    <a:pt x="1226" y="8161"/>
                    <a:pt x="1080" y="8423"/>
                  </a:cubicBezTo>
                  <a:cubicBezTo>
                    <a:pt x="943" y="8685"/>
                    <a:pt x="828" y="8957"/>
                    <a:pt x="724" y="9239"/>
                  </a:cubicBezTo>
                  <a:cubicBezTo>
                    <a:pt x="619" y="9533"/>
                    <a:pt x="514" y="9826"/>
                    <a:pt x="441" y="10119"/>
                  </a:cubicBezTo>
                  <a:cubicBezTo>
                    <a:pt x="294" y="10684"/>
                    <a:pt x="189" y="11250"/>
                    <a:pt x="116" y="11815"/>
                  </a:cubicBezTo>
                  <a:cubicBezTo>
                    <a:pt x="85" y="12108"/>
                    <a:pt x="64" y="12402"/>
                    <a:pt x="33" y="12706"/>
                  </a:cubicBezTo>
                  <a:cubicBezTo>
                    <a:pt x="12" y="12999"/>
                    <a:pt x="1" y="13292"/>
                    <a:pt x="1" y="13585"/>
                  </a:cubicBezTo>
                  <a:cubicBezTo>
                    <a:pt x="1" y="13889"/>
                    <a:pt x="12" y="14182"/>
                    <a:pt x="33" y="14486"/>
                  </a:cubicBezTo>
                  <a:cubicBezTo>
                    <a:pt x="43" y="14779"/>
                    <a:pt x="64" y="15061"/>
                    <a:pt x="106" y="15355"/>
                  </a:cubicBezTo>
                  <a:lnTo>
                    <a:pt x="106" y="15344"/>
                  </a:lnTo>
                  <a:cubicBezTo>
                    <a:pt x="210" y="16161"/>
                    <a:pt x="357" y="16978"/>
                    <a:pt x="556" y="17774"/>
                  </a:cubicBezTo>
                  <a:cubicBezTo>
                    <a:pt x="692" y="18349"/>
                    <a:pt x="891" y="18915"/>
                    <a:pt x="1101" y="19459"/>
                  </a:cubicBezTo>
                  <a:cubicBezTo>
                    <a:pt x="1205" y="19742"/>
                    <a:pt x="1320" y="20015"/>
                    <a:pt x="1457" y="20287"/>
                  </a:cubicBezTo>
                  <a:cubicBezTo>
                    <a:pt x="1582" y="20559"/>
                    <a:pt x="1729" y="20820"/>
                    <a:pt x="1876" y="21072"/>
                  </a:cubicBezTo>
                  <a:cubicBezTo>
                    <a:pt x="2190" y="21606"/>
                    <a:pt x="2535" y="22119"/>
                    <a:pt x="2912" y="22611"/>
                  </a:cubicBezTo>
                  <a:cubicBezTo>
                    <a:pt x="3090" y="22831"/>
                    <a:pt x="3279" y="23051"/>
                    <a:pt x="3467" y="23271"/>
                  </a:cubicBezTo>
                  <a:cubicBezTo>
                    <a:pt x="3677" y="23491"/>
                    <a:pt x="3886" y="23721"/>
                    <a:pt x="4105" y="23931"/>
                  </a:cubicBezTo>
                  <a:cubicBezTo>
                    <a:pt x="4326" y="24140"/>
                    <a:pt x="4556" y="24339"/>
                    <a:pt x="4787" y="24527"/>
                  </a:cubicBezTo>
                  <a:cubicBezTo>
                    <a:pt x="5027" y="24726"/>
                    <a:pt x="5268" y="24915"/>
                    <a:pt x="5519" y="25093"/>
                  </a:cubicBezTo>
                  <a:cubicBezTo>
                    <a:pt x="5708" y="25218"/>
                    <a:pt x="5896" y="25323"/>
                    <a:pt x="6085" y="25428"/>
                  </a:cubicBezTo>
                  <a:cubicBezTo>
                    <a:pt x="6095" y="25428"/>
                    <a:pt x="6095" y="25439"/>
                    <a:pt x="6106" y="25439"/>
                  </a:cubicBezTo>
                  <a:cubicBezTo>
                    <a:pt x="6127" y="25407"/>
                    <a:pt x="6158" y="25376"/>
                    <a:pt x="6190" y="25355"/>
                  </a:cubicBezTo>
                  <a:cubicBezTo>
                    <a:pt x="6242" y="25313"/>
                    <a:pt x="6304" y="25302"/>
                    <a:pt x="6367" y="25302"/>
                  </a:cubicBezTo>
                  <a:cubicBezTo>
                    <a:pt x="6483" y="25302"/>
                    <a:pt x="6588" y="25334"/>
                    <a:pt x="6692" y="25355"/>
                  </a:cubicBezTo>
                  <a:cubicBezTo>
                    <a:pt x="6786" y="25386"/>
                    <a:pt x="6870" y="25418"/>
                    <a:pt x="6954" y="25449"/>
                  </a:cubicBezTo>
                  <a:cubicBezTo>
                    <a:pt x="7142" y="25522"/>
                    <a:pt x="7331" y="25595"/>
                    <a:pt x="7519" y="25679"/>
                  </a:cubicBezTo>
                  <a:cubicBezTo>
                    <a:pt x="7844" y="25826"/>
                    <a:pt x="8168" y="25972"/>
                    <a:pt x="8503" y="26109"/>
                  </a:cubicBezTo>
                  <a:cubicBezTo>
                    <a:pt x="8619" y="26161"/>
                    <a:pt x="8734" y="26192"/>
                    <a:pt x="8849" y="26234"/>
                  </a:cubicBezTo>
                  <a:cubicBezTo>
                    <a:pt x="8975" y="26276"/>
                    <a:pt x="9101" y="26318"/>
                    <a:pt x="9236" y="26360"/>
                  </a:cubicBezTo>
                  <a:cubicBezTo>
                    <a:pt x="9467" y="26423"/>
                    <a:pt x="9687" y="26486"/>
                    <a:pt x="9906" y="26538"/>
                  </a:cubicBezTo>
                  <a:cubicBezTo>
                    <a:pt x="10137" y="26600"/>
                    <a:pt x="10367" y="26653"/>
                    <a:pt x="10597" y="26695"/>
                  </a:cubicBezTo>
                  <a:cubicBezTo>
                    <a:pt x="10818" y="26726"/>
                    <a:pt x="11027" y="26747"/>
                    <a:pt x="11237" y="26768"/>
                  </a:cubicBezTo>
                  <a:cubicBezTo>
                    <a:pt x="11467" y="26789"/>
                    <a:pt x="11707" y="26810"/>
                    <a:pt x="11938" y="26821"/>
                  </a:cubicBezTo>
                  <a:cubicBezTo>
                    <a:pt x="12116" y="26831"/>
                    <a:pt x="12294" y="26831"/>
                    <a:pt x="12472" y="26842"/>
                  </a:cubicBezTo>
                  <a:cubicBezTo>
                    <a:pt x="12629" y="26842"/>
                    <a:pt x="12775" y="26852"/>
                    <a:pt x="12933" y="26852"/>
                  </a:cubicBezTo>
                  <a:lnTo>
                    <a:pt x="13038" y="26852"/>
                  </a:lnTo>
                  <a:cubicBezTo>
                    <a:pt x="13226" y="26852"/>
                    <a:pt x="13425" y="26842"/>
                    <a:pt x="13613" y="26842"/>
                  </a:cubicBezTo>
                  <a:lnTo>
                    <a:pt x="14148" y="26810"/>
                  </a:lnTo>
                  <a:lnTo>
                    <a:pt x="14137" y="26810"/>
                  </a:lnTo>
                  <a:cubicBezTo>
                    <a:pt x="14556" y="26789"/>
                    <a:pt x="14974" y="26758"/>
                    <a:pt x="15393" y="26726"/>
                  </a:cubicBezTo>
                  <a:cubicBezTo>
                    <a:pt x="15582" y="26705"/>
                    <a:pt x="15781" y="26674"/>
                    <a:pt x="15970" y="26653"/>
                  </a:cubicBezTo>
                  <a:cubicBezTo>
                    <a:pt x="16179" y="26621"/>
                    <a:pt x="16377" y="26590"/>
                    <a:pt x="16577" y="26558"/>
                  </a:cubicBezTo>
                  <a:cubicBezTo>
                    <a:pt x="16619" y="26558"/>
                    <a:pt x="16661" y="26548"/>
                    <a:pt x="16703" y="26538"/>
                  </a:cubicBezTo>
                  <a:cubicBezTo>
                    <a:pt x="17446" y="26423"/>
                    <a:pt x="18189" y="26286"/>
                    <a:pt x="18922" y="26119"/>
                  </a:cubicBezTo>
                  <a:cubicBezTo>
                    <a:pt x="19195" y="26046"/>
                    <a:pt x="19467" y="25983"/>
                    <a:pt x="19739" y="25899"/>
                  </a:cubicBezTo>
                  <a:cubicBezTo>
                    <a:pt x="20021" y="25815"/>
                    <a:pt x="20315" y="25732"/>
                    <a:pt x="20608" y="25637"/>
                  </a:cubicBezTo>
                  <a:lnTo>
                    <a:pt x="20608" y="25637"/>
                  </a:lnTo>
                  <a:cubicBezTo>
                    <a:pt x="20608" y="25637"/>
                    <a:pt x="20608" y="25637"/>
                    <a:pt x="20608" y="25637"/>
                  </a:cubicBezTo>
                  <a:lnTo>
                    <a:pt x="20608" y="25637"/>
                  </a:lnTo>
                  <a:cubicBezTo>
                    <a:pt x="20870" y="25547"/>
                    <a:pt x="21131" y="25466"/>
                    <a:pt x="21383" y="25365"/>
                  </a:cubicBezTo>
                  <a:cubicBezTo>
                    <a:pt x="21666" y="25260"/>
                    <a:pt x="21948" y="25134"/>
                    <a:pt x="22220" y="25009"/>
                  </a:cubicBezTo>
                  <a:cubicBezTo>
                    <a:pt x="22633" y="24823"/>
                    <a:pt x="23045" y="24638"/>
                    <a:pt x="23437" y="24412"/>
                  </a:cubicBezTo>
                  <a:lnTo>
                    <a:pt x="23437" y="24412"/>
                  </a:lnTo>
                  <a:cubicBezTo>
                    <a:pt x="23439" y="24412"/>
                    <a:pt x="23441" y="24411"/>
                    <a:pt x="23443" y="24411"/>
                  </a:cubicBezTo>
                  <a:lnTo>
                    <a:pt x="23443" y="24411"/>
                  </a:lnTo>
                  <a:cubicBezTo>
                    <a:pt x="23441" y="24411"/>
                    <a:pt x="23439" y="24412"/>
                    <a:pt x="23438" y="24412"/>
                  </a:cubicBezTo>
                  <a:lnTo>
                    <a:pt x="23438" y="24412"/>
                  </a:lnTo>
                  <a:cubicBezTo>
                    <a:pt x="23444" y="24409"/>
                    <a:pt x="23450" y="24405"/>
                    <a:pt x="23456" y="24401"/>
                  </a:cubicBezTo>
                  <a:lnTo>
                    <a:pt x="23456" y="24401"/>
                  </a:lnTo>
                  <a:cubicBezTo>
                    <a:pt x="23456" y="24402"/>
                    <a:pt x="23456" y="24402"/>
                    <a:pt x="23456" y="24402"/>
                  </a:cubicBezTo>
                  <a:lnTo>
                    <a:pt x="23456" y="24402"/>
                  </a:lnTo>
                  <a:cubicBezTo>
                    <a:pt x="23456" y="24402"/>
                    <a:pt x="23456" y="24402"/>
                    <a:pt x="23456" y="24401"/>
                  </a:cubicBezTo>
                  <a:lnTo>
                    <a:pt x="23456" y="24401"/>
                  </a:lnTo>
                  <a:cubicBezTo>
                    <a:pt x="23456" y="24401"/>
                    <a:pt x="23456" y="24401"/>
                    <a:pt x="23456" y="24401"/>
                  </a:cubicBezTo>
                  <a:cubicBezTo>
                    <a:pt x="23456" y="24401"/>
                    <a:pt x="23456" y="24401"/>
                    <a:pt x="23456" y="24401"/>
                  </a:cubicBezTo>
                  <a:lnTo>
                    <a:pt x="23456" y="24401"/>
                  </a:lnTo>
                  <a:cubicBezTo>
                    <a:pt x="23456" y="24401"/>
                    <a:pt x="23456" y="24401"/>
                    <a:pt x="23456" y="24401"/>
                  </a:cubicBezTo>
                  <a:lnTo>
                    <a:pt x="23456" y="24401"/>
                  </a:lnTo>
                  <a:cubicBezTo>
                    <a:pt x="23457" y="24401"/>
                    <a:pt x="23463" y="24401"/>
                    <a:pt x="23466" y="24396"/>
                  </a:cubicBezTo>
                  <a:lnTo>
                    <a:pt x="23466" y="24396"/>
                  </a:lnTo>
                  <a:cubicBezTo>
                    <a:pt x="23463" y="24398"/>
                    <a:pt x="23459" y="24400"/>
                    <a:pt x="23456" y="24401"/>
                  </a:cubicBezTo>
                  <a:lnTo>
                    <a:pt x="23456" y="24401"/>
                  </a:lnTo>
                  <a:cubicBezTo>
                    <a:pt x="23460" y="24398"/>
                    <a:pt x="23463" y="24395"/>
                    <a:pt x="23467" y="24391"/>
                  </a:cubicBezTo>
                  <a:lnTo>
                    <a:pt x="23467" y="24391"/>
                  </a:lnTo>
                  <a:cubicBezTo>
                    <a:pt x="23467" y="24393"/>
                    <a:pt x="23466" y="24395"/>
                    <a:pt x="23466" y="24396"/>
                  </a:cubicBezTo>
                  <a:lnTo>
                    <a:pt x="23466" y="24396"/>
                  </a:lnTo>
                  <a:cubicBezTo>
                    <a:pt x="23651" y="24293"/>
                    <a:pt x="23836" y="24180"/>
                    <a:pt x="24021" y="24066"/>
                  </a:cubicBezTo>
                  <a:cubicBezTo>
                    <a:pt x="24200" y="23952"/>
                    <a:pt x="24367" y="23826"/>
                    <a:pt x="24535" y="23700"/>
                  </a:cubicBezTo>
                  <a:lnTo>
                    <a:pt x="24545" y="23700"/>
                  </a:lnTo>
                  <a:cubicBezTo>
                    <a:pt x="24545" y="23689"/>
                    <a:pt x="24545" y="23689"/>
                    <a:pt x="24556" y="23689"/>
                  </a:cubicBezTo>
                  <a:cubicBezTo>
                    <a:pt x="24849" y="23470"/>
                    <a:pt x="25131" y="23240"/>
                    <a:pt x="25414" y="22998"/>
                  </a:cubicBezTo>
                  <a:lnTo>
                    <a:pt x="25414" y="22998"/>
                  </a:lnTo>
                  <a:lnTo>
                    <a:pt x="25404" y="23009"/>
                  </a:lnTo>
                  <a:cubicBezTo>
                    <a:pt x="25450" y="22963"/>
                    <a:pt x="25503" y="22934"/>
                    <a:pt x="25565" y="22934"/>
                  </a:cubicBezTo>
                  <a:cubicBezTo>
                    <a:pt x="25574" y="22934"/>
                    <a:pt x="25583" y="22934"/>
                    <a:pt x="25592" y="22936"/>
                  </a:cubicBezTo>
                  <a:cubicBezTo>
                    <a:pt x="25603" y="22946"/>
                    <a:pt x="25624" y="22956"/>
                    <a:pt x="25645" y="22956"/>
                  </a:cubicBezTo>
                  <a:cubicBezTo>
                    <a:pt x="25843" y="22789"/>
                    <a:pt x="26043" y="22632"/>
                    <a:pt x="26220" y="22444"/>
                  </a:cubicBezTo>
                  <a:cubicBezTo>
                    <a:pt x="26241" y="22433"/>
                    <a:pt x="26252" y="22423"/>
                    <a:pt x="26262" y="22402"/>
                  </a:cubicBezTo>
                  <a:cubicBezTo>
                    <a:pt x="26290" y="22379"/>
                    <a:pt x="26322" y="22369"/>
                    <a:pt x="26353" y="22369"/>
                  </a:cubicBezTo>
                  <a:cubicBezTo>
                    <a:pt x="26379" y="22369"/>
                    <a:pt x="26406" y="22377"/>
                    <a:pt x="26430" y="22391"/>
                  </a:cubicBezTo>
                  <a:cubicBezTo>
                    <a:pt x="26482" y="22423"/>
                    <a:pt x="26513" y="22486"/>
                    <a:pt x="26492" y="22538"/>
                  </a:cubicBezTo>
                  <a:cubicBezTo>
                    <a:pt x="26482" y="22590"/>
                    <a:pt x="26451" y="22621"/>
                    <a:pt x="26420" y="22653"/>
                  </a:cubicBezTo>
                  <a:cubicBezTo>
                    <a:pt x="26399" y="22684"/>
                    <a:pt x="26378" y="22705"/>
                    <a:pt x="26357" y="22737"/>
                  </a:cubicBezTo>
                  <a:lnTo>
                    <a:pt x="26231" y="22894"/>
                  </a:lnTo>
                  <a:cubicBezTo>
                    <a:pt x="26262" y="22905"/>
                    <a:pt x="26294" y="22925"/>
                    <a:pt x="26304" y="22956"/>
                  </a:cubicBezTo>
                  <a:cubicBezTo>
                    <a:pt x="26315" y="22977"/>
                    <a:pt x="26315" y="22998"/>
                    <a:pt x="26315" y="23030"/>
                  </a:cubicBezTo>
                  <a:lnTo>
                    <a:pt x="26346" y="22998"/>
                  </a:lnTo>
                  <a:cubicBezTo>
                    <a:pt x="26388" y="22967"/>
                    <a:pt x="26420" y="22925"/>
                    <a:pt x="26472" y="22905"/>
                  </a:cubicBezTo>
                  <a:cubicBezTo>
                    <a:pt x="26480" y="22902"/>
                    <a:pt x="26488" y="22900"/>
                    <a:pt x="26497" y="22900"/>
                  </a:cubicBezTo>
                  <a:cubicBezTo>
                    <a:pt x="26523" y="22900"/>
                    <a:pt x="26551" y="22912"/>
                    <a:pt x="26566" y="22936"/>
                  </a:cubicBezTo>
                  <a:cubicBezTo>
                    <a:pt x="26576" y="22946"/>
                    <a:pt x="26587" y="22967"/>
                    <a:pt x="26587" y="22988"/>
                  </a:cubicBezTo>
                  <a:cubicBezTo>
                    <a:pt x="26671" y="22894"/>
                    <a:pt x="26765" y="22810"/>
                    <a:pt x="26848" y="22716"/>
                  </a:cubicBezTo>
                  <a:cubicBezTo>
                    <a:pt x="27058" y="22475"/>
                    <a:pt x="27267" y="22223"/>
                    <a:pt x="27446" y="21951"/>
                  </a:cubicBezTo>
                  <a:cubicBezTo>
                    <a:pt x="27613" y="21690"/>
                    <a:pt x="27770" y="21418"/>
                    <a:pt x="27906" y="21135"/>
                  </a:cubicBezTo>
                  <a:cubicBezTo>
                    <a:pt x="28053" y="20841"/>
                    <a:pt x="28168" y="20548"/>
                    <a:pt x="28283" y="20255"/>
                  </a:cubicBezTo>
                  <a:cubicBezTo>
                    <a:pt x="28514" y="19669"/>
                    <a:pt x="28712" y="19082"/>
                    <a:pt x="28880" y="18486"/>
                  </a:cubicBezTo>
                  <a:cubicBezTo>
                    <a:pt x="29037" y="17909"/>
                    <a:pt x="29163" y="17313"/>
                    <a:pt x="29226" y="16716"/>
                  </a:cubicBezTo>
                  <a:cubicBezTo>
                    <a:pt x="29257" y="16413"/>
                    <a:pt x="29289" y="16119"/>
                    <a:pt x="29299" y="15815"/>
                  </a:cubicBezTo>
                  <a:lnTo>
                    <a:pt x="29299" y="15282"/>
                  </a:lnTo>
                  <a:cubicBezTo>
                    <a:pt x="29289" y="15135"/>
                    <a:pt x="29268" y="14978"/>
                    <a:pt x="29247" y="14831"/>
                  </a:cubicBezTo>
                  <a:cubicBezTo>
                    <a:pt x="29215" y="14517"/>
                    <a:pt x="29152" y="14203"/>
                    <a:pt x="29068" y="13899"/>
                  </a:cubicBezTo>
                  <a:cubicBezTo>
                    <a:pt x="29037" y="13742"/>
                    <a:pt x="28985" y="13585"/>
                    <a:pt x="28943" y="13428"/>
                  </a:cubicBezTo>
                  <a:cubicBezTo>
                    <a:pt x="28901" y="13281"/>
                    <a:pt x="28849" y="13135"/>
                    <a:pt x="28796" y="12999"/>
                  </a:cubicBezTo>
                  <a:cubicBezTo>
                    <a:pt x="28681" y="12695"/>
                    <a:pt x="28556" y="12402"/>
                    <a:pt x="28419" y="12108"/>
                  </a:cubicBezTo>
                  <a:cubicBezTo>
                    <a:pt x="28293" y="11826"/>
                    <a:pt x="28147" y="11554"/>
                    <a:pt x="28000" y="11292"/>
                  </a:cubicBezTo>
                  <a:cubicBezTo>
                    <a:pt x="27686" y="10747"/>
                    <a:pt x="27341" y="10214"/>
                    <a:pt x="26974" y="9711"/>
                  </a:cubicBezTo>
                  <a:cubicBezTo>
                    <a:pt x="26880" y="9575"/>
                    <a:pt x="26776" y="9449"/>
                    <a:pt x="26681" y="9334"/>
                  </a:cubicBezTo>
                  <a:cubicBezTo>
                    <a:pt x="26576" y="9208"/>
                    <a:pt x="26482" y="9083"/>
                    <a:pt x="26378" y="8957"/>
                  </a:cubicBezTo>
                  <a:cubicBezTo>
                    <a:pt x="26273" y="8842"/>
                    <a:pt x="26168" y="8727"/>
                    <a:pt x="26074" y="8611"/>
                  </a:cubicBezTo>
                  <a:cubicBezTo>
                    <a:pt x="25959" y="8486"/>
                    <a:pt x="25843" y="8371"/>
                    <a:pt x="25729" y="8255"/>
                  </a:cubicBezTo>
                  <a:cubicBezTo>
                    <a:pt x="25508" y="8025"/>
                    <a:pt x="25278" y="7805"/>
                    <a:pt x="25047" y="7596"/>
                  </a:cubicBezTo>
                  <a:cubicBezTo>
                    <a:pt x="24807" y="7386"/>
                    <a:pt x="24566" y="7177"/>
                    <a:pt x="24315" y="6978"/>
                  </a:cubicBezTo>
                  <a:cubicBezTo>
                    <a:pt x="24189" y="6884"/>
                    <a:pt x="24063" y="6789"/>
                    <a:pt x="23938" y="6705"/>
                  </a:cubicBezTo>
                  <a:cubicBezTo>
                    <a:pt x="23812" y="6612"/>
                    <a:pt x="23686" y="6528"/>
                    <a:pt x="23551" y="6444"/>
                  </a:cubicBezTo>
                  <a:cubicBezTo>
                    <a:pt x="23404" y="6349"/>
                    <a:pt x="23257" y="6266"/>
                    <a:pt x="23111" y="6172"/>
                  </a:cubicBezTo>
                  <a:cubicBezTo>
                    <a:pt x="23048" y="6140"/>
                    <a:pt x="22974" y="6098"/>
                    <a:pt x="22911" y="6067"/>
                  </a:cubicBezTo>
                  <a:cubicBezTo>
                    <a:pt x="22849" y="6035"/>
                    <a:pt x="22776" y="5993"/>
                    <a:pt x="22713" y="5962"/>
                  </a:cubicBezTo>
                  <a:cubicBezTo>
                    <a:pt x="22430" y="5826"/>
                    <a:pt x="22157" y="5679"/>
                    <a:pt x="21864" y="5565"/>
                  </a:cubicBezTo>
                  <a:cubicBezTo>
                    <a:pt x="21708" y="5502"/>
                    <a:pt x="21550" y="5449"/>
                    <a:pt x="21394" y="5386"/>
                  </a:cubicBezTo>
                  <a:cubicBezTo>
                    <a:pt x="21383" y="5386"/>
                    <a:pt x="21362" y="5376"/>
                    <a:pt x="21352" y="5376"/>
                  </a:cubicBezTo>
                  <a:cubicBezTo>
                    <a:pt x="20954" y="4925"/>
                    <a:pt x="20556" y="4486"/>
                    <a:pt x="20116" y="4078"/>
                  </a:cubicBezTo>
                  <a:cubicBezTo>
                    <a:pt x="19665" y="3659"/>
                    <a:pt x="19205" y="3271"/>
                    <a:pt x="18723" y="2894"/>
                  </a:cubicBezTo>
                  <a:cubicBezTo>
                    <a:pt x="18273" y="2538"/>
                    <a:pt x="17802" y="2203"/>
                    <a:pt x="17320" y="1900"/>
                  </a:cubicBezTo>
                  <a:cubicBezTo>
                    <a:pt x="17069" y="1742"/>
                    <a:pt x="16807" y="1586"/>
                    <a:pt x="16545" y="1439"/>
                  </a:cubicBezTo>
                  <a:cubicBezTo>
                    <a:pt x="16284" y="1292"/>
                    <a:pt x="16021" y="1167"/>
                    <a:pt x="15739" y="1051"/>
                  </a:cubicBezTo>
                  <a:cubicBezTo>
                    <a:pt x="15216" y="821"/>
                    <a:pt x="14692" y="611"/>
                    <a:pt x="14169" y="413"/>
                  </a:cubicBezTo>
                  <a:cubicBezTo>
                    <a:pt x="13896" y="308"/>
                    <a:pt x="13624" y="203"/>
                    <a:pt x="13341" y="130"/>
                  </a:cubicBezTo>
                  <a:cubicBezTo>
                    <a:pt x="13194" y="99"/>
                    <a:pt x="13048" y="78"/>
                    <a:pt x="12901" y="57"/>
                  </a:cubicBezTo>
                  <a:lnTo>
                    <a:pt x="12493" y="25"/>
                  </a:lnTo>
                  <a:cubicBezTo>
                    <a:pt x="12393" y="10"/>
                    <a:pt x="12287" y="0"/>
                    <a:pt x="1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5"/>
            <p:cNvSpPr/>
            <p:nvPr/>
          </p:nvSpPr>
          <p:spPr>
            <a:xfrm>
              <a:off x="3620950" y="5074675"/>
              <a:ext cx="66000" cy="89550"/>
            </a:xfrm>
            <a:custGeom>
              <a:avLst/>
              <a:gdLst/>
              <a:ahLst/>
              <a:cxnLst/>
              <a:rect l="l" t="t" r="r" b="b"/>
              <a:pathLst>
                <a:path w="2640" h="3582" extrusionOk="0">
                  <a:moveTo>
                    <a:pt x="1676" y="0"/>
                  </a:moveTo>
                  <a:cubicBezTo>
                    <a:pt x="1634" y="0"/>
                    <a:pt x="1603" y="21"/>
                    <a:pt x="1592" y="53"/>
                  </a:cubicBezTo>
                  <a:cubicBezTo>
                    <a:pt x="1582" y="63"/>
                    <a:pt x="1571" y="84"/>
                    <a:pt x="1561" y="105"/>
                  </a:cubicBezTo>
                  <a:cubicBezTo>
                    <a:pt x="1550" y="147"/>
                    <a:pt x="1529" y="179"/>
                    <a:pt x="1519" y="221"/>
                  </a:cubicBezTo>
                  <a:lnTo>
                    <a:pt x="1519" y="231"/>
                  </a:lnTo>
                  <a:cubicBezTo>
                    <a:pt x="1487" y="314"/>
                    <a:pt x="1467" y="398"/>
                    <a:pt x="1425" y="493"/>
                  </a:cubicBezTo>
                  <a:cubicBezTo>
                    <a:pt x="1404" y="545"/>
                    <a:pt x="1383" y="598"/>
                    <a:pt x="1373" y="640"/>
                  </a:cubicBezTo>
                  <a:lnTo>
                    <a:pt x="1310" y="796"/>
                  </a:lnTo>
                  <a:cubicBezTo>
                    <a:pt x="1215" y="1016"/>
                    <a:pt x="1142" y="1205"/>
                    <a:pt x="1059" y="1372"/>
                  </a:cubicBezTo>
                  <a:cubicBezTo>
                    <a:pt x="1017" y="1456"/>
                    <a:pt x="975" y="1540"/>
                    <a:pt x="922" y="1624"/>
                  </a:cubicBezTo>
                  <a:cubicBezTo>
                    <a:pt x="912" y="1645"/>
                    <a:pt x="901" y="1655"/>
                    <a:pt x="880" y="1676"/>
                  </a:cubicBezTo>
                  <a:cubicBezTo>
                    <a:pt x="870" y="1687"/>
                    <a:pt x="859" y="1697"/>
                    <a:pt x="849" y="1718"/>
                  </a:cubicBezTo>
                  <a:cubicBezTo>
                    <a:pt x="828" y="1739"/>
                    <a:pt x="796" y="1749"/>
                    <a:pt x="765" y="1780"/>
                  </a:cubicBezTo>
                  <a:cubicBezTo>
                    <a:pt x="734" y="1791"/>
                    <a:pt x="713" y="1812"/>
                    <a:pt x="682" y="1822"/>
                  </a:cubicBezTo>
                  <a:cubicBezTo>
                    <a:pt x="650" y="1843"/>
                    <a:pt x="629" y="1854"/>
                    <a:pt x="608" y="1864"/>
                  </a:cubicBezTo>
                  <a:cubicBezTo>
                    <a:pt x="524" y="1906"/>
                    <a:pt x="451" y="1948"/>
                    <a:pt x="399" y="1990"/>
                  </a:cubicBezTo>
                  <a:cubicBezTo>
                    <a:pt x="326" y="2032"/>
                    <a:pt x="263" y="2085"/>
                    <a:pt x="200" y="2147"/>
                  </a:cubicBezTo>
                  <a:cubicBezTo>
                    <a:pt x="158" y="2189"/>
                    <a:pt x="126" y="2241"/>
                    <a:pt x="105" y="2294"/>
                  </a:cubicBezTo>
                  <a:cubicBezTo>
                    <a:pt x="63" y="2367"/>
                    <a:pt x="42" y="2430"/>
                    <a:pt x="22" y="2492"/>
                  </a:cubicBezTo>
                  <a:cubicBezTo>
                    <a:pt x="11" y="2566"/>
                    <a:pt x="1" y="2639"/>
                    <a:pt x="1" y="2702"/>
                  </a:cubicBezTo>
                  <a:cubicBezTo>
                    <a:pt x="1" y="2786"/>
                    <a:pt x="22" y="2869"/>
                    <a:pt x="53" y="2943"/>
                  </a:cubicBezTo>
                  <a:cubicBezTo>
                    <a:pt x="74" y="3006"/>
                    <a:pt x="116" y="3069"/>
                    <a:pt x="158" y="3121"/>
                  </a:cubicBezTo>
                  <a:cubicBezTo>
                    <a:pt x="210" y="3173"/>
                    <a:pt x="252" y="3225"/>
                    <a:pt x="305" y="3257"/>
                  </a:cubicBezTo>
                  <a:cubicBezTo>
                    <a:pt x="419" y="3351"/>
                    <a:pt x="524" y="3414"/>
                    <a:pt x="629" y="3467"/>
                  </a:cubicBezTo>
                  <a:cubicBezTo>
                    <a:pt x="765" y="3519"/>
                    <a:pt x="901" y="3540"/>
                    <a:pt x="1017" y="3560"/>
                  </a:cubicBezTo>
                  <a:cubicBezTo>
                    <a:pt x="1090" y="3581"/>
                    <a:pt x="1163" y="3581"/>
                    <a:pt x="1226" y="3581"/>
                  </a:cubicBezTo>
                  <a:cubicBezTo>
                    <a:pt x="1289" y="3581"/>
                    <a:pt x="1341" y="3581"/>
                    <a:pt x="1404" y="3571"/>
                  </a:cubicBezTo>
                  <a:cubicBezTo>
                    <a:pt x="1477" y="3560"/>
                    <a:pt x="1540" y="3540"/>
                    <a:pt x="1603" y="3519"/>
                  </a:cubicBezTo>
                  <a:cubicBezTo>
                    <a:pt x="1666" y="3498"/>
                    <a:pt x="1718" y="3477"/>
                    <a:pt x="1781" y="3446"/>
                  </a:cubicBezTo>
                  <a:cubicBezTo>
                    <a:pt x="1833" y="3414"/>
                    <a:pt x="1885" y="3383"/>
                    <a:pt x="1948" y="3351"/>
                  </a:cubicBezTo>
                  <a:cubicBezTo>
                    <a:pt x="2011" y="3309"/>
                    <a:pt x="2064" y="3278"/>
                    <a:pt x="2106" y="3236"/>
                  </a:cubicBezTo>
                  <a:cubicBezTo>
                    <a:pt x="2294" y="3090"/>
                    <a:pt x="2441" y="2880"/>
                    <a:pt x="2545" y="2618"/>
                  </a:cubicBezTo>
                  <a:cubicBezTo>
                    <a:pt x="2576" y="2555"/>
                    <a:pt x="2587" y="2492"/>
                    <a:pt x="2608" y="2441"/>
                  </a:cubicBezTo>
                  <a:lnTo>
                    <a:pt x="2639" y="2252"/>
                  </a:lnTo>
                  <a:cubicBezTo>
                    <a:pt x="2639" y="2136"/>
                    <a:pt x="2639" y="2011"/>
                    <a:pt x="2608" y="1854"/>
                  </a:cubicBezTo>
                  <a:cubicBezTo>
                    <a:pt x="2587" y="1708"/>
                    <a:pt x="2556" y="1582"/>
                    <a:pt x="2525" y="1456"/>
                  </a:cubicBezTo>
                  <a:cubicBezTo>
                    <a:pt x="2483" y="1310"/>
                    <a:pt x="2430" y="1194"/>
                    <a:pt x="2378" y="1100"/>
                  </a:cubicBezTo>
                  <a:lnTo>
                    <a:pt x="2315" y="975"/>
                  </a:lnTo>
                  <a:cubicBezTo>
                    <a:pt x="2294" y="922"/>
                    <a:pt x="2262" y="859"/>
                    <a:pt x="2241" y="807"/>
                  </a:cubicBezTo>
                  <a:cubicBezTo>
                    <a:pt x="2200" y="733"/>
                    <a:pt x="2169" y="670"/>
                    <a:pt x="2127" y="598"/>
                  </a:cubicBezTo>
                  <a:cubicBezTo>
                    <a:pt x="2106" y="566"/>
                    <a:pt x="2085" y="524"/>
                    <a:pt x="2053" y="493"/>
                  </a:cubicBezTo>
                  <a:lnTo>
                    <a:pt x="2043" y="461"/>
                  </a:lnTo>
                  <a:cubicBezTo>
                    <a:pt x="2022" y="419"/>
                    <a:pt x="2001" y="377"/>
                    <a:pt x="1969" y="335"/>
                  </a:cubicBezTo>
                  <a:cubicBezTo>
                    <a:pt x="1948" y="304"/>
                    <a:pt x="1927" y="273"/>
                    <a:pt x="1896" y="242"/>
                  </a:cubicBezTo>
                  <a:lnTo>
                    <a:pt x="1875" y="200"/>
                  </a:lnTo>
                  <a:lnTo>
                    <a:pt x="1854" y="179"/>
                  </a:lnTo>
                  <a:cubicBezTo>
                    <a:pt x="1833" y="147"/>
                    <a:pt x="1813" y="105"/>
                    <a:pt x="1781" y="63"/>
                  </a:cubicBezTo>
                  <a:cubicBezTo>
                    <a:pt x="1750" y="32"/>
                    <a:pt x="1729" y="0"/>
                    <a:pt x="1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5"/>
            <p:cNvSpPr/>
            <p:nvPr/>
          </p:nvSpPr>
          <p:spPr>
            <a:xfrm>
              <a:off x="3646350" y="5169175"/>
              <a:ext cx="126200" cy="162850"/>
            </a:xfrm>
            <a:custGeom>
              <a:avLst/>
              <a:gdLst/>
              <a:ahLst/>
              <a:cxnLst/>
              <a:rect l="l" t="t" r="r" b="b"/>
              <a:pathLst>
                <a:path w="5048" h="6514" extrusionOk="0">
                  <a:moveTo>
                    <a:pt x="2100" y="2115"/>
                  </a:moveTo>
                  <a:cubicBezTo>
                    <a:pt x="2109" y="2115"/>
                    <a:pt x="2117" y="2115"/>
                    <a:pt x="2126" y="2116"/>
                  </a:cubicBezTo>
                  <a:cubicBezTo>
                    <a:pt x="2200" y="2126"/>
                    <a:pt x="2262" y="2147"/>
                    <a:pt x="2325" y="2179"/>
                  </a:cubicBezTo>
                  <a:cubicBezTo>
                    <a:pt x="2377" y="2200"/>
                    <a:pt x="2430" y="2242"/>
                    <a:pt x="2472" y="2283"/>
                  </a:cubicBezTo>
                  <a:cubicBezTo>
                    <a:pt x="2524" y="2314"/>
                    <a:pt x="2566" y="2367"/>
                    <a:pt x="2598" y="2409"/>
                  </a:cubicBezTo>
                  <a:cubicBezTo>
                    <a:pt x="2639" y="2461"/>
                    <a:pt x="2670" y="2514"/>
                    <a:pt x="2702" y="2566"/>
                  </a:cubicBezTo>
                  <a:cubicBezTo>
                    <a:pt x="2712" y="2577"/>
                    <a:pt x="2712" y="2587"/>
                    <a:pt x="2723" y="2598"/>
                  </a:cubicBezTo>
                  <a:cubicBezTo>
                    <a:pt x="2733" y="2598"/>
                    <a:pt x="2744" y="2608"/>
                    <a:pt x="2754" y="2619"/>
                  </a:cubicBezTo>
                  <a:cubicBezTo>
                    <a:pt x="2765" y="2629"/>
                    <a:pt x="2775" y="2639"/>
                    <a:pt x="2786" y="2639"/>
                  </a:cubicBezTo>
                  <a:cubicBezTo>
                    <a:pt x="2796" y="2650"/>
                    <a:pt x="2807" y="2660"/>
                    <a:pt x="2817" y="2660"/>
                  </a:cubicBezTo>
                  <a:cubicBezTo>
                    <a:pt x="2837" y="2647"/>
                    <a:pt x="2856" y="2638"/>
                    <a:pt x="2876" y="2638"/>
                  </a:cubicBezTo>
                  <a:cubicBezTo>
                    <a:pt x="2888" y="2638"/>
                    <a:pt x="2900" y="2642"/>
                    <a:pt x="2912" y="2650"/>
                  </a:cubicBezTo>
                  <a:cubicBezTo>
                    <a:pt x="2943" y="2650"/>
                    <a:pt x="2974" y="2660"/>
                    <a:pt x="2985" y="2691"/>
                  </a:cubicBezTo>
                  <a:cubicBezTo>
                    <a:pt x="3016" y="2733"/>
                    <a:pt x="2995" y="2786"/>
                    <a:pt x="2954" y="2807"/>
                  </a:cubicBezTo>
                  <a:cubicBezTo>
                    <a:pt x="2933" y="2828"/>
                    <a:pt x="2912" y="2838"/>
                    <a:pt x="2891" y="2849"/>
                  </a:cubicBezTo>
                  <a:lnTo>
                    <a:pt x="2796" y="2912"/>
                  </a:lnTo>
                  <a:cubicBezTo>
                    <a:pt x="2775" y="2922"/>
                    <a:pt x="2765" y="2933"/>
                    <a:pt x="2754" y="2943"/>
                  </a:cubicBezTo>
                  <a:cubicBezTo>
                    <a:pt x="2733" y="2954"/>
                    <a:pt x="2723" y="2964"/>
                    <a:pt x="2702" y="2985"/>
                  </a:cubicBezTo>
                  <a:cubicBezTo>
                    <a:pt x="2691" y="3006"/>
                    <a:pt x="2681" y="3016"/>
                    <a:pt x="2670" y="3037"/>
                  </a:cubicBezTo>
                  <a:cubicBezTo>
                    <a:pt x="2649" y="3058"/>
                    <a:pt x="2639" y="3089"/>
                    <a:pt x="2618" y="3121"/>
                  </a:cubicBezTo>
                  <a:cubicBezTo>
                    <a:pt x="2608" y="3142"/>
                    <a:pt x="2608" y="3163"/>
                    <a:pt x="2598" y="3194"/>
                  </a:cubicBezTo>
                  <a:cubicBezTo>
                    <a:pt x="2577" y="3236"/>
                    <a:pt x="2566" y="3278"/>
                    <a:pt x="2556" y="3320"/>
                  </a:cubicBezTo>
                  <a:cubicBezTo>
                    <a:pt x="2545" y="3362"/>
                    <a:pt x="2524" y="3403"/>
                    <a:pt x="2503" y="3445"/>
                  </a:cubicBezTo>
                  <a:cubicBezTo>
                    <a:pt x="2482" y="3487"/>
                    <a:pt x="2461" y="3519"/>
                    <a:pt x="2430" y="3561"/>
                  </a:cubicBezTo>
                  <a:cubicBezTo>
                    <a:pt x="2388" y="3603"/>
                    <a:pt x="2335" y="3634"/>
                    <a:pt x="2262" y="3655"/>
                  </a:cubicBezTo>
                  <a:cubicBezTo>
                    <a:pt x="2242" y="3655"/>
                    <a:pt x="2210" y="3666"/>
                    <a:pt x="2179" y="3666"/>
                  </a:cubicBezTo>
                  <a:cubicBezTo>
                    <a:pt x="2158" y="3666"/>
                    <a:pt x="2126" y="3655"/>
                    <a:pt x="2105" y="3655"/>
                  </a:cubicBezTo>
                  <a:cubicBezTo>
                    <a:pt x="2032" y="3634"/>
                    <a:pt x="1958" y="3603"/>
                    <a:pt x="1906" y="3540"/>
                  </a:cubicBezTo>
                  <a:cubicBezTo>
                    <a:pt x="1833" y="3456"/>
                    <a:pt x="1781" y="3362"/>
                    <a:pt x="1739" y="3257"/>
                  </a:cubicBezTo>
                  <a:lnTo>
                    <a:pt x="1739" y="3247"/>
                  </a:lnTo>
                  <a:cubicBezTo>
                    <a:pt x="1697" y="3152"/>
                    <a:pt x="1676" y="3047"/>
                    <a:pt x="1665" y="2943"/>
                  </a:cubicBezTo>
                  <a:cubicBezTo>
                    <a:pt x="1644" y="2838"/>
                    <a:pt x="1644" y="2733"/>
                    <a:pt x="1655" y="2619"/>
                  </a:cubicBezTo>
                  <a:cubicBezTo>
                    <a:pt x="1665" y="2514"/>
                    <a:pt x="1686" y="2398"/>
                    <a:pt x="1749" y="2314"/>
                  </a:cubicBezTo>
                  <a:cubicBezTo>
                    <a:pt x="1828" y="2196"/>
                    <a:pt x="1962" y="2115"/>
                    <a:pt x="2100" y="2115"/>
                  </a:cubicBezTo>
                  <a:close/>
                  <a:moveTo>
                    <a:pt x="1655" y="1"/>
                  </a:moveTo>
                  <a:cubicBezTo>
                    <a:pt x="1623" y="1"/>
                    <a:pt x="1581" y="1"/>
                    <a:pt x="1550" y="11"/>
                  </a:cubicBezTo>
                  <a:lnTo>
                    <a:pt x="1519" y="11"/>
                  </a:lnTo>
                  <a:cubicBezTo>
                    <a:pt x="1488" y="11"/>
                    <a:pt x="1446" y="11"/>
                    <a:pt x="1404" y="22"/>
                  </a:cubicBezTo>
                  <a:cubicBezTo>
                    <a:pt x="1372" y="32"/>
                    <a:pt x="1330" y="32"/>
                    <a:pt x="1299" y="43"/>
                  </a:cubicBezTo>
                  <a:cubicBezTo>
                    <a:pt x="1058" y="95"/>
                    <a:pt x="828" y="220"/>
                    <a:pt x="618" y="399"/>
                  </a:cubicBezTo>
                  <a:cubicBezTo>
                    <a:pt x="409" y="576"/>
                    <a:pt x="252" y="765"/>
                    <a:pt x="157" y="964"/>
                  </a:cubicBezTo>
                  <a:cubicBezTo>
                    <a:pt x="147" y="974"/>
                    <a:pt x="147" y="985"/>
                    <a:pt x="136" y="995"/>
                  </a:cubicBezTo>
                  <a:cubicBezTo>
                    <a:pt x="84" y="1121"/>
                    <a:pt x="43" y="1257"/>
                    <a:pt x="22" y="1446"/>
                  </a:cubicBezTo>
                  <a:cubicBezTo>
                    <a:pt x="1" y="1519"/>
                    <a:pt x="1" y="1613"/>
                    <a:pt x="1" y="1718"/>
                  </a:cubicBezTo>
                  <a:cubicBezTo>
                    <a:pt x="11" y="1812"/>
                    <a:pt x="11" y="1896"/>
                    <a:pt x="32" y="1969"/>
                  </a:cubicBezTo>
                  <a:cubicBezTo>
                    <a:pt x="64" y="2147"/>
                    <a:pt x="115" y="2325"/>
                    <a:pt x="199" y="2493"/>
                  </a:cubicBezTo>
                  <a:cubicBezTo>
                    <a:pt x="262" y="2639"/>
                    <a:pt x="378" y="2786"/>
                    <a:pt x="524" y="2943"/>
                  </a:cubicBezTo>
                  <a:cubicBezTo>
                    <a:pt x="618" y="3047"/>
                    <a:pt x="744" y="3152"/>
                    <a:pt x="880" y="3247"/>
                  </a:cubicBezTo>
                  <a:cubicBezTo>
                    <a:pt x="838" y="3278"/>
                    <a:pt x="807" y="3331"/>
                    <a:pt x="776" y="3372"/>
                  </a:cubicBezTo>
                  <a:cubicBezTo>
                    <a:pt x="692" y="3466"/>
                    <a:pt x="629" y="3582"/>
                    <a:pt x="576" y="3697"/>
                  </a:cubicBezTo>
                  <a:cubicBezTo>
                    <a:pt x="503" y="3875"/>
                    <a:pt x="461" y="4043"/>
                    <a:pt x="451" y="4210"/>
                  </a:cubicBezTo>
                  <a:cubicBezTo>
                    <a:pt x="430" y="4409"/>
                    <a:pt x="440" y="4587"/>
                    <a:pt x="471" y="4765"/>
                  </a:cubicBezTo>
                  <a:cubicBezTo>
                    <a:pt x="513" y="4974"/>
                    <a:pt x="566" y="5132"/>
                    <a:pt x="629" y="5267"/>
                  </a:cubicBezTo>
                  <a:cubicBezTo>
                    <a:pt x="671" y="5351"/>
                    <a:pt x="713" y="5435"/>
                    <a:pt x="765" y="5519"/>
                  </a:cubicBezTo>
                  <a:cubicBezTo>
                    <a:pt x="797" y="5571"/>
                    <a:pt x="848" y="5655"/>
                    <a:pt x="911" y="5728"/>
                  </a:cubicBezTo>
                  <a:cubicBezTo>
                    <a:pt x="1037" y="5875"/>
                    <a:pt x="1173" y="5990"/>
                    <a:pt x="1309" y="6084"/>
                  </a:cubicBezTo>
                  <a:cubicBezTo>
                    <a:pt x="1372" y="6126"/>
                    <a:pt x="1456" y="6179"/>
                    <a:pt x="1540" y="6231"/>
                  </a:cubicBezTo>
                  <a:cubicBezTo>
                    <a:pt x="1613" y="6273"/>
                    <a:pt x="1697" y="6314"/>
                    <a:pt x="1802" y="6356"/>
                  </a:cubicBezTo>
                  <a:cubicBezTo>
                    <a:pt x="1958" y="6419"/>
                    <a:pt x="2126" y="6472"/>
                    <a:pt x="2325" y="6503"/>
                  </a:cubicBezTo>
                  <a:cubicBezTo>
                    <a:pt x="2398" y="6514"/>
                    <a:pt x="2472" y="6514"/>
                    <a:pt x="2556" y="6514"/>
                  </a:cubicBezTo>
                  <a:cubicBezTo>
                    <a:pt x="2649" y="6514"/>
                    <a:pt x="2754" y="6514"/>
                    <a:pt x="2870" y="6493"/>
                  </a:cubicBezTo>
                  <a:cubicBezTo>
                    <a:pt x="3047" y="6472"/>
                    <a:pt x="3215" y="6419"/>
                    <a:pt x="3361" y="6356"/>
                  </a:cubicBezTo>
                  <a:cubicBezTo>
                    <a:pt x="3529" y="6283"/>
                    <a:pt x="3676" y="6189"/>
                    <a:pt x="3822" y="6063"/>
                  </a:cubicBezTo>
                  <a:cubicBezTo>
                    <a:pt x="3938" y="5958"/>
                    <a:pt x="4053" y="5823"/>
                    <a:pt x="4147" y="5665"/>
                  </a:cubicBezTo>
                  <a:cubicBezTo>
                    <a:pt x="4241" y="5519"/>
                    <a:pt x="4315" y="5362"/>
                    <a:pt x="4388" y="5215"/>
                  </a:cubicBezTo>
                  <a:cubicBezTo>
                    <a:pt x="4461" y="5027"/>
                    <a:pt x="4513" y="4859"/>
                    <a:pt x="4545" y="4702"/>
                  </a:cubicBezTo>
                  <a:cubicBezTo>
                    <a:pt x="4587" y="4513"/>
                    <a:pt x="4608" y="4336"/>
                    <a:pt x="4608" y="4168"/>
                  </a:cubicBezTo>
                  <a:lnTo>
                    <a:pt x="4608" y="3843"/>
                  </a:lnTo>
                  <a:lnTo>
                    <a:pt x="4608" y="3687"/>
                  </a:lnTo>
                  <a:lnTo>
                    <a:pt x="4608" y="3215"/>
                  </a:lnTo>
                  <a:cubicBezTo>
                    <a:pt x="4618" y="3027"/>
                    <a:pt x="4629" y="2817"/>
                    <a:pt x="4671" y="2608"/>
                  </a:cubicBezTo>
                  <a:cubicBezTo>
                    <a:pt x="4692" y="2493"/>
                    <a:pt x="4713" y="2398"/>
                    <a:pt x="4744" y="2304"/>
                  </a:cubicBezTo>
                  <a:lnTo>
                    <a:pt x="4786" y="2158"/>
                  </a:lnTo>
                  <a:lnTo>
                    <a:pt x="4827" y="2021"/>
                  </a:lnTo>
                  <a:cubicBezTo>
                    <a:pt x="4838" y="2011"/>
                    <a:pt x="4838" y="1990"/>
                    <a:pt x="4848" y="1969"/>
                  </a:cubicBezTo>
                  <a:cubicBezTo>
                    <a:pt x="4890" y="1886"/>
                    <a:pt x="4932" y="1802"/>
                    <a:pt x="4985" y="1718"/>
                  </a:cubicBezTo>
                  <a:cubicBezTo>
                    <a:pt x="5027" y="1676"/>
                    <a:pt x="5048" y="1623"/>
                    <a:pt x="5037" y="1571"/>
                  </a:cubicBezTo>
                  <a:cubicBezTo>
                    <a:pt x="5027" y="1488"/>
                    <a:pt x="4964" y="1435"/>
                    <a:pt x="4869" y="1414"/>
                  </a:cubicBezTo>
                  <a:lnTo>
                    <a:pt x="4827" y="1414"/>
                  </a:lnTo>
                  <a:cubicBezTo>
                    <a:pt x="4796" y="1414"/>
                    <a:pt x="4765" y="1425"/>
                    <a:pt x="4723" y="1425"/>
                  </a:cubicBezTo>
                  <a:cubicBezTo>
                    <a:pt x="4692" y="1435"/>
                    <a:pt x="4671" y="1435"/>
                    <a:pt x="4639" y="1446"/>
                  </a:cubicBezTo>
                  <a:lnTo>
                    <a:pt x="4587" y="1456"/>
                  </a:lnTo>
                  <a:cubicBezTo>
                    <a:pt x="4576" y="1456"/>
                    <a:pt x="4566" y="1456"/>
                    <a:pt x="4555" y="1467"/>
                  </a:cubicBezTo>
                  <a:lnTo>
                    <a:pt x="4524" y="1456"/>
                  </a:lnTo>
                  <a:lnTo>
                    <a:pt x="4513" y="1456"/>
                  </a:lnTo>
                  <a:cubicBezTo>
                    <a:pt x="4409" y="1435"/>
                    <a:pt x="4304" y="1404"/>
                    <a:pt x="4189" y="1372"/>
                  </a:cubicBezTo>
                  <a:cubicBezTo>
                    <a:pt x="4115" y="1351"/>
                    <a:pt x="4053" y="1320"/>
                    <a:pt x="3990" y="1299"/>
                  </a:cubicBezTo>
                  <a:cubicBezTo>
                    <a:pt x="3927" y="1267"/>
                    <a:pt x="3864" y="1225"/>
                    <a:pt x="3801" y="1194"/>
                  </a:cubicBezTo>
                  <a:cubicBezTo>
                    <a:pt x="3687" y="1111"/>
                    <a:pt x="3592" y="1037"/>
                    <a:pt x="3498" y="964"/>
                  </a:cubicBezTo>
                  <a:cubicBezTo>
                    <a:pt x="3414" y="890"/>
                    <a:pt x="3330" y="818"/>
                    <a:pt x="3247" y="734"/>
                  </a:cubicBezTo>
                  <a:lnTo>
                    <a:pt x="3205" y="702"/>
                  </a:lnTo>
                  <a:cubicBezTo>
                    <a:pt x="3089" y="597"/>
                    <a:pt x="2954" y="472"/>
                    <a:pt x="2817" y="367"/>
                  </a:cubicBezTo>
                  <a:cubicBezTo>
                    <a:pt x="2744" y="315"/>
                    <a:pt x="2670" y="262"/>
                    <a:pt x="2598" y="220"/>
                  </a:cubicBezTo>
                  <a:cubicBezTo>
                    <a:pt x="2514" y="178"/>
                    <a:pt x="2440" y="137"/>
                    <a:pt x="2356" y="106"/>
                  </a:cubicBezTo>
                  <a:cubicBezTo>
                    <a:pt x="2262" y="74"/>
                    <a:pt x="2168" y="53"/>
                    <a:pt x="2084" y="43"/>
                  </a:cubicBezTo>
                  <a:cubicBezTo>
                    <a:pt x="2011" y="32"/>
                    <a:pt x="1916" y="11"/>
                    <a:pt x="1812" y="11"/>
                  </a:cubicBezTo>
                  <a:cubicBezTo>
                    <a:pt x="1760" y="11"/>
                    <a:pt x="1707" y="1"/>
                    <a:pt x="1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5"/>
            <p:cNvSpPr/>
            <p:nvPr/>
          </p:nvSpPr>
          <p:spPr>
            <a:xfrm>
              <a:off x="3338750" y="4673525"/>
              <a:ext cx="1161275" cy="783875"/>
            </a:xfrm>
            <a:custGeom>
              <a:avLst/>
              <a:gdLst/>
              <a:ahLst/>
              <a:cxnLst/>
              <a:rect l="l" t="t" r="r" b="b"/>
              <a:pathLst>
                <a:path w="46451" h="31355" extrusionOk="0">
                  <a:moveTo>
                    <a:pt x="25076" y="0"/>
                  </a:moveTo>
                  <a:cubicBezTo>
                    <a:pt x="24952" y="0"/>
                    <a:pt x="24827" y="2"/>
                    <a:pt x="24702" y="5"/>
                  </a:cubicBezTo>
                  <a:cubicBezTo>
                    <a:pt x="23823" y="37"/>
                    <a:pt x="22943" y="120"/>
                    <a:pt x="22074" y="225"/>
                  </a:cubicBezTo>
                  <a:cubicBezTo>
                    <a:pt x="21645" y="277"/>
                    <a:pt x="21226" y="340"/>
                    <a:pt x="20796" y="414"/>
                  </a:cubicBezTo>
                  <a:cubicBezTo>
                    <a:pt x="20598" y="445"/>
                    <a:pt x="20409" y="476"/>
                    <a:pt x="20210" y="518"/>
                  </a:cubicBezTo>
                  <a:cubicBezTo>
                    <a:pt x="20000" y="549"/>
                    <a:pt x="19791" y="591"/>
                    <a:pt x="19593" y="633"/>
                  </a:cubicBezTo>
                  <a:cubicBezTo>
                    <a:pt x="18744" y="822"/>
                    <a:pt x="17917" y="1042"/>
                    <a:pt x="17090" y="1293"/>
                  </a:cubicBezTo>
                  <a:cubicBezTo>
                    <a:pt x="16263" y="1534"/>
                    <a:pt x="15435" y="1796"/>
                    <a:pt x="14629" y="2099"/>
                  </a:cubicBezTo>
                  <a:cubicBezTo>
                    <a:pt x="13813" y="2403"/>
                    <a:pt x="13006" y="2727"/>
                    <a:pt x="12200" y="3062"/>
                  </a:cubicBezTo>
                  <a:cubicBezTo>
                    <a:pt x="11812" y="3220"/>
                    <a:pt x="11425" y="3376"/>
                    <a:pt x="11037" y="3544"/>
                  </a:cubicBezTo>
                  <a:cubicBezTo>
                    <a:pt x="10828" y="3628"/>
                    <a:pt x="10629" y="3712"/>
                    <a:pt x="10430" y="3795"/>
                  </a:cubicBezTo>
                  <a:cubicBezTo>
                    <a:pt x="10221" y="3890"/>
                    <a:pt x="10022" y="3984"/>
                    <a:pt x="9823" y="4078"/>
                  </a:cubicBezTo>
                  <a:lnTo>
                    <a:pt x="9226" y="4393"/>
                  </a:lnTo>
                  <a:cubicBezTo>
                    <a:pt x="9048" y="4486"/>
                    <a:pt x="8870" y="4591"/>
                    <a:pt x="8703" y="4686"/>
                  </a:cubicBezTo>
                  <a:cubicBezTo>
                    <a:pt x="8294" y="4916"/>
                    <a:pt x="7896" y="5167"/>
                    <a:pt x="7498" y="5408"/>
                  </a:cubicBezTo>
                  <a:cubicBezTo>
                    <a:pt x="7121" y="5638"/>
                    <a:pt x="6755" y="5889"/>
                    <a:pt x="6399" y="6141"/>
                  </a:cubicBezTo>
                  <a:cubicBezTo>
                    <a:pt x="6232" y="6256"/>
                    <a:pt x="6074" y="6371"/>
                    <a:pt x="5907" y="6487"/>
                  </a:cubicBezTo>
                  <a:cubicBezTo>
                    <a:pt x="5729" y="6622"/>
                    <a:pt x="5550" y="6759"/>
                    <a:pt x="5383" y="6895"/>
                  </a:cubicBezTo>
                  <a:lnTo>
                    <a:pt x="5383" y="6885"/>
                  </a:lnTo>
                  <a:cubicBezTo>
                    <a:pt x="5194" y="7031"/>
                    <a:pt x="5006" y="7188"/>
                    <a:pt x="4818" y="7334"/>
                  </a:cubicBezTo>
                  <a:cubicBezTo>
                    <a:pt x="4650" y="7471"/>
                    <a:pt x="4482" y="7607"/>
                    <a:pt x="4326" y="7743"/>
                  </a:cubicBezTo>
                  <a:cubicBezTo>
                    <a:pt x="3959" y="8057"/>
                    <a:pt x="3614" y="8382"/>
                    <a:pt x="3258" y="8707"/>
                  </a:cubicBezTo>
                  <a:cubicBezTo>
                    <a:pt x="3100" y="8863"/>
                    <a:pt x="2944" y="9010"/>
                    <a:pt x="2797" y="9167"/>
                  </a:cubicBezTo>
                  <a:cubicBezTo>
                    <a:pt x="2713" y="9251"/>
                    <a:pt x="2629" y="9335"/>
                    <a:pt x="2556" y="9419"/>
                  </a:cubicBezTo>
                  <a:cubicBezTo>
                    <a:pt x="2472" y="9512"/>
                    <a:pt x="2399" y="9596"/>
                    <a:pt x="2315" y="9691"/>
                  </a:cubicBezTo>
                  <a:cubicBezTo>
                    <a:pt x="2169" y="9858"/>
                    <a:pt x="2022" y="10026"/>
                    <a:pt x="1876" y="10204"/>
                  </a:cubicBezTo>
                  <a:cubicBezTo>
                    <a:pt x="1739" y="10361"/>
                    <a:pt x="1603" y="10539"/>
                    <a:pt x="1478" y="10706"/>
                  </a:cubicBezTo>
                  <a:cubicBezTo>
                    <a:pt x="1341" y="10885"/>
                    <a:pt x="1215" y="11062"/>
                    <a:pt x="1090" y="11251"/>
                  </a:cubicBezTo>
                  <a:cubicBezTo>
                    <a:pt x="954" y="11429"/>
                    <a:pt x="849" y="11618"/>
                    <a:pt x="734" y="11816"/>
                  </a:cubicBezTo>
                  <a:cubicBezTo>
                    <a:pt x="671" y="11911"/>
                    <a:pt x="629" y="12015"/>
                    <a:pt x="577" y="12109"/>
                  </a:cubicBezTo>
                  <a:cubicBezTo>
                    <a:pt x="556" y="12151"/>
                    <a:pt x="535" y="12193"/>
                    <a:pt x="514" y="12225"/>
                  </a:cubicBezTo>
                  <a:cubicBezTo>
                    <a:pt x="493" y="12277"/>
                    <a:pt x="472" y="12319"/>
                    <a:pt x="452" y="12371"/>
                  </a:cubicBezTo>
                  <a:cubicBezTo>
                    <a:pt x="357" y="12570"/>
                    <a:pt x="273" y="12779"/>
                    <a:pt x="210" y="12989"/>
                  </a:cubicBezTo>
                  <a:cubicBezTo>
                    <a:pt x="168" y="13104"/>
                    <a:pt x="137" y="13230"/>
                    <a:pt x="106" y="13345"/>
                  </a:cubicBezTo>
                  <a:cubicBezTo>
                    <a:pt x="85" y="13439"/>
                    <a:pt x="64" y="13533"/>
                    <a:pt x="43" y="13638"/>
                  </a:cubicBezTo>
                  <a:cubicBezTo>
                    <a:pt x="33" y="13701"/>
                    <a:pt x="33" y="13775"/>
                    <a:pt x="22" y="13837"/>
                  </a:cubicBezTo>
                  <a:cubicBezTo>
                    <a:pt x="22" y="13879"/>
                    <a:pt x="12" y="13921"/>
                    <a:pt x="12" y="13963"/>
                  </a:cubicBezTo>
                  <a:cubicBezTo>
                    <a:pt x="1" y="14152"/>
                    <a:pt x="1" y="14340"/>
                    <a:pt x="33" y="14518"/>
                  </a:cubicBezTo>
                  <a:cubicBezTo>
                    <a:pt x="64" y="14675"/>
                    <a:pt x="85" y="14843"/>
                    <a:pt x="137" y="14989"/>
                  </a:cubicBezTo>
                  <a:cubicBezTo>
                    <a:pt x="210" y="15209"/>
                    <a:pt x="315" y="15418"/>
                    <a:pt x="452" y="15607"/>
                  </a:cubicBezTo>
                  <a:cubicBezTo>
                    <a:pt x="587" y="15795"/>
                    <a:pt x="734" y="15963"/>
                    <a:pt x="912" y="16130"/>
                  </a:cubicBezTo>
                  <a:cubicBezTo>
                    <a:pt x="1059" y="16267"/>
                    <a:pt x="1226" y="16402"/>
                    <a:pt x="1394" y="16518"/>
                  </a:cubicBezTo>
                  <a:cubicBezTo>
                    <a:pt x="1572" y="16633"/>
                    <a:pt x="1760" y="16737"/>
                    <a:pt x="1959" y="16821"/>
                  </a:cubicBezTo>
                  <a:cubicBezTo>
                    <a:pt x="2064" y="16863"/>
                    <a:pt x="2169" y="16895"/>
                    <a:pt x="2284" y="16926"/>
                  </a:cubicBezTo>
                  <a:cubicBezTo>
                    <a:pt x="2367" y="16958"/>
                    <a:pt x="2462" y="16979"/>
                    <a:pt x="2556" y="17000"/>
                  </a:cubicBezTo>
                  <a:cubicBezTo>
                    <a:pt x="2577" y="17000"/>
                    <a:pt x="2609" y="17010"/>
                    <a:pt x="2629" y="17010"/>
                  </a:cubicBezTo>
                  <a:cubicBezTo>
                    <a:pt x="2556" y="17114"/>
                    <a:pt x="2483" y="17209"/>
                    <a:pt x="2409" y="17314"/>
                  </a:cubicBezTo>
                  <a:cubicBezTo>
                    <a:pt x="2315" y="17449"/>
                    <a:pt x="2221" y="17596"/>
                    <a:pt x="2137" y="17733"/>
                  </a:cubicBezTo>
                  <a:cubicBezTo>
                    <a:pt x="2053" y="17879"/>
                    <a:pt x="1959" y="18026"/>
                    <a:pt x="1886" y="18172"/>
                  </a:cubicBezTo>
                  <a:cubicBezTo>
                    <a:pt x="1729" y="18466"/>
                    <a:pt x="1582" y="18759"/>
                    <a:pt x="1446" y="19052"/>
                  </a:cubicBezTo>
                  <a:cubicBezTo>
                    <a:pt x="1310" y="19366"/>
                    <a:pt x="1185" y="19690"/>
                    <a:pt x="1069" y="20015"/>
                  </a:cubicBezTo>
                  <a:cubicBezTo>
                    <a:pt x="933" y="20402"/>
                    <a:pt x="839" y="20800"/>
                    <a:pt x="745" y="21198"/>
                  </a:cubicBezTo>
                  <a:cubicBezTo>
                    <a:pt x="703" y="21397"/>
                    <a:pt x="671" y="21607"/>
                    <a:pt x="661" y="21805"/>
                  </a:cubicBezTo>
                  <a:cubicBezTo>
                    <a:pt x="650" y="21910"/>
                    <a:pt x="640" y="22015"/>
                    <a:pt x="640" y="22120"/>
                  </a:cubicBezTo>
                  <a:cubicBezTo>
                    <a:pt x="640" y="22224"/>
                    <a:pt x="629" y="22340"/>
                    <a:pt x="629" y="22455"/>
                  </a:cubicBezTo>
                  <a:cubicBezTo>
                    <a:pt x="640" y="22664"/>
                    <a:pt x="650" y="22873"/>
                    <a:pt x="682" y="23073"/>
                  </a:cubicBezTo>
                  <a:cubicBezTo>
                    <a:pt x="703" y="23188"/>
                    <a:pt x="713" y="23303"/>
                    <a:pt x="745" y="23408"/>
                  </a:cubicBezTo>
                  <a:cubicBezTo>
                    <a:pt x="776" y="23544"/>
                    <a:pt x="808" y="23690"/>
                    <a:pt x="859" y="23827"/>
                  </a:cubicBezTo>
                  <a:cubicBezTo>
                    <a:pt x="901" y="23921"/>
                    <a:pt x="933" y="24015"/>
                    <a:pt x="985" y="24099"/>
                  </a:cubicBezTo>
                  <a:cubicBezTo>
                    <a:pt x="1006" y="24151"/>
                    <a:pt x="1038" y="24204"/>
                    <a:pt x="1059" y="24256"/>
                  </a:cubicBezTo>
                  <a:cubicBezTo>
                    <a:pt x="1111" y="24339"/>
                    <a:pt x="1164" y="24434"/>
                    <a:pt x="1226" y="24518"/>
                  </a:cubicBezTo>
                  <a:cubicBezTo>
                    <a:pt x="1352" y="24695"/>
                    <a:pt x="1488" y="24863"/>
                    <a:pt x="1634" y="25030"/>
                  </a:cubicBezTo>
                  <a:cubicBezTo>
                    <a:pt x="1781" y="25198"/>
                    <a:pt x="1948" y="25345"/>
                    <a:pt x="2127" y="25481"/>
                  </a:cubicBezTo>
                  <a:cubicBezTo>
                    <a:pt x="2304" y="25617"/>
                    <a:pt x="2493" y="25722"/>
                    <a:pt x="2692" y="25816"/>
                  </a:cubicBezTo>
                  <a:cubicBezTo>
                    <a:pt x="2797" y="25868"/>
                    <a:pt x="2902" y="25900"/>
                    <a:pt x="3006" y="25942"/>
                  </a:cubicBezTo>
                  <a:cubicBezTo>
                    <a:pt x="3100" y="25973"/>
                    <a:pt x="3205" y="25994"/>
                    <a:pt x="3300" y="26026"/>
                  </a:cubicBezTo>
                  <a:cubicBezTo>
                    <a:pt x="3414" y="26057"/>
                    <a:pt x="3519" y="26078"/>
                    <a:pt x="3624" y="26088"/>
                  </a:cubicBezTo>
                  <a:cubicBezTo>
                    <a:pt x="3729" y="26109"/>
                    <a:pt x="3833" y="26130"/>
                    <a:pt x="3938" y="26130"/>
                  </a:cubicBezTo>
                  <a:cubicBezTo>
                    <a:pt x="4027" y="26140"/>
                    <a:pt x="4119" y="26145"/>
                    <a:pt x="4210" y="26145"/>
                  </a:cubicBezTo>
                  <a:cubicBezTo>
                    <a:pt x="4323" y="26145"/>
                    <a:pt x="4436" y="26137"/>
                    <a:pt x="4545" y="26119"/>
                  </a:cubicBezTo>
                  <a:cubicBezTo>
                    <a:pt x="4671" y="26109"/>
                    <a:pt x="4797" y="26099"/>
                    <a:pt x="4912" y="26068"/>
                  </a:cubicBezTo>
                  <a:lnTo>
                    <a:pt x="5226" y="26005"/>
                  </a:lnTo>
                  <a:cubicBezTo>
                    <a:pt x="5467" y="25942"/>
                    <a:pt x="5687" y="25847"/>
                    <a:pt x="5907" y="25743"/>
                  </a:cubicBezTo>
                  <a:lnTo>
                    <a:pt x="5907" y="25743"/>
                  </a:lnTo>
                  <a:lnTo>
                    <a:pt x="5781" y="26340"/>
                  </a:lnTo>
                  <a:cubicBezTo>
                    <a:pt x="5750" y="26538"/>
                    <a:pt x="5718" y="26738"/>
                    <a:pt x="5697" y="26947"/>
                  </a:cubicBezTo>
                  <a:cubicBezTo>
                    <a:pt x="5676" y="27157"/>
                    <a:pt x="5676" y="27355"/>
                    <a:pt x="5676" y="27564"/>
                  </a:cubicBezTo>
                  <a:cubicBezTo>
                    <a:pt x="5687" y="27774"/>
                    <a:pt x="5697" y="27983"/>
                    <a:pt x="5729" y="28193"/>
                  </a:cubicBezTo>
                  <a:cubicBezTo>
                    <a:pt x="5760" y="28402"/>
                    <a:pt x="5802" y="28602"/>
                    <a:pt x="5865" y="28800"/>
                  </a:cubicBezTo>
                  <a:cubicBezTo>
                    <a:pt x="5927" y="28989"/>
                    <a:pt x="6001" y="29177"/>
                    <a:pt x="6085" y="29365"/>
                  </a:cubicBezTo>
                  <a:cubicBezTo>
                    <a:pt x="6179" y="29565"/>
                    <a:pt x="6294" y="29742"/>
                    <a:pt x="6430" y="29921"/>
                  </a:cubicBezTo>
                  <a:cubicBezTo>
                    <a:pt x="6556" y="30098"/>
                    <a:pt x="6692" y="30277"/>
                    <a:pt x="6849" y="30423"/>
                  </a:cubicBezTo>
                  <a:cubicBezTo>
                    <a:pt x="6923" y="30496"/>
                    <a:pt x="6995" y="30570"/>
                    <a:pt x="7079" y="30633"/>
                  </a:cubicBezTo>
                  <a:cubicBezTo>
                    <a:pt x="7163" y="30706"/>
                    <a:pt x="7237" y="30759"/>
                    <a:pt x="7321" y="30810"/>
                  </a:cubicBezTo>
                  <a:cubicBezTo>
                    <a:pt x="7488" y="30915"/>
                    <a:pt x="7677" y="30999"/>
                    <a:pt x="7854" y="31062"/>
                  </a:cubicBezTo>
                  <a:cubicBezTo>
                    <a:pt x="8064" y="31135"/>
                    <a:pt x="8284" y="31187"/>
                    <a:pt x="8503" y="31240"/>
                  </a:cubicBezTo>
                  <a:cubicBezTo>
                    <a:pt x="8703" y="31282"/>
                    <a:pt x="8912" y="31324"/>
                    <a:pt x="9122" y="31345"/>
                  </a:cubicBezTo>
                  <a:cubicBezTo>
                    <a:pt x="9215" y="31345"/>
                    <a:pt x="9320" y="31355"/>
                    <a:pt x="9415" y="31355"/>
                  </a:cubicBezTo>
                  <a:cubicBezTo>
                    <a:pt x="9509" y="31355"/>
                    <a:pt x="9603" y="31345"/>
                    <a:pt x="9697" y="31334"/>
                  </a:cubicBezTo>
                  <a:cubicBezTo>
                    <a:pt x="9917" y="31313"/>
                    <a:pt x="10127" y="31271"/>
                    <a:pt x="10336" y="31208"/>
                  </a:cubicBezTo>
                  <a:cubicBezTo>
                    <a:pt x="10535" y="31146"/>
                    <a:pt x="10734" y="31073"/>
                    <a:pt x="10933" y="30999"/>
                  </a:cubicBezTo>
                  <a:cubicBezTo>
                    <a:pt x="11310" y="30831"/>
                    <a:pt x="11666" y="30622"/>
                    <a:pt x="12032" y="30423"/>
                  </a:cubicBezTo>
                  <a:cubicBezTo>
                    <a:pt x="12378" y="30235"/>
                    <a:pt x="12724" y="30036"/>
                    <a:pt x="13038" y="29795"/>
                  </a:cubicBezTo>
                  <a:cubicBezTo>
                    <a:pt x="13194" y="29680"/>
                    <a:pt x="13341" y="29554"/>
                    <a:pt x="13488" y="29439"/>
                  </a:cubicBezTo>
                  <a:cubicBezTo>
                    <a:pt x="13645" y="29324"/>
                    <a:pt x="13802" y="29198"/>
                    <a:pt x="13948" y="29072"/>
                  </a:cubicBezTo>
                  <a:cubicBezTo>
                    <a:pt x="14241" y="28821"/>
                    <a:pt x="14525" y="28570"/>
                    <a:pt x="14818" y="28308"/>
                  </a:cubicBezTo>
                  <a:cubicBezTo>
                    <a:pt x="14974" y="28172"/>
                    <a:pt x="15142" y="28036"/>
                    <a:pt x="15278" y="27879"/>
                  </a:cubicBezTo>
                  <a:cubicBezTo>
                    <a:pt x="15299" y="27837"/>
                    <a:pt x="15320" y="27806"/>
                    <a:pt x="15330" y="27764"/>
                  </a:cubicBezTo>
                  <a:lnTo>
                    <a:pt x="15320" y="27764"/>
                  </a:lnTo>
                  <a:cubicBezTo>
                    <a:pt x="15289" y="27743"/>
                    <a:pt x="15258" y="27722"/>
                    <a:pt x="15216" y="27701"/>
                  </a:cubicBezTo>
                  <a:cubicBezTo>
                    <a:pt x="15184" y="27669"/>
                    <a:pt x="15153" y="27648"/>
                    <a:pt x="15111" y="27627"/>
                  </a:cubicBezTo>
                  <a:cubicBezTo>
                    <a:pt x="15069" y="27596"/>
                    <a:pt x="15027" y="27575"/>
                    <a:pt x="14985" y="27544"/>
                  </a:cubicBezTo>
                  <a:cubicBezTo>
                    <a:pt x="14953" y="27523"/>
                    <a:pt x="14912" y="27492"/>
                    <a:pt x="14881" y="27471"/>
                  </a:cubicBezTo>
                  <a:cubicBezTo>
                    <a:pt x="14839" y="27450"/>
                    <a:pt x="14797" y="27418"/>
                    <a:pt x="14765" y="27397"/>
                  </a:cubicBezTo>
                  <a:cubicBezTo>
                    <a:pt x="14723" y="27376"/>
                    <a:pt x="14692" y="27355"/>
                    <a:pt x="14650" y="27324"/>
                  </a:cubicBezTo>
                  <a:cubicBezTo>
                    <a:pt x="14618" y="27292"/>
                    <a:pt x="14576" y="27271"/>
                    <a:pt x="14535" y="27240"/>
                  </a:cubicBezTo>
                  <a:cubicBezTo>
                    <a:pt x="14493" y="27219"/>
                    <a:pt x="14451" y="27188"/>
                    <a:pt x="14409" y="27157"/>
                  </a:cubicBezTo>
                  <a:cubicBezTo>
                    <a:pt x="14367" y="27136"/>
                    <a:pt x="14336" y="27115"/>
                    <a:pt x="14294" y="27094"/>
                  </a:cubicBezTo>
                  <a:cubicBezTo>
                    <a:pt x="14189" y="27041"/>
                    <a:pt x="14095" y="26989"/>
                    <a:pt x="13990" y="26926"/>
                  </a:cubicBezTo>
                  <a:cubicBezTo>
                    <a:pt x="13718" y="26769"/>
                    <a:pt x="13436" y="26601"/>
                    <a:pt x="13163" y="26434"/>
                  </a:cubicBezTo>
                  <a:cubicBezTo>
                    <a:pt x="13006" y="26340"/>
                    <a:pt x="12859" y="26245"/>
                    <a:pt x="12713" y="26140"/>
                  </a:cubicBezTo>
                  <a:cubicBezTo>
                    <a:pt x="12587" y="26057"/>
                    <a:pt x="12472" y="25963"/>
                    <a:pt x="12347" y="25879"/>
                  </a:cubicBezTo>
                  <a:cubicBezTo>
                    <a:pt x="12043" y="25628"/>
                    <a:pt x="11728" y="25386"/>
                    <a:pt x="11414" y="25125"/>
                  </a:cubicBezTo>
                  <a:cubicBezTo>
                    <a:pt x="11111" y="24874"/>
                    <a:pt x="10818" y="24612"/>
                    <a:pt x="10525" y="24339"/>
                  </a:cubicBezTo>
                  <a:cubicBezTo>
                    <a:pt x="10451" y="24256"/>
                    <a:pt x="10378" y="24183"/>
                    <a:pt x="10304" y="24099"/>
                  </a:cubicBezTo>
                  <a:cubicBezTo>
                    <a:pt x="10221" y="24004"/>
                    <a:pt x="10137" y="23910"/>
                    <a:pt x="10064" y="23816"/>
                  </a:cubicBezTo>
                  <a:cubicBezTo>
                    <a:pt x="9927" y="23648"/>
                    <a:pt x="9792" y="23481"/>
                    <a:pt x="9666" y="23313"/>
                  </a:cubicBezTo>
                  <a:cubicBezTo>
                    <a:pt x="9571" y="23188"/>
                    <a:pt x="9478" y="23073"/>
                    <a:pt x="9394" y="22947"/>
                  </a:cubicBezTo>
                  <a:cubicBezTo>
                    <a:pt x="9310" y="22811"/>
                    <a:pt x="9226" y="22685"/>
                    <a:pt x="9142" y="22549"/>
                  </a:cubicBezTo>
                  <a:cubicBezTo>
                    <a:pt x="8975" y="22256"/>
                    <a:pt x="8817" y="21963"/>
                    <a:pt x="8671" y="21659"/>
                  </a:cubicBezTo>
                  <a:cubicBezTo>
                    <a:pt x="8598" y="21512"/>
                    <a:pt x="8514" y="21356"/>
                    <a:pt x="8451" y="21198"/>
                  </a:cubicBezTo>
                  <a:cubicBezTo>
                    <a:pt x="8378" y="21051"/>
                    <a:pt x="8305" y="20895"/>
                    <a:pt x="8242" y="20737"/>
                  </a:cubicBezTo>
                  <a:cubicBezTo>
                    <a:pt x="8126" y="20465"/>
                    <a:pt x="8022" y="20204"/>
                    <a:pt x="7928" y="19921"/>
                  </a:cubicBezTo>
                  <a:cubicBezTo>
                    <a:pt x="7833" y="19648"/>
                    <a:pt x="7739" y="19366"/>
                    <a:pt x="7666" y="19083"/>
                  </a:cubicBezTo>
                  <a:cubicBezTo>
                    <a:pt x="7624" y="18947"/>
                    <a:pt x="7593" y="18822"/>
                    <a:pt x="7561" y="18685"/>
                  </a:cubicBezTo>
                  <a:cubicBezTo>
                    <a:pt x="7530" y="18559"/>
                    <a:pt x="7509" y="18424"/>
                    <a:pt x="7488" y="18287"/>
                  </a:cubicBezTo>
                  <a:cubicBezTo>
                    <a:pt x="7446" y="17973"/>
                    <a:pt x="7414" y="17659"/>
                    <a:pt x="7393" y="17345"/>
                  </a:cubicBezTo>
                  <a:cubicBezTo>
                    <a:pt x="7372" y="17021"/>
                    <a:pt x="7362" y="16706"/>
                    <a:pt x="7362" y="16392"/>
                  </a:cubicBezTo>
                  <a:cubicBezTo>
                    <a:pt x="7362" y="16141"/>
                    <a:pt x="7362" y="15890"/>
                    <a:pt x="7372" y="15628"/>
                  </a:cubicBezTo>
                  <a:cubicBezTo>
                    <a:pt x="7393" y="15397"/>
                    <a:pt x="7414" y="15167"/>
                    <a:pt x="7446" y="14936"/>
                  </a:cubicBezTo>
                  <a:cubicBezTo>
                    <a:pt x="7498" y="14570"/>
                    <a:pt x="7561" y="14193"/>
                    <a:pt x="7635" y="13826"/>
                  </a:cubicBezTo>
                  <a:cubicBezTo>
                    <a:pt x="7666" y="13649"/>
                    <a:pt x="7697" y="13481"/>
                    <a:pt x="7728" y="13303"/>
                  </a:cubicBezTo>
                  <a:cubicBezTo>
                    <a:pt x="7770" y="13125"/>
                    <a:pt x="7802" y="12958"/>
                    <a:pt x="7854" y="12779"/>
                  </a:cubicBezTo>
                  <a:cubicBezTo>
                    <a:pt x="7928" y="12518"/>
                    <a:pt x="8001" y="12267"/>
                    <a:pt x="8084" y="12005"/>
                  </a:cubicBezTo>
                  <a:cubicBezTo>
                    <a:pt x="8179" y="11732"/>
                    <a:pt x="8284" y="11460"/>
                    <a:pt x="8399" y="11199"/>
                  </a:cubicBezTo>
                  <a:cubicBezTo>
                    <a:pt x="8535" y="10874"/>
                    <a:pt x="8692" y="10549"/>
                    <a:pt x="8849" y="10235"/>
                  </a:cubicBezTo>
                  <a:cubicBezTo>
                    <a:pt x="8933" y="10078"/>
                    <a:pt x="9006" y="9921"/>
                    <a:pt x="9090" y="9754"/>
                  </a:cubicBezTo>
                  <a:lnTo>
                    <a:pt x="9341" y="9314"/>
                  </a:lnTo>
                  <a:cubicBezTo>
                    <a:pt x="9655" y="8790"/>
                    <a:pt x="10001" y="8288"/>
                    <a:pt x="10367" y="7795"/>
                  </a:cubicBezTo>
                  <a:cubicBezTo>
                    <a:pt x="10577" y="7534"/>
                    <a:pt x="10786" y="7272"/>
                    <a:pt x="11016" y="7010"/>
                  </a:cubicBezTo>
                  <a:cubicBezTo>
                    <a:pt x="11237" y="6759"/>
                    <a:pt x="11467" y="6518"/>
                    <a:pt x="11707" y="6277"/>
                  </a:cubicBezTo>
                  <a:lnTo>
                    <a:pt x="11697" y="6277"/>
                  </a:lnTo>
                  <a:cubicBezTo>
                    <a:pt x="11949" y="6036"/>
                    <a:pt x="12200" y="5796"/>
                    <a:pt x="12461" y="5554"/>
                  </a:cubicBezTo>
                  <a:cubicBezTo>
                    <a:pt x="12734" y="5314"/>
                    <a:pt x="13006" y="5084"/>
                    <a:pt x="13289" y="4863"/>
                  </a:cubicBezTo>
                  <a:cubicBezTo>
                    <a:pt x="13571" y="4654"/>
                    <a:pt x="13854" y="4455"/>
                    <a:pt x="14148" y="4267"/>
                  </a:cubicBezTo>
                  <a:cubicBezTo>
                    <a:pt x="14441" y="4078"/>
                    <a:pt x="14744" y="3900"/>
                    <a:pt x="15048" y="3722"/>
                  </a:cubicBezTo>
                  <a:cubicBezTo>
                    <a:pt x="15247" y="3607"/>
                    <a:pt x="15446" y="3502"/>
                    <a:pt x="15645" y="3408"/>
                  </a:cubicBezTo>
                  <a:cubicBezTo>
                    <a:pt x="15865" y="3304"/>
                    <a:pt x="16084" y="3199"/>
                    <a:pt x="16315" y="3104"/>
                  </a:cubicBezTo>
                  <a:cubicBezTo>
                    <a:pt x="16545" y="3010"/>
                    <a:pt x="16786" y="2906"/>
                    <a:pt x="17027" y="2811"/>
                  </a:cubicBezTo>
                  <a:lnTo>
                    <a:pt x="17027" y="2811"/>
                  </a:lnTo>
                  <a:cubicBezTo>
                    <a:pt x="16964" y="2885"/>
                    <a:pt x="16912" y="2948"/>
                    <a:pt x="16849" y="3020"/>
                  </a:cubicBezTo>
                  <a:cubicBezTo>
                    <a:pt x="16786" y="3115"/>
                    <a:pt x="16723" y="3199"/>
                    <a:pt x="16661" y="3293"/>
                  </a:cubicBezTo>
                  <a:cubicBezTo>
                    <a:pt x="16608" y="3387"/>
                    <a:pt x="16545" y="3492"/>
                    <a:pt x="16493" y="3597"/>
                  </a:cubicBezTo>
                  <a:cubicBezTo>
                    <a:pt x="16398" y="3795"/>
                    <a:pt x="16326" y="3995"/>
                    <a:pt x="16242" y="4193"/>
                  </a:cubicBezTo>
                  <a:cubicBezTo>
                    <a:pt x="16137" y="4486"/>
                    <a:pt x="16053" y="4790"/>
                    <a:pt x="15991" y="5094"/>
                  </a:cubicBezTo>
                  <a:cubicBezTo>
                    <a:pt x="15949" y="5251"/>
                    <a:pt x="15928" y="5408"/>
                    <a:pt x="15907" y="5575"/>
                  </a:cubicBezTo>
                  <a:cubicBezTo>
                    <a:pt x="15886" y="5733"/>
                    <a:pt x="15896" y="5889"/>
                    <a:pt x="15896" y="6047"/>
                  </a:cubicBezTo>
                  <a:cubicBezTo>
                    <a:pt x="15896" y="6194"/>
                    <a:pt x="15917" y="6350"/>
                    <a:pt x="15938" y="6508"/>
                  </a:cubicBezTo>
                  <a:cubicBezTo>
                    <a:pt x="15959" y="6664"/>
                    <a:pt x="15991" y="6822"/>
                    <a:pt x="16021" y="6978"/>
                  </a:cubicBezTo>
                  <a:cubicBezTo>
                    <a:pt x="16042" y="7125"/>
                    <a:pt x="16084" y="7272"/>
                    <a:pt x="16116" y="7418"/>
                  </a:cubicBezTo>
                  <a:cubicBezTo>
                    <a:pt x="16158" y="7576"/>
                    <a:pt x="16200" y="7732"/>
                    <a:pt x="16252" y="7890"/>
                  </a:cubicBezTo>
                  <a:cubicBezTo>
                    <a:pt x="16367" y="8204"/>
                    <a:pt x="16493" y="8497"/>
                    <a:pt x="16661" y="8790"/>
                  </a:cubicBezTo>
                  <a:cubicBezTo>
                    <a:pt x="16817" y="9073"/>
                    <a:pt x="16996" y="9345"/>
                    <a:pt x="17215" y="9586"/>
                  </a:cubicBezTo>
                  <a:cubicBezTo>
                    <a:pt x="17425" y="9837"/>
                    <a:pt x="17676" y="10036"/>
                    <a:pt x="17938" y="10224"/>
                  </a:cubicBezTo>
                  <a:cubicBezTo>
                    <a:pt x="18199" y="10413"/>
                    <a:pt x="18472" y="10580"/>
                    <a:pt x="18755" y="10717"/>
                  </a:cubicBezTo>
                  <a:cubicBezTo>
                    <a:pt x="19058" y="10864"/>
                    <a:pt x="19372" y="10978"/>
                    <a:pt x="19697" y="11052"/>
                  </a:cubicBezTo>
                  <a:cubicBezTo>
                    <a:pt x="19865" y="11094"/>
                    <a:pt x="20032" y="11125"/>
                    <a:pt x="20200" y="11136"/>
                  </a:cubicBezTo>
                  <a:cubicBezTo>
                    <a:pt x="20356" y="11157"/>
                    <a:pt x="20524" y="11167"/>
                    <a:pt x="20682" y="11167"/>
                  </a:cubicBezTo>
                  <a:cubicBezTo>
                    <a:pt x="21352" y="11167"/>
                    <a:pt x="22011" y="10999"/>
                    <a:pt x="22639" y="10811"/>
                  </a:cubicBezTo>
                  <a:cubicBezTo>
                    <a:pt x="23257" y="10622"/>
                    <a:pt x="23854" y="10382"/>
                    <a:pt x="24430" y="10078"/>
                  </a:cubicBezTo>
                  <a:cubicBezTo>
                    <a:pt x="24671" y="9952"/>
                    <a:pt x="24901" y="9806"/>
                    <a:pt x="25131" y="9659"/>
                  </a:cubicBezTo>
                  <a:lnTo>
                    <a:pt x="25131" y="9659"/>
                  </a:lnTo>
                  <a:cubicBezTo>
                    <a:pt x="25048" y="9806"/>
                    <a:pt x="24964" y="9963"/>
                    <a:pt x="24891" y="10120"/>
                  </a:cubicBezTo>
                  <a:cubicBezTo>
                    <a:pt x="24796" y="10308"/>
                    <a:pt x="24712" y="10508"/>
                    <a:pt x="24629" y="10706"/>
                  </a:cubicBezTo>
                  <a:cubicBezTo>
                    <a:pt x="24545" y="10895"/>
                    <a:pt x="24461" y="11094"/>
                    <a:pt x="24398" y="11293"/>
                  </a:cubicBezTo>
                  <a:cubicBezTo>
                    <a:pt x="24294" y="11586"/>
                    <a:pt x="24210" y="11890"/>
                    <a:pt x="24147" y="12204"/>
                  </a:cubicBezTo>
                  <a:cubicBezTo>
                    <a:pt x="24116" y="12361"/>
                    <a:pt x="24084" y="12518"/>
                    <a:pt x="24074" y="12675"/>
                  </a:cubicBezTo>
                  <a:cubicBezTo>
                    <a:pt x="24053" y="12842"/>
                    <a:pt x="24053" y="13010"/>
                    <a:pt x="24063" y="13177"/>
                  </a:cubicBezTo>
                  <a:cubicBezTo>
                    <a:pt x="24084" y="13356"/>
                    <a:pt x="24105" y="13523"/>
                    <a:pt x="24137" y="13701"/>
                  </a:cubicBezTo>
                  <a:cubicBezTo>
                    <a:pt x="24168" y="13847"/>
                    <a:pt x="24221" y="14005"/>
                    <a:pt x="24284" y="14141"/>
                  </a:cubicBezTo>
                  <a:cubicBezTo>
                    <a:pt x="24356" y="14319"/>
                    <a:pt x="24440" y="14497"/>
                    <a:pt x="24556" y="14654"/>
                  </a:cubicBezTo>
                  <a:cubicBezTo>
                    <a:pt x="24691" y="14832"/>
                    <a:pt x="24838" y="14989"/>
                    <a:pt x="25017" y="15125"/>
                  </a:cubicBezTo>
                  <a:cubicBezTo>
                    <a:pt x="25027" y="15136"/>
                    <a:pt x="25037" y="15136"/>
                    <a:pt x="25048" y="15146"/>
                  </a:cubicBezTo>
                  <a:lnTo>
                    <a:pt x="25037" y="15146"/>
                  </a:lnTo>
                  <a:cubicBezTo>
                    <a:pt x="25048" y="15146"/>
                    <a:pt x="25048" y="15157"/>
                    <a:pt x="25058" y="15157"/>
                  </a:cubicBezTo>
                  <a:lnTo>
                    <a:pt x="25068" y="15167"/>
                  </a:lnTo>
                  <a:lnTo>
                    <a:pt x="25079" y="15178"/>
                  </a:lnTo>
                  <a:cubicBezTo>
                    <a:pt x="25089" y="15178"/>
                    <a:pt x="25089" y="15178"/>
                    <a:pt x="25089" y="15188"/>
                  </a:cubicBezTo>
                  <a:cubicBezTo>
                    <a:pt x="25247" y="15303"/>
                    <a:pt x="25424" y="15397"/>
                    <a:pt x="25613" y="15471"/>
                  </a:cubicBezTo>
                  <a:cubicBezTo>
                    <a:pt x="25864" y="15565"/>
                    <a:pt x="26147" y="15638"/>
                    <a:pt x="26430" y="15648"/>
                  </a:cubicBezTo>
                  <a:lnTo>
                    <a:pt x="26713" y="15648"/>
                  </a:lnTo>
                  <a:cubicBezTo>
                    <a:pt x="26797" y="15638"/>
                    <a:pt x="26869" y="15638"/>
                    <a:pt x="26943" y="15628"/>
                  </a:cubicBezTo>
                  <a:cubicBezTo>
                    <a:pt x="27027" y="15617"/>
                    <a:pt x="27111" y="15607"/>
                    <a:pt x="27194" y="15586"/>
                  </a:cubicBezTo>
                  <a:cubicBezTo>
                    <a:pt x="27267" y="15565"/>
                    <a:pt x="27341" y="15555"/>
                    <a:pt x="27425" y="15523"/>
                  </a:cubicBezTo>
                  <a:cubicBezTo>
                    <a:pt x="27581" y="15481"/>
                    <a:pt x="27739" y="15429"/>
                    <a:pt x="27896" y="15366"/>
                  </a:cubicBezTo>
                  <a:cubicBezTo>
                    <a:pt x="28042" y="15303"/>
                    <a:pt x="28200" y="15230"/>
                    <a:pt x="28346" y="15167"/>
                  </a:cubicBezTo>
                  <a:cubicBezTo>
                    <a:pt x="28629" y="15031"/>
                    <a:pt x="28912" y="14884"/>
                    <a:pt x="29205" y="14738"/>
                  </a:cubicBezTo>
                  <a:cubicBezTo>
                    <a:pt x="29247" y="14706"/>
                    <a:pt x="29299" y="14685"/>
                    <a:pt x="29352" y="14654"/>
                  </a:cubicBezTo>
                  <a:lnTo>
                    <a:pt x="29352" y="14654"/>
                  </a:lnTo>
                  <a:cubicBezTo>
                    <a:pt x="29110" y="15220"/>
                    <a:pt x="28880" y="15795"/>
                    <a:pt x="28681" y="16381"/>
                  </a:cubicBezTo>
                  <a:cubicBezTo>
                    <a:pt x="28472" y="17000"/>
                    <a:pt x="28273" y="17638"/>
                    <a:pt x="28126" y="18277"/>
                  </a:cubicBezTo>
                  <a:cubicBezTo>
                    <a:pt x="28042" y="18591"/>
                    <a:pt x="27979" y="18905"/>
                    <a:pt x="27917" y="19219"/>
                  </a:cubicBezTo>
                  <a:cubicBezTo>
                    <a:pt x="27854" y="19534"/>
                    <a:pt x="27823" y="19848"/>
                    <a:pt x="27802" y="20172"/>
                  </a:cubicBezTo>
                  <a:cubicBezTo>
                    <a:pt x="27791" y="20329"/>
                    <a:pt x="27791" y="20486"/>
                    <a:pt x="27781" y="20633"/>
                  </a:cubicBezTo>
                  <a:cubicBezTo>
                    <a:pt x="27781" y="20727"/>
                    <a:pt x="27781" y="20821"/>
                    <a:pt x="27791" y="20916"/>
                  </a:cubicBezTo>
                  <a:lnTo>
                    <a:pt x="27791" y="21146"/>
                  </a:lnTo>
                  <a:cubicBezTo>
                    <a:pt x="27823" y="21460"/>
                    <a:pt x="27854" y="21784"/>
                    <a:pt x="27927" y="22089"/>
                  </a:cubicBezTo>
                  <a:cubicBezTo>
                    <a:pt x="27969" y="22256"/>
                    <a:pt x="28011" y="22424"/>
                    <a:pt x="28063" y="22591"/>
                  </a:cubicBezTo>
                  <a:cubicBezTo>
                    <a:pt x="28105" y="22748"/>
                    <a:pt x="28168" y="22905"/>
                    <a:pt x="28231" y="23052"/>
                  </a:cubicBezTo>
                  <a:cubicBezTo>
                    <a:pt x="28356" y="23366"/>
                    <a:pt x="28514" y="23659"/>
                    <a:pt x="28702" y="23931"/>
                  </a:cubicBezTo>
                  <a:cubicBezTo>
                    <a:pt x="28891" y="24204"/>
                    <a:pt x="29110" y="24444"/>
                    <a:pt x="29372" y="24654"/>
                  </a:cubicBezTo>
                  <a:cubicBezTo>
                    <a:pt x="29508" y="24769"/>
                    <a:pt x="29655" y="24874"/>
                    <a:pt x="29801" y="24968"/>
                  </a:cubicBezTo>
                  <a:cubicBezTo>
                    <a:pt x="29875" y="25020"/>
                    <a:pt x="29959" y="25062"/>
                    <a:pt x="30032" y="25114"/>
                  </a:cubicBezTo>
                  <a:lnTo>
                    <a:pt x="30220" y="25209"/>
                  </a:lnTo>
                  <a:cubicBezTo>
                    <a:pt x="30378" y="25272"/>
                    <a:pt x="30534" y="25345"/>
                    <a:pt x="30702" y="25397"/>
                  </a:cubicBezTo>
                  <a:cubicBezTo>
                    <a:pt x="30869" y="25449"/>
                    <a:pt x="31048" y="25491"/>
                    <a:pt x="31215" y="25533"/>
                  </a:cubicBezTo>
                  <a:cubicBezTo>
                    <a:pt x="31299" y="25554"/>
                    <a:pt x="31383" y="25565"/>
                    <a:pt x="31456" y="25575"/>
                  </a:cubicBezTo>
                  <a:cubicBezTo>
                    <a:pt x="31540" y="25586"/>
                    <a:pt x="31634" y="25596"/>
                    <a:pt x="31718" y="25596"/>
                  </a:cubicBezTo>
                  <a:lnTo>
                    <a:pt x="31990" y="25596"/>
                  </a:lnTo>
                  <a:cubicBezTo>
                    <a:pt x="32158" y="25586"/>
                    <a:pt x="32325" y="25575"/>
                    <a:pt x="32482" y="25544"/>
                  </a:cubicBezTo>
                  <a:cubicBezTo>
                    <a:pt x="32649" y="25512"/>
                    <a:pt x="32817" y="25481"/>
                    <a:pt x="32985" y="25439"/>
                  </a:cubicBezTo>
                  <a:cubicBezTo>
                    <a:pt x="33131" y="25397"/>
                    <a:pt x="33289" y="25355"/>
                    <a:pt x="33435" y="25303"/>
                  </a:cubicBezTo>
                  <a:cubicBezTo>
                    <a:pt x="33749" y="25198"/>
                    <a:pt x="34063" y="25062"/>
                    <a:pt x="34378" y="24937"/>
                  </a:cubicBezTo>
                  <a:cubicBezTo>
                    <a:pt x="34943" y="24695"/>
                    <a:pt x="35488" y="24402"/>
                    <a:pt x="36000" y="24067"/>
                  </a:cubicBezTo>
                  <a:cubicBezTo>
                    <a:pt x="36535" y="23722"/>
                    <a:pt x="37047" y="23355"/>
                    <a:pt x="37550" y="22968"/>
                  </a:cubicBezTo>
                  <a:cubicBezTo>
                    <a:pt x="38063" y="22580"/>
                    <a:pt x="38566" y="22182"/>
                    <a:pt x="39037" y="21764"/>
                  </a:cubicBezTo>
                  <a:cubicBezTo>
                    <a:pt x="39508" y="21345"/>
                    <a:pt x="39979" y="20916"/>
                    <a:pt x="40440" y="20486"/>
                  </a:cubicBezTo>
                  <a:cubicBezTo>
                    <a:pt x="40660" y="20267"/>
                    <a:pt x="40891" y="20057"/>
                    <a:pt x="41110" y="19837"/>
                  </a:cubicBezTo>
                  <a:cubicBezTo>
                    <a:pt x="41361" y="19596"/>
                    <a:pt x="41603" y="19345"/>
                    <a:pt x="41833" y="19094"/>
                  </a:cubicBezTo>
                  <a:cubicBezTo>
                    <a:pt x="42262" y="18643"/>
                    <a:pt x="42681" y="18182"/>
                    <a:pt x="43089" y="17712"/>
                  </a:cubicBezTo>
                  <a:cubicBezTo>
                    <a:pt x="43518" y="17230"/>
                    <a:pt x="43948" y="16748"/>
                    <a:pt x="44367" y="16246"/>
                  </a:cubicBezTo>
                  <a:cubicBezTo>
                    <a:pt x="44786" y="15743"/>
                    <a:pt x="45205" y="15241"/>
                    <a:pt x="45550" y="14685"/>
                  </a:cubicBezTo>
                  <a:cubicBezTo>
                    <a:pt x="45906" y="14110"/>
                    <a:pt x="46189" y="13481"/>
                    <a:pt x="46346" y="12832"/>
                  </a:cubicBezTo>
                  <a:cubicBezTo>
                    <a:pt x="46408" y="12560"/>
                    <a:pt x="46450" y="12267"/>
                    <a:pt x="46408" y="11984"/>
                  </a:cubicBezTo>
                  <a:cubicBezTo>
                    <a:pt x="46387" y="11785"/>
                    <a:pt x="46335" y="11586"/>
                    <a:pt x="46241" y="11397"/>
                  </a:cubicBezTo>
                  <a:cubicBezTo>
                    <a:pt x="46157" y="11230"/>
                    <a:pt x="46042" y="11083"/>
                    <a:pt x="45917" y="10947"/>
                  </a:cubicBezTo>
                  <a:cubicBezTo>
                    <a:pt x="45770" y="10801"/>
                    <a:pt x="45592" y="10675"/>
                    <a:pt x="45414" y="10570"/>
                  </a:cubicBezTo>
                  <a:cubicBezTo>
                    <a:pt x="45319" y="10529"/>
                    <a:pt x="45226" y="10476"/>
                    <a:pt x="45131" y="10445"/>
                  </a:cubicBezTo>
                  <a:cubicBezTo>
                    <a:pt x="45037" y="10413"/>
                    <a:pt x="44953" y="10382"/>
                    <a:pt x="44859" y="10350"/>
                  </a:cubicBezTo>
                  <a:cubicBezTo>
                    <a:pt x="44786" y="10329"/>
                    <a:pt x="44702" y="10308"/>
                    <a:pt x="44628" y="10298"/>
                  </a:cubicBezTo>
                  <a:cubicBezTo>
                    <a:pt x="44534" y="10277"/>
                    <a:pt x="44451" y="10266"/>
                    <a:pt x="44356" y="10256"/>
                  </a:cubicBezTo>
                  <a:cubicBezTo>
                    <a:pt x="44272" y="10245"/>
                    <a:pt x="44189" y="10245"/>
                    <a:pt x="44116" y="10235"/>
                  </a:cubicBezTo>
                  <a:cubicBezTo>
                    <a:pt x="43958" y="10235"/>
                    <a:pt x="43791" y="10245"/>
                    <a:pt x="43644" y="10266"/>
                  </a:cubicBezTo>
                  <a:cubicBezTo>
                    <a:pt x="43466" y="10287"/>
                    <a:pt x="43299" y="10308"/>
                    <a:pt x="43120" y="10350"/>
                  </a:cubicBezTo>
                  <a:cubicBezTo>
                    <a:pt x="42964" y="10382"/>
                    <a:pt x="42796" y="10424"/>
                    <a:pt x="42639" y="10476"/>
                  </a:cubicBezTo>
                  <a:cubicBezTo>
                    <a:pt x="42336" y="10560"/>
                    <a:pt x="42031" y="10675"/>
                    <a:pt x="41749" y="10811"/>
                  </a:cubicBezTo>
                  <a:cubicBezTo>
                    <a:pt x="41498" y="10916"/>
                    <a:pt x="41247" y="11031"/>
                    <a:pt x="40995" y="11146"/>
                  </a:cubicBezTo>
                  <a:cubicBezTo>
                    <a:pt x="41194" y="10801"/>
                    <a:pt x="41372" y="10445"/>
                    <a:pt x="41519" y="10068"/>
                  </a:cubicBezTo>
                  <a:cubicBezTo>
                    <a:pt x="41561" y="9963"/>
                    <a:pt x="41603" y="9848"/>
                    <a:pt x="41644" y="9743"/>
                  </a:cubicBezTo>
                  <a:cubicBezTo>
                    <a:pt x="41686" y="9628"/>
                    <a:pt x="41707" y="9502"/>
                    <a:pt x="41738" y="9387"/>
                  </a:cubicBezTo>
                  <a:cubicBezTo>
                    <a:pt x="41791" y="9177"/>
                    <a:pt x="41812" y="8947"/>
                    <a:pt x="41812" y="8728"/>
                  </a:cubicBezTo>
                  <a:cubicBezTo>
                    <a:pt x="41822" y="8497"/>
                    <a:pt x="41791" y="8277"/>
                    <a:pt x="41759" y="8057"/>
                  </a:cubicBezTo>
                  <a:cubicBezTo>
                    <a:pt x="41738" y="7942"/>
                    <a:pt x="41717" y="7837"/>
                    <a:pt x="41686" y="7732"/>
                  </a:cubicBezTo>
                  <a:cubicBezTo>
                    <a:pt x="41655" y="7618"/>
                    <a:pt x="41624" y="7502"/>
                    <a:pt x="41561" y="7397"/>
                  </a:cubicBezTo>
                  <a:cubicBezTo>
                    <a:pt x="41508" y="7303"/>
                    <a:pt x="41445" y="7209"/>
                    <a:pt x="41382" y="7115"/>
                  </a:cubicBezTo>
                  <a:cubicBezTo>
                    <a:pt x="41309" y="7031"/>
                    <a:pt x="41236" y="6947"/>
                    <a:pt x="41152" y="6864"/>
                  </a:cubicBezTo>
                  <a:cubicBezTo>
                    <a:pt x="41079" y="6780"/>
                    <a:pt x="40984" y="6696"/>
                    <a:pt x="40901" y="6612"/>
                  </a:cubicBezTo>
                  <a:cubicBezTo>
                    <a:pt x="40807" y="6539"/>
                    <a:pt x="40723" y="6455"/>
                    <a:pt x="40628" y="6392"/>
                  </a:cubicBezTo>
                  <a:cubicBezTo>
                    <a:pt x="40524" y="6329"/>
                    <a:pt x="40430" y="6266"/>
                    <a:pt x="40314" y="6214"/>
                  </a:cubicBezTo>
                  <a:cubicBezTo>
                    <a:pt x="40220" y="6162"/>
                    <a:pt x="40116" y="6120"/>
                    <a:pt x="40011" y="6089"/>
                  </a:cubicBezTo>
                  <a:cubicBezTo>
                    <a:pt x="39781" y="6015"/>
                    <a:pt x="39550" y="5984"/>
                    <a:pt x="39320" y="5952"/>
                  </a:cubicBezTo>
                  <a:cubicBezTo>
                    <a:pt x="39184" y="5937"/>
                    <a:pt x="39049" y="5929"/>
                    <a:pt x="38914" y="5929"/>
                  </a:cubicBezTo>
                  <a:cubicBezTo>
                    <a:pt x="38604" y="5929"/>
                    <a:pt x="38297" y="5968"/>
                    <a:pt x="37990" y="6026"/>
                  </a:cubicBezTo>
                  <a:cubicBezTo>
                    <a:pt x="37770" y="6057"/>
                    <a:pt x="37550" y="6110"/>
                    <a:pt x="37340" y="6173"/>
                  </a:cubicBezTo>
                  <a:cubicBezTo>
                    <a:pt x="37142" y="6225"/>
                    <a:pt x="36943" y="6287"/>
                    <a:pt x="36754" y="6361"/>
                  </a:cubicBezTo>
                  <a:lnTo>
                    <a:pt x="36440" y="6487"/>
                  </a:lnTo>
                  <a:cubicBezTo>
                    <a:pt x="36346" y="6539"/>
                    <a:pt x="36241" y="6591"/>
                    <a:pt x="36147" y="6633"/>
                  </a:cubicBezTo>
                  <a:cubicBezTo>
                    <a:pt x="35958" y="6738"/>
                    <a:pt x="35760" y="6843"/>
                    <a:pt x="35571" y="6958"/>
                  </a:cubicBezTo>
                  <a:cubicBezTo>
                    <a:pt x="35425" y="7041"/>
                    <a:pt x="35288" y="7136"/>
                    <a:pt x="35142" y="7230"/>
                  </a:cubicBezTo>
                  <a:cubicBezTo>
                    <a:pt x="35162" y="7041"/>
                    <a:pt x="35162" y="6843"/>
                    <a:pt x="35162" y="6654"/>
                  </a:cubicBezTo>
                  <a:cubicBezTo>
                    <a:pt x="35152" y="6455"/>
                    <a:pt x="35132" y="6245"/>
                    <a:pt x="35100" y="6047"/>
                  </a:cubicBezTo>
                  <a:cubicBezTo>
                    <a:pt x="35079" y="5942"/>
                    <a:pt x="35058" y="5827"/>
                    <a:pt x="35027" y="5722"/>
                  </a:cubicBezTo>
                  <a:cubicBezTo>
                    <a:pt x="35006" y="5628"/>
                    <a:pt x="34985" y="5523"/>
                    <a:pt x="34953" y="5429"/>
                  </a:cubicBezTo>
                  <a:cubicBezTo>
                    <a:pt x="34880" y="5219"/>
                    <a:pt x="34796" y="5021"/>
                    <a:pt x="34713" y="4811"/>
                  </a:cubicBezTo>
                  <a:cubicBezTo>
                    <a:pt x="34545" y="4444"/>
                    <a:pt x="34357" y="4078"/>
                    <a:pt x="34126" y="3743"/>
                  </a:cubicBezTo>
                  <a:cubicBezTo>
                    <a:pt x="33886" y="3388"/>
                    <a:pt x="33583" y="3075"/>
                    <a:pt x="33270" y="2762"/>
                  </a:cubicBezTo>
                  <a:lnTo>
                    <a:pt x="33270" y="2762"/>
                  </a:lnTo>
                  <a:cubicBezTo>
                    <a:pt x="33273" y="2764"/>
                    <a:pt x="33275" y="2767"/>
                    <a:pt x="33278" y="2769"/>
                  </a:cubicBezTo>
                  <a:lnTo>
                    <a:pt x="33268" y="2760"/>
                  </a:lnTo>
                  <a:lnTo>
                    <a:pt x="33268" y="2760"/>
                  </a:lnTo>
                  <a:cubicBezTo>
                    <a:pt x="33269" y="2760"/>
                    <a:pt x="33270" y="2761"/>
                    <a:pt x="33270" y="2762"/>
                  </a:cubicBezTo>
                  <a:lnTo>
                    <a:pt x="33270" y="2762"/>
                  </a:lnTo>
                  <a:cubicBezTo>
                    <a:pt x="33158" y="2649"/>
                    <a:pt x="33045" y="2536"/>
                    <a:pt x="32922" y="2434"/>
                  </a:cubicBezTo>
                  <a:cubicBezTo>
                    <a:pt x="32786" y="2319"/>
                    <a:pt x="32660" y="2204"/>
                    <a:pt x="32514" y="2099"/>
                  </a:cubicBezTo>
                  <a:cubicBezTo>
                    <a:pt x="32377" y="2005"/>
                    <a:pt x="32242" y="1900"/>
                    <a:pt x="32095" y="1806"/>
                  </a:cubicBezTo>
                  <a:cubicBezTo>
                    <a:pt x="31937" y="1712"/>
                    <a:pt x="31791" y="1617"/>
                    <a:pt x="31634" y="1523"/>
                  </a:cubicBezTo>
                  <a:cubicBezTo>
                    <a:pt x="31477" y="1440"/>
                    <a:pt x="31320" y="1366"/>
                    <a:pt x="31163" y="1293"/>
                  </a:cubicBezTo>
                  <a:cubicBezTo>
                    <a:pt x="31027" y="1219"/>
                    <a:pt x="30880" y="1157"/>
                    <a:pt x="30734" y="1094"/>
                  </a:cubicBezTo>
                  <a:cubicBezTo>
                    <a:pt x="30430" y="958"/>
                    <a:pt x="30126" y="842"/>
                    <a:pt x="29822" y="738"/>
                  </a:cubicBezTo>
                  <a:cubicBezTo>
                    <a:pt x="29613" y="665"/>
                    <a:pt x="29403" y="591"/>
                    <a:pt x="29194" y="539"/>
                  </a:cubicBezTo>
                  <a:cubicBezTo>
                    <a:pt x="28964" y="476"/>
                    <a:pt x="28744" y="424"/>
                    <a:pt x="28524" y="372"/>
                  </a:cubicBezTo>
                  <a:cubicBezTo>
                    <a:pt x="28105" y="277"/>
                    <a:pt x="27686" y="193"/>
                    <a:pt x="27267" y="141"/>
                  </a:cubicBezTo>
                  <a:cubicBezTo>
                    <a:pt x="26543" y="52"/>
                    <a:pt x="25810" y="0"/>
                    <a:pt x="25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5"/>
            <p:cNvSpPr/>
            <p:nvPr/>
          </p:nvSpPr>
          <p:spPr>
            <a:xfrm>
              <a:off x="3725400" y="5019150"/>
              <a:ext cx="167575" cy="97950"/>
            </a:xfrm>
            <a:custGeom>
              <a:avLst/>
              <a:gdLst/>
              <a:ahLst/>
              <a:cxnLst/>
              <a:rect l="l" t="t" r="r" b="b"/>
              <a:pathLst>
                <a:path w="6703" h="3918" extrusionOk="0">
                  <a:moveTo>
                    <a:pt x="891" y="3321"/>
                  </a:moveTo>
                  <a:cubicBezTo>
                    <a:pt x="895" y="3323"/>
                    <a:pt x="899" y="3326"/>
                    <a:pt x="903" y="3328"/>
                  </a:cubicBezTo>
                  <a:lnTo>
                    <a:pt x="903" y="3328"/>
                  </a:lnTo>
                  <a:cubicBezTo>
                    <a:pt x="900" y="3325"/>
                    <a:pt x="897" y="3321"/>
                    <a:pt x="891" y="3321"/>
                  </a:cubicBezTo>
                  <a:close/>
                  <a:moveTo>
                    <a:pt x="903" y="3328"/>
                  </a:moveTo>
                  <a:cubicBezTo>
                    <a:pt x="905" y="3329"/>
                    <a:pt x="906" y="3330"/>
                    <a:pt x="908" y="3331"/>
                  </a:cubicBezTo>
                  <a:lnTo>
                    <a:pt x="908" y="3331"/>
                  </a:lnTo>
                  <a:cubicBezTo>
                    <a:pt x="906" y="3330"/>
                    <a:pt x="905" y="3329"/>
                    <a:pt x="903" y="3328"/>
                  </a:cubicBezTo>
                  <a:close/>
                  <a:moveTo>
                    <a:pt x="6546" y="1"/>
                  </a:moveTo>
                  <a:cubicBezTo>
                    <a:pt x="6498" y="1"/>
                    <a:pt x="6459" y="66"/>
                    <a:pt x="6430" y="96"/>
                  </a:cubicBezTo>
                  <a:cubicBezTo>
                    <a:pt x="6367" y="169"/>
                    <a:pt x="6304" y="243"/>
                    <a:pt x="6231" y="316"/>
                  </a:cubicBezTo>
                  <a:cubicBezTo>
                    <a:pt x="6137" y="410"/>
                    <a:pt x="6032" y="504"/>
                    <a:pt x="5928" y="588"/>
                  </a:cubicBezTo>
                  <a:cubicBezTo>
                    <a:pt x="5823" y="683"/>
                    <a:pt x="5707" y="776"/>
                    <a:pt x="5603" y="860"/>
                  </a:cubicBezTo>
                  <a:cubicBezTo>
                    <a:pt x="5540" y="902"/>
                    <a:pt x="5488" y="944"/>
                    <a:pt x="5435" y="976"/>
                  </a:cubicBezTo>
                  <a:cubicBezTo>
                    <a:pt x="5372" y="1018"/>
                    <a:pt x="5320" y="1049"/>
                    <a:pt x="5257" y="1090"/>
                  </a:cubicBezTo>
                  <a:lnTo>
                    <a:pt x="4911" y="1311"/>
                  </a:lnTo>
                  <a:cubicBezTo>
                    <a:pt x="4629" y="1467"/>
                    <a:pt x="4336" y="1604"/>
                    <a:pt x="4043" y="1730"/>
                  </a:cubicBezTo>
                  <a:cubicBezTo>
                    <a:pt x="3802" y="1823"/>
                    <a:pt x="3561" y="1907"/>
                    <a:pt x="3310" y="1981"/>
                  </a:cubicBezTo>
                  <a:lnTo>
                    <a:pt x="3320" y="1981"/>
                  </a:lnTo>
                  <a:cubicBezTo>
                    <a:pt x="3205" y="2012"/>
                    <a:pt x="3100" y="2033"/>
                    <a:pt x="2985" y="2065"/>
                  </a:cubicBezTo>
                  <a:lnTo>
                    <a:pt x="2671" y="2128"/>
                  </a:lnTo>
                  <a:cubicBezTo>
                    <a:pt x="2451" y="2169"/>
                    <a:pt x="2242" y="2211"/>
                    <a:pt x="2032" y="2242"/>
                  </a:cubicBezTo>
                  <a:cubicBezTo>
                    <a:pt x="1990" y="2242"/>
                    <a:pt x="1959" y="2253"/>
                    <a:pt x="1928" y="2253"/>
                  </a:cubicBezTo>
                  <a:cubicBezTo>
                    <a:pt x="1896" y="2253"/>
                    <a:pt x="1875" y="2263"/>
                    <a:pt x="1854" y="2263"/>
                  </a:cubicBezTo>
                  <a:lnTo>
                    <a:pt x="1854" y="2253"/>
                  </a:lnTo>
                  <a:cubicBezTo>
                    <a:pt x="1844" y="2253"/>
                    <a:pt x="1823" y="2263"/>
                    <a:pt x="1812" y="2263"/>
                  </a:cubicBezTo>
                  <a:cubicBezTo>
                    <a:pt x="1760" y="2274"/>
                    <a:pt x="1697" y="2284"/>
                    <a:pt x="1644" y="2284"/>
                  </a:cubicBezTo>
                  <a:lnTo>
                    <a:pt x="1634" y="2284"/>
                  </a:lnTo>
                  <a:cubicBezTo>
                    <a:pt x="1551" y="2305"/>
                    <a:pt x="1467" y="2316"/>
                    <a:pt x="1372" y="2337"/>
                  </a:cubicBezTo>
                  <a:cubicBezTo>
                    <a:pt x="1362" y="2337"/>
                    <a:pt x="1351" y="2337"/>
                    <a:pt x="1330" y="2347"/>
                  </a:cubicBezTo>
                  <a:cubicBezTo>
                    <a:pt x="1288" y="2347"/>
                    <a:pt x="1237" y="2358"/>
                    <a:pt x="1195" y="2368"/>
                  </a:cubicBezTo>
                  <a:cubicBezTo>
                    <a:pt x="1163" y="2379"/>
                    <a:pt x="1121" y="2389"/>
                    <a:pt x="1090" y="2400"/>
                  </a:cubicBezTo>
                  <a:lnTo>
                    <a:pt x="1069" y="2400"/>
                  </a:lnTo>
                  <a:cubicBezTo>
                    <a:pt x="985" y="2421"/>
                    <a:pt x="901" y="2442"/>
                    <a:pt x="807" y="2463"/>
                  </a:cubicBezTo>
                  <a:cubicBezTo>
                    <a:pt x="629" y="2494"/>
                    <a:pt x="441" y="2494"/>
                    <a:pt x="262" y="2515"/>
                  </a:cubicBezTo>
                  <a:cubicBezTo>
                    <a:pt x="189" y="2515"/>
                    <a:pt x="116" y="2525"/>
                    <a:pt x="43" y="2535"/>
                  </a:cubicBezTo>
                  <a:lnTo>
                    <a:pt x="22" y="2535"/>
                  </a:lnTo>
                  <a:cubicBezTo>
                    <a:pt x="22" y="2546"/>
                    <a:pt x="11" y="2556"/>
                    <a:pt x="11" y="2577"/>
                  </a:cubicBezTo>
                  <a:cubicBezTo>
                    <a:pt x="1" y="2609"/>
                    <a:pt x="11" y="2661"/>
                    <a:pt x="32" y="2693"/>
                  </a:cubicBezTo>
                  <a:cubicBezTo>
                    <a:pt x="43" y="2714"/>
                    <a:pt x="64" y="2735"/>
                    <a:pt x="74" y="2756"/>
                  </a:cubicBezTo>
                  <a:cubicBezTo>
                    <a:pt x="127" y="2808"/>
                    <a:pt x="179" y="2850"/>
                    <a:pt x="231" y="2891"/>
                  </a:cubicBezTo>
                  <a:lnTo>
                    <a:pt x="576" y="3112"/>
                  </a:lnTo>
                  <a:cubicBezTo>
                    <a:pt x="681" y="3185"/>
                    <a:pt x="797" y="3258"/>
                    <a:pt x="912" y="3331"/>
                  </a:cubicBezTo>
                  <a:cubicBezTo>
                    <a:pt x="910" y="3331"/>
                    <a:pt x="909" y="3331"/>
                    <a:pt x="908" y="3331"/>
                  </a:cubicBezTo>
                  <a:lnTo>
                    <a:pt x="908" y="3331"/>
                  </a:lnTo>
                  <a:cubicBezTo>
                    <a:pt x="919" y="3338"/>
                    <a:pt x="929" y="3345"/>
                    <a:pt x="943" y="3352"/>
                  </a:cubicBezTo>
                  <a:cubicBezTo>
                    <a:pt x="953" y="3363"/>
                    <a:pt x="974" y="3373"/>
                    <a:pt x="995" y="3373"/>
                  </a:cubicBezTo>
                  <a:cubicBezTo>
                    <a:pt x="1132" y="3457"/>
                    <a:pt x="1268" y="3520"/>
                    <a:pt x="1414" y="3583"/>
                  </a:cubicBezTo>
                  <a:cubicBezTo>
                    <a:pt x="1676" y="3698"/>
                    <a:pt x="1949" y="3782"/>
                    <a:pt x="2221" y="3845"/>
                  </a:cubicBezTo>
                  <a:cubicBezTo>
                    <a:pt x="2419" y="3887"/>
                    <a:pt x="2629" y="3918"/>
                    <a:pt x="2838" y="3918"/>
                  </a:cubicBezTo>
                  <a:cubicBezTo>
                    <a:pt x="2912" y="3918"/>
                    <a:pt x="2975" y="3908"/>
                    <a:pt x="3048" y="3908"/>
                  </a:cubicBezTo>
                  <a:cubicBezTo>
                    <a:pt x="3331" y="3876"/>
                    <a:pt x="3613" y="3824"/>
                    <a:pt x="3885" y="3740"/>
                  </a:cubicBezTo>
                  <a:cubicBezTo>
                    <a:pt x="4022" y="3708"/>
                    <a:pt x="4158" y="3666"/>
                    <a:pt x="4294" y="3614"/>
                  </a:cubicBezTo>
                  <a:cubicBezTo>
                    <a:pt x="4430" y="3552"/>
                    <a:pt x="4566" y="3489"/>
                    <a:pt x="4692" y="3415"/>
                  </a:cubicBezTo>
                  <a:cubicBezTo>
                    <a:pt x="4849" y="3321"/>
                    <a:pt x="4985" y="3217"/>
                    <a:pt x="5132" y="3101"/>
                  </a:cubicBezTo>
                  <a:cubicBezTo>
                    <a:pt x="5267" y="2996"/>
                    <a:pt x="5383" y="2861"/>
                    <a:pt x="5498" y="2735"/>
                  </a:cubicBezTo>
                  <a:cubicBezTo>
                    <a:pt x="5676" y="2535"/>
                    <a:pt x="5854" y="2337"/>
                    <a:pt x="6000" y="2107"/>
                  </a:cubicBezTo>
                  <a:cubicBezTo>
                    <a:pt x="6063" y="1991"/>
                    <a:pt x="6137" y="1876"/>
                    <a:pt x="6200" y="1761"/>
                  </a:cubicBezTo>
                  <a:cubicBezTo>
                    <a:pt x="6263" y="1646"/>
                    <a:pt x="6315" y="1530"/>
                    <a:pt x="6367" y="1405"/>
                  </a:cubicBezTo>
                  <a:cubicBezTo>
                    <a:pt x="6482" y="1164"/>
                    <a:pt x="6556" y="902"/>
                    <a:pt x="6619" y="641"/>
                  </a:cubicBezTo>
                  <a:cubicBezTo>
                    <a:pt x="6650" y="536"/>
                    <a:pt x="6671" y="431"/>
                    <a:pt x="6681" y="316"/>
                  </a:cubicBezTo>
                  <a:cubicBezTo>
                    <a:pt x="6692" y="264"/>
                    <a:pt x="6702" y="211"/>
                    <a:pt x="6702" y="148"/>
                  </a:cubicBezTo>
                  <a:cubicBezTo>
                    <a:pt x="6702" y="138"/>
                    <a:pt x="6702" y="117"/>
                    <a:pt x="6692" y="106"/>
                  </a:cubicBezTo>
                  <a:cubicBezTo>
                    <a:pt x="6681" y="43"/>
                    <a:pt x="6629" y="1"/>
                    <a:pt x="6566" y="1"/>
                  </a:cubicBezTo>
                  <a:lnTo>
                    <a:pt x="6556" y="1"/>
                  </a:lnTo>
                  <a:cubicBezTo>
                    <a:pt x="6552" y="1"/>
                    <a:pt x="6549" y="1"/>
                    <a:pt x="6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5"/>
            <p:cNvSpPr/>
            <p:nvPr/>
          </p:nvSpPr>
          <p:spPr>
            <a:xfrm>
              <a:off x="3722275" y="4952500"/>
              <a:ext cx="137200" cy="48900"/>
            </a:xfrm>
            <a:custGeom>
              <a:avLst/>
              <a:gdLst/>
              <a:ahLst/>
              <a:cxnLst/>
              <a:rect l="l" t="t" r="r" b="b"/>
              <a:pathLst>
                <a:path w="5488" h="1956" extrusionOk="0">
                  <a:moveTo>
                    <a:pt x="2630" y="0"/>
                  </a:moveTo>
                  <a:cubicBezTo>
                    <a:pt x="2555" y="0"/>
                    <a:pt x="2482" y="3"/>
                    <a:pt x="2409" y="8"/>
                  </a:cubicBezTo>
                  <a:cubicBezTo>
                    <a:pt x="2262" y="19"/>
                    <a:pt x="2115" y="40"/>
                    <a:pt x="1969" y="71"/>
                  </a:cubicBezTo>
                  <a:cubicBezTo>
                    <a:pt x="1895" y="82"/>
                    <a:pt x="1832" y="103"/>
                    <a:pt x="1759" y="123"/>
                  </a:cubicBezTo>
                  <a:cubicBezTo>
                    <a:pt x="1686" y="144"/>
                    <a:pt x="1623" y="175"/>
                    <a:pt x="1550" y="196"/>
                  </a:cubicBezTo>
                  <a:cubicBezTo>
                    <a:pt x="1413" y="259"/>
                    <a:pt x="1288" y="333"/>
                    <a:pt x="1173" y="406"/>
                  </a:cubicBezTo>
                  <a:cubicBezTo>
                    <a:pt x="1047" y="490"/>
                    <a:pt x="932" y="573"/>
                    <a:pt x="827" y="668"/>
                  </a:cubicBezTo>
                  <a:lnTo>
                    <a:pt x="817" y="678"/>
                  </a:lnTo>
                  <a:lnTo>
                    <a:pt x="817" y="678"/>
                  </a:lnTo>
                  <a:cubicBezTo>
                    <a:pt x="817" y="678"/>
                    <a:pt x="807" y="678"/>
                    <a:pt x="806" y="687"/>
                  </a:cubicBezTo>
                  <a:lnTo>
                    <a:pt x="806" y="687"/>
                  </a:lnTo>
                  <a:cubicBezTo>
                    <a:pt x="810" y="684"/>
                    <a:pt x="813" y="681"/>
                    <a:pt x="817" y="678"/>
                  </a:cubicBezTo>
                  <a:lnTo>
                    <a:pt x="817" y="678"/>
                  </a:lnTo>
                  <a:lnTo>
                    <a:pt x="806" y="689"/>
                  </a:lnTo>
                  <a:cubicBezTo>
                    <a:pt x="806" y="688"/>
                    <a:pt x="806" y="688"/>
                    <a:pt x="806" y="687"/>
                  </a:cubicBezTo>
                  <a:lnTo>
                    <a:pt x="806" y="687"/>
                  </a:lnTo>
                  <a:cubicBezTo>
                    <a:pt x="622" y="842"/>
                    <a:pt x="458" y="1017"/>
                    <a:pt x="314" y="1212"/>
                  </a:cubicBezTo>
                  <a:cubicBezTo>
                    <a:pt x="252" y="1306"/>
                    <a:pt x="178" y="1401"/>
                    <a:pt x="115" y="1495"/>
                  </a:cubicBezTo>
                  <a:cubicBezTo>
                    <a:pt x="63" y="1589"/>
                    <a:pt x="0" y="1704"/>
                    <a:pt x="10" y="1820"/>
                  </a:cubicBezTo>
                  <a:cubicBezTo>
                    <a:pt x="21" y="1872"/>
                    <a:pt x="52" y="1924"/>
                    <a:pt x="94" y="1955"/>
                  </a:cubicBezTo>
                  <a:lnTo>
                    <a:pt x="157" y="1955"/>
                  </a:lnTo>
                  <a:cubicBezTo>
                    <a:pt x="252" y="1955"/>
                    <a:pt x="345" y="1945"/>
                    <a:pt x="440" y="1945"/>
                  </a:cubicBezTo>
                  <a:cubicBezTo>
                    <a:pt x="492" y="1935"/>
                    <a:pt x="534" y="1935"/>
                    <a:pt x="587" y="1935"/>
                  </a:cubicBezTo>
                  <a:cubicBezTo>
                    <a:pt x="639" y="1924"/>
                    <a:pt x="680" y="1924"/>
                    <a:pt x="733" y="1914"/>
                  </a:cubicBezTo>
                  <a:cubicBezTo>
                    <a:pt x="817" y="1914"/>
                    <a:pt x="911" y="1904"/>
                    <a:pt x="995" y="1904"/>
                  </a:cubicBezTo>
                  <a:cubicBezTo>
                    <a:pt x="1089" y="1904"/>
                    <a:pt x="1173" y="1893"/>
                    <a:pt x="1267" y="1893"/>
                  </a:cubicBezTo>
                  <a:cubicBezTo>
                    <a:pt x="1351" y="1893"/>
                    <a:pt x="1445" y="1883"/>
                    <a:pt x="1529" y="1883"/>
                  </a:cubicBezTo>
                  <a:cubicBezTo>
                    <a:pt x="1571" y="1883"/>
                    <a:pt x="1613" y="1883"/>
                    <a:pt x="1665" y="1893"/>
                  </a:cubicBezTo>
                  <a:lnTo>
                    <a:pt x="1790" y="1893"/>
                  </a:lnTo>
                  <a:cubicBezTo>
                    <a:pt x="1885" y="1893"/>
                    <a:pt x="1969" y="1893"/>
                    <a:pt x="2063" y="1904"/>
                  </a:cubicBezTo>
                  <a:lnTo>
                    <a:pt x="2942" y="1904"/>
                  </a:lnTo>
                  <a:cubicBezTo>
                    <a:pt x="3037" y="1904"/>
                    <a:pt x="3131" y="1914"/>
                    <a:pt x="3225" y="1914"/>
                  </a:cubicBezTo>
                  <a:cubicBezTo>
                    <a:pt x="3382" y="1914"/>
                    <a:pt x="3540" y="1935"/>
                    <a:pt x="3696" y="1935"/>
                  </a:cubicBezTo>
                  <a:lnTo>
                    <a:pt x="5173" y="1935"/>
                  </a:lnTo>
                  <a:cubicBezTo>
                    <a:pt x="5215" y="1935"/>
                    <a:pt x="5257" y="1924"/>
                    <a:pt x="5309" y="1924"/>
                  </a:cubicBezTo>
                  <a:cubicBezTo>
                    <a:pt x="5361" y="1914"/>
                    <a:pt x="5413" y="1914"/>
                    <a:pt x="5476" y="1914"/>
                  </a:cubicBezTo>
                  <a:cubicBezTo>
                    <a:pt x="5487" y="1883"/>
                    <a:pt x="5476" y="1851"/>
                    <a:pt x="5466" y="1830"/>
                  </a:cubicBezTo>
                  <a:cubicBezTo>
                    <a:pt x="5445" y="1778"/>
                    <a:pt x="5434" y="1736"/>
                    <a:pt x="5403" y="1694"/>
                  </a:cubicBezTo>
                  <a:cubicBezTo>
                    <a:pt x="5361" y="1631"/>
                    <a:pt x="5320" y="1579"/>
                    <a:pt x="5288" y="1516"/>
                  </a:cubicBezTo>
                  <a:cubicBezTo>
                    <a:pt x="5204" y="1401"/>
                    <a:pt x="5131" y="1296"/>
                    <a:pt x="5047" y="1181"/>
                  </a:cubicBezTo>
                  <a:cubicBezTo>
                    <a:pt x="4964" y="1076"/>
                    <a:pt x="4869" y="971"/>
                    <a:pt x="4764" y="866"/>
                  </a:cubicBezTo>
                  <a:cubicBezTo>
                    <a:pt x="4566" y="678"/>
                    <a:pt x="4324" y="500"/>
                    <a:pt x="4073" y="375"/>
                  </a:cubicBezTo>
                  <a:cubicBezTo>
                    <a:pt x="3822" y="238"/>
                    <a:pt x="3550" y="134"/>
                    <a:pt x="3277" y="71"/>
                  </a:cubicBezTo>
                  <a:cubicBezTo>
                    <a:pt x="3142" y="50"/>
                    <a:pt x="2995" y="19"/>
                    <a:pt x="2858" y="8"/>
                  </a:cubicBezTo>
                  <a:cubicBezTo>
                    <a:pt x="2780" y="3"/>
                    <a:pt x="2704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5"/>
            <p:cNvSpPr/>
            <p:nvPr/>
          </p:nvSpPr>
          <p:spPr>
            <a:xfrm>
              <a:off x="3534325" y="503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5"/>
            <p:cNvSpPr/>
            <p:nvPr/>
          </p:nvSpPr>
          <p:spPr>
            <a:xfrm>
              <a:off x="3526450" y="5030450"/>
              <a:ext cx="52125" cy="45825"/>
            </a:xfrm>
            <a:custGeom>
              <a:avLst/>
              <a:gdLst/>
              <a:ahLst/>
              <a:cxnLst/>
              <a:rect l="l" t="t" r="r" b="b"/>
              <a:pathLst>
                <a:path w="2085" h="1833" extrusionOk="0">
                  <a:moveTo>
                    <a:pt x="566" y="0"/>
                  </a:moveTo>
                  <a:cubicBezTo>
                    <a:pt x="483" y="0"/>
                    <a:pt x="399" y="0"/>
                    <a:pt x="315" y="10"/>
                  </a:cubicBezTo>
                  <a:cubicBezTo>
                    <a:pt x="273" y="10"/>
                    <a:pt x="241" y="21"/>
                    <a:pt x="200" y="31"/>
                  </a:cubicBezTo>
                  <a:lnTo>
                    <a:pt x="200" y="21"/>
                  </a:lnTo>
                  <a:cubicBezTo>
                    <a:pt x="200" y="31"/>
                    <a:pt x="189" y="31"/>
                    <a:pt x="189" y="31"/>
                  </a:cubicBezTo>
                  <a:lnTo>
                    <a:pt x="158" y="63"/>
                  </a:lnTo>
                  <a:lnTo>
                    <a:pt x="158" y="73"/>
                  </a:lnTo>
                  <a:cubicBezTo>
                    <a:pt x="158" y="73"/>
                    <a:pt x="148" y="84"/>
                    <a:pt x="148" y="94"/>
                  </a:cubicBezTo>
                  <a:cubicBezTo>
                    <a:pt x="137" y="126"/>
                    <a:pt x="137" y="157"/>
                    <a:pt x="127" y="189"/>
                  </a:cubicBezTo>
                  <a:cubicBezTo>
                    <a:pt x="127" y="220"/>
                    <a:pt x="116" y="251"/>
                    <a:pt x="106" y="282"/>
                  </a:cubicBezTo>
                  <a:cubicBezTo>
                    <a:pt x="106" y="314"/>
                    <a:pt x="95" y="345"/>
                    <a:pt x="85" y="377"/>
                  </a:cubicBezTo>
                  <a:cubicBezTo>
                    <a:pt x="85" y="408"/>
                    <a:pt x="74" y="440"/>
                    <a:pt x="64" y="471"/>
                  </a:cubicBezTo>
                  <a:lnTo>
                    <a:pt x="64" y="482"/>
                  </a:lnTo>
                  <a:lnTo>
                    <a:pt x="64" y="492"/>
                  </a:lnTo>
                  <a:cubicBezTo>
                    <a:pt x="64" y="513"/>
                    <a:pt x="53" y="534"/>
                    <a:pt x="53" y="555"/>
                  </a:cubicBezTo>
                  <a:cubicBezTo>
                    <a:pt x="43" y="607"/>
                    <a:pt x="43" y="659"/>
                    <a:pt x="32" y="712"/>
                  </a:cubicBezTo>
                  <a:lnTo>
                    <a:pt x="32" y="722"/>
                  </a:lnTo>
                  <a:cubicBezTo>
                    <a:pt x="22" y="796"/>
                    <a:pt x="11" y="880"/>
                    <a:pt x="11" y="953"/>
                  </a:cubicBezTo>
                  <a:cubicBezTo>
                    <a:pt x="11" y="994"/>
                    <a:pt x="1" y="1036"/>
                    <a:pt x="1" y="1078"/>
                  </a:cubicBezTo>
                  <a:lnTo>
                    <a:pt x="1" y="1162"/>
                  </a:lnTo>
                  <a:lnTo>
                    <a:pt x="1" y="1257"/>
                  </a:lnTo>
                  <a:lnTo>
                    <a:pt x="1" y="1351"/>
                  </a:lnTo>
                  <a:lnTo>
                    <a:pt x="1" y="1434"/>
                  </a:lnTo>
                  <a:cubicBezTo>
                    <a:pt x="11" y="1466"/>
                    <a:pt x="11" y="1508"/>
                    <a:pt x="11" y="1539"/>
                  </a:cubicBezTo>
                  <a:cubicBezTo>
                    <a:pt x="11" y="1571"/>
                    <a:pt x="11" y="1602"/>
                    <a:pt x="22" y="1644"/>
                  </a:cubicBezTo>
                  <a:cubicBezTo>
                    <a:pt x="22" y="1665"/>
                    <a:pt x="22" y="1696"/>
                    <a:pt x="32" y="1717"/>
                  </a:cubicBezTo>
                  <a:cubicBezTo>
                    <a:pt x="32" y="1738"/>
                    <a:pt x="32" y="1759"/>
                    <a:pt x="43" y="1780"/>
                  </a:cubicBezTo>
                  <a:lnTo>
                    <a:pt x="43" y="1832"/>
                  </a:lnTo>
                  <a:cubicBezTo>
                    <a:pt x="74" y="1832"/>
                    <a:pt x="106" y="1811"/>
                    <a:pt x="127" y="1790"/>
                  </a:cubicBezTo>
                  <a:cubicBezTo>
                    <a:pt x="137" y="1780"/>
                    <a:pt x="148" y="1769"/>
                    <a:pt x="169" y="1759"/>
                  </a:cubicBezTo>
                  <a:cubicBezTo>
                    <a:pt x="220" y="1727"/>
                    <a:pt x="283" y="1696"/>
                    <a:pt x="336" y="1655"/>
                  </a:cubicBezTo>
                  <a:cubicBezTo>
                    <a:pt x="388" y="1623"/>
                    <a:pt x="451" y="1581"/>
                    <a:pt x="504" y="1539"/>
                  </a:cubicBezTo>
                  <a:cubicBezTo>
                    <a:pt x="514" y="1529"/>
                    <a:pt x="535" y="1518"/>
                    <a:pt x="545" y="1508"/>
                  </a:cubicBezTo>
                  <a:cubicBezTo>
                    <a:pt x="629" y="1455"/>
                    <a:pt x="713" y="1413"/>
                    <a:pt x="786" y="1371"/>
                  </a:cubicBezTo>
                  <a:cubicBezTo>
                    <a:pt x="870" y="1320"/>
                    <a:pt x="943" y="1267"/>
                    <a:pt x="1027" y="1225"/>
                  </a:cubicBezTo>
                  <a:cubicBezTo>
                    <a:pt x="1111" y="1173"/>
                    <a:pt x="1195" y="1131"/>
                    <a:pt x="1278" y="1089"/>
                  </a:cubicBezTo>
                  <a:cubicBezTo>
                    <a:pt x="1362" y="1047"/>
                    <a:pt x="1446" y="994"/>
                    <a:pt x="1519" y="953"/>
                  </a:cubicBezTo>
                  <a:lnTo>
                    <a:pt x="1519" y="964"/>
                  </a:lnTo>
                  <a:cubicBezTo>
                    <a:pt x="1530" y="953"/>
                    <a:pt x="1551" y="943"/>
                    <a:pt x="1572" y="932"/>
                  </a:cubicBezTo>
                  <a:cubicBezTo>
                    <a:pt x="1572" y="932"/>
                    <a:pt x="1582" y="932"/>
                    <a:pt x="1582" y="922"/>
                  </a:cubicBezTo>
                  <a:cubicBezTo>
                    <a:pt x="1634" y="890"/>
                    <a:pt x="1676" y="859"/>
                    <a:pt x="1728" y="827"/>
                  </a:cubicBezTo>
                  <a:lnTo>
                    <a:pt x="1886" y="733"/>
                  </a:lnTo>
                  <a:lnTo>
                    <a:pt x="1875" y="733"/>
                  </a:lnTo>
                  <a:cubicBezTo>
                    <a:pt x="1917" y="712"/>
                    <a:pt x="1959" y="680"/>
                    <a:pt x="2001" y="659"/>
                  </a:cubicBezTo>
                  <a:cubicBezTo>
                    <a:pt x="2021" y="649"/>
                    <a:pt x="2053" y="628"/>
                    <a:pt x="2074" y="618"/>
                  </a:cubicBezTo>
                  <a:lnTo>
                    <a:pt x="2084" y="618"/>
                  </a:lnTo>
                  <a:cubicBezTo>
                    <a:pt x="2084" y="607"/>
                    <a:pt x="2084" y="607"/>
                    <a:pt x="2074" y="597"/>
                  </a:cubicBezTo>
                  <a:cubicBezTo>
                    <a:pt x="2074" y="597"/>
                    <a:pt x="2074" y="587"/>
                    <a:pt x="2063" y="587"/>
                  </a:cubicBezTo>
                  <a:lnTo>
                    <a:pt x="2042" y="566"/>
                  </a:lnTo>
                  <a:cubicBezTo>
                    <a:pt x="2011" y="545"/>
                    <a:pt x="1980" y="524"/>
                    <a:pt x="1949" y="492"/>
                  </a:cubicBezTo>
                  <a:lnTo>
                    <a:pt x="1949" y="492"/>
                  </a:lnTo>
                  <a:lnTo>
                    <a:pt x="1959" y="503"/>
                  </a:lnTo>
                  <a:cubicBezTo>
                    <a:pt x="1949" y="492"/>
                    <a:pt x="1938" y="482"/>
                    <a:pt x="1917" y="471"/>
                  </a:cubicBezTo>
                  <a:lnTo>
                    <a:pt x="1917" y="461"/>
                  </a:lnTo>
                  <a:lnTo>
                    <a:pt x="1907" y="461"/>
                  </a:lnTo>
                  <a:lnTo>
                    <a:pt x="1907" y="450"/>
                  </a:lnTo>
                  <a:lnTo>
                    <a:pt x="1896" y="450"/>
                  </a:lnTo>
                  <a:cubicBezTo>
                    <a:pt x="1854" y="419"/>
                    <a:pt x="1812" y="387"/>
                    <a:pt x="1760" y="356"/>
                  </a:cubicBezTo>
                  <a:cubicBezTo>
                    <a:pt x="1707" y="324"/>
                    <a:pt x="1655" y="293"/>
                    <a:pt x="1603" y="272"/>
                  </a:cubicBezTo>
                  <a:cubicBezTo>
                    <a:pt x="1551" y="241"/>
                    <a:pt x="1498" y="210"/>
                    <a:pt x="1446" y="189"/>
                  </a:cubicBezTo>
                  <a:cubicBezTo>
                    <a:pt x="1393" y="168"/>
                    <a:pt x="1341" y="136"/>
                    <a:pt x="1289" y="115"/>
                  </a:cubicBezTo>
                  <a:cubicBezTo>
                    <a:pt x="1237" y="105"/>
                    <a:pt x="1195" y="84"/>
                    <a:pt x="1142" y="73"/>
                  </a:cubicBezTo>
                  <a:cubicBezTo>
                    <a:pt x="1090" y="52"/>
                    <a:pt x="1037" y="42"/>
                    <a:pt x="985" y="31"/>
                  </a:cubicBezTo>
                  <a:cubicBezTo>
                    <a:pt x="881" y="10"/>
                    <a:pt x="765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5"/>
            <p:cNvSpPr/>
            <p:nvPr/>
          </p:nvSpPr>
          <p:spPr>
            <a:xfrm>
              <a:off x="3540600" y="50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5"/>
            <p:cNvSpPr/>
            <p:nvPr/>
          </p:nvSpPr>
          <p:spPr>
            <a:xfrm>
              <a:off x="3597675" y="510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5"/>
            <p:cNvSpPr/>
            <p:nvPr/>
          </p:nvSpPr>
          <p:spPr>
            <a:xfrm>
              <a:off x="3525675" y="51181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5"/>
            <p:cNvSpPr/>
            <p:nvPr/>
          </p:nvSpPr>
          <p:spPr>
            <a:xfrm>
              <a:off x="3596875" y="51068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5"/>
            <p:cNvSpPr/>
            <p:nvPr/>
          </p:nvSpPr>
          <p:spPr>
            <a:xfrm>
              <a:off x="3525675" y="5100850"/>
              <a:ext cx="72275" cy="52125"/>
            </a:xfrm>
            <a:custGeom>
              <a:avLst/>
              <a:gdLst/>
              <a:ahLst/>
              <a:cxnLst/>
              <a:rect l="l" t="t" r="r" b="b"/>
              <a:pathLst>
                <a:path w="2891" h="2085" extrusionOk="0">
                  <a:moveTo>
                    <a:pt x="2880" y="0"/>
                  </a:moveTo>
                  <a:cubicBezTo>
                    <a:pt x="2859" y="21"/>
                    <a:pt x="2827" y="32"/>
                    <a:pt x="2806" y="53"/>
                  </a:cubicBezTo>
                  <a:cubicBezTo>
                    <a:pt x="2671" y="126"/>
                    <a:pt x="2545" y="200"/>
                    <a:pt x="2408" y="252"/>
                  </a:cubicBezTo>
                  <a:lnTo>
                    <a:pt x="2398" y="252"/>
                  </a:lnTo>
                  <a:cubicBezTo>
                    <a:pt x="2336" y="284"/>
                    <a:pt x="2283" y="315"/>
                    <a:pt x="2220" y="346"/>
                  </a:cubicBezTo>
                  <a:cubicBezTo>
                    <a:pt x="2157" y="377"/>
                    <a:pt x="2094" y="398"/>
                    <a:pt x="2032" y="419"/>
                  </a:cubicBezTo>
                  <a:cubicBezTo>
                    <a:pt x="1917" y="472"/>
                    <a:pt x="1791" y="503"/>
                    <a:pt x="1665" y="524"/>
                  </a:cubicBezTo>
                  <a:cubicBezTo>
                    <a:pt x="1634" y="524"/>
                    <a:pt x="1603" y="535"/>
                    <a:pt x="1571" y="535"/>
                  </a:cubicBezTo>
                  <a:cubicBezTo>
                    <a:pt x="1519" y="545"/>
                    <a:pt x="1477" y="556"/>
                    <a:pt x="1424" y="566"/>
                  </a:cubicBezTo>
                  <a:cubicBezTo>
                    <a:pt x="1351" y="577"/>
                    <a:pt x="1268" y="587"/>
                    <a:pt x="1194" y="598"/>
                  </a:cubicBezTo>
                  <a:lnTo>
                    <a:pt x="943" y="629"/>
                  </a:lnTo>
                  <a:lnTo>
                    <a:pt x="670" y="629"/>
                  </a:lnTo>
                  <a:cubicBezTo>
                    <a:pt x="607" y="619"/>
                    <a:pt x="535" y="608"/>
                    <a:pt x="472" y="608"/>
                  </a:cubicBezTo>
                  <a:lnTo>
                    <a:pt x="377" y="608"/>
                  </a:lnTo>
                  <a:cubicBezTo>
                    <a:pt x="356" y="608"/>
                    <a:pt x="325" y="608"/>
                    <a:pt x="304" y="598"/>
                  </a:cubicBezTo>
                  <a:cubicBezTo>
                    <a:pt x="220" y="587"/>
                    <a:pt x="147" y="577"/>
                    <a:pt x="74" y="556"/>
                  </a:cubicBezTo>
                  <a:lnTo>
                    <a:pt x="63" y="556"/>
                  </a:lnTo>
                  <a:cubicBezTo>
                    <a:pt x="53" y="556"/>
                    <a:pt x="42" y="545"/>
                    <a:pt x="32" y="545"/>
                  </a:cubicBezTo>
                  <a:cubicBezTo>
                    <a:pt x="21" y="545"/>
                    <a:pt x="11" y="556"/>
                    <a:pt x="11" y="566"/>
                  </a:cubicBezTo>
                  <a:cubicBezTo>
                    <a:pt x="0" y="598"/>
                    <a:pt x="0" y="629"/>
                    <a:pt x="0" y="650"/>
                  </a:cubicBezTo>
                  <a:lnTo>
                    <a:pt x="0" y="702"/>
                  </a:lnTo>
                  <a:cubicBezTo>
                    <a:pt x="0" y="744"/>
                    <a:pt x="0" y="796"/>
                    <a:pt x="11" y="849"/>
                  </a:cubicBezTo>
                  <a:lnTo>
                    <a:pt x="11" y="975"/>
                  </a:lnTo>
                  <a:cubicBezTo>
                    <a:pt x="21" y="1027"/>
                    <a:pt x="21" y="1079"/>
                    <a:pt x="32" y="1121"/>
                  </a:cubicBezTo>
                  <a:cubicBezTo>
                    <a:pt x="42" y="1205"/>
                    <a:pt x="53" y="1289"/>
                    <a:pt x="74" y="1373"/>
                  </a:cubicBezTo>
                  <a:cubicBezTo>
                    <a:pt x="95" y="1456"/>
                    <a:pt x="105" y="1540"/>
                    <a:pt x="126" y="1624"/>
                  </a:cubicBezTo>
                  <a:cubicBezTo>
                    <a:pt x="147" y="1708"/>
                    <a:pt x="168" y="1791"/>
                    <a:pt x="189" y="1864"/>
                  </a:cubicBezTo>
                  <a:cubicBezTo>
                    <a:pt x="200" y="1906"/>
                    <a:pt x="210" y="1938"/>
                    <a:pt x="220" y="1969"/>
                  </a:cubicBezTo>
                  <a:cubicBezTo>
                    <a:pt x="231" y="2001"/>
                    <a:pt x="241" y="2022"/>
                    <a:pt x="251" y="2043"/>
                  </a:cubicBezTo>
                  <a:cubicBezTo>
                    <a:pt x="272" y="2074"/>
                    <a:pt x="304" y="2085"/>
                    <a:pt x="346" y="2085"/>
                  </a:cubicBezTo>
                  <a:lnTo>
                    <a:pt x="409" y="2085"/>
                  </a:lnTo>
                  <a:cubicBezTo>
                    <a:pt x="430" y="2085"/>
                    <a:pt x="461" y="2074"/>
                    <a:pt x="482" y="2074"/>
                  </a:cubicBezTo>
                  <a:cubicBezTo>
                    <a:pt x="524" y="2074"/>
                    <a:pt x="566" y="2064"/>
                    <a:pt x="607" y="2053"/>
                  </a:cubicBezTo>
                  <a:cubicBezTo>
                    <a:pt x="639" y="2043"/>
                    <a:pt x="681" y="2043"/>
                    <a:pt x="712" y="2032"/>
                  </a:cubicBezTo>
                  <a:lnTo>
                    <a:pt x="838" y="2001"/>
                  </a:lnTo>
                  <a:cubicBezTo>
                    <a:pt x="880" y="1980"/>
                    <a:pt x="932" y="1969"/>
                    <a:pt x="974" y="1959"/>
                  </a:cubicBezTo>
                  <a:cubicBezTo>
                    <a:pt x="1016" y="1948"/>
                    <a:pt x="1058" y="1938"/>
                    <a:pt x="1110" y="1917"/>
                  </a:cubicBezTo>
                  <a:cubicBezTo>
                    <a:pt x="1289" y="1854"/>
                    <a:pt x="1456" y="1781"/>
                    <a:pt x="1624" y="1697"/>
                  </a:cubicBezTo>
                  <a:cubicBezTo>
                    <a:pt x="1717" y="1645"/>
                    <a:pt x="1801" y="1592"/>
                    <a:pt x="1885" y="1540"/>
                  </a:cubicBezTo>
                  <a:cubicBezTo>
                    <a:pt x="1959" y="1487"/>
                    <a:pt x="2032" y="1435"/>
                    <a:pt x="2105" y="1373"/>
                  </a:cubicBezTo>
                  <a:cubicBezTo>
                    <a:pt x="2147" y="1341"/>
                    <a:pt x="2199" y="1299"/>
                    <a:pt x="2241" y="1268"/>
                  </a:cubicBezTo>
                  <a:cubicBezTo>
                    <a:pt x="2283" y="1226"/>
                    <a:pt x="2325" y="1184"/>
                    <a:pt x="2367" y="1131"/>
                  </a:cubicBezTo>
                  <a:cubicBezTo>
                    <a:pt x="2440" y="1068"/>
                    <a:pt x="2492" y="985"/>
                    <a:pt x="2555" y="912"/>
                  </a:cubicBezTo>
                  <a:cubicBezTo>
                    <a:pt x="2608" y="838"/>
                    <a:pt x="2660" y="754"/>
                    <a:pt x="2702" y="661"/>
                  </a:cubicBezTo>
                  <a:cubicBezTo>
                    <a:pt x="2713" y="661"/>
                    <a:pt x="2713" y="650"/>
                    <a:pt x="2713" y="640"/>
                  </a:cubicBezTo>
                  <a:cubicBezTo>
                    <a:pt x="2723" y="629"/>
                    <a:pt x="2723" y="629"/>
                    <a:pt x="2723" y="619"/>
                  </a:cubicBezTo>
                  <a:cubicBezTo>
                    <a:pt x="2734" y="577"/>
                    <a:pt x="2754" y="535"/>
                    <a:pt x="2765" y="493"/>
                  </a:cubicBezTo>
                  <a:cubicBezTo>
                    <a:pt x="2775" y="461"/>
                    <a:pt x="2785" y="440"/>
                    <a:pt x="2796" y="419"/>
                  </a:cubicBezTo>
                  <a:lnTo>
                    <a:pt x="2796" y="409"/>
                  </a:lnTo>
                  <a:cubicBezTo>
                    <a:pt x="2806" y="388"/>
                    <a:pt x="2817" y="367"/>
                    <a:pt x="2817" y="336"/>
                  </a:cubicBezTo>
                  <a:cubicBezTo>
                    <a:pt x="2827" y="325"/>
                    <a:pt x="2827" y="305"/>
                    <a:pt x="2838" y="294"/>
                  </a:cubicBezTo>
                  <a:cubicBezTo>
                    <a:pt x="2838" y="284"/>
                    <a:pt x="2848" y="263"/>
                    <a:pt x="2848" y="252"/>
                  </a:cubicBezTo>
                  <a:lnTo>
                    <a:pt x="2848" y="242"/>
                  </a:lnTo>
                  <a:cubicBezTo>
                    <a:pt x="2848" y="231"/>
                    <a:pt x="2848" y="221"/>
                    <a:pt x="2859" y="221"/>
                  </a:cubicBezTo>
                  <a:lnTo>
                    <a:pt x="2859" y="210"/>
                  </a:lnTo>
                  <a:lnTo>
                    <a:pt x="2859" y="179"/>
                  </a:lnTo>
                  <a:lnTo>
                    <a:pt x="2869" y="179"/>
                  </a:lnTo>
                  <a:lnTo>
                    <a:pt x="2869" y="158"/>
                  </a:lnTo>
                  <a:lnTo>
                    <a:pt x="2869" y="137"/>
                  </a:lnTo>
                  <a:cubicBezTo>
                    <a:pt x="2869" y="126"/>
                    <a:pt x="2880" y="116"/>
                    <a:pt x="2880" y="105"/>
                  </a:cubicBezTo>
                  <a:lnTo>
                    <a:pt x="2880" y="74"/>
                  </a:lnTo>
                  <a:lnTo>
                    <a:pt x="2880" y="53"/>
                  </a:lnTo>
                  <a:cubicBezTo>
                    <a:pt x="2890" y="32"/>
                    <a:pt x="2880" y="21"/>
                    <a:pt x="2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5"/>
            <p:cNvSpPr/>
            <p:nvPr/>
          </p:nvSpPr>
          <p:spPr>
            <a:xfrm>
              <a:off x="3597675" y="5102175"/>
              <a:ext cx="275" cy="2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5"/>
            <p:cNvSpPr/>
            <p:nvPr/>
          </p:nvSpPr>
          <p:spPr>
            <a:xfrm>
              <a:off x="3689800" y="52505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5"/>
            <p:cNvSpPr/>
            <p:nvPr/>
          </p:nvSpPr>
          <p:spPr>
            <a:xfrm>
              <a:off x="3668875" y="5206275"/>
              <a:ext cx="103675" cy="54550"/>
            </a:xfrm>
            <a:custGeom>
              <a:avLst/>
              <a:gdLst/>
              <a:ahLst/>
              <a:cxnLst/>
              <a:rect l="l" t="t" r="r" b="b"/>
              <a:pathLst>
                <a:path w="4147" h="2182" extrusionOk="0">
                  <a:moveTo>
                    <a:pt x="4077" y="1"/>
                  </a:moveTo>
                  <a:cubicBezTo>
                    <a:pt x="4055" y="1"/>
                    <a:pt x="4038" y="18"/>
                    <a:pt x="4021" y="35"/>
                  </a:cubicBezTo>
                  <a:cubicBezTo>
                    <a:pt x="4000" y="67"/>
                    <a:pt x="3968" y="87"/>
                    <a:pt x="3947" y="118"/>
                  </a:cubicBezTo>
                  <a:cubicBezTo>
                    <a:pt x="3905" y="160"/>
                    <a:pt x="3854" y="192"/>
                    <a:pt x="3812" y="234"/>
                  </a:cubicBezTo>
                  <a:cubicBezTo>
                    <a:pt x="3791" y="255"/>
                    <a:pt x="3770" y="276"/>
                    <a:pt x="3738" y="286"/>
                  </a:cubicBezTo>
                  <a:cubicBezTo>
                    <a:pt x="3707" y="318"/>
                    <a:pt x="3675" y="339"/>
                    <a:pt x="3644" y="370"/>
                  </a:cubicBezTo>
                  <a:cubicBezTo>
                    <a:pt x="3623" y="381"/>
                    <a:pt x="3612" y="391"/>
                    <a:pt x="3591" y="402"/>
                  </a:cubicBezTo>
                  <a:lnTo>
                    <a:pt x="3591" y="412"/>
                  </a:lnTo>
                  <a:lnTo>
                    <a:pt x="3581" y="412"/>
                  </a:lnTo>
                  <a:cubicBezTo>
                    <a:pt x="3560" y="423"/>
                    <a:pt x="3529" y="443"/>
                    <a:pt x="3498" y="464"/>
                  </a:cubicBezTo>
                  <a:cubicBezTo>
                    <a:pt x="3456" y="495"/>
                    <a:pt x="3403" y="527"/>
                    <a:pt x="3351" y="558"/>
                  </a:cubicBezTo>
                  <a:lnTo>
                    <a:pt x="3193" y="653"/>
                  </a:lnTo>
                  <a:cubicBezTo>
                    <a:pt x="3142" y="674"/>
                    <a:pt x="3089" y="705"/>
                    <a:pt x="3037" y="737"/>
                  </a:cubicBezTo>
                  <a:cubicBezTo>
                    <a:pt x="2984" y="768"/>
                    <a:pt x="2942" y="799"/>
                    <a:pt x="2890" y="820"/>
                  </a:cubicBezTo>
                  <a:cubicBezTo>
                    <a:pt x="2827" y="851"/>
                    <a:pt x="2754" y="883"/>
                    <a:pt x="2691" y="914"/>
                  </a:cubicBezTo>
                  <a:cubicBezTo>
                    <a:pt x="2639" y="935"/>
                    <a:pt x="2576" y="956"/>
                    <a:pt x="2523" y="977"/>
                  </a:cubicBezTo>
                  <a:cubicBezTo>
                    <a:pt x="2481" y="988"/>
                    <a:pt x="2450" y="998"/>
                    <a:pt x="2409" y="1009"/>
                  </a:cubicBezTo>
                  <a:lnTo>
                    <a:pt x="2398" y="1009"/>
                  </a:lnTo>
                  <a:cubicBezTo>
                    <a:pt x="2367" y="1019"/>
                    <a:pt x="2335" y="1019"/>
                    <a:pt x="2293" y="1030"/>
                  </a:cubicBezTo>
                  <a:cubicBezTo>
                    <a:pt x="2262" y="1030"/>
                    <a:pt x="2220" y="1040"/>
                    <a:pt x="2188" y="1040"/>
                  </a:cubicBezTo>
                  <a:lnTo>
                    <a:pt x="2115" y="1040"/>
                  </a:lnTo>
                  <a:cubicBezTo>
                    <a:pt x="2063" y="1040"/>
                    <a:pt x="2011" y="1030"/>
                    <a:pt x="1958" y="1019"/>
                  </a:cubicBezTo>
                  <a:cubicBezTo>
                    <a:pt x="1937" y="1019"/>
                    <a:pt x="1916" y="1009"/>
                    <a:pt x="1895" y="1009"/>
                  </a:cubicBezTo>
                  <a:cubicBezTo>
                    <a:pt x="1874" y="998"/>
                    <a:pt x="1843" y="988"/>
                    <a:pt x="1822" y="977"/>
                  </a:cubicBezTo>
                  <a:cubicBezTo>
                    <a:pt x="1769" y="946"/>
                    <a:pt x="1717" y="914"/>
                    <a:pt x="1665" y="893"/>
                  </a:cubicBezTo>
                  <a:cubicBezTo>
                    <a:pt x="1665" y="883"/>
                    <a:pt x="1665" y="883"/>
                    <a:pt x="1655" y="883"/>
                  </a:cubicBezTo>
                  <a:cubicBezTo>
                    <a:pt x="1634" y="851"/>
                    <a:pt x="1602" y="820"/>
                    <a:pt x="1571" y="799"/>
                  </a:cubicBezTo>
                  <a:cubicBezTo>
                    <a:pt x="1529" y="758"/>
                    <a:pt x="1476" y="716"/>
                    <a:pt x="1424" y="695"/>
                  </a:cubicBezTo>
                  <a:cubicBezTo>
                    <a:pt x="1361" y="663"/>
                    <a:pt x="1299" y="642"/>
                    <a:pt x="1225" y="632"/>
                  </a:cubicBezTo>
                  <a:cubicBezTo>
                    <a:pt x="1216" y="631"/>
                    <a:pt x="1208" y="631"/>
                    <a:pt x="1199" y="631"/>
                  </a:cubicBezTo>
                  <a:cubicBezTo>
                    <a:pt x="1061" y="631"/>
                    <a:pt x="927" y="712"/>
                    <a:pt x="848" y="830"/>
                  </a:cubicBezTo>
                  <a:cubicBezTo>
                    <a:pt x="785" y="914"/>
                    <a:pt x="764" y="1030"/>
                    <a:pt x="754" y="1135"/>
                  </a:cubicBezTo>
                  <a:cubicBezTo>
                    <a:pt x="743" y="1218"/>
                    <a:pt x="743" y="1302"/>
                    <a:pt x="754" y="1386"/>
                  </a:cubicBezTo>
                  <a:cubicBezTo>
                    <a:pt x="743" y="1396"/>
                    <a:pt x="743" y="1407"/>
                    <a:pt x="743" y="1417"/>
                  </a:cubicBezTo>
                  <a:cubicBezTo>
                    <a:pt x="733" y="1428"/>
                    <a:pt x="722" y="1438"/>
                    <a:pt x="722" y="1449"/>
                  </a:cubicBezTo>
                  <a:cubicBezTo>
                    <a:pt x="712" y="1459"/>
                    <a:pt x="701" y="1470"/>
                    <a:pt x="701" y="1480"/>
                  </a:cubicBezTo>
                  <a:lnTo>
                    <a:pt x="639" y="1543"/>
                  </a:lnTo>
                  <a:cubicBezTo>
                    <a:pt x="618" y="1563"/>
                    <a:pt x="587" y="1584"/>
                    <a:pt x="566" y="1595"/>
                  </a:cubicBezTo>
                  <a:cubicBezTo>
                    <a:pt x="555" y="1616"/>
                    <a:pt x="534" y="1626"/>
                    <a:pt x="513" y="1637"/>
                  </a:cubicBezTo>
                  <a:cubicBezTo>
                    <a:pt x="482" y="1647"/>
                    <a:pt x="461" y="1658"/>
                    <a:pt x="429" y="1668"/>
                  </a:cubicBezTo>
                  <a:cubicBezTo>
                    <a:pt x="387" y="1679"/>
                    <a:pt x="356" y="1689"/>
                    <a:pt x="314" y="1700"/>
                  </a:cubicBezTo>
                  <a:cubicBezTo>
                    <a:pt x="283" y="1700"/>
                    <a:pt x="252" y="1710"/>
                    <a:pt x="220" y="1710"/>
                  </a:cubicBezTo>
                  <a:cubicBezTo>
                    <a:pt x="199" y="1721"/>
                    <a:pt x="178" y="1721"/>
                    <a:pt x="157" y="1721"/>
                  </a:cubicBezTo>
                  <a:lnTo>
                    <a:pt x="52" y="1721"/>
                  </a:lnTo>
                  <a:cubicBezTo>
                    <a:pt x="21" y="1721"/>
                    <a:pt x="0" y="1752"/>
                    <a:pt x="0" y="1784"/>
                  </a:cubicBezTo>
                  <a:cubicBezTo>
                    <a:pt x="0" y="1805"/>
                    <a:pt x="21" y="1836"/>
                    <a:pt x="52" y="1836"/>
                  </a:cubicBezTo>
                  <a:lnTo>
                    <a:pt x="157" y="1836"/>
                  </a:lnTo>
                  <a:cubicBezTo>
                    <a:pt x="199" y="1836"/>
                    <a:pt x="241" y="1826"/>
                    <a:pt x="283" y="1815"/>
                  </a:cubicBezTo>
                  <a:cubicBezTo>
                    <a:pt x="366" y="1805"/>
                    <a:pt x="450" y="1784"/>
                    <a:pt x="524" y="1742"/>
                  </a:cubicBezTo>
                  <a:cubicBezTo>
                    <a:pt x="566" y="1731"/>
                    <a:pt x="597" y="1710"/>
                    <a:pt x="628" y="1689"/>
                  </a:cubicBezTo>
                  <a:cubicBezTo>
                    <a:pt x="659" y="1668"/>
                    <a:pt x="691" y="1647"/>
                    <a:pt x="722" y="1616"/>
                  </a:cubicBezTo>
                  <a:cubicBezTo>
                    <a:pt x="743" y="1595"/>
                    <a:pt x="764" y="1574"/>
                    <a:pt x="775" y="1553"/>
                  </a:cubicBezTo>
                  <a:cubicBezTo>
                    <a:pt x="796" y="1626"/>
                    <a:pt x="806" y="1700"/>
                    <a:pt x="838" y="1763"/>
                  </a:cubicBezTo>
                  <a:lnTo>
                    <a:pt x="838" y="1773"/>
                  </a:lnTo>
                  <a:cubicBezTo>
                    <a:pt x="880" y="1878"/>
                    <a:pt x="932" y="1972"/>
                    <a:pt x="1005" y="2056"/>
                  </a:cubicBezTo>
                  <a:cubicBezTo>
                    <a:pt x="1057" y="2119"/>
                    <a:pt x="1131" y="2150"/>
                    <a:pt x="1204" y="2171"/>
                  </a:cubicBezTo>
                  <a:cubicBezTo>
                    <a:pt x="1225" y="2171"/>
                    <a:pt x="1257" y="2182"/>
                    <a:pt x="1278" y="2182"/>
                  </a:cubicBezTo>
                  <a:cubicBezTo>
                    <a:pt x="1309" y="2182"/>
                    <a:pt x="1341" y="2171"/>
                    <a:pt x="1361" y="2171"/>
                  </a:cubicBezTo>
                  <a:cubicBezTo>
                    <a:pt x="1434" y="2150"/>
                    <a:pt x="1487" y="2119"/>
                    <a:pt x="1529" y="2077"/>
                  </a:cubicBezTo>
                  <a:cubicBezTo>
                    <a:pt x="1539" y="2056"/>
                    <a:pt x="1550" y="2045"/>
                    <a:pt x="1560" y="2024"/>
                  </a:cubicBezTo>
                  <a:cubicBezTo>
                    <a:pt x="1571" y="2024"/>
                    <a:pt x="1581" y="2014"/>
                    <a:pt x="1581" y="2003"/>
                  </a:cubicBezTo>
                  <a:cubicBezTo>
                    <a:pt x="1613" y="1961"/>
                    <a:pt x="1644" y="1909"/>
                    <a:pt x="1665" y="1868"/>
                  </a:cubicBezTo>
                  <a:cubicBezTo>
                    <a:pt x="1697" y="1826"/>
                    <a:pt x="1707" y="1773"/>
                    <a:pt x="1738" y="1731"/>
                  </a:cubicBezTo>
                  <a:lnTo>
                    <a:pt x="1801" y="1637"/>
                  </a:lnTo>
                  <a:lnTo>
                    <a:pt x="1895" y="1512"/>
                  </a:lnTo>
                  <a:cubicBezTo>
                    <a:pt x="1916" y="1501"/>
                    <a:pt x="1937" y="1480"/>
                    <a:pt x="1948" y="1459"/>
                  </a:cubicBezTo>
                  <a:cubicBezTo>
                    <a:pt x="2000" y="1417"/>
                    <a:pt x="2063" y="1375"/>
                    <a:pt x="2115" y="1333"/>
                  </a:cubicBezTo>
                  <a:cubicBezTo>
                    <a:pt x="2125" y="1323"/>
                    <a:pt x="2136" y="1312"/>
                    <a:pt x="2157" y="1302"/>
                  </a:cubicBezTo>
                  <a:cubicBezTo>
                    <a:pt x="2178" y="1291"/>
                    <a:pt x="2188" y="1281"/>
                    <a:pt x="2209" y="1270"/>
                  </a:cubicBezTo>
                  <a:cubicBezTo>
                    <a:pt x="2251" y="1260"/>
                    <a:pt x="2304" y="1239"/>
                    <a:pt x="2356" y="1218"/>
                  </a:cubicBezTo>
                  <a:cubicBezTo>
                    <a:pt x="2388" y="1207"/>
                    <a:pt x="2419" y="1197"/>
                    <a:pt x="2450" y="1176"/>
                  </a:cubicBezTo>
                  <a:cubicBezTo>
                    <a:pt x="2481" y="1166"/>
                    <a:pt x="2523" y="1145"/>
                    <a:pt x="2555" y="1135"/>
                  </a:cubicBezTo>
                  <a:cubicBezTo>
                    <a:pt x="2597" y="1114"/>
                    <a:pt x="2639" y="1093"/>
                    <a:pt x="2681" y="1082"/>
                  </a:cubicBezTo>
                  <a:cubicBezTo>
                    <a:pt x="2723" y="1061"/>
                    <a:pt x="2754" y="1040"/>
                    <a:pt x="2796" y="1030"/>
                  </a:cubicBezTo>
                  <a:lnTo>
                    <a:pt x="3047" y="904"/>
                  </a:lnTo>
                  <a:cubicBezTo>
                    <a:pt x="3089" y="883"/>
                    <a:pt x="3131" y="862"/>
                    <a:pt x="3162" y="841"/>
                  </a:cubicBezTo>
                  <a:cubicBezTo>
                    <a:pt x="3204" y="820"/>
                    <a:pt x="3235" y="810"/>
                    <a:pt x="3267" y="789"/>
                  </a:cubicBezTo>
                  <a:cubicBezTo>
                    <a:pt x="3309" y="758"/>
                    <a:pt x="3340" y="737"/>
                    <a:pt x="3382" y="716"/>
                  </a:cubicBezTo>
                  <a:cubicBezTo>
                    <a:pt x="3424" y="684"/>
                    <a:pt x="3466" y="653"/>
                    <a:pt x="3508" y="632"/>
                  </a:cubicBezTo>
                  <a:cubicBezTo>
                    <a:pt x="3581" y="569"/>
                    <a:pt x="3654" y="506"/>
                    <a:pt x="3738" y="443"/>
                  </a:cubicBezTo>
                  <a:cubicBezTo>
                    <a:pt x="3749" y="423"/>
                    <a:pt x="3770" y="412"/>
                    <a:pt x="3791" y="391"/>
                  </a:cubicBezTo>
                  <a:cubicBezTo>
                    <a:pt x="3822" y="370"/>
                    <a:pt x="3854" y="339"/>
                    <a:pt x="3885" y="318"/>
                  </a:cubicBezTo>
                  <a:cubicBezTo>
                    <a:pt x="3905" y="297"/>
                    <a:pt x="3926" y="286"/>
                    <a:pt x="3937" y="265"/>
                  </a:cubicBezTo>
                  <a:cubicBezTo>
                    <a:pt x="3947" y="265"/>
                    <a:pt x="3947" y="255"/>
                    <a:pt x="3958" y="255"/>
                  </a:cubicBezTo>
                  <a:cubicBezTo>
                    <a:pt x="3958" y="255"/>
                    <a:pt x="3968" y="244"/>
                    <a:pt x="3968" y="234"/>
                  </a:cubicBezTo>
                  <a:cubicBezTo>
                    <a:pt x="4010" y="213"/>
                    <a:pt x="4042" y="181"/>
                    <a:pt x="4073" y="150"/>
                  </a:cubicBezTo>
                  <a:cubicBezTo>
                    <a:pt x="4084" y="139"/>
                    <a:pt x="4094" y="129"/>
                    <a:pt x="4105" y="129"/>
                  </a:cubicBezTo>
                  <a:cubicBezTo>
                    <a:pt x="4105" y="118"/>
                    <a:pt x="4105" y="118"/>
                    <a:pt x="4115" y="118"/>
                  </a:cubicBezTo>
                  <a:cubicBezTo>
                    <a:pt x="4126" y="108"/>
                    <a:pt x="4126" y="98"/>
                    <a:pt x="4136" y="77"/>
                  </a:cubicBezTo>
                  <a:lnTo>
                    <a:pt x="4136" y="56"/>
                  </a:lnTo>
                  <a:cubicBezTo>
                    <a:pt x="4147" y="25"/>
                    <a:pt x="4115" y="4"/>
                    <a:pt x="4094" y="4"/>
                  </a:cubicBezTo>
                  <a:cubicBezTo>
                    <a:pt x="4088" y="2"/>
                    <a:pt x="4083" y="1"/>
                    <a:pt x="4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5"/>
            <p:cNvSpPr/>
            <p:nvPr/>
          </p:nvSpPr>
          <p:spPr>
            <a:xfrm>
              <a:off x="4196325" y="4662900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5"/>
            <p:cNvSpPr/>
            <p:nvPr/>
          </p:nvSpPr>
          <p:spPr>
            <a:xfrm>
              <a:off x="4091375" y="4620750"/>
              <a:ext cx="194775" cy="308700"/>
            </a:xfrm>
            <a:custGeom>
              <a:avLst/>
              <a:gdLst/>
              <a:ahLst/>
              <a:cxnLst/>
              <a:rect l="l" t="t" r="r" b="b"/>
              <a:pathLst>
                <a:path w="7791" h="12348" extrusionOk="0">
                  <a:moveTo>
                    <a:pt x="7058" y="1"/>
                  </a:moveTo>
                  <a:cubicBezTo>
                    <a:pt x="7026" y="1"/>
                    <a:pt x="6995" y="1"/>
                    <a:pt x="6963" y="12"/>
                  </a:cubicBezTo>
                  <a:cubicBezTo>
                    <a:pt x="6900" y="12"/>
                    <a:pt x="6828" y="22"/>
                    <a:pt x="6765" y="43"/>
                  </a:cubicBezTo>
                  <a:cubicBezTo>
                    <a:pt x="6702" y="53"/>
                    <a:pt x="6639" y="74"/>
                    <a:pt x="6576" y="95"/>
                  </a:cubicBezTo>
                  <a:cubicBezTo>
                    <a:pt x="6461" y="126"/>
                    <a:pt x="6346" y="179"/>
                    <a:pt x="6230" y="231"/>
                  </a:cubicBezTo>
                  <a:cubicBezTo>
                    <a:pt x="6167" y="263"/>
                    <a:pt x="6105" y="284"/>
                    <a:pt x="6042" y="315"/>
                  </a:cubicBezTo>
                  <a:cubicBezTo>
                    <a:pt x="5979" y="357"/>
                    <a:pt x="5916" y="388"/>
                    <a:pt x="5853" y="419"/>
                  </a:cubicBezTo>
                  <a:cubicBezTo>
                    <a:pt x="5801" y="451"/>
                    <a:pt x="5739" y="482"/>
                    <a:pt x="5686" y="514"/>
                  </a:cubicBezTo>
                  <a:cubicBezTo>
                    <a:pt x="5634" y="545"/>
                    <a:pt x="5581" y="577"/>
                    <a:pt x="5518" y="619"/>
                  </a:cubicBezTo>
                  <a:cubicBezTo>
                    <a:pt x="5466" y="650"/>
                    <a:pt x="5403" y="692"/>
                    <a:pt x="5351" y="724"/>
                  </a:cubicBezTo>
                  <a:cubicBezTo>
                    <a:pt x="5288" y="765"/>
                    <a:pt x="5236" y="807"/>
                    <a:pt x="5173" y="859"/>
                  </a:cubicBezTo>
                  <a:cubicBezTo>
                    <a:pt x="5068" y="933"/>
                    <a:pt x="4964" y="1017"/>
                    <a:pt x="4859" y="1090"/>
                  </a:cubicBezTo>
                  <a:lnTo>
                    <a:pt x="4869" y="1090"/>
                  </a:lnTo>
                  <a:cubicBezTo>
                    <a:pt x="4629" y="1268"/>
                    <a:pt x="4419" y="1477"/>
                    <a:pt x="4210" y="1687"/>
                  </a:cubicBezTo>
                  <a:cubicBezTo>
                    <a:pt x="4178" y="1708"/>
                    <a:pt x="4157" y="1739"/>
                    <a:pt x="4136" y="1760"/>
                  </a:cubicBezTo>
                  <a:cubicBezTo>
                    <a:pt x="4073" y="1823"/>
                    <a:pt x="4010" y="1885"/>
                    <a:pt x="3958" y="1948"/>
                  </a:cubicBezTo>
                  <a:cubicBezTo>
                    <a:pt x="3770" y="2148"/>
                    <a:pt x="3592" y="2346"/>
                    <a:pt x="3424" y="2545"/>
                  </a:cubicBezTo>
                  <a:cubicBezTo>
                    <a:pt x="3340" y="2650"/>
                    <a:pt x="3246" y="2755"/>
                    <a:pt x="3163" y="2860"/>
                  </a:cubicBezTo>
                  <a:lnTo>
                    <a:pt x="3037" y="3016"/>
                  </a:lnTo>
                  <a:cubicBezTo>
                    <a:pt x="2995" y="3079"/>
                    <a:pt x="2953" y="3132"/>
                    <a:pt x="2911" y="3195"/>
                  </a:cubicBezTo>
                  <a:cubicBezTo>
                    <a:pt x="2880" y="3237"/>
                    <a:pt x="2849" y="3278"/>
                    <a:pt x="2828" y="3309"/>
                  </a:cubicBezTo>
                  <a:cubicBezTo>
                    <a:pt x="2796" y="3351"/>
                    <a:pt x="2775" y="3383"/>
                    <a:pt x="2754" y="3414"/>
                  </a:cubicBezTo>
                  <a:cubicBezTo>
                    <a:pt x="2691" y="3509"/>
                    <a:pt x="2628" y="3603"/>
                    <a:pt x="2576" y="3686"/>
                  </a:cubicBezTo>
                  <a:cubicBezTo>
                    <a:pt x="2472" y="3844"/>
                    <a:pt x="2377" y="4001"/>
                    <a:pt x="2283" y="4168"/>
                  </a:cubicBezTo>
                  <a:cubicBezTo>
                    <a:pt x="2147" y="4398"/>
                    <a:pt x="2011" y="4640"/>
                    <a:pt x="1885" y="4880"/>
                  </a:cubicBezTo>
                  <a:lnTo>
                    <a:pt x="1539" y="5571"/>
                  </a:lnTo>
                  <a:cubicBezTo>
                    <a:pt x="1424" y="5812"/>
                    <a:pt x="1309" y="6064"/>
                    <a:pt x="1204" y="6304"/>
                  </a:cubicBezTo>
                  <a:cubicBezTo>
                    <a:pt x="1162" y="6430"/>
                    <a:pt x="1110" y="6545"/>
                    <a:pt x="1068" y="6660"/>
                  </a:cubicBezTo>
                  <a:cubicBezTo>
                    <a:pt x="1027" y="6786"/>
                    <a:pt x="974" y="6922"/>
                    <a:pt x="932" y="7048"/>
                  </a:cubicBezTo>
                  <a:cubicBezTo>
                    <a:pt x="901" y="7174"/>
                    <a:pt x="859" y="7299"/>
                    <a:pt x="827" y="7414"/>
                  </a:cubicBezTo>
                  <a:cubicBezTo>
                    <a:pt x="785" y="7551"/>
                    <a:pt x="754" y="7676"/>
                    <a:pt x="712" y="7802"/>
                  </a:cubicBezTo>
                  <a:cubicBezTo>
                    <a:pt x="681" y="7938"/>
                    <a:pt x="650" y="8063"/>
                    <a:pt x="608" y="8200"/>
                  </a:cubicBezTo>
                  <a:cubicBezTo>
                    <a:pt x="587" y="8315"/>
                    <a:pt x="555" y="8440"/>
                    <a:pt x="524" y="8566"/>
                  </a:cubicBezTo>
                  <a:cubicBezTo>
                    <a:pt x="471" y="8817"/>
                    <a:pt x="429" y="9079"/>
                    <a:pt x="387" y="9331"/>
                  </a:cubicBezTo>
                  <a:cubicBezTo>
                    <a:pt x="335" y="9603"/>
                    <a:pt x="294" y="9864"/>
                    <a:pt x="262" y="10127"/>
                  </a:cubicBezTo>
                  <a:cubicBezTo>
                    <a:pt x="220" y="10388"/>
                    <a:pt x="189" y="10639"/>
                    <a:pt x="157" y="10901"/>
                  </a:cubicBezTo>
                  <a:cubicBezTo>
                    <a:pt x="136" y="11111"/>
                    <a:pt x="105" y="11320"/>
                    <a:pt x="73" y="11530"/>
                  </a:cubicBezTo>
                  <a:cubicBezTo>
                    <a:pt x="52" y="11718"/>
                    <a:pt x="0" y="11959"/>
                    <a:pt x="63" y="12147"/>
                  </a:cubicBezTo>
                  <a:cubicBezTo>
                    <a:pt x="105" y="12295"/>
                    <a:pt x="242" y="12348"/>
                    <a:pt x="381" y="12348"/>
                  </a:cubicBezTo>
                  <a:cubicBezTo>
                    <a:pt x="449" y="12348"/>
                    <a:pt x="517" y="12335"/>
                    <a:pt x="576" y="12315"/>
                  </a:cubicBezTo>
                  <a:cubicBezTo>
                    <a:pt x="806" y="12231"/>
                    <a:pt x="1027" y="12095"/>
                    <a:pt x="1236" y="11969"/>
                  </a:cubicBezTo>
                  <a:lnTo>
                    <a:pt x="1581" y="11749"/>
                  </a:lnTo>
                  <a:cubicBezTo>
                    <a:pt x="1697" y="11676"/>
                    <a:pt x="1811" y="11592"/>
                    <a:pt x="1927" y="11509"/>
                  </a:cubicBezTo>
                  <a:cubicBezTo>
                    <a:pt x="2409" y="11174"/>
                    <a:pt x="2911" y="10828"/>
                    <a:pt x="3330" y="10409"/>
                  </a:cubicBezTo>
                  <a:cubicBezTo>
                    <a:pt x="3582" y="10158"/>
                    <a:pt x="4010" y="9666"/>
                    <a:pt x="3875" y="9268"/>
                  </a:cubicBezTo>
                  <a:cubicBezTo>
                    <a:pt x="3864" y="9247"/>
                    <a:pt x="3843" y="9215"/>
                    <a:pt x="3833" y="9194"/>
                  </a:cubicBezTo>
                  <a:cubicBezTo>
                    <a:pt x="3801" y="9131"/>
                    <a:pt x="3749" y="9079"/>
                    <a:pt x="3686" y="9038"/>
                  </a:cubicBezTo>
                  <a:cubicBezTo>
                    <a:pt x="3623" y="9006"/>
                    <a:pt x="3550" y="8975"/>
                    <a:pt x="3487" y="8964"/>
                  </a:cubicBezTo>
                  <a:cubicBezTo>
                    <a:pt x="3424" y="8954"/>
                    <a:pt x="3351" y="8943"/>
                    <a:pt x="3288" y="8943"/>
                  </a:cubicBezTo>
                  <a:cubicBezTo>
                    <a:pt x="3225" y="8943"/>
                    <a:pt x="3163" y="8943"/>
                    <a:pt x="3100" y="8954"/>
                  </a:cubicBezTo>
                  <a:lnTo>
                    <a:pt x="2911" y="8985"/>
                  </a:lnTo>
                  <a:cubicBezTo>
                    <a:pt x="2859" y="8996"/>
                    <a:pt x="2796" y="9006"/>
                    <a:pt x="2744" y="9017"/>
                  </a:cubicBezTo>
                  <a:cubicBezTo>
                    <a:pt x="2932" y="8922"/>
                    <a:pt x="3121" y="8817"/>
                    <a:pt x="3298" y="8723"/>
                  </a:cubicBezTo>
                  <a:cubicBezTo>
                    <a:pt x="3403" y="8661"/>
                    <a:pt x="3519" y="8598"/>
                    <a:pt x="3623" y="8535"/>
                  </a:cubicBezTo>
                  <a:cubicBezTo>
                    <a:pt x="3738" y="8472"/>
                    <a:pt x="3843" y="8409"/>
                    <a:pt x="3958" y="8346"/>
                  </a:cubicBezTo>
                  <a:cubicBezTo>
                    <a:pt x="4084" y="8273"/>
                    <a:pt x="4210" y="8189"/>
                    <a:pt x="4325" y="8116"/>
                  </a:cubicBezTo>
                  <a:cubicBezTo>
                    <a:pt x="4440" y="8042"/>
                    <a:pt x="4545" y="7980"/>
                    <a:pt x="4650" y="7907"/>
                  </a:cubicBezTo>
                  <a:cubicBezTo>
                    <a:pt x="4764" y="7833"/>
                    <a:pt x="4869" y="7760"/>
                    <a:pt x="4974" y="7676"/>
                  </a:cubicBezTo>
                  <a:cubicBezTo>
                    <a:pt x="5089" y="7593"/>
                    <a:pt x="5194" y="7509"/>
                    <a:pt x="5309" y="7425"/>
                  </a:cubicBezTo>
                  <a:cubicBezTo>
                    <a:pt x="5403" y="7351"/>
                    <a:pt x="5508" y="7268"/>
                    <a:pt x="5602" y="7184"/>
                  </a:cubicBezTo>
                  <a:cubicBezTo>
                    <a:pt x="5697" y="7090"/>
                    <a:pt x="5790" y="6995"/>
                    <a:pt x="5895" y="6901"/>
                  </a:cubicBezTo>
                  <a:cubicBezTo>
                    <a:pt x="5979" y="6807"/>
                    <a:pt x="6074" y="6723"/>
                    <a:pt x="6146" y="6618"/>
                  </a:cubicBezTo>
                  <a:cubicBezTo>
                    <a:pt x="6230" y="6514"/>
                    <a:pt x="6314" y="6409"/>
                    <a:pt x="6377" y="6294"/>
                  </a:cubicBezTo>
                  <a:cubicBezTo>
                    <a:pt x="6409" y="6241"/>
                    <a:pt x="6440" y="6189"/>
                    <a:pt x="6461" y="6137"/>
                  </a:cubicBezTo>
                  <a:cubicBezTo>
                    <a:pt x="6472" y="6095"/>
                    <a:pt x="6492" y="6053"/>
                    <a:pt x="6502" y="6011"/>
                  </a:cubicBezTo>
                  <a:cubicBezTo>
                    <a:pt x="6534" y="5885"/>
                    <a:pt x="6544" y="5760"/>
                    <a:pt x="6523" y="5634"/>
                  </a:cubicBezTo>
                  <a:cubicBezTo>
                    <a:pt x="6513" y="5561"/>
                    <a:pt x="6492" y="5498"/>
                    <a:pt x="6461" y="5435"/>
                  </a:cubicBezTo>
                  <a:cubicBezTo>
                    <a:pt x="6440" y="5394"/>
                    <a:pt x="6409" y="5352"/>
                    <a:pt x="6377" y="5320"/>
                  </a:cubicBezTo>
                  <a:cubicBezTo>
                    <a:pt x="6335" y="5268"/>
                    <a:pt x="6283" y="5215"/>
                    <a:pt x="6220" y="5184"/>
                  </a:cubicBezTo>
                  <a:cubicBezTo>
                    <a:pt x="6178" y="5163"/>
                    <a:pt x="6136" y="5142"/>
                    <a:pt x="6095" y="5131"/>
                  </a:cubicBezTo>
                  <a:cubicBezTo>
                    <a:pt x="6032" y="5110"/>
                    <a:pt x="5958" y="5100"/>
                    <a:pt x="5895" y="5100"/>
                  </a:cubicBezTo>
                  <a:cubicBezTo>
                    <a:pt x="5864" y="5095"/>
                    <a:pt x="5832" y="5092"/>
                    <a:pt x="5800" y="5092"/>
                  </a:cubicBezTo>
                  <a:cubicBezTo>
                    <a:pt x="5767" y="5092"/>
                    <a:pt x="5733" y="5095"/>
                    <a:pt x="5697" y="5100"/>
                  </a:cubicBezTo>
                  <a:cubicBezTo>
                    <a:pt x="5571" y="5121"/>
                    <a:pt x="5455" y="5163"/>
                    <a:pt x="5341" y="5205"/>
                  </a:cubicBezTo>
                  <a:cubicBezTo>
                    <a:pt x="5099" y="5299"/>
                    <a:pt x="4869" y="5425"/>
                    <a:pt x="4650" y="5550"/>
                  </a:cubicBezTo>
                  <a:cubicBezTo>
                    <a:pt x="4576" y="5582"/>
                    <a:pt x="4513" y="5624"/>
                    <a:pt x="4450" y="5666"/>
                  </a:cubicBezTo>
                  <a:lnTo>
                    <a:pt x="4545" y="5571"/>
                  </a:lnTo>
                  <a:cubicBezTo>
                    <a:pt x="4650" y="5477"/>
                    <a:pt x="4743" y="5383"/>
                    <a:pt x="4838" y="5289"/>
                  </a:cubicBezTo>
                  <a:cubicBezTo>
                    <a:pt x="5037" y="5100"/>
                    <a:pt x="5225" y="4912"/>
                    <a:pt x="5414" y="4713"/>
                  </a:cubicBezTo>
                  <a:cubicBezTo>
                    <a:pt x="5497" y="4619"/>
                    <a:pt x="5592" y="4524"/>
                    <a:pt x="5676" y="4430"/>
                  </a:cubicBezTo>
                  <a:cubicBezTo>
                    <a:pt x="5759" y="4347"/>
                    <a:pt x="5843" y="4252"/>
                    <a:pt x="5927" y="4168"/>
                  </a:cubicBezTo>
                  <a:cubicBezTo>
                    <a:pt x="6095" y="3959"/>
                    <a:pt x="6272" y="3760"/>
                    <a:pt x="6430" y="3551"/>
                  </a:cubicBezTo>
                  <a:lnTo>
                    <a:pt x="6419" y="3551"/>
                  </a:lnTo>
                  <a:cubicBezTo>
                    <a:pt x="6440" y="3530"/>
                    <a:pt x="6461" y="3498"/>
                    <a:pt x="6482" y="3467"/>
                  </a:cubicBezTo>
                  <a:lnTo>
                    <a:pt x="6482" y="3477"/>
                  </a:lnTo>
                  <a:cubicBezTo>
                    <a:pt x="6618" y="3289"/>
                    <a:pt x="6765" y="3100"/>
                    <a:pt x="6890" y="2891"/>
                  </a:cubicBezTo>
                  <a:cubicBezTo>
                    <a:pt x="6963" y="2786"/>
                    <a:pt x="7026" y="2681"/>
                    <a:pt x="7100" y="2566"/>
                  </a:cubicBezTo>
                  <a:cubicBezTo>
                    <a:pt x="7152" y="2472"/>
                    <a:pt x="7204" y="2367"/>
                    <a:pt x="7256" y="2262"/>
                  </a:cubicBezTo>
                  <a:cubicBezTo>
                    <a:pt x="7382" y="2032"/>
                    <a:pt x="7498" y="1781"/>
                    <a:pt x="7591" y="1540"/>
                  </a:cubicBezTo>
                  <a:cubicBezTo>
                    <a:pt x="7623" y="1477"/>
                    <a:pt x="7644" y="1425"/>
                    <a:pt x="7665" y="1362"/>
                  </a:cubicBezTo>
                  <a:cubicBezTo>
                    <a:pt x="7686" y="1299"/>
                    <a:pt x="7707" y="1236"/>
                    <a:pt x="7728" y="1163"/>
                  </a:cubicBezTo>
                  <a:cubicBezTo>
                    <a:pt x="7738" y="1111"/>
                    <a:pt x="7759" y="1048"/>
                    <a:pt x="7770" y="985"/>
                  </a:cubicBezTo>
                  <a:cubicBezTo>
                    <a:pt x="7780" y="901"/>
                    <a:pt x="7791" y="817"/>
                    <a:pt x="7791" y="734"/>
                  </a:cubicBezTo>
                  <a:cubicBezTo>
                    <a:pt x="7791" y="650"/>
                    <a:pt x="7791" y="566"/>
                    <a:pt x="7770" y="493"/>
                  </a:cubicBezTo>
                  <a:cubicBezTo>
                    <a:pt x="7749" y="419"/>
                    <a:pt x="7728" y="357"/>
                    <a:pt x="7686" y="305"/>
                  </a:cubicBezTo>
                  <a:cubicBezTo>
                    <a:pt x="7623" y="189"/>
                    <a:pt x="7508" y="95"/>
                    <a:pt x="7382" y="53"/>
                  </a:cubicBezTo>
                  <a:cubicBezTo>
                    <a:pt x="7309" y="32"/>
                    <a:pt x="7235" y="22"/>
                    <a:pt x="7152" y="12"/>
                  </a:cubicBezTo>
                  <a:cubicBezTo>
                    <a:pt x="7121" y="1"/>
                    <a:pt x="7089" y="1"/>
                    <a:pt x="7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5"/>
            <p:cNvSpPr/>
            <p:nvPr/>
          </p:nvSpPr>
          <p:spPr>
            <a:xfrm>
              <a:off x="4198950" y="4714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5"/>
            <p:cNvSpPr/>
            <p:nvPr/>
          </p:nvSpPr>
          <p:spPr>
            <a:xfrm>
              <a:off x="4095550" y="4630800"/>
              <a:ext cx="182750" cy="298350"/>
            </a:xfrm>
            <a:custGeom>
              <a:avLst/>
              <a:gdLst/>
              <a:ahLst/>
              <a:cxnLst/>
              <a:rect l="l" t="t" r="r" b="b"/>
              <a:pathLst>
                <a:path w="7310" h="11934" extrusionOk="0">
                  <a:moveTo>
                    <a:pt x="657" y="10269"/>
                  </a:moveTo>
                  <a:lnTo>
                    <a:pt x="657" y="10269"/>
                  </a:lnTo>
                  <a:cubicBezTo>
                    <a:pt x="650" y="10271"/>
                    <a:pt x="650" y="10279"/>
                    <a:pt x="650" y="10279"/>
                  </a:cubicBezTo>
                  <a:cubicBezTo>
                    <a:pt x="653" y="10276"/>
                    <a:pt x="655" y="10273"/>
                    <a:pt x="657" y="10269"/>
                  </a:cubicBezTo>
                  <a:close/>
                  <a:moveTo>
                    <a:pt x="7208" y="1"/>
                  </a:moveTo>
                  <a:cubicBezTo>
                    <a:pt x="7199" y="1"/>
                    <a:pt x="7191" y="3"/>
                    <a:pt x="7184" y="7"/>
                  </a:cubicBezTo>
                  <a:cubicBezTo>
                    <a:pt x="7142" y="17"/>
                    <a:pt x="7121" y="38"/>
                    <a:pt x="7089" y="59"/>
                  </a:cubicBezTo>
                  <a:cubicBezTo>
                    <a:pt x="7068" y="80"/>
                    <a:pt x="7048" y="91"/>
                    <a:pt x="7017" y="112"/>
                  </a:cubicBezTo>
                  <a:cubicBezTo>
                    <a:pt x="6975" y="143"/>
                    <a:pt x="6922" y="185"/>
                    <a:pt x="6880" y="217"/>
                  </a:cubicBezTo>
                  <a:cubicBezTo>
                    <a:pt x="6775" y="290"/>
                    <a:pt x="6681" y="373"/>
                    <a:pt x="6587" y="447"/>
                  </a:cubicBezTo>
                  <a:cubicBezTo>
                    <a:pt x="6493" y="531"/>
                    <a:pt x="6398" y="604"/>
                    <a:pt x="6305" y="688"/>
                  </a:cubicBezTo>
                  <a:cubicBezTo>
                    <a:pt x="6221" y="771"/>
                    <a:pt x="6126" y="866"/>
                    <a:pt x="6032" y="950"/>
                  </a:cubicBezTo>
                  <a:cubicBezTo>
                    <a:pt x="5948" y="1034"/>
                    <a:pt x="5865" y="1106"/>
                    <a:pt x="5781" y="1201"/>
                  </a:cubicBezTo>
                  <a:lnTo>
                    <a:pt x="5781" y="1190"/>
                  </a:lnTo>
                  <a:cubicBezTo>
                    <a:pt x="5760" y="1211"/>
                    <a:pt x="5739" y="1232"/>
                    <a:pt x="5728" y="1253"/>
                  </a:cubicBezTo>
                  <a:lnTo>
                    <a:pt x="5519" y="1462"/>
                  </a:lnTo>
                  <a:cubicBezTo>
                    <a:pt x="5446" y="1536"/>
                    <a:pt x="5372" y="1609"/>
                    <a:pt x="5309" y="1693"/>
                  </a:cubicBezTo>
                  <a:cubicBezTo>
                    <a:pt x="5163" y="1839"/>
                    <a:pt x="5016" y="1986"/>
                    <a:pt x="4880" y="2143"/>
                  </a:cubicBezTo>
                  <a:lnTo>
                    <a:pt x="4629" y="2426"/>
                  </a:lnTo>
                  <a:cubicBezTo>
                    <a:pt x="4555" y="2520"/>
                    <a:pt x="4472" y="2614"/>
                    <a:pt x="4399" y="2709"/>
                  </a:cubicBezTo>
                  <a:cubicBezTo>
                    <a:pt x="4241" y="2907"/>
                    <a:pt x="4085" y="3117"/>
                    <a:pt x="3938" y="3326"/>
                  </a:cubicBezTo>
                  <a:cubicBezTo>
                    <a:pt x="3864" y="3431"/>
                    <a:pt x="3781" y="3526"/>
                    <a:pt x="3708" y="3630"/>
                  </a:cubicBezTo>
                  <a:cubicBezTo>
                    <a:pt x="3634" y="3745"/>
                    <a:pt x="3561" y="3850"/>
                    <a:pt x="3487" y="3965"/>
                  </a:cubicBezTo>
                  <a:cubicBezTo>
                    <a:pt x="3352" y="4175"/>
                    <a:pt x="3226" y="4384"/>
                    <a:pt x="3100" y="4594"/>
                  </a:cubicBezTo>
                  <a:cubicBezTo>
                    <a:pt x="3038" y="4708"/>
                    <a:pt x="2964" y="4813"/>
                    <a:pt x="2901" y="4929"/>
                  </a:cubicBezTo>
                  <a:cubicBezTo>
                    <a:pt x="2838" y="5033"/>
                    <a:pt x="2786" y="5148"/>
                    <a:pt x="2723" y="5264"/>
                  </a:cubicBezTo>
                  <a:cubicBezTo>
                    <a:pt x="2608" y="5483"/>
                    <a:pt x="2503" y="5714"/>
                    <a:pt x="2388" y="5934"/>
                  </a:cubicBezTo>
                  <a:cubicBezTo>
                    <a:pt x="2336" y="6060"/>
                    <a:pt x="2273" y="6174"/>
                    <a:pt x="2221" y="6290"/>
                  </a:cubicBezTo>
                  <a:cubicBezTo>
                    <a:pt x="2168" y="6416"/>
                    <a:pt x="2116" y="6530"/>
                    <a:pt x="2063" y="6656"/>
                  </a:cubicBezTo>
                  <a:cubicBezTo>
                    <a:pt x="2011" y="6772"/>
                    <a:pt x="1970" y="6897"/>
                    <a:pt x="1928" y="7012"/>
                  </a:cubicBezTo>
                  <a:cubicBezTo>
                    <a:pt x="1875" y="7138"/>
                    <a:pt x="1833" y="7253"/>
                    <a:pt x="1791" y="7379"/>
                  </a:cubicBezTo>
                  <a:cubicBezTo>
                    <a:pt x="1770" y="7421"/>
                    <a:pt x="1749" y="7473"/>
                    <a:pt x="1728" y="7526"/>
                  </a:cubicBezTo>
                  <a:lnTo>
                    <a:pt x="1728" y="7515"/>
                  </a:lnTo>
                  <a:cubicBezTo>
                    <a:pt x="1655" y="7714"/>
                    <a:pt x="1572" y="7923"/>
                    <a:pt x="1498" y="8133"/>
                  </a:cubicBezTo>
                  <a:lnTo>
                    <a:pt x="1498" y="8122"/>
                  </a:lnTo>
                  <a:cubicBezTo>
                    <a:pt x="1498" y="8133"/>
                    <a:pt x="1488" y="8133"/>
                    <a:pt x="1488" y="8143"/>
                  </a:cubicBezTo>
                  <a:cubicBezTo>
                    <a:pt x="1488" y="8143"/>
                    <a:pt x="1488" y="8154"/>
                    <a:pt x="1477" y="8164"/>
                  </a:cubicBezTo>
                  <a:cubicBezTo>
                    <a:pt x="1477" y="8175"/>
                    <a:pt x="1467" y="8196"/>
                    <a:pt x="1467" y="8206"/>
                  </a:cubicBezTo>
                  <a:cubicBezTo>
                    <a:pt x="1467" y="8206"/>
                    <a:pt x="1456" y="8217"/>
                    <a:pt x="1456" y="8227"/>
                  </a:cubicBezTo>
                  <a:cubicBezTo>
                    <a:pt x="1456" y="8227"/>
                    <a:pt x="1456" y="8238"/>
                    <a:pt x="1446" y="8238"/>
                  </a:cubicBezTo>
                  <a:lnTo>
                    <a:pt x="1446" y="8248"/>
                  </a:lnTo>
                  <a:cubicBezTo>
                    <a:pt x="1446" y="8259"/>
                    <a:pt x="1435" y="8269"/>
                    <a:pt x="1435" y="8269"/>
                  </a:cubicBezTo>
                  <a:cubicBezTo>
                    <a:pt x="1372" y="8426"/>
                    <a:pt x="1309" y="8573"/>
                    <a:pt x="1247" y="8729"/>
                  </a:cubicBezTo>
                  <a:cubicBezTo>
                    <a:pt x="1142" y="8981"/>
                    <a:pt x="1048" y="9232"/>
                    <a:pt x="953" y="9494"/>
                  </a:cubicBezTo>
                  <a:cubicBezTo>
                    <a:pt x="870" y="9725"/>
                    <a:pt x="776" y="9965"/>
                    <a:pt x="692" y="10195"/>
                  </a:cubicBezTo>
                  <a:cubicBezTo>
                    <a:pt x="681" y="10206"/>
                    <a:pt x="681" y="10206"/>
                    <a:pt x="681" y="10216"/>
                  </a:cubicBezTo>
                  <a:lnTo>
                    <a:pt x="681" y="10206"/>
                  </a:lnTo>
                  <a:cubicBezTo>
                    <a:pt x="671" y="10227"/>
                    <a:pt x="671" y="10237"/>
                    <a:pt x="660" y="10258"/>
                  </a:cubicBezTo>
                  <a:lnTo>
                    <a:pt x="660" y="10248"/>
                  </a:lnTo>
                  <a:cubicBezTo>
                    <a:pt x="660" y="10255"/>
                    <a:pt x="660" y="10262"/>
                    <a:pt x="657" y="10269"/>
                  </a:cubicBezTo>
                  <a:lnTo>
                    <a:pt x="657" y="10269"/>
                  </a:lnTo>
                  <a:cubicBezTo>
                    <a:pt x="658" y="10269"/>
                    <a:pt x="659" y="10269"/>
                    <a:pt x="660" y="10269"/>
                  </a:cubicBezTo>
                  <a:cubicBezTo>
                    <a:pt x="650" y="10279"/>
                    <a:pt x="650" y="10290"/>
                    <a:pt x="650" y="10290"/>
                  </a:cubicBezTo>
                  <a:cubicBezTo>
                    <a:pt x="650" y="10300"/>
                    <a:pt x="650" y="10300"/>
                    <a:pt x="639" y="10300"/>
                  </a:cubicBezTo>
                  <a:lnTo>
                    <a:pt x="650" y="10300"/>
                  </a:lnTo>
                  <a:cubicBezTo>
                    <a:pt x="629" y="10332"/>
                    <a:pt x="608" y="10374"/>
                    <a:pt x="597" y="10416"/>
                  </a:cubicBezTo>
                  <a:cubicBezTo>
                    <a:pt x="493" y="10646"/>
                    <a:pt x="388" y="10876"/>
                    <a:pt x="294" y="11117"/>
                  </a:cubicBezTo>
                  <a:cubicBezTo>
                    <a:pt x="283" y="11128"/>
                    <a:pt x="283" y="11149"/>
                    <a:pt x="273" y="11170"/>
                  </a:cubicBezTo>
                  <a:cubicBezTo>
                    <a:pt x="231" y="11221"/>
                    <a:pt x="199" y="11274"/>
                    <a:pt x="158" y="11337"/>
                  </a:cubicBezTo>
                  <a:cubicBezTo>
                    <a:pt x="116" y="11421"/>
                    <a:pt x="74" y="11505"/>
                    <a:pt x="53" y="11588"/>
                  </a:cubicBezTo>
                  <a:cubicBezTo>
                    <a:pt x="43" y="11609"/>
                    <a:pt x="32" y="11630"/>
                    <a:pt x="32" y="11661"/>
                  </a:cubicBezTo>
                  <a:cubicBezTo>
                    <a:pt x="43" y="11672"/>
                    <a:pt x="53" y="11693"/>
                    <a:pt x="64" y="11703"/>
                  </a:cubicBezTo>
                  <a:cubicBezTo>
                    <a:pt x="53" y="11735"/>
                    <a:pt x="43" y="11777"/>
                    <a:pt x="22" y="11819"/>
                  </a:cubicBezTo>
                  <a:cubicBezTo>
                    <a:pt x="22" y="11829"/>
                    <a:pt x="11" y="11840"/>
                    <a:pt x="1" y="11861"/>
                  </a:cubicBezTo>
                  <a:cubicBezTo>
                    <a:pt x="2" y="11861"/>
                    <a:pt x="3" y="11860"/>
                    <a:pt x="4" y="11860"/>
                  </a:cubicBezTo>
                  <a:lnTo>
                    <a:pt x="4" y="11860"/>
                  </a:lnTo>
                  <a:cubicBezTo>
                    <a:pt x="1" y="11867"/>
                    <a:pt x="1" y="11874"/>
                    <a:pt x="1" y="11882"/>
                  </a:cubicBezTo>
                  <a:cubicBezTo>
                    <a:pt x="1" y="11902"/>
                    <a:pt x="11" y="11923"/>
                    <a:pt x="32" y="11933"/>
                  </a:cubicBezTo>
                  <a:lnTo>
                    <a:pt x="85" y="11933"/>
                  </a:lnTo>
                  <a:lnTo>
                    <a:pt x="116" y="11902"/>
                  </a:lnTo>
                  <a:lnTo>
                    <a:pt x="116" y="11871"/>
                  </a:lnTo>
                  <a:cubicBezTo>
                    <a:pt x="148" y="11808"/>
                    <a:pt x="168" y="11735"/>
                    <a:pt x="199" y="11661"/>
                  </a:cubicBezTo>
                  <a:cubicBezTo>
                    <a:pt x="220" y="11577"/>
                    <a:pt x="252" y="11505"/>
                    <a:pt x="283" y="11421"/>
                  </a:cubicBezTo>
                  <a:cubicBezTo>
                    <a:pt x="304" y="11368"/>
                    <a:pt x="325" y="11326"/>
                    <a:pt x="346" y="11274"/>
                  </a:cubicBezTo>
                  <a:cubicBezTo>
                    <a:pt x="420" y="11180"/>
                    <a:pt x="504" y="11096"/>
                    <a:pt x="576" y="11012"/>
                  </a:cubicBezTo>
                  <a:cubicBezTo>
                    <a:pt x="671" y="10897"/>
                    <a:pt x="765" y="10793"/>
                    <a:pt x="870" y="10688"/>
                  </a:cubicBezTo>
                  <a:cubicBezTo>
                    <a:pt x="901" y="10656"/>
                    <a:pt x="943" y="10614"/>
                    <a:pt x="985" y="10583"/>
                  </a:cubicBezTo>
                  <a:cubicBezTo>
                    <a:pt x="1027" y="10541"/>
                    <a:pt x="1069" y="10509"/>
                    <a:pt x="1111" y="10478"/>
                  </a:cubicBezTo>
                  <a:cubicBezTo>
                    <a:pt x="1414" y="10237"/>
                    <a:pt x="1728" y="10018"/>
                    <a:pt x="2053" y="9808"/>
                  </a:cubicBezTo>
                  <a:lnTo>
                    <a:pt x="2398" y="9620"/>
                  </a:lnTo>
                  <a:cubicBezTo>
                    <a:pt x="2514" y="9546"/>
                    <a:pt x="2629" y="9483"/>
                    <a:pt x="2744" y="9431"/>
                  </a:cubicBezTo>
                  <a:cubicBezTo>
                    <a:pt x="2775" y="9420"/>
                    <a:pt x="2807" y="9410"/>
                    <a:pt x="2849" y="9389"/>
                  </a:cubicBezTo>
                  <a:cubicBezTo>
                    <a:pt x="2870" y="9379"/>
                    <a:pt x="2901" y="9358"/>
                    <a:pt x="2912" y="9337"/>
                  </a:cubicBezTo>
                  <a:cubicBezTo>
                    <a:pt x="2922" y="9306"/>
                    <a:pt x="2922" y="9274"/>
                    <a:pt x="2912" y="9243"/>
                  </a:cubicBezTo>
                  <a:cubicBezTo>
                    <a:pt x="2901" y="9211"/>
                    <a:pt x="2880" y="9190"/>
                    <a:pt x="2859" y="9169"/>
                  </a:cubicBezTo>
                  <a:cubicBezTo>
                    <a:pt x="2844" y="9164"/>
                    <a:pt x="2828" y="9162"/>
                    <a:pt x="2812" y="9162"/>
                  </a:cubicBezTo>
                  <a:cubicBezTo>
                    <a:pt x="2797" y="9162"/>
                    <a:pt x="2781" y="9164"/>
                    <a:pt x="2765" y="9169"/>
                  </a:cubicBezTo>
                  <a:cubicBezTo>
                    <a:pt x="2661" y="9201"/>
                    <a:pt x="2566" y="9253"/>
                    <a:pt x="2472" y="9306"/>
                  </a:cubicBezTo>
                  <a:lnTo>
                    <a:pt x="2221" y="9462"/>
                  </a:lnTo>
                  <a:cubicBezTo>
                    <a:pt x="2137" y="9504"/>
                    <a:pt x="2053" y="9557"/>
                    <a:pt x="1970" y="9609"/>
                  </a:cubicBezTo>
                  <a:cubicBezTo>
                    <a:pt x="1886" y="9662"/>
                    <a:pt x="1812" y="9714"/>
                    <a:pt x="1739" y="9766"/>
                  </a:cubicBezTo>
                  <a:lnTo>
                    <a:pt x="1519" y="9923"/>
                  </a:lnTo>
                  <a:lnTo>
                    <a:pt x="1278" y="10103"/>
                  </a:lnTo>
                  <a:lnTo>
                    <a:pt x="1278" y="10103"/>
                  </a:lnTo>
                  <a:cubicBezTo>
                    <a:pt x="1278" y="10103"/>
                    <a:pt x="1278" y="10102"/>
                    <a:pt x="1278" y="10101"/>
                  </a:cubicBezTo>
                  <a:lnTo>
                    <a:pt x="1278" y="10101"/>
                  </a:lnTo>
                  <a:lnTo>
                    <a:pt x="1121" y="10227"/>
                  </a:lnTo>
                  <a:cubicBezTo>
                    <a:pt x="1037" y="10290"/>
                    <a:pt x="964" y="10363"/>
                    <a:pt x="891" y="10426"/>
                  </a:cubicBezTo>
                  <a:cubicBezTo>
                    <a:pt x="818" y="10499"/>
                    <a:pt x="755" y="10572"/>
                    <a:pt x="681" y="10646"/>
                  </a:cubicBezTo>
                  <a:cubicBezTo>
                    <a:pt x="639" y="10698"/>
                    <a:pt x="587" y="10761"/>
                    <a:pt x="535" y="10824"/>
                  </a:cubicBezTo>
                  <a:lnTo>
                    <a:pt x="597" y="10698"/>
                  </a:lnTo>
                  <a:cubicBezTo>
                    <a:pt x="639" y="10583"/>
                    <a:pt x="692" y="10468"/>
                    <a:pt x="744" y="10353"/>
                  </a:cubicBezTo>
                  <a:cubicBezTo>
                    <a:pt x="797" y="10227"/>
                    <a:pt x="839" y="10091"/>
                    <a:pt x="891" y="9965"/>
                  </a:cubicBezTo>
                  <a:cubicBezTo>
                    <a:pt x="985" y="9735"/>
                    <a:pt x="1069" y="9494"/>
                    <a:pt x="1163" y="9264"/>
                  </a:cubicBezTo>
                  <a:cubicBezTo>
                    <a:pt x="1163" y="9253"/>
                    <a:pt x="1163" y="9253"/>
                    <a:pt x="1174" y="9243"/>
                  </a:cubicBezTo>
                  <a:cubicBezTo>
                    <a:pt x="1184" y="9201"/>
                    <a:pt x="1195" y="9159"/>
                    <a:pt x="1216" y="9127"/>
                  </a:cubicBezTo>
                  <a:cubicBezTo>
                    <a:pt x="1257" y="9033"/>
                    <a:pt x="1288" y="8950"/>
                    <a:pt x="1330" y="8855"/>
                  </a:cubicBezTo>
                  <a:cubicBezTo>
                    <a:pt x="1372" y="8761"/>
                    <a:pt x="1414" y="8667"/>
                    <a:pt x="1456" y="8562"/>
                  </a:cubicBezTo>
                  <a:cubicBezTo>
                    <a:pt x="1488" y="8478"/>
                    <a:pt x="1519" y="8394"/>
                    <a:pt x="1561" y="8311"/>
                  </a:cubicBezTo>
                  <a:cubicBezTo>
                    <a:pt x="1582" y="8311"/>
                    <a:pt x="1603" y="8290"/>
                    <a:pt x="1603" y="8269"/>
                  </a:cubicBezTo>
                  <a:lnTo>
                    <a:pt x="1603" y="8280"/>
                  </a:lnTo>
                  <a:cubicBezTo>
                    <a:pt x="1644" y="8217"/>
                    <a:pt x="1686" y="8164"/>
                    <a:pt x="1728" y="8101"/>
                  </a:cubicBezTo>
                  <a:cubicBezTo>
                    <a:pt x="1802" y="8007"/>
                    <a:pt x="1886" y="7913"/>
                    <a:pt x="1970" y="7829"/>
                  </a:cubicBezTo>
                  <a:cubicBezTo>
                    <a:pt x="2011" y="7777"/>
                    <a:pt x="2053" y="7735"/>
                    <a:pt x="2105" y="7693"/>
                  </a:cubicBezTo>
                  <a:cubicBezTo>
                    <a:pt x="2147" y="7651"/>
                    <a:pt x="2200" y="7609"/>
                    <a:pt x="2242" y="7567"/>
                  </a:cubicBezTo>
                  <a:cubicBezTo>
                    <a:pt x="2336" y="7494"/>
                    <a:pt x="2430" y="7410"/>
                    <a:pt x="2524" y="7337"/>
                  </a:cubicBezTo>
                  <a:lnTo>
                    <a:pt x="2535" y="7337"/>
                  </a:lnTo>
                  <a:cubicBezTo>
                    <a:pt x="2535" y="7326"/>
                    <a:pt x="2535" y="7326"/>
                    <a:pt x="2545" y="7326"/>
                  </a:cubicBezTo>
                  <a:lnTo>
                    <a:pt x="2535" y="7326"/>
                  </a:lnTo>
                  <a:cubicBezTo>
                    <a:pt x="2556" y="7316"/>
                    <a:pt x="2566" y="7305"/>
                    <a:pt x="2587" y="7295"/>
                  </a:cubicBezTo>
                  <a:lnTo>
                    <a:pt x="2587" y="7284"/>
                  </a:lnTo>
                  <a:lnTo>
                    <a:pt x="2598" y="7284"/>
                  </a:lnTo>
                  <a:cubicBezTo>
                    <a:pt x="2650" y="7242"/>
                    <a:pt x="2702" y="7201"/>
                    <a:pt x="2765" y="7159"/>
                  </a:cubicBezTo>
                  <a:cubicBezTo>
                    <a:pt x="2933" y="7033"/>
                    <a:pt x="3089" y="6907"/>
                    <a:pt x="3257" y="6782"/>
                  </a:cubicBezTo>
                  <a:cubicBezTo>
                    <a:pt x="3425" y="6667"/>
                    <a:pt x="3582" y="6562"/>
                    <a:pt x="3750" y="6458"/>
                  </a:cubicBezTo>
                  <a:cubicBezTo>
                    <a:pt x="3833" y="6416"/>
                    <a:pt x="3917" y="6363"/>
                    <a:pt x="4001" y="6321"/>
                  </a:cubicBezTo>
                  <a:cubicBezTo>
                    <a:pt x="4178" y="6227"/>
                    <a:pt x="4357" y="6122"/>
                    <a:pt x="4545" y="6039"/>
                  </a:cubicBezTo>
                  <a:cubicBezTo>
                    <a:pt x="4639" y="5986"/>
                    <a:pt x="4734" y="5944"/>
                    <a:pt x="4828" y="5902"/>
                  </a:cubicBezTo>
                  <a:cubicBezTo>
                    <a:pt x="4911" y="5860"/>
                    <a:pt x="4995" y="5818"/>
                    <a:pt x="5090" y="5777"/>
                  </a:cubicBezTo>
                  <a:cubicBezTo>
                    <a:pt x="5330" y="5672"/>
                    <a:pt x="5572" y="5578"/>
                    <a:pt x="5823" y="5494"/>
                  </a:cubicBezTo>
                  <a:cubicBezTo>
                    <a:pt x="5875" y="5473"/>
                    <a:pt x="5896" y="5410"/>
                    <a:pt x="5875" y="5369"/>
                  </a:cubicBezTo>
                  <a:cubicBezTo>
                    <a:pt x="5866" y="5322"/>
                    <a:pt x="5825" y="5293"/>
                    <a:pt x="5780" y="5293"/>
                  </a:cubicBezTo>
                  <a:cubicBezTo>
                    <a:pt x="5773" y="5293"/>
                    <a:pt x="5767" y="5294"/>
                    <a:pt x="5760" y="5295"/>
                  </a:cubicBezTo>
                  <a:cubicBezTo>
                    <a:pt x="5613" y="5337"/>
                    <a:pt x="5467" y="5400"/>
                    <a:pt x="5330" y="5462"/>
                  </a:cubicBezTo>
                  <a:cubicBezTo>
                    <a:pt x="5195" y="5515"/>
                    <a:pt x="5069" y="5567"/>
                    <a:pt x="4943" y="5630"/>
                  </a:cubicBezTo>
                  <a:cubicBezTo>
                    <a:pt x="4849" y="5672"/>
                    <a:pt x="4755" y="5714"/>
                    <a:pt x="4671" y="5756"/>
                  </a:cubicBezTo>
                  <a:cubicBezTo>
                    <a:pt x="4576" y="5808"/>
                    <a:pt x="4483" y="5850"/>
                    <a:pt x="4388" y="5892"/>
                  </a:cubicBezTo>
                  <a:cubicBezTo>
                    <a:pt x="4210" y="5986"/>
                    <a:pt x="4032" y="6091"/>
                    <a:pt x="3854" y="6185"/>
                  </a:cubicBezTo>
                  <a:cubicBezTo>
                    <a:pt x="3760" y="6237"/>
                    <a:pt x="3666" y="6290"/>
                    <a:pt x="3582" y="6342"/>
                  </a:cubicBezTo>
                  <a:cubicBezTo>
                    <a:pt x="3498" y="6395"/>
                    <a:pt x="3415" y="6458"/>
                    <a:pt x="3331" y="6509"/>
                  </a:cubicBezTo>
                  <a:cubicBezTo>
                    <a:pt x="3247" y="6572"/>
                    <a:pt x="3163" y="6625"/>
                    <a:pt x="3079" y="6688"/>
                  </a:cubicBezTo>
                  <a:cubicBezTo>
                    <a:pt x="2996" y="6751"/>
                    <a:pt x="2912" y="6814"/>
                    <a:pt x="2828" y="6886"/>
                  </a:cubicBezTo>
                  <a:cubicBezTo>
                    <a:pt x="2650" y="7023"/>
                    <a:pt x="2472" y="7149"/>
                    <a:pt x="2305" y="7305"/>
                  </a:cubicBezTo>
                  <a:cubicBezTo>
                    <a:pt x="2231" y="7368"/>
                    <a:pt x="2147" y="7431"/>
                    <a:pt x="2074" y="7505"/>
                  </a:cubicBezTo>
                  <a:cubicBezTo>
                    <a:pt x="2001" y="7578"/>
                    <a:pt x="1917" y="7640"/>
                    <a:pt x="1854" y="7724"/>
                  </a:cubicBezTo>
                  <a:cubicBezTo>
                    <a:pt x="1823" y="7756"/>
                    <a:pt x="1791" y="7798"/>
                    <a:pt x="1760" y="7840"/>
                  </a:cubicBezTo>
                  <a:cubicBezTo>
                    <a:pt x="1770" y="7798"/>
                    <a:pt x="1781" y="7766"/>
                    <a:pt x="1802" y="7724"/>
                  </a:cubicBezTo>
                  <a:lnTo>
                    <a:pt x="1802" y="7714"/>
                  </a:lnTo>
                  <a:cubicBezTo>
                    <a:pt x="1812" y="7693"/>
                    <a:pt x="1823" y="7682"/>
                    <a:pt x="1823" y="7661"/>
                  </a:cubicBezTo>
                  <a:cubicBezTo>
                    <a:pt x="1823" y="7651"/>
                    <a:pt x="1833" y="7651"/>
                    <a:pt x="1833" y="7640"/>
                  </a:cubicBezTo>
                  <a:lnTo>
                    <a:pt x="1833" y="7651"/>
                  </a:lnTo>
                  <a:cubicBezTo>
                    <a:pt x="1833" y="7640"/>
                    <a:pt x="1833" y="7630"/>
                    <a:pt x="1844" y="7619"/>
                  </a:cubicBezTo>
                  <a:lnTo>
                    <a:pt x="1844" y="7630"/>
                  </a:lnTo>
                  <a:cubicBezTo>
                    <a:pt x="1844" y="7609"/>
                    <a:pt x="1854" y="7598"/>
                    <a:pt x="1854" y="7578"/>
                  </a:cubicBezTo>
                  <a:cubicBezTo>
                    <a:pt x="1875" y="7526"/>
                    <a:pt x="1907" y="7473"/>
                    <a:pt x="1928" y="7421"/>
                  </a:cubicBezTo>
                  <a:lnTo>
                    <a:pt x="1917" y="7421"/>
                  </a:lnTo>
                  <a:cubicBezTo>
                    <a:pt x="1917" y="7421"/>
                    <a:pt x="1928" y="7421"/>
                    <a:pt x="1928" y="7410"/>
                  </a:cubicBezTo>
                  <a:lnTo>
                    <a:pt x="1928" y="7421"/>
                  </a:lnTo>
                  <a:cubicBezTo>
                    <a:pt x="1928" y="7410"/>
                    <a:pt x="1938" y="7389"/>
                    <a:pt x="1938" y="7368"/>
                  </a:cubicBezTo>
                  <a:lnTo>
                    <a:pt x="1938" y="7379"/>
                  </a:lnTo>
                  <a:cubicBezTo>
                    <a:pt x="1949" y="7368"/>
                    <a:pt x="1949" y="7347"/>
                    <a:pt x="1959" y="7337"/>
                  </a:cubicBezTo>
                  <a:cubicBezTo>
                    <a:pt x="1959" y="7326"/>
                    <a:pt x="1959" y="7316"/>
                    <a:pt x="1970" y="7305"/>
                  </a:cubicBezTo>
                  <a:lnTo>
                    <a:pt x="1970" y="7316"/>
                  </a:lnTo>
                  <a:cubicBezTo>
                    <a:pt x="1970" y="7305"/>
                    <a:pt x="1970" y="7295"/>
                    <a:pt x="1980" y="7284"/>
                  </a:cubicBezTo>
                  <a:cubicBezTo>
                    <a:pt x="2001" y="7242"/>
                    <a:pt x="2011" y="7191"/>
                    <a:pt x="2032" y="7138"/>
                  </a:cubicBezTo>
                  <a:cubicBezTo>
                    <a:pt x="2053" y="7096"/>
                    <a:pt x="2074" y="7054"/>
                    <a:pt x="2084" y="7012"/>
                  </a:cubicBezTo>
                  <a:lnTo>
                    <a:pt x="2084" y="7002"/>
                  </a:lnTo>
                  <a:cubicBezTo>
                    <a:pt x="2158" y="6835"/>
                    <a:pt x="2231" y="6656"/>
                    <a:pt x="2305" y="6489"/>
                  </a:cubicBezTo>
                  <a:cubicBezTo>
                    <a:pt x="2367" y="6374"/>
                    <a:pt x="2419" y="6258"/>
                    <a:pt x="2472" y="6143"/>
                  </a:cubicBezTo>
                  <a:cubicBezTo>
                    <a:pt x="2524" y="6028"/>
                    <a:pt x="2577" y="5923"/>
                    <a:pt x="2640" y="5818"/>
                  </a:cubicBezTo>
                  <a:cubicBezTo>
                    <a:pt x="2754" y="5578"/>
                    <a:pt x="2870" y="5348"/>
                    <a:pt x="2996" y="5127"/>
                  </a:cubicBezTo>
                  <a:cubicBezTo>
                    <a:pt x="2993" y="5127"/>
                    <a:pt x="2992" y="5127"/>
                    <a:pt x="2990" y="5127"/>
                  </a:cubicBezTo>
                  <a:lnTo>
                    <a:pt x="2990" y="5127"/>
                  </a:lnTo>
                  <a:cubicBezTo>
                    <a:pt x="3009" y="5089"/>
                    <a:pt x="3028" y="5052"/>
                    <a:pt x="3048" y="5023"/>
                  </a:cubicBezTo>
                  <a:cubicBezTo>
                    <a:pt x="3110" y="4908"/>
                    <a:pt x="3184" y="4792"/>
                    <a:pt x="3257" y="4677"/>
                  </a:cubicBezTo>
                  <a:cubicBezTo>
                    <a:pt x="3383" y="4457"/>
                    <a:pt x="3508" y="4248"/>
                    <a:pt x="3645" y="4028"/>
                  </a:cubicBezTo>
                  <a:lnTo>
                    <a:pt x="3864" y="3714"/>
                  </a:lnTo>
                  <a:cubicBezTo>
                    <a:pt x="3938" y="3609"/>
                    <a:pt x="4011" y="3505"/>
                    <a:pt x="4095" y="3400"/>
                  </a:cubicBezTo>
                  <a:cubicBezTo>
                    <a:pt x="4106" y="3379"/>
                    <a:pt x="4127" y="3358"/>
                    <a:pt x="4147" y="3337"/>
                  </a:cubicBezTo>
                  <a:cubicBezTo>
                    <a:pt x="4231" y="3222"/>
                    <a:pt x="4315" y="3096"/>
                    <a:pt x="4409" y="2981"/>
                  </a:cubicBezTo>
                  <a:cubicBezTo>
                    <a:pt x="4545" y="2803"/>
                    <a:pt x="4681" y="2635"/>
                    <a:pt x="4828" y="2479"/>
                  </a:cubicBezTo>
                  <a:lnTo>
                    <a:pt x="5079" y="2195"/>
                  </a:lnTo>
                  <a:cubicBezTo>
                    <a:pt x="5163" y="2102"/>
                    <a:pt x="5247" y="2018"/>
                    <a:pt x="5330" y="1923"/>
                  </a:cubicBezTo>
                  <a:cubicBezTo>
                    <a:pt x="5425" y="1829"/>
                    <a:pt x="5519" y="1735"/>
                    <a:pt x="5603" y="1641"/>
                  </a:cubicBezTo>
                  <a:cubicBezTo>
                    <a:pt x="5686" y="1557"/>
                    <a:pt x="5770" y="1473"/>
                    <a:pt x="5854" y="1379"/>
                  </a:cubicBezTo>
                  <a:lnTo>
                    <a:pt x="5854" y="1390"/>
                  </a:lnTo>
                  <a:cubicBezTo>
                    <a:pt x="5875" y="1369"/>
                    <a:pt x="5886" y="1348"/>
                    <a:pt x="5907" y="1327"/>
                  </a:cubicBezTo>
                  <a:cubicBezTo>
                    <a:pt x="5990" y="1243"/>
                    <a:pt x="6074" y="1169"/>
                    <a:pt x="6147" y="1086"/>
                  </a:cubicBezTo>
                  <a:cubicBezTo>
                    <a:pt x="6231" y="1013"/>
                    <a:pt x="6315" y="939"/>
                    <a:pt x="6388" y="866"/>
                  </a:cubicBezTo>
                  <a:lnTo>
                    <a:pt x="6640" y="646"/>
                  </a:lnTo>
                  <a:cubicBezTo>
                    <a:pt x="6723" y="573"/>
                    <a:pt x="6807" y="510"/>
                    <a:pt x="6880" y="436"/>
                  </a:cubicBezTo>
                  <a:cubicBezTo>
                    <a:pt x="7006" y="342"/>
                    <a:pt x="7131" y="259"/>
                    <a:pt x="7257" y="164"/>
                  </a:cubicBezTo>
                  <a:cubicBezTo>
                    <a:pt x="7299" y="143"/>
                    <a:pt x="7310" y="91"/>
                    <a:pt x="7289" y="49"/>
                  </a:cubicBezTo>
                  <a:cubicBezTo>
                    <a:pt x="7273" y="25"/>
                    <a:pt x="7237" y="1"/>
                    <a:pt x="7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5"/>
            <p:cNvSpPr/>
            <p:nvPr/>
          </p:nvSpPr>
          <p:spPr>
            <a:xfrm>
              <a:off x="4061525" y="4921675"/>
              <a:ext cx="50300" cy="47525"/>
            </a:xfrm>
            <a:custGeom>
              <a:avLst/>
              <a:gdLst/>
              <a:ahLst/>
              <a:cxnLst/>
              <a:rect l="l" t="t" r="r" b="b"/>
              <a:pathLst>
                <a:path w="2012" h="1901" extrusionOk="0">
                  <a:moveTo>
                    <a:pt x="1592" y="1660"/>
                  </a:moveTo>
                  <a:cubicBezTo>
                    <a:pt x="1590" y="1662"/>
                    <a:pt x="1587" y="1664"/>
                    <a:pt x="1584" y="1666"/>
                  </a:cubicBezTo>
                  <a:lnTo>
                    <a:pt x="1584" y="1666"/>
                  </a:lnTo>
                  <a:cubicBezTo>
                    <a:pt x="1589" y="1663"/>
                    <a:pt x="1592" y="1660"/>
                    <a:pt x="1592" y="1660"/>
                  </a:cubicBezTo>
                  <a:close/>
                  <a:moveTo>
                    <a:pt x="1126" y="0"/>
                  </a:moveTo>
                  <a:cubicBezTo>
                    <a:pt x="1079" y="0"/>
                    <a:pt x="1032" y="6"/>
                    <a:pt x="985" y="16"/>
                  </a:cubicBezTo>
                  <a:cubicBezTo>
                    <a:pt x="922" y="16"/>
                    <a:pt x="848" y="26"/>
                    <a:pt x="786" y="47"/>
                  </a:cubicBezTo>
                  <a:cubicBezTo>
                    <a:pt x="702" y="68"/>
                    <a:pt x="629" y="89"/>
                    <a:pt x="566" y="131"/>
                  </a:cubicBezTo>
                  <a:cubicBezTo>
                    <a:pt x="492" y="163"/>
                    <a:pt x="441" y="215"/>
                    <a:pt x="378" y="267"/>
                  </a:cubicBezTo>
                  <a:cubicBezTo>
                    <a:pt x="252" y="372"/>
                    <a:pt x="147" y="487"/>
                    <a:pt x="84" y="634"/>
                  </a:cubicBezTo>
                  <a:cubicBezTo>
                    <a:pt x="43" y="717"/>
                    <a:pt x="32" y="812"/>
                    <a:pt x="22" y="896"/>
                  </a:cubicBezTo>
                  <a:cubicBezTo>
                    <a:pt x="1" y="969"/>
                    <a:pt x="1" y="1052"/>
                    <a:pt x="11" y="1126"/>
                  </a:cubicBezTo>
                  <a:cubicBezTo>
                    <a:pt x="22" y="1210"/>
                    <a:pt x="43" y="1294"/>
                    <a:pt x="74" y="1377"/>
                  </a:cubicBezTo>
                  <a:cubicBezTo>
                    <a:pt x="115" y="1461"/>
                    <a:pt x="178" y="1534"/>
                    <a:pt x="252" y="1597"/>
                  </a:cubicBezTo>
                  <a:cubicBezTo>
                    <a:pt x="304" y="1650"/>
                    <a:pt x="346" y="1692"/>
                    <a:pt x="409" y="1733"/>
                  </a:cubicBezTo>
                  <a:cubicBezTo>
                    <a:pt x="492" y="1796"/>
                    <a:pt x="576" y="1838"/>
                    <a:pt x="681" y="1869"/>
                  </a:cubicBezTo>
                  <a:cubicBezTo>
                    <a:pt x="755" y="1890"/>
                    <a:pt x="838" y="1901"/>
                    <a:pt x="911" y="1901"/>
                  </a:cubicBezTo>
                  <a:lnTo>
                    <a:pt x="932" y="1901"/>
                  </a:lnTo>
                  <a:cubicBezTo>
                    <a:pt x="1006" y="1901"/>
                    <a:pt x="1069" y="1901"/>
                    <a:pt x="1142" y="1880"/>
                  </a:cubicBezTo>
                  <a:cubicBezTo>
                    <a:pt x="1225" y="1859"/>
                    <a:pt x="1320" y="1827"/>
                    <a:pt x="1404" y="1785"/>
                  </a:cubicBezTo>
                  <a:cubicBezTo>
                    <a:pt x="1473" y="1746"/>
                    <a:pt x="1533" y="1706"/>
                    <a:pt x="1584" y="1666"/>
                  </a:cubicBezTo>
                  <a:lnTo>
                    <a:pt x="1584" y="1666"/>
                  </a:lnTo>
                  <a:cubicBezTo>
                    <a:pt x="1580" y="1668"/>
                    <a:pt x="1576" y="1671"/>
                    <a:pt x="1571" y="1671"/>
                  </a:cubicBezTo>
                  <a:cubicBezTo>
                    <a:pt x="1655" y="1608"/>
                    <a:pt x="1739" y="1534"/>
                    <a:pt x="1802" y="1440"/>
                  </a:cubicBezTo>
                  <a:cubicBezTo>
                    <a:pt x="1865" y="1356"/>
                    <a:pt x="1906" y="1273"/>
                    <a:pt x="1937" y="1189"/>
                  </a:cubicBezTo>
                  <a:lnTo>
                    <a:pt x="1937" y="1189"/>
                  </a:lnTo>
                  <a:cubicBezTo>
                    <a:pt x="1937" y="1189"/>
                    <a:pt x="1935" y="1191"/>
                    <a:pt x="1933" y="1194"/>
                  </a:cubicBezTo>
                  <a:lnTo>
                    <a:pt x="1933" y="1194"/>
                  </a:lnTo>
                  <a:cubicBezTo>
                    <a:pt x="1962" y="1116"/>
                    <a:pt x="1991" y="1036"/>
                    <a:pt x="2000" y="948"/>
                  </a:cubicBezTo>
                  <a:cubicBezTo>
                    <a:pt x="2011" y="854"/>
                    <a:pt x="2000" y="749"/>
                    <a:pt x="1979" y="654"/>
                  </a:cubicBezTo>
                  <a:cubicBezTo>
                    <a:pt x="1969" y="582"/>
                    <a:pt x="1948" y="508"/>
                    <a:pt x="1917" y="445"/>
                  </a:cubicBezTo>
                  <a:cubicBezTo>
                    <a:pt x="1875" y="372"/>
                    <a:pt x="1823" y="319"/>
                    <a:pt x="1760" y="257"/>
                  </a:cubicBezTo>
                  <a:lnTo>
                    <a:pt x="1760" y="257"/>
                  </a:lnTo>
                  <a:cubicBezTo>
                    <a:pt x="1760" y="258"/>
                    <a:pt x="1760" y="259"/>
                    <a:pt x="1760" y="260"/>
                  </a:cubicBezTo>
                  <a:lnTo>
                    <a:pt x="1760" y="260"/>
                  </a:lnTo>
                  <a:cubicBezTo>
                    <a:pt x="1734" y="240"/>
                    <a:pt x="1715" y="212"/>
                    <a:pt x="1686" y="194"/>
                  </a:cubicBezTo>
                  <a:cubicBezTo>
                    <a:pt x="1644" y="163"/>
                    <a:pt x="1592" y="131"/>
                    <a:pt x="1540" y="110"/>
                  </a:cubicBezTo>
                  <a:cubicBezTo>
                    <a:pt x="1456" y="68"/>
                    <a:pt x="1362" y="26"/>
                    <a:pt x="1267" y="16"/>
                  </a:cubicBezTo>
                  <a:cubicBezTo>
                    <a:pt x="1220" y="6"/>
                    <a:pt x="1173" y="0"/>
                    <a:pt x="1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5"/>
            <p:cNvSpPr/>
            <p:nvPr/>
          </p:nvSpPr>
          <p:spPr>
            <a:xfrm>
              <a:off x="4069100" y="4930325"/>
              <a:ext cx="31975" cy="28950"/>
            </a:xfrm>
            <a:custGeom>
              <a:avLst/>
              <a:gdLst/>
              <a:ahLst/>
              <a:cxnLst/>
              <a:rect l="l" t="t" r="r" b="b"/>
              <a:pathLst>
                <a:path w="1279" h="1158" extrusionOk="0">
                  <a:moveTo>
                    <a:pt x="677" y="0"/>
                  </a:moveTo>
                  <a:cubicBezTo>
                    <a:pt x="529" y="0"/>
                    <a:pt x="385" y="44"/>
                    <a:pt x="263" y="131"/>
                  </a:cubicBezTo>
                  <a:cubicBezTo>
                    <a:pt x="179" y="204"/>
                    <a:pt x="106" y="288"/>
                    <a:pt x="64" y="392"/>
                  </a:cubicBezTo>
                  <a:cubicBezTo>
                    <a:pt x="22" y="497"/>
                    <a:pt x="1" y="613"/>
                    <a:pt x="33" y="717"/>
                  </a:cubicBezTo>
                  <a:cubicBezTo>
                    <a:pt x="54" y="780"/>
                    <a:pt x="75" y="832"/>
                    <a:pt x="106" y="874"/>
                  </a:cubicBezTo>
                  <a:cubicBezTo>
                    <a:pt x="169" y="969"/>
                    <a:pt x="252" y="1062"/>
                    <a:pt x="368" y="1104"/>
                  </a:cubicBezTo>
                  <a:cubicBezTo>
                    <a:pt x="441" y="1136"/>
                    <a:pt x="525" y="1157"/>
                    <a:pt x="608" y="1157"/>
                  </a:cubicBezTo>
                  <a:cubicBezTo>
                    <a:pt x="787" y="1157"/>
                    <a:pt x="964" y="1073"/>
                    <a:pt x="1080" y="948"/>
                  </a:cubicBezTo>
                  <a:cubicBezTo>
                    <a:pt x="1122" y="906"/>
                    <a:pt x="1153" y="853"/>
                    <a:pt x="1174" y="801"/>
                  </a:cubicBezTo>
                  <a:cubicBezTo>
                    <a:pt x="1206" y="748"/>
                    <a:pt x="1226" y="685"/>
                    <a:pt x="1237" y="623"/>
                  </a:cubicBezTo>
                  <a:cubicBezTo>
                    <a:pt x="1247" y="602"/>
                    <a:pt x="1257" y="581"/>
                    <a:pt x="1257" y="560"/>
                  </a:cubicBezTo>
                  <a:cubicBezTo>
                    <a:pt x="1278" y="434"/>
                    <a:pt x="1247" y="329"/>
                    <a:pt x="1174" y="236"/>
                  </a:cubicBezTo>
                  <a:cubicBezTo>
                    <a:pt x="1111" y="141"/>
                    <a:pt x="996" y="57"/>
                    <a:pt x="881" y="36"/>
                  </a:cubicBezTo>
                  <a:cubicBezTo>
                    <a:pt x="860" y="26"/>
                    <a:pt x="839" y="26"/>
                    <a:pt x="808" y="15"/>
                  </a:cubicBezTo>
                  <a:cubicBezTo>
                    <a:pt x="797" y="15"/>
                    <a:pt x="776" y="15"/>
                    <a:pt x="766" y="5"/>
                  </a:cubicBezTo>
                  <a:cubicBezTo>
                    <a:pt x="736" y="2"/>
                    <a:pt x="706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45"/>
          <p:cNvGrpSpPr/>
          <p:nvPr/>
        </p:nvGrpSpPr>
        <p:grpSpPr>
          <a:xfrm>
            <a:off x="443475" y="2868000"/>
            <a:ext cx="1073825" cy="1863700"/>
            <a:chOff x="443475" y="2868000"/>
            <a:chExt cx="1073825" cy="1863700"/>
          </a:xfrm>
        </p:grpSpPr>
        <p:sp>
          <p:nvSpPr>
            <p:cNvPr id="1118" name="Google Shape;1118;p45"/>
            <p:cNvSpPr/>
            <p:nvPr/>
          </p:nvSpPr>
          <p:spPr>
            <a:xfrm>
              <a:off x="443475" y="3495450"/>
              <a:ext cx="1062050" cy="328950"/>
            </a:xfrm>
            <a:custGeom>
              <a:avLst/>
              <a:gdLst/>
              <a:ahLst/>
              <a:cxnLst/>
              <a:rect l="l" t="t" r="r" b="b"/>
              <a:pathLst>
                <a:path w="42482" h="13158" extrusionOk="0">
                  <a:moveTo>
                    <a:pt x="10878" y="1"/>
                  </a:moveTo>
                  <a:cubicBezTo>
                    <a:pt x="7861" y="1"/>
                    <a:pt x="4828" y="90"/>
                    <a:pt x="1906" y="509"/>
                  </a:cubicBezTo>
                  <a:cubicBezTo>
                    <a:pt x="1749" y="529"/>
                    <a:pt x="1582" y="550"/>
                    <a:pt x="1424" y="582"/>
                  </a:cubicBezTo>
                  <a:cubicBezTo>
                    <a:pt x="0" y="844"/>
                    <a:pt x="3372" y="2928"/>
                    <a:pt x="3802" y="3137"/>
                  </a:cubicBezTo>
                  <a:cubicBezTo>
                    <a:pt x="8293" y="5388"/>
                    <a:pt x="12461" y="4729"/>
                    <a:pt x="16220" y="8362"/>
                  </a:cubicBezTo>
                  <a:cubicBezTo>
                    <a:pt x="17591" y="9692"/>
                    <a:pt x="19717" y="11273"/>
                    <a:pt x="21005" y="12529"/>
                  </a:cubicBezTo>
                  <a:cubicBezTo>
                    <a:pt x="21459" y="12974"/>
                    <a:pt x="21888" y="13158"/>
                    <a:pt x="22292" y="13158"/>
                  </a:cubicBezTo>
                  <a:cubicBezTo>
                    <a:pt x="23859" y="13158"/>
                    <a:pt x="25061" y="10410"/>
                    <a:pt x="25926" y="9462"/>
                  </a:cubicBezTo>
                  <a:cubicBezTo>
                    <a:pt x="27141" y="8110"/>
                    <a:pt x="28795" y="7870"/>
                    <a:pt x="30482" y="7461"/>
                  </a:cubicBezTo>
                  <a:cubicBezTo>
                    <a:pt x="32649" y="6928"/>
                    <a:pt x="34848" y="6100"/>
                    <a:pt x="36806" y="4959"/>
                  </a:cubicBezTo>
                  <a:cubicBezTo>
                    <a:pt x="37476" y="4571"/>
                    <a:pt x="42481" y="1252"/>
                    <a:pt x="41842" y="394"/>
                  </a:cubicBezTo>
                  <a:cubicBezTo>
                    <a:pt x="41772" y="310"/>
                    <a:pt x="41665" y="291"/>
                    <a:pt x="41557" y="291"/>
                  </a:cubicBezTo>
                  <a:cubicBezTo>
                    <a:pt x="41504" y="291"/>
                    <a:pt x="41451" y="296"/>
                    <a:pt x="41402" y="299"/>
                  </a:cubicBezTo>
                  <a:lnTo>
                    <a:pt x="41225" y="299"/>
                  </a:lnTo>
                  <a:cubicBezTo>
                    <a:pt x="41214" y="299"/>
                    <a:pt x="41214" y="289"/>
                    <a:pt x="41214" y="289"/>
                  </a:cubicBezTo>
                  <a:cubicBezTo>
                    <a:pt x="41172" y="226"/>
                    <a:pt x="41120" y="215"/>
                    <a:pt x="41057" y="205"/>
                  </a:cubicBezTo>
                  <a:cubicBezTo>
                    <a:pt x="40263" y="108"/>
                    <a:pt x="39449" y="73"/>
                    <a:pt x="38626" y="73"/>
                  </a:cubicBezTo>
                  <a:cubicBezTo>
                    <a:pt x="36422" y="73"/>
                    <a:pt x="34153" y="329"/>
                    <a:pt x="32010" y="352"/>
                  </a:cubicBezTo>
                  <a:cubicBezTo>
                    <a:pt x="31668" y="355"/>
                    <a:pt x="31325" y="356"/>
                    <a:pt x="30982" y="356"/>
                  </a:cubicBezTo>
                  <a:cubicBezTo>
                    <a:pt x="26153" y="356"/>
                    <a:pt x="21332" y="97"/>
                    <a:pt x="16502" y="48"/>
                  </a:cubicBezTo>
                  <a:cubicBezTo>
                    <a:pt x="14655" y="36"/>
                    <a:pt x="12769" y="1"/>
                    <a:pt x="10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5"/>
            <p:cNvSpPr/>
            <p:nvPr/>
          </p:nvSpPr>
          <p:spPr>
            <a:xfrm>
              <a:off x="449225" y="3080525"/>
              <a:ext cx="1068075" cy="322175"/>
            </a:xfrm>
            <a:custGeom>
              <a:avLst/>
              <a:gdLst/>
              <a:ahLst/>
              <a:cxnLst/>
              <a:rect l="l" t="t" r="r" b="b"/>
              <a:pathLst>
                <a:path w="42723" h="12887" extrusionOk="0">
                  <a:moveTo>
                    <a:pt x="20877" y="0"/>
                  </a:moveTo>
                  <a:cubicBezTo>
                    <a:pt x="20677" y="0"/>
                    <a:pt x="20471" y="47"/>
                    <a:pt x="20262" y="153"/>
                  </a:cubicBezTo>
                  <a:cubicBezTo>
                    <a:pt x="19246" y="666"/>
                    <a:pt x="18576" y="2541"/>
                    <a:pt x="17854" y="3441"/>
                  </a:cubicBezTo>
                  <a:cubicBezTo>
                    <a:pt x="15508" y="6352"/>
                    <a:pt x="11560" y="6415"/>
                    <a:pt x="8168" y="7095"/>
                  </a:cubicBezTo>
                  <a:cubicBezTo>
                    <a:pt x="5226" y="7682"/>
                    <a:pt x="1875" y="9284"/>
                    <a:pt x="95" y="11860"/>
                  </a:cubicBezTo>
                  <a:cubicBezTo>
                    <a:pt x="11" y="11975"/>
                    <a:pt x="0" y="12142"/>
                    <a:pt x="95" y="12258"/>
                  </a:cubicBezTo>
                  <a:cubicBezTo>
                    <a:pt x="168" y="12342"/>
                    <a:pt x="263" y="12373"/>
                    <a:pt x="367" y="12384"/>
                  </a:cubicBezTo>
                  <a:cubicBezTo>
                    <a:pt x="409" y="12384"/>
                    <a:pt x="451" y="12384"/>
                    <a:pt x="503" y="12394"/>
                  </a:cubicBezTo>
                  <a:cubicBezTo>
                    <a:pt x="682" y="12404"/>
                    <a:pt x="859" y="12414"/>
                    <a:pt x="1048" y="12435"/>
                  </a:cubicBezTo>
                  <a:cubicBezTo>
                    <a:pt x="1257" y="12446"/>
                    <a:pt x="1466" y="12456"/>
                    <a:pt x="1676" y="12456"/>
                  </a:cubicBezTo>
                  <a:cubicBezTo>
                    <a:pt x="1875" y="12456"/>
                    <a:pt x="2064" y="12446"/>
                    <a:pt x="2262" y="12446"/>
                  </a:cubicBezTo>
                  <a:cubicBezTo>
                    <a:pt x="2619" y="12442"/>
                    <a:pt x="2976" y="12440"/>
                    <a:pt x="3333" y="12440"/>
                  </a:cubicBezTo>
                  <a:cubicBezTo>
                    <a:pt x="8237" y="12440"/>
                    <a:pt x="13164" y="12817"/>
                    <a:pt x="18063" y="12875"/>
                  </a:cubicBezTo>
                  <a:cubicBezTo>
                    <a:pt x="18630" y="12883"/>
                    <a:pt x="19197" y="12887"/>
                    <a:pt x="19763" y="12887"/>
                  </a:cubicBezTo>
                  <a:cubicBezTo>
                    <a:pt x="26469" y="12887"/>
                    <a:pt x="33167" y="12380"/>
                    <a:pt x="39865" y="12380"/>
                  </a:cubicBezTo>
                  <a:cubicBezTo>
                    <a:pt x="40161" y="12380"/>
                    <a:pt x="40457" y="12381"/>
                    <a:pt x="40754" y="12384"/>
                  </a:cubicBezTo>
                  <a:cubicBezTo>
                    <a:pt x="40858" y="12394"/>
                    <a:pt x="40974" y="12394"/>
                    <a:pt x="41079" y="12394"/>
                  </a:cubicBezTo>
                  <a:cubicBezTo>
                    <a:pt x="41172" y="12394"/>
                    <a:pt x="41267" y="12384"/>
                    <a:pt x="41361" y="12373"/>
                  </a:cubicBezTo>
                  <a:cubicBezTo>
                    <a:pt x="41539" y="12352"/>
                    <a:pt x="41707" y="12342"/>
                    <a:pt x="41874" y="12310"/>
                  </a:cubicBezTo>
                  <a:cubicBezTo>
                    <a:pt x="42052" y="12268"/>
                    <a:pt x="42241" y="12226"/>
                    <a:pt x="42419" y="12163"/>
                  </a:cubicBezTo>
                  <a:cubicBezTo>
                    <a:pt x="42513" y="12121"/>
                    <a:pt x="42617" y="12079"/>
                    <a:pt x="42670" y="11996"/>
                  </a:cubicBezTo>
                  <a:cubicBezTo>
                    <a:pt x="42712" y="11933"/>
                    <a:pt x="42722" y="11849"/>
                    <a:pt x="42701" y="11776"/>
                  </a:cubicBezTo>
                  <a:cubicBezTo>
                    <a:pt x="42670" y="11692"/>
                    <a:pt x="42597" y="11630"/>
                    <a:pt x="42545" y="11556"/>
                  </a:cubicBezTo>
                  <a:cubicBezTo>
                    <a:pt x="42440" y="11430"/>
                    <a:pt x="42324" y="11315"/>
                    <a:pt x="42189" y="11221"/>
                  </a:cubicBezTo>
                  <a:cubicBezTo>
                    <a:pt x="42063" y="11116"/>
                    <a:pt x="41916" y="11032"/>
                    <a:pt x="41780" y="10949"/>
                  </a:cubicBezTo>
                  <a:cubicBezTo>
                    <a:pt x="41633" y="10855"/>
                    <a:pt x="41487" y="10760"/>
                    <a:pt x="41340" y="10676"/>
                  </a:cubicBezTo>
                  <a:cubicBezTo>
                    <a:pt x="36262" y="7692"/>
                    <a:pt x="29466" y="7923"/>
                    <a:pt x="24807" y="4132"/>
                  </a:cubicBezTo>
                  <a:cubicBezTo>
                    <a:pt x="23937" y="3388"/>
                    <a:pt x="23404" y="2509"/>
                    <a:pt x="22848" y="1536"/>
                  </a:cubicBezTo>
                  <a:cubicBezTo>
                    <a:pt x="22459" y="833"/>
                    <a:pt x="21721" y="0"/>
                    <a:pt x="20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5"/>
            <p:cNvSpPr/>
            <p:nvPr/>
          </p:nvSpPr>
          <p:spPr>
            <a:xfrm>
              <a:off x="925125" y="3401875"/>
              <a:ext cx="1350" cy="25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54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5"/>
            <p:cNvSpPr/>
            <p:nvPr/>
          </p:nvSpPr>
          <p:spPr>
            <a:xfrm>
              <a:off x="475400" y="3524650"/>
              <a:ext cx="998700" cy="17025"/>
            </a:xfrm>
            <a:custGeom>
              <a:avLst/>
              <a:gdLst/>
              <a:ahLst/>
              <a:cxnLst/>
              <a:rect l="l" t="t" r="r" b="b"/>
              <a:pathLst>
                <a:path w="39948" h="681" extrusionOk="0">
                  <a:moveTo>
                    <a:pt x="32410" y="502"/>
                  </a:moveTo>
                  <a:cubicBezTo>
                    <a:pt x="32410" y="502"/>
                    <a:pt x="32409" y="503"/>
                    <a:pt x="32409" y="503"/>
                  </a:cubicBezTo>
                  <a:lnTo>
                    <a:pt x="32409" y="503"/>
                  </a:lnTo>
                  <a:cubicBezTo>
                    <a:pt x="32409" y="503"/>
                    <a:pt x="32409" y="503"/>
                    <a:pt x="32410" y="502"/>
                  </a:cubicBezTo>
                  <a:close/>
                  <a:moveTo>
                    <a:pt x="388" y="1"/>
                  </a:moveTo>
                  <a:cubicBezTo>
                    <a:pt x="315" y="1"/>
                    <a:pt x="231" y="1"/>
                    <a:pt x="147" y="22"/>
                  </a:cubicBezTo>
                  <a:cubicBezTo>
                    <a:pt x="63" y="42"/>
                    <a:pt x="1" y="126"/>
                    <a:pt x="22" y="220"/>
                  </a:cubicBezTo>
                  <a:cubicBezTo>
                    <a:pt x="41" y="288"/>
                    <a:pt x="105" y="347"/>
                    <a:pt x="181" y="347"/>
                  </a:cubicBezTo>
                  <a:cubicBezTo>
                    <a:pt x="187" y="347"/>
                    <a:pt x="194" y="347"/>
                    <a:pt x="200" y="346"/>
                  </a:cubicBezTo>
                  <a:lnTo>
                    <a:pt x="252" y="346"/>
                  </a:lnTo>
                  <a:cubicBezTo>
                    <a:pt x="414" y="339"/>
                    <a:pt x="582" y="331"/>
                    <a:pt x="748" y="331"/>
                  </a:cubicBezTo>
                  <a:cubicBezTo>
                    <a:pt x="817" y="331"/>
                    <a:pt x="886" y="332"/>
                    <a:pt x="954" y="336"/>
                  </a:cubicBezTo>
                  <a:cubicBezTo>
                    <a:pt x="1236" y="336"/>
                    <a:pt x="1529" y="357"/>
                    <a:pt x="1812" y="367"/>
                  </a:cubicBezTo>
                  <a:cubicBezTo>
                    <a:pt x="2106" y="367"/>
                    <a:pt x="2409" y="378"/>
                    <a:pt x="2702" y="378"/>
                  </a:cubicBezTo>
                  <a:lnTo>
                    <a:pt x="3624" y="378"/>
                  </a:lnTo>
                  <a:cubicBezTo>
                    <a:pt x="4021" y="388"/>
                    <a:pt x="4419" y="409"/>
                    <a:pt x="4817" y="419"/>
                  </a:cubicBezTo>
                  <a:lnTo>
                    <a:pt x="5415" y="450"/>
                  </a:lnTo>
                  <a:cubicBezTo>
                    <a:pt x="5592" y="450"/>
                    <a:pt x="5781" y="471"/>
                    <a:pt x="5959" y="471"/>
                  </a:cubicBezTo>
                  <a:cubicBezTo>
                    <a:pt x="6357" y="503"/>
                    <a:pt x="6744" y="513"/>
                    <a:pt x="7142" y="513"/>
                  </a:cubicBezTo>
                  <a:cubicBezTo>
                    <a:pt x="7400" y="513"/>
                    <a:pt x="7663" y="518"/>
                    <a:pt x="7925" y="518"/>
                  </a:cubicBezTo>
                  <a:cubicBezTo>
                    <a:pt x="8055" y="518"/>
                    <a:pt x="8186" y="517"/>
                    <a:pt x="8315" y="513"/>
                  </a:cubicBezTo>
                  <a:lnTo>
                    <a:pt x="8901" y="513"/>
                  </a:lnTo>
                  <a:cubicBezTo>
                    <a:pt x="9110" y="524"/>
                    <a:pt x="9320" y="524"/>
                    <a:pt x="9529" y="524"/>
                  </a:cubicBezTo>
                  <a:cubicBezTo>
                    <a:pt x="9708" y="524"/>
                    <a:pt x="9896" y="524"/>
                    <a:pt x="10085" y="534"/>
                  </a:cubicBezTo>
                  <a:cubicBezTo>
                    <a:pt x="10262" y="534"/>
                    <a:pt x="10441" y="534"/>
                    <a:pt x="10608" y="545"/>
                  </a:cubicBezTo>
                  <a:cubicBezTo>
                    <a:pt x="10807" y="545"/>
                    <a:pt x="11006" y="555"/>
                    <a:pt x="11195" y="555"/>
                  </a:cubicBezTo>
                  <a:lnTo>
                    <a:pt x="11802" y="555"/>
                  </a:lnTo>
                  <a:cubicBezTo>
                    <a:pt x="11990" y="566"/>
                    <a:pt x="12179" y="566"/>
                    <a:pt x="12356" y="566"/>
                  </a:cubicBezTo>
                  <a:cubicBezTo>
                    <a:pt x="12545" y="576"/>
                    <a:pt x="12733" y="576"/>
                    <a:pt x="12922" y="576"/>
                  </a:cubicBezTo>
                  <a:lnTo>
                    <a:pt x="14639" y="576"/>
                  </a:lnTo>
                  <a:cubicBezTo>
                    <a:pt x="14838" y="587"/>
                    <a:pt x="15037" y="587"/>
                    <a:pt x="15236" y="587"/>
                  </a:cubicBezTo>
                  <a:lnTo>
                    <a:pt x="15937" y="587"/>
                  </a:lnTo>
                  <a:cubicBezTo>
                    <a:pt x="16116" y="587"/>
                    <a:pt x="16293" y="576"/>
                    <a:pt x="16472" y="576"/>
                  </a:cubicBezTo>
                  <a:cubicBezTo>
                    <a:pt x="16870" y="576"/>
                    <a:pt x="17257" y="587"/>
                    <a:pt x="17655" y="597"/>
                  </a:cubicBezTo>
                  <a:cubicBezTo>
                    <a:pt x="17787" y="601"/>
                    <a:pt x="17921" y="602"/>
                    <a:pt x="18056" y="602"/>
                  </a:cubicBezTo>
                  <a:cubicBezTo>
                    <a:pt x="18325" y="602"/>
                    <a:pt x="18597" y="597"/>
                    <a:pt x="18869" y="597"/>
                  </a:cubicBezTo>
                  <a:lnTo>
                    <a:pt x="19488" y="597"/>
                  </a:lnTo>
                  <a:cubicBezTo>
                    <a:pt x="19676" y="597"/>
                    <a:pt x="19865" y="608"/>
                    <a:pt x="20053" y="608"/>
                  </a:cubicBezTo>
                  <a:cubicBezTo>
                    <a:pt x="20241" y="618"/>
                    <a:pt x="20440" y="618"/>
                    <a:pt x="20628" y="618"/>
                  </a:cubicBezTo>
                  <a:lnTo>
                    <a:pt x="21268" y="618"/>
                  </a:lnTo>
                  <a:cubicBezTo>
                    <a:pt x="21487" y="618"/>
                    <a:pt x="21697" y="608"/>
                    <a:pt x="21917" y="608"/>
                  </a:cubicBezTo>
                  <a:cubicBezTo>
                    <a:pt x="22126" y="608"/>
                    <a:pt x="22346" y="618"/>
                    <a:pt x="22555" y="618"/>
                  </a:cubicBezTo>
                  <a:cubicBezTo>
                    <a:pt x="22765" y="629"/>
                    <a:pt x="22985" y="629"/>
                    <a:pt x="23194" y="629"/>
                  </a:cubicBezTo>
                  <a:cubicBezTo>
                    <a:pt x="23404" y="639"/>
                    <a:pt x="23602" y="639"/>
                    <a:pt x="23812" y="639"/>
                  </a:cubicBezTo>
                  <a:cubicBezTo>
                    <a:pt x="24200" y="639"/>
                    <a:pt x="24597" y="660"/>
                    <a:pt x="24984" y="671"/>
                  </a:cubicBezTo>
                  <a:cubicBezTo>
                    <a:pt x="25163" y="681"/>
                    <a:pt x="25340" y="681"/>
                    <a:pt x="25519" y="681"/>
                  </a:cubicBezTo>
                  <a:lnTo>
                    <a:pt x="25571" y="681"/>
                  </a:lnTo>
                  <a:cubicBezTo>
                    <a:pt x="25780" y="681"/>
                    <a:pt x="25980" y="671"/>
                    <a:pt x="26189" y="671"/>
                  </a:cubicBezTo>
                  <a:cubicBezTo>
                    <a:pt x="26388" y="665"/>
                    <a:pt x="26589" y="665"/>
                    <a:pt x="26791" y="665"/>
                  </a:cubicBezTo>
                  <a:cubicBezTo>
                    <a:pt x="26992" y="665"/>
                    <a:pt x="27194" y="665"/>
                    <a:pt x="27393" y="660"/>
                  </a:cubicBezTo>
                  <a:cubicBezTo>
                    <a:pt x="27791" y="660"/>
                    <a:pt x="28199" y="650"/>
                    <a:pt x="28597" y="639"/>
                  </a:cubicBezTo>
                  <a:cubicBezTo>
                    <a:pt x="29037" y="618"/>
                    <a:pt x="29466" y="608"/>
                    <a:pt x="29906" y="597"/>
                  </a:cubicBezTo>
                  <a:cubicBezTo>
                    <a:pt x="30325" y="597"/>
                    <a:pt x="30733" y="576"/>
                    <a:pt x="31141" y="555"/>
                  </a:cubicBezTo>
                  <a:cubicBezTo>
                    <a:pt x="31550" y="534"/>
                    <a:pt x="31948" y="513"/>
                    <a:pt x="32356" y="503"/>
                  </a:cubicBezTo>
                  <a:lnTo>
                    <a:pt x="32346" y="503"/>
                  </a:lnTo>
                  <a:cubicBezTo>
                    <a:pt x="32373" y="503"/>
                    <a:pt x="32392" y="503"/>
                    <a:pt x="32418" y="496"/>
                  </a:cubicBezTo>
                  <a:lnTo>
                    <a:pt x="32418" y="496"/>
                  </a:lnTo>
                  <a:cubicBezTo>
                    <a:pt x="32414" y="498"/>
                    <a:pt x="32412" y="500"/>
                    <a:pt x="32410" y="502"/>
                  </a:cubicBezTo>
                  <a:lnTo>
                    <a:pt x="32410" y="502"/>
                  </a:lnTo>
                  <a:cubicBezTo>
                    <a:pt x="32421" y="492"/>
                    <a:pt x="32441" y="492"/>
                    <a:pt x="32461" y="492"/>
                  </a:cubicBezTo>
                  <a:lnTo>
                    <a:pt x="32451" y="492"/>
                  </a:lnTo>
                  <a:cubicBezTo>
                    <a:pt x="32586" y="492"/>
                    <a:pt x="32723" y="482"/>
                    <a:pt x="32859" y="482"/>
                  </a:cubicBezTo>
                  <a:lnTo>
                    <a:pt x="32838" y="482"/>
                  </a:lnTo>
                  <a:lnTo>
                    <a:pt x="34252" y="450"/>
                  </a:lnTo>
                  <a:cubicBezTo>
                    <a:pt x="34482" y="450"/>
                    <a:pt x="34712" y="440"/>
                    <a:pt x="34943" y="429"/>
                  </a:cubicBezTo>
                  <a:cubicBezTo>
                    <a:pt x="35194" y="419"/>
                    <a:pt x="35434" y="409"/>
                    <a:pt x="35676" y="399"/>
                  </a:cubicBezTo>
                  <a:lnTo>
                    <a:pt x="35686" y="399"/>
                  </a:lnTo>
                  <a:cubicBezTo>
                    <a:pt x="36074" y="388"/>
                    <a:pt x="36451" y="388"/>
                    <a:pt x="36828" y="357"/>
                  </a:cubicBezTo>
                  <a:lnTo>
                    <a:pt x="37393" y="294"/>
                  </a:lnTo>
                  <a:cubicBezTo>
                    <a:pt x="37592" y="283"/>
                    <a:pt x="37791" y="262"/>
                    <a:pt x="37989" y="262"/>
                  </a:cubicBezTo>
                  <a:cubicBezTo>
                    <a:pt x="38293" y="252"/>
                    <a:pt x="38608" y="252"/>
                    <a:pt x="38922" y="241"/>
                  </a:cubicBezTo>
                  <a:lnTo>
                    <a:pt x="39341" y="241"/>
                  </a:lnTo>
                  <a:cubicBezTo>
                    <a:pt x="39445" y="241"/>
                    <a:pt x="39545" y="237"/>
                    <a:pt x="39643" y="237"/>
                  </a:cubicBezTo>
                  <a:cubicBezTo>
                    <a:pt x="39693" y="237"/>
                    <a:pt x="39742" y="238"/>
                    <a:pt x="39790" y="241"/>
                  </a:cubicBezTo>
                  <a:cubicBezTo>
                    <a:pt x="39780" y="252"/>
                    <a:pt x="39780" y="262"/>
                    <a:pt x="39780" y="273"/>
                  </a:cubicBezTo>
                  <a:cubicBezTo>
                    <a:pt x="39780" y="290"/>
                    <a:pt x="39801" y="307"/>
                    <a:pt x="39820" y="307"/>
                  </a:cubicBezTo>
                  <a:cubicBezTo>
                    <a:pt x="39824" y="307"/>
                    <a:pt x="39828" y="306"/>
                    <a:pt x="39832" y="304"/>
                  </a:cubicBezTo>
                  <a:cubicBezTo>
                    <a:pt x="39853" y="304"/>
                    <a:pt x="39864" y="304"/>
                    <a:pt x="39885" y="294"/>
                  </a:cubicBezTo>
                  <a:cubicBezTo>
                    <a:pt x="39895" y="294"/>
                    <a:pt x="39927" y="283"/>
                    <a:pt x="39937" y="262"/>
                  </a:cubicBezTo>
                  <a:cubicBezTo>
                    <a:pt x="39948" y="252"/>
                    <a:pt x="39948" y="231"/>
                    <a:pt x="39937" y="210"/>
                  </a:cubicBezTo>
                  <a:cubicBezTo>
                    <a:pt x="39916" y="178"/>
                    <a:pt x="39874" y="168"/>
                    <a:pt x="39843" y="157"/>
                  </a:cubicBezTo>
                  <a:cubicBezTo>
                    <a:pt x="39759" y="147"/>
                    <a:pt x="39686" y="136"/>
                    <a:pt x="39602" y="126"/>
                  </a:cubicBezTo>
                  <a:cubicBezTo>
                    <a:pt x="39508" y="115"/>
                    <a:pt x="39413" y="115"/>
                    <a:pt x="39320" y="115"/>
                  </a:cubicBezTo>
                  <a:cubicBezTo>
                    <a:pt x="39141" y="105"/>
                    <a:pt x="38953" y="94"/>
                    <a:pt x="38764" y="94"/>
                  </a:cubicBezTo>
                  <a:cubicBezTo>
                    <a:pt x="38566" y="84"/>
                    <a:pt x="38377" y="84"/>
                    <a:pt x="38178" y="73"/>
                  </a:cubicBezTo>
                  <a:cubicBezTo>
                    <a:pt x="38000" y="73"/>
                    <a:pt x="37822" y="73"/>
                    <a:pt x="37644" y="84"/>
                  </a:cubicBezTo>
                  <a:cubicBezTo>
                    <a:pt x="37456" y="84"/>
                    <a:pt x="37267" y="105"/>
                    <a:pt x="37079" y="115"/>
                  </a:cubicBezTo>
                  <a:cubicBezTo>
                    <a:pt x="36900" y="126"/>
                    <a:pt x="36712" y="136"/>
                    <a:pt x="36534" y="147"/>
                  </a:cubicBezTo>
                  <a:cubicBezTo>
                    <a:pt x="36167" y="157"/>
                    <a:pt x="35801" y="157"/>
                    <a:pt x="35434" y="168"/>
                  </a:cubicBezTo>
                  <a:cubicBezTo>
                    <a:pt x="35225" y="168"/>
                    <a:pt x="35016" y="178"/>
                    <a:pt x="34806" y="178"/>
                  </a:cubicBezTo>
                  <a:cubicBezTo>
                    <a:pt x="34618" y="189"/>
                    <a:pt x="34429" y="189"/>
                    <a:pt x="34241" y="189"/>
                  </a:cubicBezTo>
                  <a:cubicBezTo>
                    <a:pt x="34101" y="185"/>
                    <a:pt x="33962" y="184"/>
                    <a:pt x="33822" y="184"/>
                  </a:cubicBezTo>
                  <a:cubicBezTo>
                    <a:pt x="33543" y="184"/>
                    <a:pt x="33263" y="189"/>
                    <a:pt x="32984" y="189"/>
                  </a:cubicBezTo>
                  <a:lnTo>
                    <a:pt x="31697" y="220"/>
                  </a:lnTo>
                  <a:cubicBezTo>
                    <a:pt x="31309" y="231"/>
                    <a:pt x="30911" y="252"/>
                    <a:pt x="30524" y="262"/>
                  </a:cubicBezTo>
                  <a:lnTo>
                    <a:pt x="30545" y="262"/>
                  </a:lnTo>
                  <a:cubicBezTo>
                    <a:pt x="30356" y="262"/>
                    <a:pt x="30157" y="273"/>
                    <a:pt x="29969" y="273"/>
                  </a:cubicBezTo>
                  <a:cubicBezTo>
                    <a:pt x="29791" y="283"/>
                    <a:pt x="29623" y="283"/>
                    <a:pt x="29445" y="283"/>
                  </a:cubicBezTo>
                  <a:cubicBezTo>
                    <a:pt x="29079" y="283"/>
                    <a:pt x="28712" y="294"/>
                    <a:pt x="28335" y="304"/>
                  </a:cubicBezTo>
                  <a:cubicBezTo>
                    <a:pt x="27529" y="325"/>
                    <a:pt x="26723" y="315"/>
                    <a:pt x="25917" y="325"/>
                  </a:cubicBezTo>
                  <a:cubicBezTo>
                    <a:pt x="25784" y="325"/>
                    <a:pt x="25651" y="330"/>
                    <a:pt x="25519" y="330"/>
                  </a:cubicBezTo>
                  <a:cubicBezTo>
                    <a:pt x="25452" y="330"/>
                    <a:pt x="25386" y="328"/>
                    <a:pt x="25319" y="325"/>
                  </a:cubicBezTo>
                  <a:cubicBezTo>
                    <a:pt x="25131" y="325"/>
                    <a:pt x="24943" y="315"/>
                    <a:pt x="24754" y="304"/>
                  </a:cubicBezTo>
                  <a:cubicBezTo>
                    <a:pt x="24346" y="294"/>
                    <a:pt x="23937" y="283"/>
                    <a:pt x="23539" y="283"/>
                  </a:cubicBezTo>
                  <a:lnTo>
                    <a:pt x="22932" y="283"/>
                  </a:lnTo>
                  <a:cubicBezTo>
                    <a:pt x="22723" y="283"/>
                    <a:pt x="22513" y="273"/>
                    <a:pt x="22304" y="273"/>
                  </a:cubicBezTo>
                  <a:cubicBezTo>
                    <a:pt x="22157" y="269"/>
                    <a:pt x="22011" y="268"/>
                    <a:pt x="21864" y="268"/>
                  </a:cubicBezTo>
                  <a:cubicBezTo>
                    <a:pt x="21572" y="268"/>
                    <a:pt x="21281" y="273"/>
                    <a:pt x="20995" y="273"/>
                  </a:cubicBezTo>
                  <a:lnTo>
                    <a:pt x="20388" y="273"/>
                  </a:lnTo>
                  <a:cubicBezTo>
                    <a:pt x="20200" y="273"/>
                    <a:pt x="20011" y="262"/>
                    <a:pt x="19823" y="252"/>
                  </a:cubicBezTo>
                  <a:cubicBezTo>
                    <a:pt x="19623" y="252"/>
                    <a:pt x="19414" y="241"/>
                    <a:pt x="19215" y="241"/>
                  </a:cubicBezTo>
                  <a:lnTo>
                    <a:pt x="18001" y="241"/>
                  </a:lnTo>
                  <a:cubicBezTo>
                    <a:pt x="17801" y="241"/>
                    <a:pt x="17613" y="231"/>
                    <a:pt x="17414" y="231"/>
                  </a:cubicBezTo>
                  <a:cubicBezTo>
                    <a:pt x="17215" y="220"/>
                    <a:pt x="17016" y="220"/>
                    <a:pt x="16807" y="210"/>
                  </a:cubicBezTo>
                  <a:lnTo>
                    <a:pt x="14964" y="210"/>
                  </a:lnTo>
                  <a:cubicBezTo>
                    <a:pt x="14587" y="199"/>
                    <a:pt x="14199" y="199"/>
                    <a:pt x="13812" y="199"/>
                  </a:cubicBezTo>
                  <a:lnTo>
                    <a:pt x="13278" y="199"/>
                  </a:lnTo>
                  <a:cubicBezTo>
                    <a:pt x="13079" y="199"/>
                    <a:pt x="12870" y="210"/>
                    <a:pt x="12660" y="210"/>
                  </a:cubicBezTo>
                  <a:cubicBezTo>
                    <a:pt x="12461" y="210"/>
                    <a:pt x="12263" y="210"/>
                    <a:pt x="12063" y="199"/>
                  </a:cubicBezTo>
                  <a:lnTo>
                    <a:pt x="11551" y="199"/>
                  </a:lnTo>
                  <a:cubicBezTo>
                    <a:pt x="11163" y="199"/>
                    <a:pt x="10776" y="189"/>
                    <a:pt x="10399" y="178"/>
                  </a:cubicBezTo>
                  <a:cubicBezTo>
                    <a:pt x="10220" y="178"/>
                    <a:pt x="10043" y="178"/>
                    <a:pt x="9864" y="168"/>
                  </a:cubicBezTo>
                  <a:lnTo>
                    <a:pt x="8084" y="168"/>
                  </a:lnTo>
                  <a:cubicBezTo>
                    <a:pt x="7886" y="157"/>
                    <a:pt x="7686" y="157"/>
                    <a:pt x="7477" y="157"/>
                  </a:cubicBezTo>
                  <a:cubicBezTo>
                    <a:pt x="7278" y="157"/>
                    <a:pt x="7079" y="157"/>
                    <a:pt x="6870" y="147"/>
                  </a:cubicBezTo>
                  <a:lnTo>
                    <a:pt x="6273" y="147"/>
                  </a:lnTo>
                  <a:cubicBezTo>
                    <a:pt x="6085" y="136"/>
                    <a:pt x="5906" y="126"/>
                    <a:pt x="5718" y="115"/>
                  </a:cubicBezTo>
                  <a:cubicBezTo>
                    <a:pt x="5341" y="94"/>
                    <a:pt x="4964" y="84"/>
                    <a:pt x="4587" y="73"/>
                  </a:cubicBezTo>
                  <a:cubicBezTo>
                    <a:pt x="4377" y="63"/>
                    <a:pt x="4168" y="53"/>
                    <a:pt x="3949" y="42"/>
                  </a:cubicBezTo>
                  <a:cubicBezTo>
                    <a:pt x="3760" y="42"/>
                    <a:pt x="3572" y="32"/>
                    <a:pt x="3383" y="32"/>
                  </a:cubicBezTo>
                  <a:cubicBezTo>
                    <a:pt x="3184" y="32"/>
                    <a:pt x="2995" y="42"/>
                    <a:pt x="2797" y="42"/>
                  </a:cubicBezTo>
                  <a:cubicBezTo>
                    <a:pt x="2587" y="32"/>
                    <a:pt x="2388" y="32"/>
                    <a:pt x="2179" y="32"/>
                  </a:cubicBezTo>
                  <a:cubicBezTo>
                    <a:pt x="1812" y="22"/>
                    <a:pt x="1456" y="1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5"/>
            <p:cNvSpPr/>
            <p:nvPr/>
          </p:nvSpPr>
          <p:spPr>
            <a:xfrm>
              <a:off x="497400" y="3546900"/>
              <a:ext cx="956025" cy="22800"/>
            </a:xfrm>
            <a:custGeom>
              <a:avLst/>
              <a:gdLst/>
              <a:ahLst/>
              <a:cxnLst/>
              <a:rect l="l" t="t" r="r" b="b"/>
              <a:pathLst>
                <a:path w="38241" h="912" extrusionOk="0">
                  <a:moveTo>
                    <a:pt x="189" y="0"/>
                  </a:moveTo>
                  <a:cubicBezTo>
                    <a:pt x="84" y="11"/>
                    <a:pt x="0" y="116"/>
                    <a:pt x="11" y="231"/>
                  </a:cubicBezTo>
                  <a:cubicBezTo>
                    <a:pt x="21" y="335"/>
                    <a:pt x="105" y="409"/>
                    <a:pt x="210" y="409"/>
                  </a:cubicBezTo>
                  <a:cubicBezTo>
                    <a:pt x="346" y="419"/>
                    <a:pt x="472" y="430"/>
                    <a:pt x="607" y="440"/>
                  </a:cubicBezTo>
                  <a:lnTo>
                    <a:pt x="587" y="440"/>
                  </a:lnTo>
                  <a:cubicBezTo>
                    <a:pt x="1058" y="493"/>
                    <a:pt x="1540" y="524"/>
                    <a:pt x="2021" y="566"/>
                  </a:cubicBezTo>
                  <a:cubicBezTo>
                    <a:pt x="2241" y="587"/>
                    <a:pt x="2471" y="608"/>
                    <a:pt x="2702" y="618"/>
                  </a:cubicBezTo>
                  <a:cubicBezTo>
                    <a:pt x="2953" y="628"/>
                    <a:pt x="3204" y="649"/>
                    <a:pt x="3456" y="660"/>
                  </a:cubicBezTo>
                  <a:cubicBezTo>
                    <a:pt x="4189" y="702"/>
                    <a:pt x="4932" y="765"/>
                    <a:pt x="5665" y="796"/>
                  </a:cubicBezTo>
                  <a:cubicBezTo>
                    <a:pt x="6021" y="807"/>
                    <a:pt x="6377" y="817"/>
                    <a:pt x="6733" y="817"/>
                  </a:cubicBezTo>
                  <a:cubicBezTo>
                    <a:pt x="7100" y="817"/>
                    <a:pt x="7456" y="817"/>
                    <a:pt x="7822" y="828"/>
                  </a:cubicBezTo>
                  <a:cubicBezTo>
                    <a:pt x="8178" y="838"/>
                    <a:pt x="8545" y="849"/>
                    <a:pt x="8901" y="849"/>
                  </a:cubicBezTo>
                  <a:cubicBezTo>
                    <a:pt x="9026" y="849"/>
                    <a:pt x="9152" y="844"/>
                    <a:pt x="9274" y="844"/>
                  </a:cubicBezTo>
                  <a:cubicBezTo>
                    <a:pt x="9336" y="844"/>
                    <a:pt x="9396" y="845"/>
                    <a:pt x="9456" y="849"/>
                  </a:cubicBezTo>
                  <a:lnTo>
                    <a:pt x="10010" y="849"/>
                  </a:lnTo>
                  <a:cubicBezTo>
                    <a:pt x="10398" y="859"/>
                    <a:pt x="10775" y="870"/>
                    <a:pt x="11152" y="870"/>
                  </a:cubicBezTo>
                  <a:lnTo>
                    <a:pt x="11728" y="870"/>
                  </a:lnTo>
                  <a:cubicBezTo>
                    <a:pt x="11906" y="870"/>
                    <a:pt x="12084" y="870"/>
                    <a:pt x="12262" y="880"/>
                  </a:cubicBezTo>
                  <a:cubicBezTo>
                    <a:pt x="12628" y="880"/>
                    <a:pt x="12984" y="891"/>
                    <a:pt x="13351" y="901"/>
                  </a:cubicBezTo>
                  <a:cubicBezTo>
                    <a:pt x="13519" y="901"/>
                    <a:pt x="13686" y="912"/>
                    <a:pt x="13864" y="912"/>
                  </a:cubicBezTo>
                  <a:cubicBezTo>
                    <a:pt x="14063" y="912"/>
                    <a:pt x="14262" y="901"/>
                    <a:pt x="14461" y="901"/>
                  </a:cubicBezTo>
                  <a:cubicBezTo>
                    <a:pt x="14838" y="901"/>
                    <a:pt x="15225" y="880"/>
                    <a:pt x="15602" y="870"/>
                  </a:cubicBezTo>
                  <a:cubicBezTo>
                    <a:pt x="15969" y="849"/>
                    <a:pt x="16335" y="838"/>
                    <a:pt x="16702" y="817"/>
                  </a:cubicBezTo>
                  <a:cubicBezTo>
                    <a:pt x="16921" y="817"/>
                    <a:pt x="17142" y="807"/>
                    <a:pt x="17361" y="807"/>
                  </a:cubicBezTo>
                  <a:cubicBezTo>
                    <a:pt x="17581" y="807"/>
                    <a:pt x="17801" y="807"/>
                    <a:pt x="18021" y="796"/>
                  </a:cubicBezTo>
                  <a:cubicBezTo>
                    <a:pt x="18210" y="796"/>
                    <a:pt x="18387" y="786"/>
                    <a:pt x="18566" y="786"/>
                  </a:cubicBezTo>
                  <a:cubicBezTo>
                    <a:pt x="18754" y="786"/>
                    <a:pt x="18932" y="775"/>
                    <a:pt x="19120" y="775"/>
                  </a:cubicBezTo>
                  <a:lnTo>
                    <a:pt x="20304" y="775"/>
                  </a:lnTo>
                  <a:cubicBezTo>
                    <a:pt x="20691" y="775"/>
                    <a:pt x="21079" y="775"/>
                    <a:pt x="21466" y="796"/>
                  </a:cubicBezTo>
                  <a:cubicBezTo>
                    <a:pt x="21644" y="796"/>
                    <a:pt x="21833" y="807"/>
                    <a:pt x="22010" y="817"/>
                  </a:cubicBezTo>
                  <a:cubicBezTo>
                    <a:pt x="22199" y="817"/>
                    <a:pt x="22387" y="828"/>
                    <a:pt x="22576" y="828"/>
                  </a:cubicBezTo>
                  <a:cubicBezTo>
                    <a:pt x="22974" y="838"/>
                    <a:pt x="23361" y="838"/>
                    <a:pt x="23759" y="849"/>
                  </a:cubicBezTo>
                  <a:lnTo>
                    <a:pt x="24890" y="849"/>
                  </a:lnTo>
                  <a:cubicBezTo>
                    <a:pt x="25288" y="838"/>
                    <a:pt x="25675" y="828"/>
                    <a:pt x="26063" y="817"/>
                  </a:cubicBezTo>
                  <a:cubicBezTo>
                    <a:pt x="26450" y="807"/>
                    <a:pt x="26827" y="796"/>
                    <a:pt x="27204" y="786"/>
                  </a:cubicBezTo>
                  <a:cubicBezTo>
                    <a:pt x="27392" y="775"/>
                    <a:pt x="27581" y="775"/>
                    <a:pt x="27769" y="775"/>
                  </a:cubicBezTo>
                  <a:cubicBezTo>
                    <a:pt x="27958" y="765"/>
                    <a:pt x="28136" y="754"/>
                    <a:pt x="28325" y="733"/>
                  </a:cubicBezTo>
                  <a:cubicBezTo>
                    <a:pt x="28702" y="712"/>
                    <a:pt x="29089" y="681"/>
                    <a:pt x="29466" y="649"/>
                  </a:cubicBezTo>
                  <a:cubicBezTo>
                    <a:pt x="29843" y="628"/>
                    <a:pt x="30209" y="597"/>
                    <a:pt x="30586" y="556"/>
                  </a:cubicBezTo>
                  <a:cubicBezTo>
                    <a:pt x="30764" y="545"/>
                    <a:pt x="30952" y="524"/>
                    <a:pt x="31141" y="503"/>
                  </a:cubicBezTo>
                  <a:cubicBezTo>
                    <a:pt x="31319" y="493"/>
                    <a:pt x="31508" y="482"/>
                    <a:pt x="31685" y="482"/>
                  </a:cubicBezTo>
                  <a:lnTo>
                    <a:pt x="31675" y="482"/>
                  </a:lnTo>
                  <a:cubicBezTo>
                    <a:pt x="31895" y="472"/>
                    <a:pt x="32125" y="461"/>
                    <a:pt x="32346" y="451"/>
                  </a:cubicBezTo>
                  <a:lnTo>
                    <a:pt x="32356" y="451"/>
                  </a:lnTo>
                  <a:cubicBezTo>
                    <a:pt x="32639" y="451"/>
                    <a:pt x="32921" y="440"/>
                    <a:pt x="33193" y="440"/>
                  </a:cubicBezTo>
                  <a:cubicBezTo>
                    <a:pt x="33486" y="430"/>
                    <a:pt x="33770" y="419"/>
                    <a:pt x="34063" y="409"/>
                  </a:cubicBezTo>
                  <a:lnTo>
                    <a:pt x="34042" y="409"/>
                  </a:lnTo>
                  <a:cubicBezTo>
                    <a:pt x="34282" y="409"/>
                    <a:pt x="34513" y="388"/>
                    <a:pt x="34754" y="388"/>
                  </a:cubicBezTo>
                  <a:lnTo>
                    <a:pt x="34743" y="388"/>
                  </a:lnTo>
                  <a:cubicBezTo>
                    <a:pt x="34973" y="377"/>
                    <a:pt x="35215" y="367"/>
                    <a:pt x="35445" y="367"/>
                  </a:cubicBezTo>
                  <a:cubicBezTo>
                    <a:pt x="35675" y="356"/>
                    <a:pt x="35906" y="356"/>
                    <a:pt x="36136" y="346"/>
                  </a:cubicBezTo>
                  <a:cubicBezTo>
                    <a:pt x="36366" y="346"/>
                    <a:pt x="36597" y="335"/>
                    <a:pt x="36827" y="325"/>
                  </a:cubicBezTo>
                  <a:cubicBezTo>
                    <a:pt x="37047" y="314"/>
                    <a:pt x="37267" y="293"/>
                    <a:pt x="37486" y="283"/>
                  </a:cubicBezTo>
                  <a:cubicBezTo>
                    <a:pt x="37574" y="279"/>
                    <a:pt x="37660" y="276"/>
                    <a:pt x="37746" y="276"/>
                  </a:cubicBezTo>
                  <a:cubicBezTo>
                    <a:pt x="37865" y="276"/>
                    <a:pt x="37983" y="281"/>
                    <a:pt x="38105" y="293"/>
                  </a:cubicBezTo>
                  <a:cubicBezTo>
                    <a:pt x="38115" y="304"/>
                    <a:pt x="38136" y="314"/>
                    <a:pt x="38146" y="314"/>
                  </a:cubicBezTo>
                  <a:cubicBezTo>
                    <a:pt x="38209" y="314"/>
                    <a:pt x="38240" y="241"/>
                    <a:pt x="38198" y="210"/>
                  </a:cubicBezTo>
                  <a:lnTo>
                    <a:pt x="38167" y="179"/>
                  </a:lnTo>
                  <a:cubicBezTo>
                    <a:pt x="38136" y="168"/>
                    <a:pt x="38084" y="158"/>
                    <a:pt x="38042" y="158"/>
                  </a:cubicBezTo>
                  <a:cubicBezTo>
                    <a:pt x="37884" y="137"/>
                    <a:pt x="37738" y="137"/>
                    <a:pt x="37591" y="137"/>
                  </a:cubicBezTo>
                  <a:cubicBezTo>
                    <a:pt x="37533" y="135"/>
                    <a:pt x="37476" y="134"/>
                    <a:pt x="37419" y="134"/>
                  </a:cubicBezTo>
                  <a:cubicBezTo>
                    <a:pt x="37187" y="134"/>
                    <a:pt x="36958" y="149"/>
                    <a:pt x="36722" y="158"/>
                  </a:cubicBezTo>
                  <a:cubicBezTo>
                    <a:pt x="36544" y="168"/>
                    <a:pt x="36355" y="168"/>
                    <a:pt x="36167" y="168"/>
                  </a:cubicBezTo>
                  <a:lnTo>
                    <a:pt x="35623" y="168"/>
                  </a:lnTo>
                  <a:cubicBezTo>
                    <a:pt x="35256" y="168"/>
                    <a:pt x="34880" y="168"/>
                    <a:pt x="34513" y="179"/>
                  </a:cubicBezTo>
                  <a:cubicBezTo>
                    <a:pt x="34136" y="189"/>
                    <a:pt x="33770" y="200"/>
                    <a:pt x="33393" y="210"/>
                  </a:cubicBezTo>
                  <a:lnTo>
                    <a:pt x="32848" y="210"/>
                  </a:lnTo>
                  <a:cubicBezTo>
                    <a:pt x="32670" y="210"/>
                    <a:pt x="32492" y="210"/>
                    <a:pt x="32325" y="221"/>
                  </a:cubicBezTo>
                  <a:cubicBezTo>
                    <a:pt x="31937" y="231"/>
                    <a:pt x="31560" y="231"/>
                    <a:pt x="31183" y="252"/>
                  </a:cubicBezTo>
                  <a:cubicBezTo>
                    <a:pt x="30817" y="272"/>
                    <a:pt x="30450" y="314"/>
                    <a:pt x="30084" y="335"/>
                  </a:cubicBezTo>
                  <a:cubicBezTo>
                    <a:pt x="29707" y="367"/>
                    <a:pt x="29330" y="398"/>
                    <a:pt x="28963" y="419"/>
                  </a:cubicBezTo>
                  <a:cubicBezTo>
                    <a:pt x="28764" y="430"/>
                    <a:pt x="28576" y="451"/>
                    <a:pt x="28387" y="461"/>
                  </a:cubicBezTo>
                  <a:cubicBezTo>
                    <a:pt x="28188" y="472"/>
                    <a:pt x="28000" y="482"/>
                    <a:pt x="27801" y="493"/>
                  </a:cubicBezTo>
                  <a:cubicBezTo>
                    <a:pt x="27581" y="503"/>
                    <a:pt x="27361" y="503"/>
                    <a:pt x="27141" y="503"/>
                  </a:cubicBezTo>
                  <a:cubicBezTo>
                    <a:pt x="26911" y="514"/>
                    <a:pt x="26670" y="514"/>
                    <a:pt x="26440" y="524"/>
                  </a:cubicBezTo>
                  <a:cubicBezTo>
                    <a:pt x="25968" y="535"/>
                    <a:pt x="25497" y="556"/>
                    <a:pt x="25026" y="556"/>
                  </a:cubicBezTo>
                  <a:cubicBezTo>
                    <a:pt x="24827" y="566"/>
                    <a:pt x="24618" y="566"/>
                    <a:pt x="24419" y="566"/>
                  </a:cubicBezTo>
                  <a:cubicBezTo>
                    <a:pt x="24230" y="566"/>
                    <a:pt x="24042" y="556"/>
                    <a:pt x="23853" y="556"/>
                  </a:cubicBezTo>
                  <a:cubicBezTo>
                    <a:pt x="23455" y="545"/>
                    <a:pt x="23068" y="545"/>
                    <a:pt x="22680" y="535"/>
                  </a:cubicBezTo>
                  <a:cubicBezTo>
                    <a:pt x="22303" y="524"/>
                    <a:pt x="21926" y="503"/>
                    <a:pt x="21549" y="493"/>
                  </a:cubicBezTo>
                  <a:cubicBezTo>
                    <a:pt x="21162" y="472"/>
                    <a:pt x="20775" y="472"/>
                    <a:pt x="20388" y="472"/>
                  </a:cubicBezTo>
                  <a:cubicBezTo>
                    <a:pt x="20188" y="472"/>
                    <a:pt x="20000" y="461"/>
                    <a:pt x="19801" y="461"/>
                  </a:cubicBezTo>
                  <a:lnTo>
                    <a:pt x="19215" y="461"/>
                  </a:lnTo>
                  <a:cubicBezTo>
                    <a:pt x="19036" y="472"/>
                    <a:pt x="18859" y="472"/>
                    <a:pt x="18680" y="472"/>
                  </a:cubicBezTo>
                  <a:cubicBezTo>
                    <a:pt x="18492" y="472"/>
                    <a:pt x="18303" y="482"/>
                    <a:pt x="18126" y="482"/>
                  </a:cubicBezTo>
                  <a:lnTo>
                    <a:pt x="17665" y="482"/>
                  </a:lnTo>
                  <a:cubicBezTo>
                    <a:pt x="17445" y="482"/>
                    <a:pt x="17225" y="482"/>
                    <a:pt x="17005" y="493"/>
                  </a:cubicBezTo>
                  <a:lnTo>
                    <a:pt x="15906" y="524"/>
                  </a:lnTo>
                  <a:lnTo>
                    <a:pt x="15927" y="524"/>
                  </a:lnTo>
                  <a:cubicBezTo>
                    <a:pt x="15811" y="535"/>
                    <a:pt x="15686" y="535"/>
                    <a:pt x="15560" y="535"/>
                  </a:cubicBezTo>
                  <a:cubicBezTo>
                    <a:pt x="15194" y="556"/>
                    <a:pt x="14817" y="566"/>
                    <a:pt x="14440" y="566"/>
                  </a:cubicBezTo>
                  <a:cubicBezTo>
                    <a:pt x="14195" y="566"/>
                    <a:pt x="13951" y="570"/>
                    <a:pt x="13707" y="570"/>
                  </a:cubicBezTo>
                  <a:cubicBezTo>
                    <a:pt x="13585" y="570"/>
                    <a:pt x="13463" y="569"/>
                    <a:pt x="13340" y="566"/>
                  </a:cubicBezTo>
                  <a:cubicBezTo>
                    <a:pt x="12963" y="556"/>
                    <a:pt x="12597" y="535"/>
                    <a:pt x="12230" y="535"/>
                  </a:cubicBezTo>
                  <a:cubicBezTo>
                    <a:pt x="11853" y="535"/>
                    <a:pt x="11487" y="524"/>
                    <a:pt x="11120" y="524"/>
                  </a:cubicBezTo>
                  <a:cubicBezTo>
                    <a:pt x="10743" y="524"/>
                    <a:pt x="10356" y="514"/>
                    <a:pt x="9969" y="514"/>
                  </a:cubicBezTo>
                  <a:cubicBezTo>
                    <a:pt x="9791" y="503"/>
                    <a:pt x="9613" y="503"/>
                    <a:pt x="9435" y="503"/>
                  </a:cubicBezTo>
                  <a:lnTo>
                    <a:pt x="8890" y="503"/>
                  </a:lnTo>
                  <a:cubicBezTo>
                    <a:pt x="8524" y="503"/>
                    <a:pt x="8157" y="493"/>
                    <a:pt x="7791" y="482"/>
                  </a:cubicBezTo>
                  <a:cubicBezTo>
                    <a:pt x="7608" y="477"/>
                    <a:pt x="7424" y="477"/>
                    <a:pt x="7241" y="477"/>
                  </a:cubicBezTo>
                  <a:cubicBezTo>
                    <a:pt x="7058" y="477"/>
                    <a:pt x="6875" y="477"/>
                    <a:pt x="6692" y="472"/>
                  </a:cubicBezTo>
                  <a:cubicBezTo>
                    <a:pt x="6336" y="472"/>
                    <a:pt x="5980" y="461"/>
                    <a:pt x="5624" y="440"/>
                  </a:cubicBezTo>
                  <a:cubicBezTo>
                    <a:pt x="5257" y="430"/>
                    <a:pt x="4891" y="398"/>
                    <a:pt x="4524" y="377"/>
                  </a:cubicBezTo>
                  <a:cubicBezTo>
                    <a:pt x="4158" y="356"/>
                    <a:pt x="3791" y="335"/>
                    <a:pt x="3425" y="304"/>
                  </a:cubicBezTo>
                  <a:cubicBezTo>
                    <a:pt x="3236" y="293"/>
                    <a:pt x="3058" y="283"/>
                    <a:pt x="2869" y="262"/>
                  </a:cubicBezTo>
                  <a:cubicBezTo>
                    <a:pt x="2702" y="252"/>
                    <a:pt x="2534" y="241"/>
                    <a:pt x="2377" y="221"/>
                  </a:cubicBezTo>
                  <a:cubicBezTo>
                    <a:pt x="2021" y="189"/>
                    <a:pt x="1676" y="158"/>
                    <a:pt x="1320" y="116"/>
                  </a:cubicBezTo>
                  <a:cubicBezTo>
                    <a:pt x="1131" y="95"/>
                    <a:pt x="932" y="74"/>
                    <a:pt x="744" y="53"/>
                  </a:cubicBezTo>
                  <a:cubicBezTo>
                    <a:pt x="639" y="42"/>
                    <a:pt x="535" y="21"/>
                    <a:pt x="430" y="11"/>
                  </a:cubicBezTo>
                  <a:cubicBezTo>
                    <a:pt x="346" y="11"/>
                    <a:pt x="272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5"/>
            <p:cNvSpPr/>
            <p:nvPr/>
          </p:nvSpPr>
          <p:spPr>
            <a:xfrm>
              <a:off x="464675" y="3350300"/>
              <a:ext cx="1048425" cy="25950"/>
            </a:xfrm>
            <a:custGeom>
              <a:avLst/>
              <a:gdLst/>
              <a:ahLst/>
              <a:cxnLst/>
              <a:rect l="l" t="t" r="r" b="b"/>
              <a:pathLst>
                <a:path w="41937" h="1038" extrusionOk="0">
                  <a:moveTo>
                    <a:pt x="210" y="1"/>
                  </a:moveTo>
                  <a:cubicBezTo>
                    <a:pt x="178" y="1"/>
                    <a:pt x="147" y="11"/>
                    <a:pt x="115" y="22"/>
                  </a:cubicBezTo>
                  <a:cubicBezTo>
                    <a:pt x="43" y="43"/>
                    <a:pt x="1" y="127"/>
                    <a:pt x="22" y="199"/>
                  </a:cubicBezTo>
                  <a:cubicBezTo>
                    <a:pt x="43" y="283"/>
                    <a:pt x="115" y="325"/>
                    <a:pt x="189" y="325"/>
                  </a:cubicBezTo>
                  <a:lnTo>
                    <a:pt x="199" y="325"/>
                  </a:lnTo>
                  <a:cubicBezTo>
                    <a:pt x="713" y="325"/>
                    <a:pt x="1225" y="325"/>
                    <a:pt x="1739" y="336"/>
                  </a:cubicBezTo>
                  <a:cubicBezTo>
                    <a:pt x="2032" y="346"/>
                    <a:pt x="2325" y="346"/>
                    <a:pt x="2618" y="357"/>
                  </a:cubicBezTo>
                  <a:cubicBezTo>
                    <a:pt x="2786" y="367"/>
                    <a:pt x="2943" y="378"/>
                    <a:pt x="3110" y="378"/>
                  </a:cubicBezTo>
                  <a:lnTo>
                    <a:pt x="3645" y="409"/>
                  </a:lnTo>
                  <a:cubicBezTo>
                    <a:pt x="4032" y="430"/>
                    <a:pt x="4419" y="462"/>
                    <a:pt x="4806" y="483"/>
                  </a:cubicBezTo>
                  <a:cubicBezTo>
                    <a:pt x="5173" y="504"/>
                    <a:pt x="5539" y="524"/>
                    <a:pt x="5916" y="535"/>
                  </a:cubicBezTo>
                  <a:cubicBezTo>
                    <a:pt x="6325" y="545"/>
                    <a:pt x="6723" y="545"/>
                    <a:pt x="7131" y="555"/>
                  </a:cubicBezTo>
                  <a:cubicBezTo>
                    <a:pt x="7351" y="555"/>
                    <a:pt x="7561" y="555"/>
                    <a:pt x="7780" y="566"/>
                  </a:cubicBezTo>
                  <a:cubicBezTo>
                    <a:pt x="7980" y="576"/>
                    <a:pt x="8189" y="576"/>
                    <a:pt x="8388" y="587"/>
                  </a:cubicBezTo>
                  <a:cubicBezTo>
                    <a:pt x="8587" y="587"/>
                    <a:pt x="8785" y="597"/>
                    <a:pt x="8974" y="597"/>
                  </a:cubicBezTo>
                  <a:cubicBezTo>
                    <a:pt x="9173" y="608"/>
                    <a:pt x="9372" y="618"/>
                    <a:pt x="9571" y="618"/>
                  </a:cubicBezTo>
                  <a:cubicBezTo>
                    <a:pt x="9760" y="629"/>
                    <a:pt x="9948" y="639"/>
                    <a:pt x="10137" y="639"/>
                  </a:cubicBezTo>
                  <a:cubicBezTo>
                    <a:pt x="10346" y="639"/>
                    <a:pt x="10555" y="650"/>
                    <a:pt x="10754" y="650"/>
                  </a:cubicBezTo>
                  <a:cubicBezTo>
                    <a:pt x="11163" y="660"/>
                    <a:pt x="11561" y="692"/>
                    <a:pt x="11969" y="713"/>
                  </a:cubicBezTo>
                  <a:cubicBezTo>
                    <a:pt x="12178" y="723"/>
                    <a:pt x="12398" y="723"/>
                    <a:pt x="12618" y="723"/>
                  </a:cubicBezTo>
                  <a:cubicBezTo>
                    <a:pt x="12827" y="734"/>
                    <a:pt x="13027" y="734"/>
                    <a:pt x="13236" y="734"/>
                  </a:cubicBezTo>
                  <a:cubicBezTo>
                    <a:pt x="13456" y="744"/>
                    <a:pt x="13665" y="755"/>
                    <a:pt x="13885" y="755"/>
                  </a:cubicBezTo>
                  <a:cubicBezTo>
                    <a:pt x="14105" y="765"/>
                    <a:pt x="14325" y="776"/>
                    <a:pt x="14545" y="776"/>
                  </a:cubicBezTo>
                  <a:cubicBezTo>
                    <a:pt x="14754" y="786"/>
                    <a:pt x="14963" y="797"/>
                    <a:pt x="15163" y="797"/>
                  </a:cubicBezTo>
                  <a:cubicBezTo>
                    <a:pt x="15372" y="807"/>
                    <a:pt x="15571" y="807"/>
                    <a:pt x="15770" y="818"/>
                  </a:cubicBezTo>
                  <a:cubicBezTo>
                    <a:pt x="16189" y="828"/>
                    <a:pt x="16608" y="849"/>
                    <a:pt x="17027" y="880"/>
                  </a:cubicBezTo>
                  <a:cubicBezTo>
                    <a:pt x="17466" y="901"/>
                    <a:pt x="17906" y="911"/>
                    <a:pt x="18335" y="922"/>
                  </a:cubicBezTo>
                  <a:cubicBezTo>
                    <a:pt x="18765" y="932"/>
                    <a:pt x="19194" y="932"/>
                    <a:pt x="19612" y="953"/>
                  </a:cubicBezTo>
                  <a:cubicBezTo>
                    <a:pt x="20052" y="964"/>
                    <a:pt x="20482" y="985"/>
                    <a:pt x="20922" y="995"/>
                  </a:cubicBezTo>
                  <a:cubicBezTo>
                    <a:pt x="21141" y="995"/>
                    <a:pt x="21372" y="995"/>
                    <a:pt x="21592" y="1006"/>
                  </a:cubicBezTo>
                  <a:cubicBezTo>
                    <a:pt x="21811" y="1006"/>
                    <a:pt x="22032" y="1016"/>
                    <a:pt x="22241" y="1016"/>
                  </a:cubicBezTo>
                  <a:cubicBezTo>
                    <a:pt x="22461" y="1027"/>
                    <a:pt x="22681" y="1027"/>
                    <a:pt x="22900" y="1037"/>
                  </a:cubicBezTo>
                  <a:lnTo>
                    <a:pt x="23068" y="1037"/>
                  </a:lnTo>
                  <a:cubicBezTo>
                    <a:pt x="23215" y="1037"/>
                    <a:pt x="23372" y="1037"/>
                    <a:pt x="23519" y="1027"/>
                  </a:cubicBezTo>
                  <a:cubicBezTo>
                    <a:pt x="23717" y="1027"/>
                    <a:pt x="23906" y="1016"/>
                    <a:pt x="24105" y="1016"/>
                  </a:cubicBezTo>
                  <a:cubicBezTo>
                    <a:pt x="24324" y="1006"/>
                    <a:pt x="24555" y="1006"/>
                    <a:pt x="24785" y="1006"/>
                  </a:cubicBezTo>
                  <a:cubicBezTo>
                    <a:pt x="25204" y="995"/>
                    <a:pt x="25623" y="985"/>
                    <a:pt x="26042" y="985"/>
                  </a:cubicBezTo>
                  <a:cubicBezTo>
                    <a:pt x="26185" y="982"/>
                    <a:pt x="26327" y="980"/>
                    <a:pt x="26469" y="980"/>
                  </a:cubicBezTo>
                  <a:cubicBezTo>
                    <a:pt x="26752" y="980"/>
                    <a:pt x="27033" y="985"/>
                    <a:pt x="27319" y="985"/>
                  </a:cubicBezTo>
                  <a:cubicBezTo>
                    <a:pt x="27469" y="989"/>
                    <a:pt x="27618" y="990"/>
                    <a:pt x="27767" y="990"/>
                  </a:cubicBezTo>
                  <a:cubicBezTo>
                    <a:pt x="28063" y="990"/>
                    <a:pt x="28356" y="985"/>
                    <a:pt x="28649" y="985"/>
                  </a:cubicBezTo>
                  <a:cubicBezTo>
                    <a:pt x="28935" y="985"/>
                    <a:pt x="29226" y="980"/>
                    <a:pt x="29515" y="980"/>
                  </a:cubicBezTo>
                  <a:cubicBezTo>
                    <a:pt x="29660" y="980"/>
                    <a:pt x="29805" y="982"/>
                    <a:pt x="29948" y="985"/>
                  </a:cubicBezTo>
                  <a:cubicBezTo>
                    <a:pt x="30356" y="985"/>
                    <a:pt x="30775" y="995"/>
                    <a:pt x="31193" y="995"/>
                  </a:cubicBezTo>
                  <a:lnTo>
                    <a:pt x="31801" y="995"/>
                  </a:lnTo>
                  <a:cubicBezTo>
                    <a:pt x="32010" y="995"/>
                    <a:pt x="32220" y="985"/>
                    <a:pt x="32440" y="985"/>
                  </a:cubicBezTo>
                  <a:lnTo>
                    <a:pt x="33026" y="985"/>
                  </a:lnTo>
                  <a:cubicBezTo>
                    <a:pt x="33225" y="974"/>
                    <a:pt x="33424" y="974"/>
                    <a:pt x="33634" y="964"/>
                  </a:cubicBezTo>
                  <a:cubicBezTo>
                    <a:pt x="34021" y="953"/>
                    <a:pt x="34408" y="943"/>
                    <a:pt x="34795" y="943"/>
                  </a:cubicBezTo>
                  <a:cubicBezTo>
                    <a:pt x="35005" y="943"/>
                    <a:pt x="35214" y="943"/>
                    <a:pt x="35424" y="932"/>
                  </a:cubicBezTo>
                  <a:lnTo>
                    <a:pt x="36021" y="901"/>
                  </a:lnTo>
                  <a:lnTo>
                    <a:pt x="36775" y="901"/>
                  </a:lnTo>
                  <a:cubicBezTo>
                    <a:pt x="36901" y="901"/>
                    <a:pt x="37036" y="901"/>
                    <a:pt x="37162" y="891"/>
                  </a:cubicBezTo>
                  <a:cubicBezTo>
                    <a:pt x="37288" y="891"/>
                    <a:pt x="37403" y="880"/>
                    <a:pt x="37529" y="870"/>
                  </a:cubicBezTo>
                  <a:cubicBezTo>
                    <a:pt x="37790" y="860"/>
                    <a:pt x="38041" y="849"/>
                    <a:pt x="38304" y="839"/>
                  </a:cubicBezTo>
                  <a:cubicBezTo>
                    <a:pt x="38544" y="828"/>
                    <a:pt x="38785" y="818"/>
                    <a:pt x="39037" y="807"/>
                  </a:cubicBezTo>
                  <a:lnTo>
                    <a:pt x="39026" y="807"/>
                  </a:lnTo>
                  <a:cubicBezTo>
                    <a:pt x="39193" y="807"/>
                    <a:pt x="39372" y="797"/>
                    <a:pt x="39549" y="797"/>
                  </a:cubicBezTo>
                  <a:cubicBezTo>
                    <a:pt x="39707" y="797"/>
                    <a:pt x="39863" y="786"/>
                    <a:pt x="40010" y="786"/>
                  </a:cubicBezTo>
                  <a:cubicBezTo>
                    <a:pt x="40157" y="776"/>
                    <a:pt x="40314" y="765"/>
                    <a:pt x="40461" y="755"/>
                  </a:cubicBezTo>
                  <a:cubicBezTo>
                    <a:pt x="40586" y="755"/>
                    <a:pt x="40722" y="744"/>
                    <a:pt x="40848" y="734"/>
                  </a:cubicBezTo>
                  <a:cubicBezTo>
                    <a:pt x="41005" y="734"/>
                    <a:pt x="41152" y="734"/>
                    <a:pt x="41308" y="723"/>
                  </a:cubicBezTo>
                  <a:cubicBezTo>
                    <a:pt x="41455" y="723"/>
                    <a:pt x="41602" y="723"/>
                    <a:pt x="41759" y="734"/>
                  </a:cubicBezTo>
                  <a:cubicBezTo>
                    <a:pt x="41780" y="734"/>
                    <a:pt x="41801" y="744"/>
                    <a:pt x="41822" y="744"/>
                  </a:cubicBezTo>
                  <a:cubicBezTo>
                    <a:pt x="41832" y="765"/>
                    <a:pt x="41853" y="776"/>
                    <a:pt x="41874" y="776"/>
                  </a:cubicBezTo>
                  <a:lnTo>
                    <a:pt x="41885" y="776"/>
                  </a:lnTo>
                  <a:cubicBezTo>
                    <a:pt x="41895" y="776"/>
                    <a:pt x="41895" y="776"/>
                    <a:pt x="41906" y="765"/>
                  </a:cubicBezTo>
                  <a:cubicBezTo>
                    <a:pt x="41927" y="755"/>
                    <a:pt x="41937" y="744"/>
                    <a:pt x="41937" y="723"/>
                  </a:cubicBezTo>
                  <a:cubicBezTo>
                    <a:pt x="41927" y="702"/>
                    <a:pt x="41916" y="681"/>
                    <a:pt x="41895" y="671"/>
                  </a:cubicBezTo>
                  <a:cubicBezTo>
                    <a:pt x="41843" y="660"/>
                    <a:pt x="41790" y="639"/>
                    <a:pt x="41738" y="639"/>
                  </a:cubicBezTo>
                  <a:cubicBezTo>
                    <a:pt x="41581" y="608"/>
                    <a:pt x="41413" y="608"/>
                    <a:pt x="41256" y="608"/>
                  </a:cubicBezTo>
                  <a:cubicBezTo>
                    <a:pt x="41173" y="603"/>
                    <a:pt x="41086" y="600"/>
                    <a:pt x="41000" y="600"/>
                  </a:cubicBezTo>
                  <a:cubicBezTo>
                    <a:pt x="40913" y="600"/>
                    <a:pt x="40827" y="603"/>
                    <a:pt x="40743" y="608"/>
                  </a:cubicBezTo>
                  <a:cubicBezTo>
                    <a:pt x="40586" y="608"/>
                    <a:pt x="40429" y="608"/>
                    <a:pt x="40272" y="618"/>
                  </a:cubicBezTo>
                  <a:cubicBezTo>
                    <a:pt x="40126" y="618"/>
                    <a:pt x="39989" y="629"/>
                    <a:pt x="39853" y="629"/>
                  </a:cubicBezTo>
                  <a:cubicBezTo>
                    <a:pt x="39738" y="629"/>
                    <a:pt x="39633" y="618"/>
                    <a:pt x="39518" y="618"/>
                  </a:cubicBezTo>
                  <a:cubicBezTo>
                    <a:pt x="39277" y="618"/>
                    <a:pt x="39026" y="618"/>
                    <a:pt x="38774" y="629"/>
                  </a:cubicBezTo>
                  <a:cubicBezTo>
                    <a:pt x="38283" y="629"/>
                    <a:pt x="37790" y="639"/>
                    <a:pt x="37288" y="660"/>
                  </a:cubicBezTo>
                  <a:lnTo>
                    <a:pt x="37308" y="660"/>
                  </a:lnTo>
                  <a:cubicBezTo>
                    <a:pt x="37162" y="671"/>
                    <a:pt x="37015" y="671"/>
                    <a:pt x="36869" y="671"/>
                  </a:cubicBezTo>
                  <a:cubicBezTo>
                    <a:pt x="36733" y="671"/>
                    <a:pt x="36586" y="660"/>
                    <a:pt x="36440" y="660"/>
                  </a:cubicBezTo>
                  <a:lnTo>
                    <a:pt x="36010" y="660"/>
                  </a:lnTo>
                  <a:cubicBezTo>
                    <a:pt x="35884" y="671"/>
                    <a:pt x="35759" y="671"/>
                    <a:pt x="35633" y="681"/>
                  </a:cubicBezTo>
                  <a:lnTo>
                    <a:pt x="35623" y="681"/>
                  </a:lnTo>
                  <a:cubicBezTo>
                    <a:pt x="35445" y="681"/>
                    <a:pt x="35267" y="692"/>
                    <a:pt x="35089" y="692"/>
                  </a:cubicBezTo>
                  <a:lnTo>
                    <a:pt x="34565" y="692"/>
                  </a:lnTo>
                  <a:cubicBezTo>
                    <a:pt x="34209" y="692"/>
                    <a:pt x="33864" y="692"/>
                    <a:pt x="33518" y="702"/>
                  </a:cubicBezTo>
                  <a:cubicBezTo>
                    <a:pt x="33110" y="713"/>
                    <a:pt x="32712" y="713"/>
                    <a:pt x="32314" y="723"/>
                  </a:cubicBezTo>
                  <a:lnTo>
                    <a:pt x="31068" y="723"/>
                  </a:lnTo>
                  <a:cubicBezTo>
                    <a:pt x="30649" y="723"/>
                    <a:pt x="30230" y="713"/>
                    <a:pt x="29811" y="702"/>
                  </a:cubicBezTo>
                  <a:lnTo>
                    <a:pt x="27183" y="702"/>
                  </a:lnTo>
                  <a:cubicBezTo>
                    <a:pt x="26963" y="702"/>
                    <a:pt x="26754" y="692"/>
                    <a:pt x="26534" y="692"/>
                  </a:cubicBezTo>
                  <a:lnTo>
                    <a:pt x="25927" y="692"/>
                  </a:lnTo>
                  <a:cubicBezTo>
                    <a:pt x="25707" y="702"/>
                    <a:pt x="25487" y="702"/>
                    <a:pt x="25267" y="713"/>
                  </a:cubicBezTo>
                  <a:cubicBezTo>
                    <a:pt x="25057" y="713"/>
                    <a:pt x="24859" y="713"/>
                    <a:pt x="24649" y="723"/>
                  </a:cubicBezTo>
                  <a:cubicBezTo>
                    <a:pt x="24429" y="723"/>
                    <a:pt x="24210" y="734"/>
                    <a:pt x="23979" y="734"/>
                  </a:cubicBezTo>
                  <a:cubicBezTo>
                    <a:pt x="23791" y="744"/>
                    <a:pt x="23591" y="755"/>
                    <a:pt x="23393" y="755"/>
                  </a:cubicBezTo>
                  <a:cubicBezTo>
                    <a:pt x="23260" y="755"/>
                    <a:pt x="23123" y="759"/>
                    <a:pt x="22987" y="759"/>
                  </a:cubicBezTo>
                  <a:cubicBezTo>
                    <a:pt x="22919" y="759"/>
                    <a:pt x="22852" y="758"/>
                    <a:pt x="22786" y="755"/>
                  </a:cubicBezTo>
                  <a:cubicBezTo>
                    <a:pt x="22565" y="755"/>
                    <a:pt x="22346" y="755"/>
                    <a:pt x="22136" y="744"/>
                  </a:cubicBezTo>
                  <a:cubicBezTo>
                    <a:pt x="21916" y="744"/>
                    <a:pt x="21697" y="734"/>
                    <a:pt x="21476" y="734"/>
                  </a:cubicBezTo>
                  <a:cubicBezTo>
                    <a:pt x="21257" y="723"/>
                    <a:pt x="21037" y="723"/>
                    <a:pt x="20806" y="723"/>
                  </a:cubicBezTo>
                  <a:cubicBezTo>
                    <a:pt x="20366" y="713"/>
                    <a:pt x="19917" y="692"/>
                    <a:pt x="19466" y="681"/>
                  </a:cubicBezTo>
                  <a:cubicBezTo>
                    <a:pt x="19267" y="671"/>
                    <a:pt x="19058" y="671"/>
                    <a:pt x="18849" y="660"/>
                  </a:cubicBezTo>
                  <a:cubicBezTo>
                    <a:pt x="18639" y="660"/>
                    <a:pt x="18419" y="660"/>
                    <a:pt x="18209" y="650"/>
                  </a:cubicBezTo>
                  <a:cubicBezTo>
                    <a:pt x="17780" y="639"/>
                    <a:pt x="17351" y="629"/>
                    <a:pt x="16922" y="608"/>
                  </a:cubicBezTo>
                  <a:cubicBezTo>
                    <a:pt x="16492" y="576"/>
                    <a:pt x="16063" y="555"/>
                    <a:pt x="15644" y="545"/>
                  </a:cubicBezTo>
                  <a:cubicBezTo>
                    <a:pt x="15236" y="524"/>
                    <a:pt x="14838" y="514"/>
                    <a:pt x="14430" y="504"/>
                  </a:cubicBezTo>
                  <a:cubicBezTo>
                    <a:pt x="14209" y="493"/>
                    <a:pt x="13990" y="483"/>
                    <a:pt x="13770" y="483"/>
                  </a:cubicBezTo>
                  <a:cubicBezTo>
                    <a:pt x="13550" y="472"/>
                    <a:pt x="13320" y="462"/>
                    <a:pt x="13100" y="462"/>
                  </a:cubicBezTo>
                  <a:cubicBezTo>
                    <a:pt x="12901" y="451"/>
                    <a:pt x="12702" y="451"/>
                    <a:pt x="12503" y="451"/>
                  </a:cubicBezTo>
                  <a:cubicBezTo>
                    <a:pt x="12283" y="441"/>
                    <a:pt x="12073" y="441"/>
                    <a:pt x="11854" y="430"/>
                  </a:cubicBezTo>
                  <a:cubicBezTo>
                    <a:pt x="11456" y="409"/>
                    <a:pt x="11047" y="378"/>
                    <a:pt x="10649" y="367"/>
                  </a:cubicBezTo>
                  <a:cubicBezTo>
                    <a:pt x="10440" y="367"/>
                    <a:pt x="10241" y="367"/>
                    <a:pt x="10032" y="357"/>
                  </a:cubicBezTo>
                  <a:cubicBezTo>
                    <a:pt x="9843" y="357"/>
                    <a:pt x="9644" y="346"/>
                    <a:pt x="9446" y="336"/>
                  </a:cubicBezTo>
                  <a:cubicBezTo>
                    <a:pt x="9058" y="315"/>
                    <a:pt x="8660" y="315"/>
                    <a:pt x="8273" y="304"/>
                  </a:cubicBezTo>
                  <a:cubicBezTo>
                    <a:pt x="8063" y="294"/>
                    <a:pt x="7864" y="294"/>
                    <a:pt x="7655" y="283"/>
                  </a:cubicBezTo>
                  <a:cubicBezTo>
                    <a:pt x="7445" y="283"/>
                    <a:pt x="7226" y="273"/>
                    <a:pt x="7016" y="273"/>
                  </a:cubicBezTo>
                  <a:cubicBezTo>
                    <a:pt x="6618" y="273"/>
                    <a:pt x="6220" y="262"/>
                    <a:pt x="5823" y="252"/>
                  </a:cubicBezTo>
                  <a:cubicBezTo>
                    <a:pt x="5446" y="231"/>
                    <a:pt x="5058" y="210"/>
                    <a:pt x="4681" y="189"/>
                  </a:cubicBezTo>
                  <a:lnTo>
                    <a:pt x="3550" y="95"/>
                  </a:lnTo>
                  <a:cubicBezTo>
                    <a:pt x="3382" y="85"/>
                    <a:pt x="3205" y="85"/>
                    <a:pt x="3026" y="74"/>
                  </a:cubicBezTo>
                  <a:cubicBezTo>
                    <a:pt x="2859" y="64"/>
                    <a:pt x="2702" y="53"/>
                    <a:pt x="2535" y="43"/>
                  </a:cubicBezTo>
                  <a:cubicBezTo>
                    <a:pt x="2377" y="32"/>
                    <a:pt x="2221" y="32"/>
                    <a:pt x="2074" y="32"/>
                  </a:cubicBezTo>
                  <a:cubicBezTo>
                    <a:pt x="1937" y="32"/>
                    <a:pt x="1802" y="22"/>
                    <a:pt x="1665" y="22"/>
                  </a:cubicBezTo>
                  <a:cubicBezTo>
                    <a:pt x="1383" y="11"/>
                    <a:pt x="1100" y="1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5"/>
            <p:cNvSpPr/>
            <p:nvPr/>
          </p:nvSpPr>
          <p:spPr>
            <a:xfrm>
              <a:off x="493475" y="3325700"/>
              <a:ext cx="995550" cy="27250"/>
            </a:xfrm>
            <a:custGeom>
              <a:avLst/>
              <a:gdLst/>
              <a:ahLst/>
              <a:cxnLst/>
              <a:rect l="l" t="t" r="r" b="b"/>
              <a:pathLst>
                <a:path w="39822" h="1090" extrusionOk="0">
                  <a:moveTo>
                    <a:pt x="252" y="1"/>
                  </a:moveTo>
                  <a:cubicBezTo>
                    <a:pt x="210" y="1"/>
                    <a:pt x="178" y="1"/>
                    <a:pt x="147" y="11"/>
                  </a:cubicBezTo>
                  <a:cubicBezTo>
                    <a:pt x="63" y="22"/>
                    <a:pt x="1" y="105"/>
                    <a:pt x="1" y="189"/>
                  </a:cubicBezTo>
                  <a:cubicBezTo>
                    <a:pt x="1" y="262"/>
                    <a:pt x="42" y="336"/>
                    <a:pt x="115" y="367"/>
                  </a:cubicBezTo>
                  <a:cubicBezTo>
                    <a:pt x="178" y="399"/>
                    <a:pt x="241" y="399"/>
                    <a:pt x="304" y="409"/>
                  </a:cubicBezTo>
                  <a:cubicBezTo>
                    <a:pt x="367" y="409"/>
                    <a:pt x="429" y="409"/>
                    <a:pt x="503" y="419"/>
                  </a:cubicBezTo>
                  <a:cubicBezTo>
                    <a:pt x="692" y="419"/>
                    <a:pt x="890" y="440"/>
                    <a:pt x="1089" y="450"/>
                  </a:cubicBezTo>
                  <a:cubicBezTo>
                    <a:pt x="1267" y="461"/>
                    <a:pt x="1446" y="461"/>
                    <a:pt x="1613" y="471"/>
                  </a:cubicBezTo>
                  <a:cubicBezTo>
                    <a:pt x="1822" y="492"/>
                    <a:pt x="2021" y="503"/>
                    <a:pt x="2220" y="503"/>
                  </a:cubicBezTo>
                  <a:cubicBezTo>
                    <a:pt x="2440" y="513"/>
                    <a:pt x="2649" y="513"/>
                    <a:pt x="2859" y="524"/>
                  </a:cubicBezTo>
                  <a:cubicBezTo>
                    <a:pt x="3047" y="524"/>
                    <a:pt x="3226" y="534"/>
                    <a:pt x="3414" y="545"/>
                  </a:cubicBezTo>
                  <a:cubicBezTo>
                    <a:pt x="3770" y="555"/>
                    <a:pt x="4136" y="576"/>
                    <a:pt x="4492" y="587"/>
                  </a:cubicBezTo>
                  <a:cubicBezTo>
                    <a:pt x="4848" y="608"/>
                    <a:pt x="5215" y="618"/>
                    <a:pt x="5581" y="629"/>
                  </a:cubicBezTo>
                  <a:cubicBezTo>
                    <a:pt x="5770" y="639"/>
                    <a:pt x="5969" y="639"/>
                    <a:pt x="6157" y="639"/>
                  </a:cubicBezTo>
                  <a:cubicBezTo>
                    <a:pt x="6356" y="639"/>
                    <a:pt x="6555" y="650"/>
                    <a:pt x="6754" y="650"/>
                  </a:cubicBezTo>
                  <a:cubicBezTo>
                    <a:pt x="7121" y="660"/>
                    <a:pt x="7487" y="671"/>
                    <a:pt x="7854" y="692"/>
                  </a:cubicBezTo>
                  <a:cubicBezTo>
                    <a:pt x="8241" y="702"/>
                    <a:pt x="8629" y="723"/>
                    <a:pt x="9006" y="755"/>
                  </a:cubicBezTo>
                  <a:cubicBezTo>
                    <a:pt x="9393" y="786"/>
                    <a:pt x="9780" y="806"/>
                    <a:pt x="10167" y="827"/>
                  </a:cubicBezTo>
                  <a:cubicBezTo>
                    <a:pt x="10555" y="838"/>
                    <a:pt x="10932" y="848"/>
                    <a:pt x="11309" y="859"/>
                  </a:cubicBezTo>
                  <a:cubicBezTo>
                    <a:pt x="11738" y="869"/>
                    <a:pt x="12157" y="890"/>
                    <a:pt x="12576" y="901"/>
                  </a:cubicBezTo>
                  <a:cubicBezTo>
                    <a:pt x="12974" y="901"/>
                    <a:pt x="13372" y="911"/>
                    <a:pt x="13759" y="911"/>
                  </a:cubicBezTo>
                  <a:cubicBezTo>
                    <a:pt x="14146" y="901"/>
                    <a:pt x="14523" y="901"/>
                    <a:pt x="14911" y="901"/>
                  </a:cubicBezTo>
                  <a:cubicBezTo>
                    <a:pt x="15176" y="901"/>
                    <a:pt x="15442" y="896"/>
                    <a:pt x="15707" y="896"/>
                  </a:cubicBezTo>
                  <a:cubicBezTo>
                    <a:pt x="15840" y="896"/>
                    <a:pt x="15972" y="898"/>
                    <a:pt x="16105" y="901"/>
                  </a:cubicBezTo>
                  <a:cubicBezTo>
                    <a:pt x="16503" y="901"/>
                    <a:pt x="16911" y="890"/>
                    <a:pt x="17309" y="890"/>
                  </a:cubicBezTo>
                  <a:cubicBezTo>
                    <a:pt x="17707" y="890"/>
                    <a:pt x="18104" y="880"/>
                    <a:pt x="18502" y="880"/>
                  </a:cubicBezTo>
                  <a:cubicBezTo>
                    <a:pt x="18702" y="869"/>
                    <a:pt x="18911" y="869"/>
                    <a:pt x="19110" y="869"/>
                  </a:cubicBezTo>
                  <a:cubicBezTo>
                    <a:pt x="19298" y="869"/>
                    <a:pt x="19487" y="859"/>
                    <a:pt x="19686" y="859"/>
                  </a:cubicBezTo>
                  <a:cubicBezTo>
                    <a:pt x="19885" y="859"/>
                    <a:pt x="20084" y="848"/>
                    <a:pt x="20282" y="848"/>
                  </a:cubicBezTo>
                  <a:lnTo>
                    <a:pt x="20848" y="848"/>
                  </a:lnTo>
                  <a:cubicBezTo>
                    <a:pt x="21026" y="848"/>
                    <a:pt x="21215" y="838"/>
                    <a:pt x="21403" y="838"/>
                  </a:cubicBezTo>
                  <a:lnTo>
                    <a:pt x="23068" y="838"/>
                  </a:lnTo>
                  <a:cubicBezTo>
                    <a:pt x="23477" y="838"/>
                    <a:pt x="23895" y="848"/>
                    <a:pt x="24314" y="859"/>
                  </a:cubicBezTo>
                  <a:cubicBezTo>
                    <a:pt x="24513" y="869"/>
                    <a:pt x="24722" y="880"/>
                    <a:pt x="24922" y="890"/>
                  </a:cubicBezTo>
                  <a:cubicBezTo>
                    <a:pt x="25120" y="890"/>
                    <a:pt x="25319" y="911"/>
                    <a:pt x="25518" y="922"/>
                  </a:cubicBezTo>
                  <a:cubicBezTo>
                    <a:pt x="25895" y="932"/>
                    <a:pt x="26272" y="953"/>
                    <a:pt x="26660" y="964"/>
                  </a:cubicBezTo>
                  <a:cubicBezTo>
                    <a:pt x="27058" y="974"/>
                    <a:pt x="27455" y="974"/>
                    <a:pt x="27863" y="985"/>
                  </a:cubicBezTo>
                  <a:cubicBezTo>
                    <a:pt x="28240" y="985"/>
                    <a:pt x="28628" y="1006"/>
                    <a:pt x="29015" y="1006"/>
                  </a:cubicBezTo>
                  <a:cubicBezTo>
                    <a:pt x="29445" y="1006"/>
                    <a:pt x="29874" y="1006"/>
                    <a:pt x="30293" y="1027"/>
                  </a:cubicBezTo>
                  <a:cubicBezTo>
                    <a:pt x="30681" y="1048"/>
                    <a:pt x="31068" y="1069"/>
                    <a:pt x="31455" y="1079"/>
                  </a:cubicBezTo>
                  <a:cubicBezTo>
                    <a:pt x="31536" y="1082"/>
                    <a:pt x="31616" y="1084"/>
                    <a:pt x="31696" y="1084"/>
                  </a:cubicBezTo>
                  <a:cubicBezTo>
                    <a:pt x="31857" y="1084"/>
                    <a:pt x="32017" y="1079"/>
                    <a:pt x="32177" y="1079"/>
                  </a:cubicBezTo>
                  <a:lnTo>
                    <a:pt x="32575" y="1079"/>
                  </a:lnTo>
                  <a:cubicBezTo>
                    <a:pt x="32701" y="1079"/>
                    <a:pt x="32827" y="1090"/>
                    <a:pt x="32952" y="1090"/>
                  </a:cubicBezTo>
                  <a:cubicBezTo>
                    <a:pt x="33036" y="1090"/>
                    <a:pt x="33120" y="1079"/>
                    <a:pt x="33204" y="1079"/>
                  </a:cubicBezTo>
                  <a:cubicBezTo>
                    <a:pt x="33413" y="1079"/>
                    <a:pt x="33622" y="1079"/>
                    <a:pt x="33832" y="1069"/>
                  </a:cubicBezTo>
                  <a:lnTo>
                    <a:pt x="33948" y="1069"/>
                  </a:lnTo>
                  <a:cubicBezTo>
                    <a:pt x="34209" y="1058"/>
                    <a:pt x="34471" y="1037"/>
                    <a:pt x="34722" y="1027"/>
                  </a:cubicBezTo>
                  <a:cubicBezTo>
                    <a:pt x="34921" y="1016"/>
                    <a:pt x="35120" y="1016"/>
                    <a:pt x="35309" y="1016"/>
                  </a:cubicBezTo>
                  <a:lnTo>
                    <a:pt x="35863" y="1016"/>
                  </a:lnTo>
                  <a:cubicBezTo>
                    <a:pt x="36052" y="1006"/>
                    <a:pt x="36240" y="1006"/>
                    <a:pt x="36429" y="985"/>
                  </a:cubicBezTo>
                  <a:cubicBezTo>
                    <a:pt x="36628" y="974"/>
                    <a:pt x="36817" y="964"/>
                    <a:pt x="37015" y="953"/>
                  </a:cubicBezTo>
                  <a:lnTo>
                    <a:pt x="36994" y="953"/>
                  </a:lnTo>
                  <a:cubicBezTo>
                    <a:pt x="37225" y="953"/>
                    <a:pt x="37455" y="943"/>
                    <a:pt x="37685" y="943"/>
                  </a:cubicBezTo>
                  <a:cubicBezTo>
                    <a:pt x="37906" y="943"/>
                    <a:pt x="38125" y="943"/>
                    <a:pt x="38345" y="932"/>
                  </a:cubicBezTo>
                  <a:cubicBezTo>
                    <a:pt x="38555" y="932"/>
                    <a:pt x="38764" y="911"/>
                    <a:pt x="38963" y="901"/>
                  </a:cubicBezTo>
                  <a:cubicBezTo>
                    <a:pt x="39172" y="890"/>
                    <a:pt x="39371" y="880"/>
                    <a:pt x="39581" y="869"/>
                  </a:cubicBezTo>
                  <a:cubicBezTo>
                    <a:pt x="39612" y="864"/>
                    <a:pt x="39646" y="864"/>
                    <a:pt x="39680" y="864"/>
                  </a:cubicBezTo>
                  <a:cubicBezTo>
                    <a:pt x="39714" y="864"/>
                    <a:pt x="39748" y="864"/>
                    <a:pt x="39779" y="859"/>
                  </a:cubicBezTo>
                  <a:cubicBezTo>
                    <a:pt x="39811" y="859"/>
                    <a:pt x="39821" y="827"/>
                    <a:pt x="39821" y="796"/>
                  </a:cubicBezTo>
                  <a:lnTo>
                    <a:pt x="39790" y="765"/>
                  </a:lnTo>
                  <a:lnTo>
                    <a:pt x="39759" y="765"/>
                  </a:lnTo>
                  <a:cubicBezTo>
                    <a:pt x="39738" y="775"/>
                    <a:pt x="39717" y="775"/>
                    <a:pt x="39686" y="775"/>
                  </a:cubicBezTo>
                  <a:lnTo>
                    <a:pt x="39298" y="775"/>
                  </a:lnTo>
                  <a:cubicBezTo>
                    <a:pt x="39151" y="775"/>
                    <a:pt x="39005" y="786"/>
                    <a:pt x="38858" y="786"/>
                  </a:cubicBezTo>
                  <a:lnTo>
                    <a:pt x="38471" y="786"/>
                  </a:lnTo>
                  <a:cubicBezTo>
                    <a:pt x="38422" y="789"/>
                    <a:pt x="38372" y="790"/>
                    <a:pt x="38322" y="790"/>
                  </a:cubicBezTo>
                  <a:cubicBezTo>
                    <a:pt x="38221" y="790"/>
                    <a:pt x="38118" y="786"/>
                    <a:pt x="38020" y="786"/>
                  </a:cubicBezTo>
                  <a:cubicBezTo>
                    <a:pt x="37738" y="775"/>
                    <a:pt x="37445" y="775"/>
                    <a:pt x="37162" y="775"/>
                  </a:cubicBezTo>
                  <a:cubicBezTo>
                    <a:pt x="36879" y="775"/>
                    <a:pt x="36607" y="786"/>
                    <a:pt x="36324" y="796"/>
                  </a:cubicBezTo>
                  <a:lnTo>
                    <a:pt x="36335" y="796"/>
                  </a:lnTo>
                  <a:cubicBezTo>
                    <a:pt x="36204" y="801"/>
                    <a:pt x="36070" y="804"/>
                    <a:pt x="35937" y="804"/>
                  </a:cubicBezTo>
                  <a:cubicBezTo>
                    <a:pt x="35803" y="804"/>
                    <a:pt x="35670" y="801"/>
                    <a:pt x="35539" y="796"/>
                  </a:cubicBezTo>
                  <a:cubicBezTo>
                    <a:pt x="35364" y="796"/>
                    <a:pt x="35194" y="792"/>
                    <a:pt x="35023" y="792"/>
                  </a:cubicBezTo>
                  <a:cubicBezTo>
                    <a:pt x="34937" y="792"/>
                    <a:pt x="34851" y="793"/>
                    <a:pt x="34764" y="796"/>
                  </a:cubicBezTo>
                  <a:cubicBezTo>
                    <a:pt x="34492" y="796"/>
                    <a:pt x="34220" y="806"/>
                    <a:pt x="33948" y="806"/>
                  </a:cubicBezTo>
                  <a:cubicBezTo>
                    <a:pt x="33654" y="817"/>
                    <a:pt x="33371" y="817"/>
                    <a:pt x="33078" y="817"/>
                  </a:cubicBezTo>
                  <a:cubicBezTo>
                    <a:pt x="32879" y="817"/>
                    <a:pt x="32670" y="806"/>
                    <a:pt x="32471" y="806"/>
                  </a:cubicBezTo>
                  <a:lnTo>
                    <a:pt x="31916" y="806"/>
                  </a:lnTo>
                  <a:cubicBezTo>
                    <a:pt x="31728" y="806"/>
                    <a:pt x="31539" y="796"/>
                    <a:pt x="31351" y="786"/>
                  </a:cubicBezTo>
                  <a:cubicBezTo>
                    <a:pt x="31162" y="786"/>
                    <a:pt x="30963" y="765"/>
                    <a:pt x="30774" y="755"/>
                  </a:cubicBezTo>
                  <a:cubicBezTo>
                    <a:pt x="30576" y="744"/>
                    <a:pt x="30376" y="734"/>
                    <a:pt x="30188" y="723"/>
                  </a:cubicBezTo>
                  <a:cubicBezTo>
                    <a:pt x="29969" y="713"/>
                    <a:pt x="29759" y="713"/>
                    <a:pt x="29539" y="713"/>
                  </a:cubicBezTo>
                  <a:cubicBezTo>
                    <a:pt x="29329" y="702"/>
                    <a:pt x="29110" y="702"/>
                    <a:pt x="28900" y="702"/>
                  </a:cubicBezTo>
                  <a:cubicBezTo>
                    <a:pt x="28712" y="702"/>
                    <a:pt x="28524" y="692"/>
                    <a:pt x="28335" y="692"/>
                  </a:cubicBezTo>
                  <a:cubicBezTo>
                    <a:pt x="27947" y="681"/>
                    <a:pt x="27549" y="681"/>
                    <a:pt x="27162" y="671"/>
                  </a:cubicBezTo>
                  <a:lnTo>
                    <a:pt x="25969" y="639"/>
                  </a:lnTo>
                  <a:cubicBezTo>
                    <a:pt x="25581" y="618"/>
                    <a:pt x="25194" y="587"/>
                    <a:pt x="24796" y="576"/>
                  </a:cubicBezTo>
                  <a:cubicBezTo>
                    <a:pt x="24387" y="566"/>
                    <a:pt x="23979" y="555"/>
                    <a:pt x="23560" y="545"/>
                  </a:cubicBezTo>
                  <a:cubicBezTo>
                    <a:pt x="23183" y="534"/>
                    <a:pt x="22795" y="534"/>
                    <a:pt x="22408" y="534"/>
                  </a:cubicBezTo>
                  <a:cubicBezTo>
                    <a:pt x="22042" y="534"/>
                    <a:pt x="21675" y="534"/>
                    <a:pt x="21309" y="545"/>
                  </a:cubicBezTo>
                  <a:cubicBezTo>
                    <a:pt x="21120" y="545"/>
                    <a:pt x="20932" y="545"/>
                    <a:pt x="20743" y="555"/>
                  </a:cubicBezTo>
                  <a:lnTo>
                    <a:pt x="20189" y="555"/>
                  </a:lnTo>
                  <a:cubicBezTo>
                    <a:pt x="19791" y="566"/>
                    <a:pt x="19393" y="566"/>
                    <a:pt x="18995" y="576"/>
                  </a:cubicBezTo>
                  <a:cubicBezTo>
                    <a:pt x="18199" y="587"/>
                    <a:pt x="17403" y="597"/>
                    <a:pt x="16597" y="597"/>
                  </a:cubicBezTo>
                  <a:cubicBezTo>
                    <a:pt x="16210" y="597"/>
                    <a:pt x="15812" y="597"/>
                    <a:pt x="15424" y="587"/>
                  </a:cubicBezTo>
                  <a:lnTo>
                    <a:pt x="14209" y="587"/>
                  </a:lnTo>
                  <a:cubicBezTo>
                    <a:pt x="14026" y="592"/>
                    <a:pt x="13840" y="595"/>
                    <a:pt x="13655" y="595"/>
                  </a:cubicBezTo>
                  <a:cubicBezTo>
                    <a:pt x="13469" y="595"/>
                    <a:pt x="13283" y="592"/>
                    <a:pt x="13099" y="587"/>
                  </a:cubicBezTo>
                  <a:cubicBezTo>
                    <a:pt x="12890" y="576"/>
                    <a:pt x="12680" y="576"/>
                    <a:pt x="12461" y="566"/>
                  </a:cubicBezTo>
                  <a:cubicBezTo>
                    <a:pt x="12241" y="566"/>
                    <a:pt x="12021" y="555"/>
                    <a:pt x="11801" y="545"/>
                  </a:cubicBezTo>
                  <a:cubicBezTo>
                    <a:pt x="11424" y="524"/>
                    <a:pt x="11037" y="513"/>
                    <a:pt x="10649" y="503"/>
                  </a:cubicBezTo>
                  <a:cubicBezTo>
                    <a:pt x="10272" y="482"/>
                    <a:pt x="9885" y="461"/>
                    <a:pt x="9508" y="440"/>
                  </a:cubicBezTo>
                  <a:cubicBezTo>
                    <a:pt x="9110" y="419"/>
                    <a:pt x="8722" y="378"/>
                    <a:pt x="8325" y="367"/>
                  </a:cubicBezTo>
                  <a:cubicBezTo>
                    <a:pt x="7948" y="346"/>
                    <a:pt x="7582" y="336"/>
                    <a:pt x="7205" y="325"/>
                  </a:cubicBezTo>
                  <a:cubicBezTo>
                    <a:pt x="6817" y="315"/>
                    <a:pt x="6440" y="304"/>
                    <a:pt x="6053" y="294"/>
                  </a:cubicBezTo>
                  <a:cubicBezTo>
                    <a:pt x="5853" y="294"/>
                    <a:pt x="5665" y="294"/>
                    <a:pt x="5476" y="283"/>
                  </a:cubicBezTo>
                  <a:cubicBezTo>
                    <a:pt x="5299" y="283"/>
                    <a:pt x="5120" y="273"/>
                    <a:pt x="4943" y="273"/>
                  </a:cubicBezTo>
                  <a:cubicBezTo>
                    <a:pt x="4764" y="262"/>
                    <a:pt x="4576" y="252"/>
                    <a:pt x="4398" y="241"/>
                  </a:cubicBezTo>
                  <a:cubicBezTo>
                    <a:pt x="4220" y="231"/>
                    <a:pt x="4042" y="231"/>
                    <a:pt x="3864" y="220"/>
                  </a:cubicBezTo>
                  <a:lnTo>
                    <a:pt x="3298" y="189"/>
                  </a:lnTo>
                  <a:cubicBezTo>
                    <a:pt x="3121" y="178"/>
                    <a:pt x="2932" y="168"/>
                    <a:pt x="2754" y="168"/>
                  </a:cubicBezTo>
                  <a:cubicBezTo>
                    <a:pt x="2545" y="157"/>
                    <a:pt x="2325" y="147"/>
                    <a:pt x="2116" y="147"/>
                  </a:cubicBezTo>
                  <a:cubicBezTo>
                    <a:pt x="1916" y="136"/>
                    <a:pt x="1718" y="115"/>
                    <a:pt x="1508" y="105"/>
                  </a:cubicBezTo>
                  <a:cubicBezTo>
                    <a:pt x="1341" y="94"/>
                    <a:pt x="1173" y="84"/>
                    <a:pt x="995" y="74"/>
                  </a:cubicBezTo>
                  <a:cubicBezTo>
                    <a:pt x="838" y="63"/>
                    <a:pt x="671" y="43"/>
                    <a:pt x="513" y="32"/>
                  </a:cubicBezTo>
                  <a:lnTo>
                    <a:pt x="503" y="32"/>
                  </a:lnTo>
                  <a:cubicBezTo>
                    <a:pt x="450" y="22"/>
                    <a:pt x="388" y="22"/>
                    <a:pt x="336" y="11"/>
                  </a:cubicBezTo>
                  <a:cubicBezTo>
                    <a:pt x="304" y="1"/>
                    <a:pt x="273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5"/>
            <p:cNvSpPr/>
            <p:nvPr/>
          </p:nvSpPr>
          <p:spPr>
            <a:xfrm>
              <a:off x="937700" y="2868000"/>
              <a:ext cx="78025" cy="221075"/>
            </a:xfrm>
            <a:custGeom>
              <a:avLst/>
              <a:gdLst/>
              <a:ahLst/>
              <a:cxnLst/>
              <a:rect l="l" t="t" r="r" b="b"/>
              <a:pathLst>
                <a:path w="3121" h="8843" extrusionOk="0">
                  <a:moveTo>
                    <a:pt x="1110" y="7859"/>
                  </a:moveTo>
                  <a:cubicBezTo>
                    <a:pt x="1184" y="7869"/>
                    <a:pt x="1257" y="7869"/>
                    <a:pt x="1331" y="7880"/>
                  </a:cubicBezTo>
                  <a:lnTo>
                    <a:pt x="1571" y="7880"/>
                  </a:lnTo>
                  <a:cubicBezTo>
                    <a:pt x="1739" y="7890"/>
                    <a:pt x="1906" y="7911"/>
                    <a:pt x="2074" y="7931"/>
                  </a:cubicBezTo>
                  <a:lnTo>
                    <a:pt x="2085" y="7931"/>
                  </a:lnTo>
                  <a:cubicBezTo>
                    <a:pt x="2136" y="7942"/>
                    <a:pt x="2178" y="7952"/>
                    <a:pt x="2220" y="7963"/>
                  </a:cubicBezTo>
                  <a:cubicBezTo>
                    <a:pt x="2231" y="7963"/>
                    <a:pt x="2241" y="7973"/>
                    <a:pt x="2252" y="7973"/>
                  </a:cubicBezTo>
                  <a:cubicBezTo>
                    <a:pt x="2283" y="7984"/>
                    <a:pt x="2325" y="7994"/>
                    <a:pt x="2357" y="8005"/>
                  </a:cubicBezTo>
                  <a:cubicBezTo>
                    <a:pt x="2367" y="8015"/>
                    <a:pt x="2388" y="8026"/>
                    <a:pt x="2399" y="8036"/>
                  </a:cubicBezTo>
                  <a:cubicBezTo>
                    <a:pt x="2420" y="8047"/>
                    <a:pt x="2430" y="8057"/>
                    <a:pt x="2451" y="8068"/>
                  </a:cubicBezTo>
                  <a:cubicBezTo>
                    <a:pt x="2461" y="8078"/>
                    <a:pt x="2461" y="8089"/>
                    <a:pt x="2472" y="8089"/>
                  </a:cubicBezTo>
                  <a:lnTo>
                    <a:pt x="2472" y="8099"/>
                  </a:lnTo>
                  <a:lnTo>
                    <a:pt x="2336" y="8099"/>
                  </a:lnTo>
                  <a:cubicBezTo>
                    <a:pt x="2280" y="8099"/>
                    <a:pt x="2229" y="8104"/>
                    <a:pt x="2176" y="8104"/>
                  </a:cubicBezTo>
                  <a:cubicBezTo>
                    <a:pt x="2149" y="8104"/>
                    <a:pt x="2123" y="8103"/>
                    <a:pt x="2095" y="8099"/>
                  </a:cubicBezTo>
                  <a:lnTo>
                    <a:pt x="1854" y="8099"/>
                  </a:lnTo>
                  <a:cubicBezTo>
                    <a:pt x="1801" y="8089"/>
                    <a:pt x="1749" y="8089"/>
                    <a:pt x="1697" y="8089"/>
                  </a:cubicBezTo>
                  <a:lnTo>
                    <a:pt x="870" y="8089"/>
                  </a:lnTo>
                  <a:cubicBezTo>
                    <a:pt x="786" y="8089"/>
                    <a:pt x="712" y="8099"/>
                    <a:pt x="629" y="8099"/>
                  </a:cubicBezTo>
                  <a:cubicBezTo>
                    <a:pt x="556" y="8110"/>
                    <a:pt x="472" y="8110"/>
                    <a:pt x="398" y="8110"/>
                  </a:cubicBezTo>
                  <a:lnTo>
                    <a:pt x="409" y="8110"/>
                  </a:lnTo>
                  <a:cubicBezTo>
                    <a:pt x="398" y="8110"/>
                    <a:pt x="388" y="8120"/>
                    <a:pt x="377" y="8120"/>
                  </a:cubicBezTo>
                  <a:lnTo>
                    <a:pt x="335" y="8120"/>
                  </a:lnTo>
                  <a:cubicBezTo>
                    <a:pt x="346" y="8110"/>
                    <a:pt x="346" y="8099"/>
                    <a:pt x="346" y="8089"/>
                  </a:cubicBezTo>
                  <a:cubicBezTo>
                    <a:pt x="356" y="8078"/>
                    <a:pt x="356" y="8068"/>
                    <a:pt x="367" y="8057"/>
                  </a:cubicBezTo>
                  <a:cubicBezTo>
                    <a:pt x="367" y="8057"/>
                    <a:pt x="377" y="8047"/>
                    <a:pt x="377" y="8036"/>
                  </a:cubicBezTo>
                  <a:cubicBezTo>
                    <a:pt x="388" y="8036"/>
                    <a:pt x="398" y="8026"/>
                    <a:pt x="398" y="8015"/>
                  </a:cubicBezTo>
                  <a:cubicBezTo>
                    <a:pt x="409" y="8015"/>
                    <a:pt x="409" y="8005"/>
                    <a:pt x="419" y="8005"/>
                  </a:cubicBezTo>
                  <a:lnTo>
                    <a:pt x="440" y="7984"/>
                  </a:lnTo>
                  <a:cubicBezTo>
                    <a:pt x="472" y="7973"/>
                    <a:pt x="493" y="7963"/>
                    <a:pt x="514" y="7952"/>
                  </a:cubicBezTo>
                  <a:cubicBezTo>
                    <a:pt x="566" y="7942"/>
                    <a:pt x="608" y="7921"/>
                    <a:pt x="650" y="7911"/>
                  </a:cubicBezTo>
                  <a:cubicBezTo>
                    <a:pt x="723" y="7890"/>
                    <a:pt x="796" y="7890"/>
                    <a:pt x="870" y="7880"/>
                  </a:cubicBezTo>
                  <a:cubicBezTo>
                    <a:pt x="954" y="7869"/>
                    <a:pt x="1027" y="7859"/>
                    <a:pt x="1110" y="7859"/>
                  </a:cubicBezTo>
                  <a:close/>
                  <a:moveTo>
                    <a:pt x="933" y="8267"/>
                  </a:moveTo>
                  <a:cubicBezTo>
                    <a:pt x="1017" y="8267"/>
                    <a:pt x="1100" y="8267"/>
                    <a:pt x="1184" y="8277"/>
                  </a:cubicBezTo>
                  <a:cubicBezTo>
                    <a:pt x="1268" y="8277"/>
                    <a:pt x="1352" y="8277"/>
                    <a:pt x="1424" y="8287"/>
                  </a:cubicBezTo>
                  <a:lnTo>
                    <a:pt x="1676" y="8287"/>
                  </a:lnTo>
                  <a:cubicBezTo>
                    <a:pt x="1718" y="8293"/>
                    <a:pt x="1757" y="8293"/>
                    <a:pt x="1796" y="8293"/>
                  </a:cubicBezTo>
                  <a:cubicBezTo>
                    <a:pt x="1836" y="8293"/>
                    <a:pt x="1875" y="8293"/>
                    <a:pt x="1917" y="8298"/>
                  </a:cubicBezTo>
                  <a:lnTo>
                    <a:pt x="2304" y="8298"/>
                  </a:lnTo>
                  <a:cubicBezTo>
                    <a:pt x="2262" y="8319"/>
                    <a:pt x="2220" y="8340"/>
                    <a:pt x="2168" y="8361"/>
                  </a:cubicBezTo>
                  <a:cubicBezTo>
                    <a:pt x="2126" y="8371"/>
                    <a:pt x="2085" y="8392"/>
                    <a:pt x="2043" y="8403"/>
                  </a:cubicBezTo>
                  <a:cubicBezTo>
                    <a:pt x="1854" y="8445"/>
                    <a:pt x="1655" y="8476"/>
                    <a:pt x="1466" y="8497"/>
                  </a:cubicBezTo>
                  <a:cubicBezTo>
                    <a:pt x="1320" y="8508"/>
                    <a:pt x="1173" y="8508"/>
                    <a:pt x="1027" y="8518"/>
                  </a:cubicBezTo>
                  <a:cubicBezTo>
                    <a:pt x="975" y="8518"/>
                    <a:pt x="922" y="8529"/>
                    <a:pt x="870" y="8529"/>
                  </a:cubicBezTo>
                  <a:cubicBezTo>
                    <a:pt x="796" y="8518"/>
                    <a:pt x="723" y="8497"/>
                    <a:pt x="650" y="8476"/>
                  </a:cubicBezTo>
                  <a:cubicBezTo>
                    <a:pt x="566" y="8455"/>
                    <a:pt x="493" y="8424"/>
                    <a:pt x="419" y="8392"/>
                  </a:cubicBezTo>
                  <a:cubicBezTo>
                    <a:pt x="409" y="8392"/>
                    <a:pt x="398" y="8382"/>
                    <a:pt x="388" y="8382"/>
                  </a:cubicBezTo>
                  <a:cubicBezTo>
                    <a:pt x="377" y="8371"/>
                    <a:pt x="367" y="8371"/>
                    <a:pt x="367" y="8361"/>
                  </a:cubicBezTo>
                  <a:lnTo>
                    <a:pt x="356" y="8361"/>
                  </a:lnTo>
                  <a:lnTo>
                    <a:pt x="356" y="8350"/>
                  </a:lnTo>
                  <a:cubicBezTo>
                    <a:pt x="346" y="8340"/>
                    <a:pt x="346" y="8329"/>
                    <a:pt x="335" y="8319"/>
                  </a:cubicBezTo>
                  <a:cubicBezTo>
                    <a:pt x="335" y="8308"/>
                    <a:pt x="325" y="8298"/>
                    <a:pt x="325" y="8287"/>
                  </a:cubicBezTo>
                  <a:cubicBezTo>
                    <a:pt x="315" y="8287"/>
                    <a:pt x="315" y="8277"/>
                    <a:pt x="315" y="8277"/>
                  </a:cubicBezTo>
                  <a:lnTo>
                    <a:pt x="691" y="8277"/>
                  </a:lnTo>
                  <a:cubicBezTo>
                    <a:pt x="765" y="8267"/>
                    <a:pt x="849" y="8267"/>
                    <a:pt x="933" y="8267"/>
                  </a:cubicBezTo>
                  <a:close/>
                  <a:moveTo>
                    <a:pt x="2070" y="0"/>
                  </a:moveTo>
                  <a:cubicBezTo>
                    <a:pt x="2040" y="0"/>
                    <a:pt x="2010" y="2"/>
                    <a:pt x="1980" y="5"/>
                  </a:cubicBezTo>
                  <a:cubicBezTo>
                    <a:pt x="1854" y="15"/>
                    <a:pt x="1729" y="36"/>
                    <a:pt x="1613" y="78"/>
                  </a:cubicBezTo>
                  <a:cubicBezTo>
                    <a:pt x="1445" y="99"/>
                    <a:pt x="1289" y="141"/>
                    <a:pt x="1131" y="215"/>
                  </a:cubicBezTo>
                  <a:cubicBezTo>
                    <a:pt x="922" y="309"/>
                    <a:pt x="733" y="434"/>
                    <a:pt x="598" y="634"/>
                  </a:cubicBezTo>
                  <a:cubicBezTo>
                    <a:pt x="493" y="790"/>
                    <a:pt x="409" y="969"/>
                    <a:pt x="367" y="1167"/>
                  </a:cubicBezTo>
                  <a:cubicBezTo>
                    <a:pt x="335" y="1325"/>
                    <a:pt x="325" y="1502"/>
                    <a:pt x="377" y="1660"/>
                  </a:cubicBezTo>
                  <a:cubicBezTo>
                    <a:pt x="440" y="1837"/>
                    <a:pt x="535" y="2005"/>
                    <a:pt x="671" y="2141"/>
                  </a:cubicBezTo>
                  <a:cubicBezTo>
                    <a:pt x="838" y="2309"/>
                    <a:pt x="1079" y="2435"/>
                    <a:pt x="1331" y="2466"/>
                  </a:cubicBezTo>
                  <a:lnTo>
                    <a:pt x="1331" y="2549"/>
                  </a:lnTo>
                  <a:cubicBezTo>
                    <a:pt x="1320" y="2675"/>
                    <a:pt x="1320" y="2791"/>
                    <a:pt x="1320" y="2916"/>
                  </a:cubicBezTo>
                  <a:cubicBezTo>
                    <a:pt x="1320" y="3084"/>
                    <a:pt x="1310" y="3261"/>
                    <a:pt x="1299" y="3429"/>
                  </a:cubicBezTo>
                  <a:cubicBezTo>
                    <a:pt x="1289" y="3628"/>
                    <a:pt x="1289" y="3827"/>
                    <a:pt x="1278" y="4026"/>
                  </a:cubicBezTo>
                  <a:cubicBezTo>
                    <a:pt x="1268" y="4340"/>
                    <a:pt x="1257" y="4664"/>
                    <a:pt x="1236" y="4979"/>
                  </a:cubicBezTo>
                  <a:cubicBezTo>
                    <a:pt x="1205" y="5314"/>
                    <a:pt x="1205" y="5639"/>
                    <a:pt x="1205" y="5974"/>
                  </a:cubicBezTo>
                  <a:lnTo>
                    <a:pt x="1205" y="5984"/>
                  </a:lnTo>
                  <a:lnTo>
                    <a:pt x="1205" y="5995"/>
                  </a:lnTo>
                  <a:cubicBezTo>
                    <a:pt x="1194" y="6288"/>
                    <a:pt x="1173" y="6570"/>
                    <a:pt x="1194" y="6853"/>
                  </a:cubicBezTo>
                  <a:cubicBezTo>
                    <a:pt x="1194" y="6989"/>
                    <a:pt x="1205" y="7115"/>
                    <a:pt x="1215" y="7240"/>
                  </a:cubicBezTo>
                  <a:lnTo>
                    <a:pt x="1215" y="7303"/>
                  </a:lnTo>
                  <a:lnTo>
                    <a:pt x="1215" y="7335"/>
                  </a:lnTo>
                  <a:lnTo>
                    <a:pt x="1215" y="7377"/>
                  </a:lnTo>
                  <a:lnTo>
                    <a:pt x="1215" y="7387"/>
                  </a:lnTo>
                  <a:cubicBezTo>
                    <a:pt x="1205" y="7440"/>
                    <a:pt x="1194" y="7503"/>
                    <a:pt x="1194" y="7554"/>
                  </a:cubicBezTo>
                  <a:lnTo>
                    <a:pt x="1017" y="7554"/>
                  </a:lnTo>
                  <a:cubicBezTo>
                    <a:pt x="954" y="7565"/>
                    <a:pt x="880" y="7565"/>
                    <a:pt x="817" y="7575"/>
                  </a:cubicBezTo>
                  <a:cubicBezTo>
                    <a:pt x="754" y="7586"/>
                    <a:pt x="702" y="7586"/>
                    <a:pt x="640" y="7607"/>
                  </a:cubicBezTo>
                  <a:cubicBezTo>
                    <a:pt x="514" y="7638"/>
                    <a:pt x="377" y="7680"/>
                    <a:pt x="273" y="7754"/>
                  </a:cubicBezTo>
                  <a:cubicBezTo>
                    <a:pt x="147" y="7838"/>
                    <a:pt x="74" y="7973"/>
                    <a:pt x="32" y="8110"/>
                  </a:cubicBezTo>
                  <a:cubicBezTo>
                    <a:pt x="11" y="8183"/>
                    <a:pt x="0" y="8256"/>
                    <a:pt x="21" y="8329"/>
                  </a:cubicBezTo>
                  <a:cubicBezTo>
                    <a:pt x="32" y="8392"/>
                    <a:pt x="63" y="8466"/>
                    <a:pt x="95" y="8518"/>
                  </a:cubicBezTo>
                  <a:cubicBezTo>
                    <a:pt x="116" y="8550"/>
                    <a:pt x="137" y="8571"/>
                    <a:pt x="168" y="8602"/>
                  </a:cubicBezTo>
                  <a:cubicBezTo>
                    <a:pt x="179" y="8612"/>
                    <a:pt x="200" y="8623"/>
                    <a:pt x="210" y="8633"/>
                  </a:cubicBezTo>
                  <a:cubicBezTo>
                    <a:pt x="242" y="8654"/>
                    <a:pt x="273" y="8675"/>
                    <a:pt x="304" y="8685"/>
                  </a:cubicBezTo>
                  <a:cubicBezTo>
                    <a:pt x="356" y="8706"/>
                    <a:pt x="419" y="8727"/>
                    <a:pt x="472" y="8748"/>
                  </a:cubicBezTo>
                  <a:cubicBezTo>
                    <a:pt x="619" y="8790"/>
                    <a:pt x="765" y="8832"/>
                    <a:pt x="922" y="8843"/>
                  </a:cubicBezTo>
                  <a:lnTo>
                    <a:pt x="964" y="8843"/>
                  </a:lnTo>
                  <a:cubicBezTo>
                    <a:pt x="1079" y="8843"/>
                    <a:pt x="1194" y="8822"/>
                    <a:pt x="1310" y="8811"/>
                  </a:cubicBezTo>
                  <a:cubicBezTo>
                    <a:pt x="1393" y="8790"/>
                    <a:pt x="1466" y="8780"/>
                    <a:pt x="1540" y="8769"/>
                  </a:cubicBezTo>
                  <a:cubicBezTo>
                    <a:pt x="1561" y="8769"/>
                    <a:pt x="1571" y="8769"/>
                    <a:pt x="1592" y="8759"/>
                  </a:cubicBezTo>
                  <a:cubicBezTo>
                    <a:pt x="1655" y="8748"/>
                    <a:pt x="1718" y="8748"/>
                    <a:pt x="1780" y="8748"/>
                  </a:cubicBezTo>
                  <a:cubicBezTo>
                    <a:pt x="1885" y="8738"/>
                    <a:pt x="2001" y="8717"/>
                    <a:pt x="2105" y="8706"/>
                  </a:cubicBezTo>
                  <a:cubicBezTo>
                    <a:pt x="2210" y="8685"/>
                    <a:pt x="2304" y="8654"/>
                    <a:pt x="2409" y="8623"/>
                  </a:cubicBezTo>
                  <a:cubicBezTo>
                    <a:pt x="2472" y="8592"/>
                    <a:pt x="2534" y="8560"/>
                    <a:pt x="2587" y="8529"/>
                  </a:cubicBezTo>
                  <a:cubicBezTo>
                    <a:pt x="2660" y="8476"/>
                    <a:pt x="2713" y="8424"/>
                    <a:pt x="2765" y="8361"/>
                  </a:cubicBezTo>
                  <a:cubicBezTo>
                    <a:pt x="2786" y="8329"/>
                    <a:pt x="2807" y="8287"/>
                    <a:pt x="2828" y="8256"/>
                  </a:cubicBezTo>
                  <a:cubicBezTo>
                    <a:pt x="2859" y="8173"/>
                    <a:pt x="2859" y="8099"/>
                    <a:pt x="2828" y="8015"/>
                  </a:cubicBezTo>
                  <a:cubicBezTo>
                    <a:pt x="2797" y="7911"/>
                    <a:pt x="2702" y="7827"/>
                    <a:pt x="2608" y="7764"/>
                  </a:cubicBezTo>
                  <a:cubicBezTo>
                    <a:pt x="2545" y="7733"/>
                    <a:pt x="2482" y="7701"/>
                    <a:pt x="2409" y="7680"/>
                  </a:cubicBezTo>
                  <a:cubicBezTo>
                    <a:pt x="2346" y="7659"/>
                    <a:pt x="2283" y="7638"/>
                    <a:pt x="2210" y="7628"/>
                  </a:cubicBezTo>
                  <a:cubicBezTo>
                    <a:pt x="2116" y="7607"/>
                    <a:pt x="2022" y="7596"/>
                    <a:pt x="1917" y="7586"/>
                  </a:cubicBezTo>
                  <a:lnTo>
                    <a:pt x="1917" y="7503"/>
                  </a:lnTo>
                  <a:lnTo>
                    <a:pt x="1917" y="7492"/>
                  </a:lnTo>
                  <a:cubicBezTo>
                    <a:pt x="1906" y="7440"/>
                    <a:pt x="1906" y="7398"/>
                    <a:pt x="1906" y="7345"/>
                  </a:cubicBezTo>
                  <a:cubicBezTo>
                    <a:pt x="1906" y="7303"/>
                    <a:pt x="1896" y="7251"/>
                    <a:pt x="1896" y="7209"/>
                  </a:cubicBezTo>
                  <a:lnTo>
                    <a:pt x="1896" y="7147"/>
                  </a:lnTo>
                  <a:lnTo>
                    <a:pt x="1896" y="7084"/>
                  </a:lnTo>
                  <a:lnTo>
                    <a:pt x="1896" y="7052"/>
                  </a:lnTo>
                  <a:cubicBezTo>
                    <a:pt x="1917" y="6863"/>
                    <a:pt x="1927" y="6665"/>
                    <a:pt x="1948" y="6476"/>
                  </a:cubicBezTo>
                  <a:cubicBezTo>
                    <a:pt x="1959" y="6267"/>
                    <a:pt x="1980" y="6058"/>
                    <a:pt x="1980" y="5837"/>
                  </a:cubicBezTo>
                  <a:cubicBezTo>
                    <a:pt x="1990" y="5628"/>
                    <a:pt x="1990" y="5408"/>
                    <a:pt x="1990" y="5188"/>
                  </a:cubicBezTo>
                  <a:cubicBezTo>
                    <a:pt x="2001" y="5041"/>
                    <a:pt x="2001" y="4895"/>
                    <a:pt x="2001" y="4748"/>
                  </a:cubicBezTo>
                  <a:cubicBezTo>
                    <a:pt x="2011" y="4654"/>
                    <a:pt x="2022" y="4571"/>
                    <a:pt x="2032" y="4487"/>
                  </a:cubicBezTo>
                  <a:cubicBezTo>
                    <a:pt x="2064" y="4246"/>
                    <a:pt x="2085" y="4015"/>
                    <a:pt x="2105" y="3785"/>
                  </a:cubicBezTo>
                  <a:cubicBezTo>
                    <a:pt x="2116" y="3555"/>
                    <a:pt x="2136" y="3324"/>
                    <a:pt x="2157" y="3084"/>
                  </a:cubicBezTo>
                  <a:cubicBezTo>
                    <a:pt x="2168" y="2863"/>
                    <a:pt x="2189" y="2654"/>
                    <a:pt x="2199" y="2435"/>
                  </a:cubicBezTo>
                  <a:cubicBezTo>
                    <a:pt x="2199" y="2414"/>
                    <a:pt x="2199" y="2393"/>
                    <a:pt x="2210" y="2372"/>
                  </a:cubicBezTo>
                  <a:cubicBezTo>
                    <a:pt x="2304" y="2351"/>
                    <a:pt x="2388" y="2319"/>
                    <a:pt x="2472" y="2267"/>
                  </a:cubicBezTo>
                  <a:cubicBezTo>
                    <a:pt x="2618" y="2183"/>
                    <a:pt x="2755" y="2068"/>
                    <a:pt x="2859" y="1921"/>
                  </a:cubicBezTo>
                  <a:cubicBezTo>
                    <a:pt x="2932" y="1827"/>
                    <a:pt x="2964" y="1712"/>
                    <a:pt x="3006" y="1597"/>
                  </a:cubicBezTo>
                  <a:cubicBezTo>
                    <a:pt x="3037" y="1481"/>
                    <a:pt x="3069" y="1367"/>
                    <a:pt x="3090" y="1241"/>
                  </a:cubicBezTo>
                  <a:cubicBezTo>
                    <a:pt x="3121" y="1062"/>
                    <a:pt x="3090" y="874"/>
                    <a:pt x="3016" y="696"/>
                  </a:cubicBezTo>
                  <a:cubicBezTo>
                    <a:pt x="2953" y="539"/>
                    <a:pt x="2859" y="392"/>
                    <a:pt x="2723" y="278"/>
                  </a:cubicBezTo>
                  <a:cubicBezTo>
                    <a:pt x="2546" y="110"/>
                    <a:pt x="2312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5"/>
            <p:cNvSpPr/>
            <p:nvPr/>
          </p:nvSpPr>
          <p:spPr>
            <a:xfrm>
              <a:off x="746350" y="3818900"/>
              <a:ext cx="540850" cy="912800"/>
            </a:xfrm>
            <a:custGeom>
              <a:avLst/>
              <a:gdLst/>
              <a:ahLst/>
              <a:cxnLst/>
              <a:rect l="l" t="t" r="r" b="b"/>
              <a:pathLst>
                <a:path w="21634" h="36512" extrusionOk="0">
                  <a:moveTo>
                    <a:pt x="9414" y="303"/>
                  </a:moveTo>
                  <a:cubicBezTo>
                    <a:pt x="9414" y="387"/>
                    <a:pt x="9414" y="471"/>
                    <a:pt x="9424" y="545"/>
                  </a:cubicBezTo>
                  <a:cubicBezTo>
                    <a:pt x="9414" y="471"/>
                    <a:pt x="9414" y="408"/>
                    <a:pt x="9414" y="335"/>
                  </a:cubicBezTo>
                  <a:lnTo>
                    <a:pt x="9414" y="303"/>
                  </a:lnTo>
                  <a:close/>
                  <a:moveTo>
                    <a:pt x="10963" y="25894"/>
                  </a:moveTo>
                  <a:cubicBezTo>
                    <a:pt x="11058" y="25999"/>
                    <a:pt x="11163" y="26115"/>
                    <a:pt x="11256" y="26219"/>
                  </a:cubicBezTo>
                  <a:cubicBezTo>
                    <a:pt x="11424" y="26397"/>
                    <a:pt x="11581" y="26575"/>
                    <a:pt x="11749" y="26743"/>
                  </a:cubicBezTo>
                  <a:cubicBezTo>
                    <a:pt x="11968" y="26983"/>
                    <a:pt x="12189" y="27225"/>
                    <a:pt x="12419" y="27476"/>
                  </a:cubicBezTo>
                  <a:lnTo>
                    <a:pt x="12492" y="27560"/>
                  </a:lnTo>
                  <a:cubicBezTo>
                    <a:pt x="12943" y="28041"/>
                    <a:pt x="13393" y="28544"/>
                    <a:pt x="13864" y="29015"/>
                  </a:cubicBezTo>
                  <a:cubicBezTo>
                    <a:pt x="14450" y="29601"/>
                    <a:pt x="14900" y="30041"/>
                    <a:pt x="15319" y="30450"/>
                  </a:cubicBezTo>
                  <a:cubicBezTo>
                    <a:pt x="15550" y="30680"/>
                    <a:pt x="15791" y="30900"/>
                    <a:pt x="16021" y="31109"/>
                  </a:cubicBezTo>
                  <a:lnTo>
                    <a:pt x="16084" y="31172"/>
                  </a:lnTo>
                  <a:cubicBezTo>
                    <a:pt x="16345" y="31423"/>
                    <a:pt x="16597" y="31674"/>
                    <a:pt x="16859" y="31937"/>
                  </a:cubicBezTo>
                  <a:lnTo>
                    <a:pt x="16964" y="32041"/>
                  </a:lnTo>
                  <a:cubicBezTo>
                    <a:pt x="16974" y="32051"/>
                    <a:pt x="16984" y="32051"/>
                    <a:pt x="16984" y="32062"/>
                  </a:cubicBezTo>
                  <a:lnTo>
                    <a:pt x="16838" y="32072"/>
                  </a:lnTo>
                  <a:cubicBezTo>
                    <a:pt x="16733" y="32072"/>
                    <a:pt x="16628" y="32072"/>
                    <a:pt x="16534" y="32083"/>
                  </a:cubicBezTo>
                  <a:cubicBezTo>
                    <a:pt x="16157" y="32093"/>
                    <a:pt x="15780" y="32093"/>
                    <a:pt x="15414" y="32104"/>
                  </a:cubicBezTo>
                  <a:lnTo>
                    <a:pt x="14984" y="32104"/>
                  </a:lnTo>
                  <a:lnTo>
                    <a:pt x="14586" y="32093"/>
                  </a:lnTo>
                  <a:cubicBezTo>
                    <a:pt x="14230" y="32072"/>
                    <a:pt x="13874" y="32062"/>
                    <a:pt x="13508" y="32051"/>
                  </a:cubicBezTo>
                  <a:lnTo>
                    <a:pt x="13246" y="32041"/>
                  </a:lnTo>
                  <a:cubicBezTo>
                    <a:pt x="13036" y="32041"/>
                    <a:pt x="12827" y="32030"/>
                    <a:pt x="12618" y="32030"/>
                  </a:cubicBezTo>
                  <a:cubicBezTo>
                    <a:pt x="12440" y="32020"/>
                    <a:pt x="12273" y="32020"/>
                    <a:pt x="12105" y="32020"/>
                  </a:cubicBezTo>
                  <a:lnTo>
                    <a:pt x="11717" y="32009"/>
                  </a:lnTo>
                  <a:lnTo>
                    <a:pt x="11215" y="32009"/>
                  </a:lnTo>
                  <a:cubicBezTo>
                    <a:pt x="11215" y="31916"/>
                    <a:pt x="11204" y="31821"/>
                    <a:pt x="11204" y="31716"/>
                  </a:cubicBezTo>
                  <a:cubicBezTo>
                    <a:pt x="11194" y="30973"/>
                    <a:pt x="11173" y="30198"/>
                    <a:pt x="11142" y="29444"/>
                  </a:cubicBezTo>
                  <a:lnTo>
                    <a:pt x="11142" y="29340"/>
                  </a:lnTo>
                  <a:cubicBezTo>
                    <a:pt x="11131" y="28994"/>
                    <a:pt x="11110" y="28628"/>
                    <a:pt x="11089" y="28282"/>
                  </a:cubicBezTo>
                  <a:cubicBezTo>
                    <a:pt x="11089" y="28146"/>
                    <a:pt x="11079" y="28010"/>
                    <a:pt x="11068" y="27874"/>
                  </a:cubicBezTo>
                  <a:cubicBezTo>
                    <a:pt x="11047" y="27643"/>
                    <a:pt x="11037" y="27402"/>
                    <a:pt x="11026" y="27162"/>
                  </a:cubicBezTo>
                  <a:lnTo>
                    <a:pt x="11005" y="26743"/>
                  </a:lnTo>
                  <a:cubicBezTo>
                    <a:pt x="10995" y="26460"/>
                    <a:pt x="10974" y="26178"/>
                    <a:pt x="10963" y="25894"/>
                  </a:cubicBezTo>
                  <a:close/>
                  <a:moveTo>
                    <a:pt x="9895" y="25989"/>
                  </a:moveTo>
                  <a:lnTo>
                    <a:pt x="9958" y="26931"/>
                  </a:lnTo>
                  <a:cubicBezTo>
                    <a:pt x="9969" y="27162"/>
                    <a:pt x="9990" y="27392"/>
                    <a:pt x="10000" y="27623"/>
                  </a:cubicBezTo>
                  <a:cubicBezTo>
                    <a:pt x="10042" y="28146"/>
                    <a:pt x="10074" y="28691"/>
                    <a:pt x="10095" y="29224"/>
                  </a:cubicBezTo>
                  <a:cubicBezTo>
                    <a:pt x="10126" y="29894"/>
                    <a:pt x="10146" y="30606"/>
                    <a:pt x="10167" y="31465"/>
                  </a:cubicBezTo>
                  <a:cubicBezTo>
                    <a:pt x="10178" y="31643"/>
                    <a:pt x="10178" y="31821"/>
                    <a:pt x="10188" y="31999"/>
                  </a:cubicBezTo>
                  <a:lnTo>
                    <a:pt x="10178" y="32009"/>
                  </a:lnTo>
                  <a:cubicBezTo>
                    <a:pt x="10115" y="32009"/>
                    <a:pt x="10042" y="32009"/>
                    <a:pt x="9969" y="32020"/>
                  </a:cubicBezTo>
                  <a:cubicBezTo>
                    <a:pt x="9676" y="32020"/>
                    <a:pt x="9372" y="32030"/>
                    <a:pt x="9078" y="32041"/>
                  </a:cubicBezTo>
                  <a:cubicBezTo>
                    <a:pt x="8943" y="32041"/>
                    <a:pt x="8806" y="32051"/>
                    <a:pt x="8660" y="32051"/>
                  </a:cubicBezTo>
                  <a:cubicBezTo>
                    <a:pt x="8513" y="32062"/>
                    <a:pt x="8356" y="32062"/>
                    <a:pt x="8210" y="32072"/>
                  </a:cubicBezTo>
                  <a:cubicBezTo>
                    <a:pt x="7749" y="32083"/>
                    <a:pt x="7277" y="32083"/>
                    <a:pt x="6828" y="32093"/>
                  </a:cubicBezTo>
                  <a:lnTo>
                    <a:pt x="6534" y="32093"/>
                  </a:lnTo>
                  <a:cubicBezTo>
                    <a:pt x="5979" y="32093"/>
                    <a:pt x="5424" y="32114"/>
                    <a:pt x="4859" y="32135"/>
                  </a:cubicBezTo>
                  <a:cubicBezTo>
                    <a:pt x="4754" y="32135"/>
                    <a:pt x="4650" y="32135"/>
                    <a:pt x="4545" y="32146"/>
                  </a:cubicBezTo>
                  <a:cubicBezTo>
                    <a:pt x="4419" y="32146"/>
                    <a:pt x="4304" y="32156"/>
                    <a:pt x="4178" y="32156"/>
                  </a:cubicBezTo>
                  <a:cubicBezTo>
                    <a:pt x="4157" y="32167"/>
                    <a:pt x="4126" y="32167"/>
                    <a:pt x="4105" y="32167"/>
                  </a:cubicBezTo>
                  <a:lnTo>
                    <a:pt x="4126" y="32135"/>
                  </a:lnTo>
                  <a:lnTo>
                    <a:pt x="4147" y="32114"/>
                  </a:lnTo>
                  <a:lnTo>
                    <a:pt x="4325" y="31926"/>
                  </a:lnTo>
                  <a:cubicBezTo>
                    <a:pt x="4492" y="31748"/>
                    <a:pt x="4650" y="31570"/>
                    <a:pt x="4817" y="31402"/>
                  </a:cubicBezTo>
                  <a:cubicBezTo>
                    <a:pt x="4953" y="31256"/>
                    <a:pt x="5099" y="31109"/>
                    <a:pt x="5236" y="30962"/>
                  </a:cubicBezTo>
                  <a:lnTo>
                    <a:pt x="5487" y="30711"/>
                  </a:lnTo>
                  <a:cubicBezTo>
                    <a:pt x="5718" y="30471"/>
                    <a:pt x="5927" y="30250"/>
                    <a:pt x="6116" y="30041"/>
                  </a:cubicBezTo>
                  <a:cubicBezTo>
                    <a:pt x="6199" y="29947"/>
                    <a:pt x="6283" y="29852"/>
                    <a:pt x="6367" y="29748"/>
                  </a:cubicBezTo>
                  <a:cubicBezTo>
                    <a:pt x="6409" y="29717"/>
                    <a:pt x="6451" y="29675"/>
                    <a:pt x="6493" y="29633"/>
                  </a:cubicBezTo>
                  <a:lnTo>
                    <a:pt x="6963" y="29099"/>
                  </a:lnTo>
                  <a:lnTo>
                    <a:pt x="7131" y="28910"/>
                  </a:lnTo>
                  <a:cubicBezTo>
                    <a:pt x="7351" y="28670"/>
                    <a:pt x="7571" y="28428"/>
                    <a:pt x="7801" y="28188"/>
                  </a:cubicBezTo>
                  <a:cubicBezTo>
                    <a:pt x="7896" y="28072"/>
                    <a:pt x="8000" y="27968"/>
                    <a:pt x="8105" y="27853"/>
                  </a:cubicBezTo>
                  <a:cubicBezTo>
                    <a:pt x="8220" y="27727"/>
                    <a:pt x="8325" y="27612"/>
                    <a:pt x="8440" y="27486"/>
                  </a:cubicBezTo>
                  <a:cubicBezTo>
                    <a:pt x="8587" y="27329"/>
                    <a:pt x="8722" y="27183"/>
                    <a:pt x="8848" y="27036"/>
                  </a:cubicBezTo>
                  <a:cubicBezTo>
                    <a:pt x="9016" y="26858"/>
                    <a:pt x="9152" y="26722"/>
                    <a:pt x="9288" y="26585"/>
                  </a:cubicBezTo>
                  <a:lnTo>
                    <a:pt x="9424" y="26460"/>
                  </a:lnTo>
                  <a:cubicBezTo>
                    <a:pt x="9508" y="26366"/>
                    <a:pt x="9602" y="26282"/>
                    <a:pt x="9697" y="26188"/>
                  </a:cubicBezTo>
                  <a:lnTo>
                    <a:pt x="9895" y="25989"/>
                  </a:lnTo>
                  <a:close/>
                  <a:moveTo>
                    <a:pt x="9341" y="0"/>
                  </a:moveTo>
                  <a:cubicBezTo>
                    <a:pt x="9299" y="10"/>
                    <a:pt x="9257" y="42"/>
                    <a:pt x="9246" y="84"/>
                  </a:cubicBezTo>
                  <a:cubicBezTo>
                    <a:pt x="9236" y="115"/>
                    <a:pt x="9225" y="157"/>
                    <a:pt x="9225" y="188"/>
                  </a:cubicBezTo>
                  <a:cubicBezTo>
                    <a:pt x="9225" y="230"/>
                    <a:pt x="9215" y="282"/>
                    <a:pt x="9215" y="324"/>
                  </a:cubicBezTo>
                  <a:lnTo>
                    <a:pt x="9215" y="492"/>
                  </a:lnTo>
                  <a:lnTo>
                    <a:pt x="9215" y="670"/>
                  </a:lnTo>
                  <a:cubicBezTo>
                    <a:pt x="9225" y="764"/>
                    <a:pt x="9236" y="869"/>
                    <a:pt x="9246" y="963"/>
                  </a:cubicBezTo>
                  <a:cubicBezTo>
                    <a:pt x="9246" y="1015"/>
                    <a:pt x="9257" y="1068"/>
                    <a:pt x="9267" y="1120"/>
                  </a:cubicBezTo>
                  <a:cubicBezTo>
                    <a:pt x="9267" y="1162"/>
                    <a:pt x="9278" y="1215"/>
                    <a:pt x="9299" y="1257"/>
                  </a:cubicBezTo>
                  <a:cubicBezTo>
                    <a:pt x="9309" y="1319"/>
                    <a:pt x="9330" y="1371"/>
                    <a:pt x="9351" y="1424"/>
                  </a:cubicBezTo>
                  <a:cubicBezTo>
                    <a:pt x="9383" y="1476"/>
                    <a:pt x="9403" y="1518"/>
                    <a:pt x="9434" y="1571"/>
                  </a:cubicBezTo>
                  <a:cubicBezTo>
                    <a:pt x="9466" y="1623"/>
                    <a:pt x="9508" y="1664"/>
                    <a:pt x="9560" y="1706"/>
                  </a:cubicBezTo>
                  <a:cubicBezTo>
                    <a:pt x="9560" y="1717"/>
                    <a:pt x="9571" y="1717"/>
                    <a:pt x="9581" y="1727"/>
                  </a:cubicBezTo>
                  <a:cubicBezTo>
                    <a:pt x="9571" y="1937"/>
                    <a:pt x="9560" y="2167"/>
                    <a:pt x="9560" y="2408"/>
                  </a:cubicBezTo>
                  <a:lnTo>
                    <a:pt x="9560" y="3246"/>
                  </a:lnTo>
                  <a:lnTo>
                    <a:pt x="9560" y="3382"/>
                  </a:lnTo>
                  <a:cubicBezTo>
                    <a:pt x="9571" y="3602"/>
                    <a:pt x="9571" y="3811"/>
                    <a:pt x="9571" y="4031"/>
                  </a:cubicBezTo>
                  <a:cubicBezTo>
                    <a:pt x="9581" y="4188"/>
                    <a:pt x="9581" y="4345"/>
                    <a:pt x="9581" y="4503"/>
                  </a:cubicBezTo>
                  <a:lnTo>
                    <a:pt x="9592" y="4691"/>
                  </a:lnTo>
                  <a:cubicBezTo>
                    <a:pt x="9592" y="5015"/>
                    <a:pt x="9592" y="5350"/>
                    <a:pt x="9613" y="5675"/>
                  </a:cubicBezTo>
                  <a:cubicBezTo>
                    <a:pt x="9634" y="6387"/>
                    <a:pt x="9655" y="7130"/>
                    <a:pt x="9665" y="7884"/>
                  </a:cubicBezTo>
                  <a:cubicBezTo>
                    <a:pt x="9665" y="8209"/>
                    <a:pt x="9676" y="8554"/>
                    <a:pt x="9686" y="8984"/>
                  </a:cubicBezTo>
                  <a:cubicBezTo>
                    <a:pt x="9686" y="9120"/>
                    <a:pt x="9697" y="9256"/>
                    <a:pt x="9697" y="9403"/>
                  </a:cubicBezTo>
                  <a:cubicBezTo>
                    <a:pt x="9697" y="9633"/>
                    <a:pt x="9707" y="9864"/>
                    <a:pt x="9718" y="10094"/>
                  </a:cubicBezTo>
                  <a:cubicBezTo>
                    <a:pt x="9739" y="10890"/>
                    <a:pt x="9759" y="11602"/>
                    <a:pt x="9759" y="12272"/>
                  </a:cubicBezTo>
                  <a:cubicBezTo>
                    <a:pt x="9759" y="12502"/>
                    <a:pt x="9759" y="12743"/>
                    <a:pt x="9749" y="12963"/>
                  </a:cubicBezTo>
                  <a:lnTo>
                    <a:pt x="9749" y="13455"/>
                  </a:lnTo>
                  <a:cubicBezTo>
                    <a:pt x="9739" y="13853"/>
                    <a:pt x="9728" y="14262"/>
                    <a:pt x="9728" y="14659"/>
                  </a:cubicBezTo>
                  <a:cubicBezTo>
                    <a:pt x="9718" y="14974"/>
                    <a:pt x="9707" y="15288"/>
                    <a:pt x="9707" y="15602"/>
                  </a:cubicBezTo>
                  <a:cubicBezTo>
                    <a:pt x="9697" y="16188"/>
                    <a:pt x="9697" y="16785"/>
                    <a:pt x="9697" y="17361"/>
                  </a:cubicBezTo>
                  <a:lnTo>
                    <a:pt x="9697" y="17874"/>
                  </a:lnTo>
                  <a:cubicBezTo>
                    <a:pt x="9686" y="18220"/>
                    <a:pt x="9697" y="18607"/>
                    <a:pt x="9707" y="19078"/>
                  </a:cubicBezTo>
                  <a:lnTo>
                    <a:pt x="9707" y="19665"/>
                  </a:lnTo>
                  <a:cubicBezTo>
                    <a:pt x="9718" y="19842"/>
                    <a:pt x="9718" y="20021"/>
                    <a:pt x="9718" y="20198"/>
                  </a:cubicBezTo>
                  <a:cubicBezTo>
                    <a:pt x="9728" y="20377"/>
                    <a:pt x="9728" y="20554"/>
                    <a:pt x="9739" y="20743"/>
                  </a:cubicBezTo>
                  <a:cubicBezTo>
                    <a:pt x="9739" y="20921"/>
                    <a:pt x="9749" y="21110"/>
                    <a:pt x="9749" y="21287"/>
                  </a:cubicBezTo>
                  <a:lnTo>
                    <a:pt x="9749" y="21559"/>
                  </a:lnTo>
                  <a:cubicBezTo>
                    <a:pt x="9759" y="21853"/>
                    <a:pt x="9759" y="22146"/>
                    <a:pt x="9770" y="22439"/>
                  </a:cubicBezTo>
                  <a:cubicBezTo>
                    <a:pt x="9770" y="22795"/>
                    <a:pt x="9780" y="23172"/>
                    <a:pt x="9790" y="23591"/>
                  </a:cubicBezTo>
                  <a:cubicBezTo>
                    <a:pt x="9801" y="23727"/>
                    <a:pt x="9801" y="23874"/>
                    <a:pt x="9801" y="24010"/>
                  </a:cubicBezTo>
                  <a:cubicBezTo>
                    <a:pt x="9811" y="24240"/>
                    <a:pt x="9811" y="24460"/>
                    <a:pt x="9822" y="24680"/>
                  </a:cubicBezTo>
                  <a:cubicBezTo>
                    <a:pt x="9822" y="24722"/>
                    <a:pt x="9832" y="24764"/>
                    <a:pt x="9832" y="24805"/>
                  </a:cubicBezTo>
                  <a:cubicBezTo>
                    <a:pt x="9801" y="24826"/>
                    <a:pt x="9780" y="24858"/>
                    <a:pt x="9749" y="24889"/>
                  </a:cubicBezTo>
                  <a:lnTo>
                    <a:pt x="9707" y="24921"/>
                  </a:lnTo>
                  <a:lnTo>
                    <a:pt x="9424" y="25203"/>
                  </a:lnTo>
                  <a:cubicBezTo>
                    <a:pt x="9372" y="25256"/>
                    <a:pt x="9320" y="25308"/>
                    <a:pt x="9267" y="25371"/>
                  </a:cubicBezTo>
                  <a:cubicBezTo>
                    <a:pt x="9162" y="25476"/>
                    <a:pt x="9047" y="25601"/>
                    <a:pt x="8932" y="25706"/>
                  </a:cubicBezTo>
                  <a:cubicBezTo>
                    <a:pt x="8914" y="25733"/>
                    <a:pt x="8888" y="25760"/>
                    <a:pt x="8868" y="25780"/>
                  </a:cubicBezTo>
                  <a:lnTo>
                    <a:pt x="8868" y="25780"/>
                  </a:lnTo>
                  <a:cubicBezTo>
                    <a:pt x="8565" y="26073"/>
                    <a:pt x="8261" y="26387"/>
                    <a:pt x="7948" y="26732"/>
                  </a:cubicBezTo>
                  <a:cubicBezTo>
                    <a:pt x="7780" y="26911"/>
                    <a:pt x="7623" y="27088"/>
                    <a:pt x="7456" y="27267"/>
                  </a:cubicBezTo>
                  <a:cubicBezTo>
                    <a:pt x="7194" y="27549"/>
                    <a:pt x="6932" y="27832"/>
                    <a:pt x="6670" y="28125"/>
                  </a:cubicBezTo>
                  <a:cubicBezTo>
                    <a:pt x="6565" y="28240"/>
                    <a:pt x="6472" y="28356"/>
                    <a:pt x="6367" y="28481"/>
                  </a:cubicBezTo>
                  <a:lnTo>
                    <a:pt x="6304" y="28544"/>
                  </a:lnTo>
                  <a:cubicBezTo>
                    <a:pt x="6095" y="28743"/>
                    <a:pt x="5895" y="28952"/>
                    <a:pt x="5697" y="29151"/>
                  </a:cubicBezTo>
                  <a:cubicBezTo>
                    <a:pt x="5099" y="29738"/>
                    <a:pt x="4639" y="30188"/>
                    <a:pt x="4210" y="30606"/>
                  </a:cubicBezTo>
                  <a:lnTo>
                    <a:pt x="3990" y="30827"/>
                  </a:lnTo>
                  <a:cubicBezTo>
                    <a:pt x="3801" y="31015"/>
                    <a:pt x="3603" y="31204"/>
                    <a:pt x="3414" y="31392"/>
                  </a:cubicBezTo>
                  <a:cubicBezTo>
                    <a:pt x="3298" y="31518"/>
                    <a:pt x="3173" y="31633"/>
                    <a:pt x="3058" y="31758"/>
                  </a:cubicBezTo>
                  <a:lnTo>
                    <a:pt x="2618" y="32198"/>
                  </a:lnTo>
                  <a:cubicBezTo>
                    <a:pt x="2534" y="32293"/>
                    <a:pt x="2451" y="32376"/>
                    <a:pt x="2367" y="32460"/>
                  </a:cubicBezTo>
                  <a:cubicBezTo>
                    <a:pt x="2220" y="32596"/>
                    <a:pt x="2084" y="32742"/>
                    <a:pt x="1937" y="32889"/>
                  </a:cubicBezTo>
                  <a:cubicBezTo>
                    <a:pt x="1760" y="33078"/>
                    <a:pt x="1571" y="33277"/>
                    <a:pt x="1393" y="33475"/>
                  </a:cubicBezTo>
                  <a:lnTo>
                    <a:pt x="1278" y="33601"/>
                  </a:lnTo>
                  <a:lnTo>
                    <a:pt x="1194" y="33685"/>
                  </a:lnTo>
                  <a:cubicBezTo>
                    <a:pt x="1006" y="33894"/>
                    <a:pt x="817" y="34104"/>
                    <a:pt x="639" y="34313"/>
                  </a:cubicBezTo>
                  <a:cubicBezTo>
                    <a:pt x="534" y="34429"/>
                    <a:pt x="440" y="34543"/>
                    <a:pt x="346" y="34659"/>
                  </a:cubicBezTo>
                  <a:lnTo>
                    <a:pt x="304" y="34701"/>
                  </a:lnTo>
                  <a:cubicBezTo>
                    <a:pt x="157" y="34879"/>
                    <a:pt x="1" y="35067"/>
                    <a:pt x="63" y="35297"/>
                  </a:cubicBezTo>
                  <a:cubicBezTo>
                    <a:pt x="94" y="35413"/>
                    <a:pt x="136" y="35486"/>
                    <a:pt x="199" y="35549"/>
                  </a:cubicBezTo>
                  <a:cubicBezTo>
                    <a:pt x="262" y="35601"/>
                    <a:pt x="336" y="35643"/>
                    <a:pt x="419" y="35653"/>
                  </a:cubicBezTo>
                  <a:cubicBezTo>
                    <a:pt x="450" y="35664"/>
                    <a:pt x="471" y="35664"/>
                    <a:pt x="503" y="35664"/>
                  </a:cubicBezTo>
                  <a:cubicBezTo>
                    <a:pt x="618" y="35664"/>
                    <a:pt x="733" y="35622"/>
                    <a:pt x="817" y="35539"/>
                  </a:cubicBezTo>
                  <a:cubicBezTo>
                    <a:pt x="880" y="35497"/>
                    <a:pt x="922" y="35434"/>
                    <a:pt x="974" y="35381"/>
                  </a:cubicBezTo>
                  <a:lnTo>
                    <a:pt x="1016" y="35350"/>
                  </a:lnTo>
                  <a:cubicBezTo>
                    <a:pt x="1079" y="35276"/>
                    <a:pt x="1131" y="35214"/>
                    <a:pt x="1194" y="35141"/>
                  </a:cubicBezTo>
                  <a:lnTo>
                    <a:pt x="1320" y="35004"/>
                  </a:lnTo>
                  <a:cubicBezTo>
                    <a:pt x="1425" y="34899"/>
                    <a:pt x="1518" y="34795"/>
                    <a:pt x="1613" y="34690"/>
                  </a:cubicBezTo>
                  <a:cubicBezTo>
                    <a:pt x="1895" y="34397"/>
                    <a:pt x="2178" y="34094"/>
                    <a:pt x="2451" y="33790"/>
                  </a:cubicBezTo>
                  <a:lnTo>
                    <a:pt x="2461" y="33779"/>
                  </a:lnTo>
                  <a:cubicBezTo>
                    <a:pt x="2586" y="33654"/>
                    <a:pt x="2744" y="33507"/>
                    <a:pt x="2901" y="33361"/>
                  </a:cubicBezTo>
                  <a:cubicBezTo>
                    <a:pt x="2942" y="33319"/>
                    <a:pt x="2995" y="33277"/>
                    <a:pt x="3037" y="33235"/>
                  </a:cubicBezTo>
                  <a:cubicBezTo>
                    <a:pt x="3089" y="33193"/>
                    <a:pt x="3131" y="33151"/>
                    <a:pt x="3184" y="33109"/>
                  </a:cubicBezTo>
                  <a:cubicBezTo>
                    <a:pt x="3194" y="33109"/>
                    <a:pt x="3215" y="33109"/>
                    <a:pt x="3226" y="33119"/>
                  </a:cubicBezTo>
                  <a:cubicBezTo>
                    <a:pt x="3288" y="33119"/>
                    <a:pt x="3361" y="33130"/>
                    <a:pt x="3435" y="33130"/>
                  </a:cubicBezTo>
                  <a:cubicBezTo>
                    <a:pt x="3529" y="33130"/>
                    <a:pt x="3613" y="33119"/>
                    <a:pt x="3707" y="33119"/>
                  </a:cubicBezTo>
                  <a:lnTo>
                    <a:pt x="3759" y="33109"/>
                  </a:lnTo>
                  <a:lnTo>
                    <a:pt x="3843" y="33109"/>
                  </a:lnTo>
                  <a:cubicBezTo>
                    <a:pt x="4052" y="33088"/>
                    <a:pt x="4262" y="33078"/>
                    <a:pt x="4471" y="33057"/>
                  </a:cubicBezTo>
                  <a:lnTo>
                    <a:pt x="4943" y="33026"/>
                  </a:lnTo>
                  <a:cubicBezTo>
                    <a:pt x="5341" y="32994"/>
                    <a:pt x="5739" y="32994"/>
                    <a:pt x="6137" y="32994"/>
                  </a:cubicBezTo>
                  <a:lnTo>
                    <a:pt x="6209" y="32994"/>
                  </a:lnTo>
                  <a:cubicBezTo>
                    <a:pt x="6513" y="32994"/>
                    <a:pt x="6817" y="32994"/>
                    <a:pt x="7110" y="33005"/>
                  </a:cubicBezTo>
                  <a:cubicBezTo>
                    <a:pt x="7340" y="33005"/>
                    <a:pt x="7571" y="33015"/>
                    <a:pt x="7812" y="33015"/>
                  </a:cubicBezTo>
                  <a:lnTo>
                    <a:pt x="8000" y="33015"/>
                  </a:lnTo>
                  <a:cubicBezTo>
                    <a:pt x="8210" y="33015"/>
                    <a:pt x="8440" y="33015"/>
                    <a:pt x="8701" y="33005"/>
                  </a:cubicBezTo>
                  <a:lnTo>
                    <a:pt x="9027" y="33005"/>
                  </a:lnTo>
                  <a:cubicBezTo>
                    <a:pt x="9204" y="33005"/>
                    <a:pt x="9383" y="32994"/>
                    <a:pt x="9571" y="32994"/>
                  </a:cubicBezTo>
                  <a:cubicBezTo>
                    <a:pt x="9780" y="32984"/>
                    <a:pt x="10000" y="32984"/>
                    <a:pt x="10209" y="32973"/>
                  </a:cubicBezTo>
                  <a:lnTo>
                    <a:pt x="10220" y="32973"/>
                  </a:lnTo>
                  <a:cubicBezTo>
                    <a:pt x="10230" y="33287"/>
                    <a:pt x="10241" y="33570"/>
                    <a:pt x="10262" y="33831"/>
                  </a:cubicBezTo>
                  <a:cubicBezTo>
                    <a:pt x="10272" y="34115"/>
                    <a:pt x="10304" y="34408"/>
                    <a:pt x="10325" y="34690"/>
                  </a:cubicBezTo>
                  <a:lnTo>
                    <a:pt x="10346" y="34994"/>
                  </a:lnTo>
                  <a:cubicBezTo>
                    <a:pt x="10356" y="35172"/>
                    <a:pt x="10377" y="35350"/>
                    <a:pt x="10388" y="35528"/>
                  </a:cubicBezTo>
                  <a:cubicBezTo>
                    <a:pt x="10388" y="35581"/>
                    <a:pt x="10398" y="35632"/>
                    <a:pt x="10398" y="35674"/>
                  </a:cubicBezTo>
                  <a:cubicBezTo>
                    <a:pt x="10409" y="35821"/>
                    <a:pt x="10419" y="35968"/>
                    <a:pt x="10440" y="36114"/>
                  </a:cubicBezTo>
                  <a:cubicBezTo>
                    <a:pt x="10482" y="36334"/>
                    <a:pt x="10702" y="36512"/>
                    <a:pt x="10942" y="36512"/>
                  </a:cubicBezTo>
                  <a:lnTo>
                    <a:pt x="10974" y="36512"/>
                  </a:lnTo>
                  <a:cubicBezTo>
                    <a:pt x="11100" y="36502"/>
                    <a:pt x="11225" y="36449"/>
                    <a:pt x="11309" y="36344"/>
                  </a:cubicBezTo>
                  <a:cubicBezTo>
                    <a:pt x="11382" y="36272"/>
                    <a:pt x="11424" y="36177"/>
                    <a:pt x="11435" y="36041"/>
                  </a:cubicBezTo>
                  <a:cubicBezTo>
                    <a:pt x="11456" y="35884"/>
                    <a:pt x="11445" y="35706"/>
                    <a:pt x="11435" y="35549"/>
                  </a:cubicBezTo>
                  <a:lnTo>
                    <a:pt x="11424" y="35497"/>
                  </a:lnTo>
                  <a:lnTo>
                    <a:pt x="11393" y="35057"/>
                  </a:lnTo>
                  <a:lnTo>
                    <a:pt x="11393" y="34962"/>
                  </a:lnTo>
                  <a:cubicBezTo>
                    <a:pt x="11382" y="34806"/>
                    <a:pt x="11361" y="34659"/>
                    <a:pt x="11351" y="34502"/>
                  </a:cubicBezTo>
                  <a:cubicBezTo>
                    <a:pt x="11340" y="34282"/>
                    <a:pt x="11319" y="34073"/>
                    <a:pt x="11298" y="33852"/>
                  </a:cubicBezTo>
                  <a:cubicBezTo>
                    <a:pt x="11277" y="33559"/>
                    <a:pt x="11267" y="33266"/>
                    <a:pt x="11246" y="32952"/>
                  </a:cubicBezTo>
                  <a:lnTo>
                    <a:pt x="11330" y="32952"/>
                  </a:lnTo>
                  <a:cubicBezTo>
                    <a:pt x="11738" y="32942"/>
                    <a:pt x="12168" y="32931"/>
                    <a:pt x="12576" y="32921"/>
                  </a:cubicBezTo>
                  <a:cubicBezTo>
                    <a:pt x="12743" y="32910"/>
                    <a:pt x="12922" y="32910"/>
                    <a:pt x="13089" y="32900"/>
                  </a:cubicBezTo>
                  <a:cubicBezTo>
                    <a:pt x="13581" y="32889"/>
                    <a:pt x="14021" y="32868"/>
                    <a:pt x="14430" y="32858"/>
                  </a:cubicBezTo>
                  <a:cubicBezTo>
                    <a:pt x="14660" y="32858"/>
                    <a:pt x="14890" y="32858"/>
                    <a:pt x="15110" y="32868"/>
                  </a:cubicBezTo>
                  <a:cubicBezTo>
                    <a:pt x="15298" y="32868"/>
                    <a:pt x="15477" y="32879"/>
                    <a:pt x="15654" y="32879"/>
                  </a:cubicBezTo>
                  <a:cubicBezTo>
                    <a:pt x="15770" y="32879"/>
                    <a:pt x="15875" y="32879"/>
                    <a:pt x="15989" y="32889"/>
                  </a:cubicBezTo>
                  <a:lnTo>
                    <a:pt x="16838" y="32889"/>
                  </a:lnTo>
                  <a:cubicBezTo>
                    <a:pt x="17110" y="32900"/>
                    <a:pt x="17382" y="32921"/>
                    <a:pt x="17655" y="32931"/>
                  </a:cubicBezTo>
                  <a:lnTo>
                    <a:pt x="17717" y="32942"/>
                  </a:lnTo>
                  <a:lnTo>
                    <a:pt x="17843" y="32942"/>
                  </a:lnTo>
                  <a:cubicBezTo>
                    <a:pt x="17916" y="33015"/>
                    <a:pt x="17979" y="33088"/>
                    <a:pt x="18053" y="33161"/>
                  </a:cubicBezTo>
                  <a:cubicBezTo>
                    <a:pt x="18136" y="33245"/>
                    <a:pt x="18230" y="33329"/>
                    <a:pt x="18314" y="33423"/>
                  </a:cubicBezTo>
                  <a:cubicBezTo>
                    <a:pt x="18429" y="33538"/>
                    <a:pt x="18544" y="33664"/>
                    <a:pt x="18660" y="33779"/>
                  </a:cubicBezTo>
                  <a:cubicBezTo>
                    <a:pt x="18796" y="33915"/>
                    <a:pt x="18921" y="34052"/>
                    <a:pt x="19058" y="34177"/>
                  </a:cubicBezTo>
                  <a:cubicBezTo>
                    <a:pt x="19288" y="34418"/>
                    <a:pt x="19508" y="34659"/>
                    <a:pt x="19749" y="34920"/>
                  </a:cubicBezTo>
                  <a:cubicBezTo>
                    <a:pt x="19947" y="35130"/>
                    <a:pt x="20147" y="35339"/>
                    <a:pt x="20356" y="35539"/>
                  </a:cubicBezTo>
                  <a:lnTo>
                    <a:pt x="20366" y="35549"/>
                  </a:lnTo>
                  <a:cubicBezTo>
                    <a:pt x="20419" y="35591"/>
                    <a:pt x="20461" y="35643"/>
                    <a:pt x="20513" y="35685"/>
                  </a:cubicBezTo>
                  <a:cubicBezTo>
                    <a:pt x="20524" y="35706"/>
                    <a:pt x="20545" y="35727"/>
                    <a:pt x="20555" y="35737"/>
                  </a:cubicBezTo>
                  <a:cubicBezTo>
                    <a:pt x="20618" y="35800"/>
                    <a:pt x="20670" y="35863"/>
                    <a:pt x="20743" y="35895"/>
                  </a:cubicBezTo>
                  <a:cubicBezTo>
                    <a:pt x="20838" y="35947"/>
                    <a:pt x="20932" y="35978"/>
                    <a:pt x="21026" y="35978"/>
                  </a:cubicBezTo>
                  <a:cubicBezTo>
                    <a:pt x="21057" y="35978"/>
                    <a:pt x="21078" y="35968"/>
                    <a:pt x="21099" y="35968"/>
                  </a:cubicBezTo>
                  <a:cubicBezTo>
                    <a:pt x="21204" y="35957"/>
                    <a:pt x="21299" y="35916"/>
                    <a:pt x="21371" y="35853"/>
                  </a:cubicBezTo>
                  <a:cubicBezTo>
                    <a:pt x="21550" y="35716"/>
                    <a:pt x="21634" y="35465"/>
                    <a:pt x="21571" y="35255"/>
                  </a:cubicBezTo>
                  <a:cubicBezTo>
                    <a:pt x="21529" y="35099"/>
                    <a:pt x="21413" y="34962"/>
                    <a:pt x="21299" y="34837"/>
                  </a:cubicBezTo>
                  <a:lnTo>
                    <a:pt x="21257" y="34795"/>
                  </a:lnTo>
                  <a:cubicBezTo>
                    <a:pt x="21194" y="34711"/>
                    <a:pt x="21120" y="34627"/>
                    <a:pt x="21047" y="34543"/>
                  </a:cubicBezTo>
                  <a:cubicBezTo>
                    <a:pt x="20943" y="34418"/>
                    <a:pt x="20838" y="34292"/>
                    <a:pt x="20722" y="34166"/>
                  </a:cubicBezTo>
                  <a:cubicBezTo>
                    <a:pt x="20524" y="33947"/>
                    <a:pt x="20303" y="33706"/>
                    <a:pt x="20084" y="33475"/>
                  </a:cubicBezTo>
                  <a:lnTo>
                    <a:pt x="19947" y="33340"/>
                  </a:lnTo>
                  <a:cubicBezTo>
                    <a:pt x="19770" y="33151"/>
                    <a:pt x="19591" y="32973"/>
                    <a:pt x="19403" y="32784"/>
                  </a:cubicBezTo>
                  <a:cubicBezTo>
                    <a:pt x="19277" y="32649"/>
                    <a:pt x="19152" y="32523"/>
                    <a:pt x="19026" y="32397"/>
                  </a:cubicBezTo>
                  <a:cubicBezTo>
                    <a:pt x="18911" y="32282"/>
                    <a:pt x="18796" y="32156"/>
                    <a:pt x="18681" y="32041"/>
                  </a:cubicBezTo>
                  <a:lnTo>
                    <a:pt x="18565" y="31926"/>
                  </a:lnTo>
                  <a:cubicBezTo>
                    <a:pt x="18356" y="31716"/>
                    <a:pt x="18136" y="31486"/>
                    <a:pt x="17916" y="31266"/>
                  </a:cubicBezTo>
                  <a:cubicBezTo>
                    <a:pt x="17676" y="31025"/>
                    <a:pt x="17424" y="30785"/>
                    <a:pt x="17162" y="30544"/>
                  </a:cubicBezTo>
                  <a:cubicBezTo>
                    <a:pt x="16984" y="30376"/>
                    <a:pt x="16796" y="30219"/>
                    <a:pt x="16618" y="30062"/>
                  </a:cubicBezTo>
                  <a:lnTo>
                    <a:pt x="16366" y="29842"/>
                  </a:lnTo>
                  <a:cubicBezTo>
                    <a:pt x="15895" y="29424"/>
                    <a:pt x="15435" y="29026"/>
                    <a:pt x="14963" y="28596"/>
                  </a:cubicBezTo>
                  <a:cubicBezTo>
                    <a:pt x="14450" y="28135"/>
                    <a:pt x="13948" y="27664"/>
                    <a:pt x="13529" y="27267"/>
                  </a:cubicBezTo>
                  <a:cubicBezTo>
                    <a:pt x="13278" y="27036"/>
                    <a:pt x="13036" y="26806"/>
                    <a:pt x="12785" y="26575"/>
                  </a:cubicBezTo>
                  <a:cubicBezTo>
                    <a:pt x="12566" y="26366"/>
                    <a:pt x="12335" y="26167"/>
                    <a:pt x="12126" y="25978"/>
                  </a:cubicBezTo>
                  <a:lnTo>
                    <a:pt x="12000" y="25873"/>
                  </a:lnTo>
                  <a:cubicBezTo>
                    <a:pt x="11738" y="25633"/>
                    <a:pt x="11466" y="25392"/>
                    <a:pt x="11194" y="25161"/>
                  </a:cubicBezTo>
                  <a:cubicBezTo>
                    <a:pt x="11110" y="25078"/>
                    <a:pt x="11016" y="25005"/>
                    <a:pt x="10921" y="24931"/>
                  </a:cubicBezTo>
                  <a:lnTo>
                    <a:pt x="10921" y="24879"/>
                  </a:lnTo>
                  <a:cubicBezTo>
                    <a:pt x="10911" y="24565"/>
                    <a:pt x="10900" y="24251"/>
                    <a:pt x="10900" y="23947"/>
                  </a:cubicBezTo>
                  <a:lnTo>
                    <a:pt x="10900" y="23779"/>
                  </a:lnTo>
                  <a:cubicBezTo>
                    <a:pt x="10890" y="23654"/>
                    <a:pt x="10890" y="23528"/>
                    <a:pt x="10890" y="23402"/>
                  </a:cubicBezTo>
                  <a:cubicBezTo>
                    <a:pt x="10890" y="23162"/>
                    <a:pt x="10879" y="22932"/>
                    <a:pt x="10879" y="22690"/>
                  </a:cubicBezTo>
                  <a:cubicBezTo>
                    <a:pt x="10879" y="22230"/>
                    <a:pt x="10879" y="21759"/>
                    <a:pt x="10869" y="21298"/>
                  </a:cubicBezTo>
                  <a:cubicBezTo>
                    <a:pt x="10869" y="21068"/>
                    <a:pt x="10869" y="20837"/>
                    <a:pt x="10859" y="20617"/>
                  </a:cubicBezTo>
                  <a:cubicBezTo>
                    <a:pt x="10859" y="20398"/>
                    <a:pt x="10859" y="20177"/>
                    <a:pt x="10848" y="19958"/>
                  </a:cubicBezTo>
                  <a:lnTo>
                    <a:pt x="10848" y="19099"/>
                  </a:lnTo>
                  <a:cubicBezTo>
                    <a:pt x="10838" y="18879"/>
                    <a:pt x="10838" y="18659"/>
                    <a:pt x="10838" y="18439"/>
                  </a:cubicBezTo>
                  <a:cubicBezTo>
                    <a:pt x="10838" y="17528"/>
                    <a:pt x="10859" y="16638"/>
                    <a:pt x="10879" y="15644"/>
                  </a:cubicBezTo>
                  <a:cubicBezTo>
                    <a:pt x="10900" y="14932"/>
                    <a:pt x="10911" y="14230"/>
                    <a:pt x="10932" y="13518"/>
                  </a:cubicBezTo>
                  <a:cubicBezTo>
                    <a:pt x="10942" y="13403"/>
                    <a:pt x="10942" y="13277"/>
                    <a:pt x="10942" y="13162"/>
                  </a:cubicBezTo>
                  <a:cubicBezTo>
                    <a:pt x="10953" y="12921"/>
                    <a:pt x="10963" y="12680"/>
                    <a:pt x="10963" y="12440"/>
                  </a:cubicBezTo>
                  <a:lnTo>
                    <a:pt x="10963" y="11633"/>
                  </a:lnTo>
                  <a:cubicBezTo>
                    <a:pt x="10963" y="11518"/>
                    <a:pt x="10953" y="11403"/>
                    <a:pt x="10953" y="11288"/>
                  </a:cubicBezTo>
                  <a:lnTo>
                    <a:pt x="10953" y="10607"/>
                  </a:lnTo>
                  <a:cubicBezTo>
                    <a:pt x="10942" y="10439"/>
                    <a:pt x="10942" y="10272"/>
                    <a:pt x="10932" y="10104"/>
                  </a:cubicBezTo>
                  <a:lnTo>
                    <a:pt x="10932" y="9927"/>
                  </a:lnTo>
                  <a:cubicBezTo>
                    <a:pt x="10921" y="9727"/>
                    <a:pt x="10911" y="9539"/>
                    <a:pt x="10911" y="9340"/>
                  </a:cubicBezTo>
                  <a:cubicBezTo>
                    <a:pt x="10900" y="9089"/>
                    <a:pt x="10890" y="8827"/>
                    <a:pt x="10879" y="8575"/>
                  </a:cubicBezTo>
                  <a:lnTo>
                    <a:pt x="10848" y="7602"/>
                  </a:lnTo>
                  <a:cubicBezTo>
                    <a:pt x="10838" y="7183"/>
                    <a:pt x="10817" y="6753"/>
                    <a:pt x="10796" y="6325"/>
                  </a:cubicBezTo>
                  <a:cubicBezTo>
                    <a:pt x="10786" y="6104"/>
                    <a:pt x="10775" y="5874"/>
                    <a:pt x="10754" y="5654"/>
                  </a:cubicBezTo>
                  <a:cubicBezTo>
                    <a:pt x="10754" y="5508"/>
                    <a:pt x="10744" y="5371"/>
                    <a:pt x="10733" y="5236"/>
                  </a:cubicBezTo>
                  <a:cubicBezTo>
                    <a:pt x="10723" y="5089"/>
                    <a:pt x="10712" y="4942"/>
                    <a:pt x="10702" y="4806"/>
                  </a:cubicBezTo>
                  <a:cubicBezTo>
                    <a:pt x="10691" y="4565"/>
                    <a:pt x="10681" y="4324"/>
                    <a:pt x="10660" y="4084"/>
                  </a:cubicBezTo>
                  <a:lnTo>
                    <a:pt x="10639" y="3832"/>
                  </a:lnTo>
                  <a:cubicBezTo>
                    <a:pt x="10618" y="3549"/>
                    <a:pt x="10597" y="3267"/>
                    <a:pt x="10576" y="2995"/>
                  </a:cubicBezTo>
                  <a:lnTo>
                    <a:pt x="10555" y="2764"/>
                  </a:lnTo>
                  <a:cubicBezTo>
                    <a:pt x="10534" y="2471"/>
                    <a:pt x="10503" y="2178"/>
                    <a:pt x="10482" y="1885"/>
                  </a:cubicBezTo>
                  <a:cubicBezTo>
                    <a:pt x="10513" y="1864"/>
                    <a:pt x="10534" y="1843"/>
                    <a:pt x="10565" y="1822"/>
                  </a:cubicBezTo>
                  <a:cubicBezTo>
                    <a:pt x="10597" y="1780"/>
                    <a:pt x="10639" y="1748"/>
                    <a:pt x="10670" y="1706"/>
                  </a:cubicBezTo>
                  <a:cubicBezTo>
                    <a:pt x="10702" y="1664"/>
                    <a:pt x="10733" y="1613"/>
                    <a:pt x="10754" y="1560"/>
                  </a:cubicBezTo>
                  <a:cubicBezTo>
                    <a:pt x="10796" y="1476"/>
                    <a:pt x="10828" y="1382"/>
                    <a:pt x="10859" y="1288"/>
                  </a:cubicBezTo>
                  <a:cubicBezTo>
                    <a:pt x="10879" y="1194"/>
                    <a:pt x="10911" y="1099"/>
                    <a:pt x="10942" y="994"/>
                  </a:cubicBezTo>
                  <a:cubicBezTo>
                    <a:pt x="10984" y="806"/>
                    <a:pt x="11016" y="607"/>
                    <a:pt x="11026" y="419"/>
                  </a:cubicBezTo>
                  <a:cubicBezTo>
                    <a:pt x="11026" y="356"/>
                    <a:pt x="11026" y="282"/>
                    <a:pt x="11037" y="219"/>
                  </a:cubicBezTo>
                  <a:lnTo>
                    <a:pt x="11037" y="168"/>
                  </a:lnTo>
                  <a:lnTo>
                    <a:pt x="11037" y="115"/>
                  </a:lnTo>
                  <a:cubicBezTo>
                    <a:pt x="11037" y="105"/>
                    <a:pt x="11037" y="94"/>
                    <a:pt x="11026" y="84"/>
                  </a:cubicBezTo>
                  <a:cubicBezTo>
                    <a:pt x="11026" y="52"/>
                    <a:pt x="11005" y="31"/>
                    <a:pt x="10974" y="21"/>
                  </a:cubicBezTo>
                  <a:cubicBezTo>
                    <a:pt x="10968" y="19"/>
                    <a:pt x="10961" y="18"/>
                    <a:pt x="10954" y="18"/>
                  </a:cubicBezTo>
                  <a:cubicBezTo>
                    <a:pt x="10926" y="18"/>
                    <a:pt x="10894" y="33"/>
                    <a:pt x="10869" y="42"/>
                  </a:cubicBezTo>
                  <a:cubicBezTo>
                    <a:pt x="10838" y="52"/>
                    <a:pt x="10807" y="52"/>
                    <a:pt x="10786" y="52"/>
                  </a:cubicBezTo>
                  <a:cubicBezTo>
                    <a:pt x="10681" y="73"/>
                    <a:pt x="10565" y="84"/>
                    <a:pt x="10461" y="84"/>
                  </a:cubicBezTo>
                  <a:lnTo>
                    <a:pt x="10304" y="84"/>
                  </a:lnTo>
                  <a:cubicBezTo>
                    <a:pt x="10220" y="84"/>
                    <a:pt x="10126" y="73"/>
                    <a:pt x="10032" y="63"/>
                  </a:cubicBezTo>
                  <a:cubicBezTo>
                    <a:pt x="9937" y="63"/>
                    <a:pt x="9853" y="52"/>
                    <a:pt x="9770" y="42"/>
                  </a:cubicBezTo>
                  <a:cubicBezTo>
                    <a:pt x="9718" y="42"/>
                    <a:pt x="9676" y="31"/>
                    <a:pt x="9623" y="21"/>
                  </a:cubicBezTo>
                  <a:cubicBezTo>
                    <a:pt x="9581" y="21"/>
                    <a:pt x="9550" y="21"/>
                    <a:pt x="9508" y="10"/>
                  </a:cubicBezTo>
                  <a:cubicBezTo>
                    <a:pt x="9476" y="10"/>
                    <a:pt x="9445" y="0"/>
                    <a:pt x="9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5"/>
            <p:cNvSpPr/>
            <p:nvPr/>
          </p:nvSpPr>
          <p:spPr>
            <a:xfrm>
              <a:off x="956300" y="3796375"/>
              <a:ext cx="88225" cy="6025"/>
            </a:xfrm>
            <a:custGeom>
              <a:avLst/>
              <a:gdLst/>
              <a:ahLst/>
              <a:cxnLst/>
              <a:rect l="l" t="t" r="r" b="b"/>
              <a:pathLst>
                <a:path w="3529" h="241" extrusionOk="0">
                  <a:moveTo>
                    <a:pt x="94" y="1"/>
                  </a:moveTo>
                  <a:cubicBezTo>
                    <a:pt x="73" y="11"/>
                    <a:pt x="42" y="11"/>
                    <a:pt x="21" y="21"/>
                  </a:cubicBezTo>
                  <a:cubicBezTo>
                    <a:pt x="10" y="32"/>
                    <a:pt x="0" y="63"/>
                    <a:pt x="10" y="73"/>
                  </a:cubicBezTo>
                  <a:cubicBezTo>
                    <a:pt x="31" y="105"/>
                    <a:pt x="73" y="105"/>
                    <a:pt x="105" y="105"/>
                  </a:cubicBezTo>
                  <a:cubicBezTo>
                    <a:pt x="136" y="115"/>
                    <a:pt x="168" y="115"/>
                    <a:pt x="199" y="115"/>
                  </a:cubicBezTo>
                  <a:cubicBezTo>
                    <a:pt x="262" y="126"/>
                    <a:pt x="324" y="136"/>
                    <a:pt x="387" y="136"/>
                  </a:cubicBezTo>
                  <a:cubicBezTo>
                    <a:pt x="513" y="157"/>
                    <a:pt x="639" y="168"/>
                    <a:pt x="754" y="168"/>
                  </a:cubicBezTo>
                  <a:cubicBezTo>
                    <a:pt x="932" y="178"/>
                    <a:pt x="1099" y="178"/>
                    <a:pt x="1278" y="189"/>
                  </a:cubicBezTo>
                  <a:cubicBezTo>
                    <a:pt x="1361" y="189"/>
                    <a:pt x="1434" y="199"/>
                    <a:pt x="1518" y="210"/>
                  </a:cubicBezTo>
                  <a:cubicBezTo>
                    <a:pt x="1602" y="220"/>
                    <a:pt x="1686" y="220"/>
                    <a:pt x="1780" y="220"/>
                  </a:cubicBezTo>
                  <a:cubicBezTo>
                    <a:pt x="1895" y="231"/>
                    <a:pt x="2011" y="231"/>
                    <a:pt x="2136" y="231"/>
                  </a:cubicBezTo>
                  <a:lnTo>
                    <a:pt x="2765" y="231"/>
                  </a:lnTo>
                  <a:cubicBezTo>
                    <a:pt x="2827" y="231"/>
                    <a:pt x="2890" y="241"/>
                    <a:pt x="2953" y="241"/>
                  </a:cubicBezTo>
                  <a:lnTo>
                    <a:pt x="2974" y="241"/>
                  </a:lnTo>
                  <a:cubicBezTo>
                    <a:pt x="3026" y="241"/>
                    <a:pt x="3079" y="241"/>
                    <a:pt x="3121" y="231"/>
                  </a:cubicBezTo>
                  <a:lnTo>
                    <a:pt x="3288" y="231"/>
                  </a:lnTo>
                  <a:cubicBezTo>
                    <a:pt x="3351" y="220"/>
                    <a:pt x="3403" y="220"/>
                    <a:pt x="3466" y="210"/>
                  </a:cubicBezTo>
                  <a:cubicBezTo>
                    <a:pt x="3498" y="199"/>
                    <a:pt x="3529" y="157"/>
                    <a:pt x="3529" y="115"/>
                  </a:cubicBezTo>
                  <a:cubicBezTo>
                    <a:pt x="3529" y="84"/>
                    <a:pt x="3498" y="52"/>
                    <a:pt x="3466" y="32"/>
                  </a:cubicBezTo>
                  <a:cubicBezTo>
                    <a:pt x="3414" y="21"/>
                    <a:pt x="3361" y="21"/>
                    <a:pt x="3309" y="21"/>
                  </a:cubicBezTo>
                  <a:lnTo>
                    <a:pt x="3173" y="21"/>
                  </a:lnTo>
                  <a:cubicBezTo>
                    <a:pt x="3079" y="32"/>
                    <a:pt x="2984" y="32"/>
                    <a:pt x="2890" y="32"/>
                  </a:cubicBezTo>
                  <a:cubicBezTo>
                    <a:pt x="2837" y="32"/>
                    <a:pt x="2775" y="21"/>
                    <a:pt x="2723" y="21"/>
                  </a:cubicBezTo>
                  <a:lnTo>
                    <a:pt x="1592" y="21"/>
                  </a:lnTo>
                  <a:cubicBezTo>
                    <a:pt x="1508" y="11"/>
                    <a:pt x="1424" y="11"/>
                    <a:pt x="1330" y="1"/>
                  </a:cubicBezTo>
                  <a:lnTo>
                    <a:pt x="1089" y="1"/>
                  </a:lnTo>
                  <a:cubicBezTo>
                    <a:pt x="1005" y="6"/>
                    <a:pt x="919" y="8"/>
                    <a:pt x="832" y="8"/>
                  </a:cubicBezTo>
                  <a:cubicBezTo>
                    <a:pt x="746" y="8"/>
                    <a:pt x="660" y="6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5"/>
            <p:cNvSpPr/>
            <p:nvPr/>
          </p:nvSpPr>
          <p:spPr>
            <a:xfrm>
              <a:off x="950525" y="3780675"/>
              <a:ext cx="108925" cy="6025"/>
            </a:xfrm>
            <a:custGeom>
              <a:avLst/>
              <a:gdLst/>
              <a:ahLst/>
              <a:cxnLst/>
              <a:rect l="l" t="t" r="r" b="b"/>
              <a:pathLst>
                <a:path w="4357" h="241" extrusionOk="0">
                  <a:moveTo>
                    <a:pt x="3247" y="0"/>
                  </a:moveTo>
                  <a:cubicBezTo>
                    <a:pt x="3163" y="10"/>
                    <a:pt x="3068" y="21"/>
                    <a:pt x="2985" y="21"/>
                  </a:cubicBezTo>
                  <a:cubicBezTo>
                    <a:pt x="2912" y="31"/>
                    <a:pt x="2828" y="42"/>
                    <a:pt x="2744" y="42"/>
                  </a:cubicBezTo>
                  <a:cubicBezTo>
                    <a:pt x="2661" y="52"/>
                    <a:pt x="2577" y="52"/>
                    <a:pt x="2482" y="52"/>
                  </a:cubicBezTo>
                  <a:cubicBezTo>
                    <a:pt x="2398" y="63"/>
                    <a:pt x="2325" y="63"/>
                    <a:pt x="2242" y="63"/>
                  </a:cubicBezTo>
                  <a:cubicBezTo>
                    <a:pt x="2095" y="52"/>
                    <a:pt x="1948" y="52"/>
                    <a:pt x="1812" y="52"/>
                  </a:cubicBezTo>
                  <a:cubicBezTo>
                    <a:pt x="1708" y="52"/>
                    <a:pt x="1608" y="57"/>
                    <a:pt x="1509" y="57"/>
                  </a:cubicBezTo>
                  <a:cubicBezTo>
                    <a:pt x="1460" y="57"/>
                    <a:pt x="1411" y="56"/>
                    <a:pt x="1362" y="52"/>
                  </a:cubicBezTo>
                  <a:cubicBezTo>
                    <a:pt x="1195" y="52"/>
                    <a:pt x="1027" y="52"/>
                    <a:pt x="849" y="63"/>
                  </a:cubicBezTo>
                  <a:cubicBezTo>
                    <a:pt x="681" y="63"/>
                    <a:pt x="504" y="73"/>
                    <a:pt x="336" y="73"/>
                  </a:cubicBezTo>
                  <a:lnTo>
                    <a:pt x="189" y="73"/>
                  </a:lnTo>
                  <a:cubicBezTo>
                    <a:pt x="189" y="63"/>
                    <a:pt x="178" y="52"/>
                    <a:pt x="168" y="52"/>
                  </a:cubicBezTo>
                  <a:cubicBezTo>
                    <a:pt x="147" y="47"/>
                    <a:pt x="127" y="45"/>
                    <a:pt x="106" y="45"/>
                  </a:cubicBezTo>
                  <a:cubicBezTo>
                    <a:pt x="85" y="45"/>
                    <a:pt x="64" y="47"/>
                    <a:pt x="43" y="52"/>
                  </a:cubicBezTo>
                  <a:lnTo>
                    <a:pt x="22" y="52"/>
                  </a:lnTo>
                  <a:cubicBezTo>
                    <a:pt x="11" y="52"/>
                    <a:pt x="1" y="63"/>
                    <a:pt x="1" y="84"/>
                  </a:cubicBezTo>
                  <a:cubicBezTo>
                    <a:pt x="1" y="105"/>
                    <a:pt x="22" y="115"/>
                    <a:pt x="43" y="126"/>
                  </a:cubicBezTo>
                  <a:cubicBezTo>
                    <a:pt x="74" y="136"/>
                    <a:pt x="95" y="136"/>
                    <a:pt x="116" y="147"/>
                  </a:cubicBezTo>
                  <a:cubicBezTo>
                    <a:pt x="158" y="157"/>
                    <a:pt x="199" y="157"/>
                    <a:pt x="252" y="168"/>
                  </a:cubicBezTo>
                  <a:cubicBezTo>
                    <a:pt x="336" y="178"/>
                    <a:pt x="420" y="178"/>
                    <a:pt x="504" y="178"/>
                  </a:cubicBezTo>
                  <a:lnTo>
                    <a:pt x="723" y="178"/>
                  </a:lnTo>
                  <a:cubicBezTo>
                    <a:pt x="797" y="178"/>
                    <a:pt x="880" y="178"/>
                    <a:pt x="953" y="189"/>
                  </a:cubicBezTo>
                  <a:lnTo>
                    <a:pt x="1037" y="189"/>
                  </a:lnTo>
                  <a:cubicBezTo>
                    <a:pt x="1174" y="189"/>
                    <a:pt x="1309" y="199"/>
                    <a:pt x="1446" y="210"/>
                  </a:cubicBezTo>
                  <a:lnTo>
                    <a:pt x="1886" y="210"/>
                  </a:lnTo>
                  <a:cubicBezTo>
                    <a:pt x="1969" y="220"/>
                    <a:pt x="2042" y="220"/>
                    <a:pt x="2126" y="231"/>
                  </a:cubicBezTo>
                  <a:cubicBezTo>
                    <a:pt x="2221" y="231"/>
                    <a:pt x="2315" y="241"/>
                    <a:pt x="2409" y="241"/>
                  </a:cubicBezTo>
                  <a:lnTo>
                    <a:pt x="2451" y="241"/>
                  </a:lnTo>
                  <a:cubicBezTo>
                    <a:pt x="2514" y="241"/>
                    <a:pt x="2587" y="241"/>
                    <a:pt x="2661" y="231"/>
                  </a:cubicBezTo>
                  <a:lnTo>
                    <a:pt x="2912" y="231"/>
                  </a:lnTo>
                  <a:cubicBezTo>
                    <a:pt x="3038" y="222"/>
                    <a:pt x="3171" y="207"/>
                    <a:pt x="3300" y="207"/>
                  </a:cubicBezTo>
                  <a:cubicBezTo>
                    <a:pt x="3331" y="207"/>
                    <a:pt x="3363" y="208"/>
                    <a:pt x="3393" y="210"/>
                  </a:cubicBezTo>
                  <a:lnTo>
                    <a:pt x="3404" y="210"/>
                  </a:lnTo>
                  <a:cubicBezTo>
                    <a:pt x="3498" y="210"/>
                    <a:pt x="3603" y="210"/>
                    <a:pt x="3708" y="220"/>
                  </a:cubicBezTo>
                  <a:lnTo>
                    <a:pt x="4001" y="220"/>
                  </a:lnTo>
                  <a:cubicBezTo>
                    <a:pt x="4057" y="220"/>
                    <a:pt x="4113" y="225"/>
                    <a:pt x="4168" y="225"/>
                  </a:cubicBezTo>
                  <a:cubicBezTo>
                    <a:pt x="4196" y="225"/>
                    <a:pt x="4224" y="223"/>
                    <a:pt x="4252" y="220"/>
                  </a:cubicBezTo>
                  <a:cubicBezTo>
                    <a:pt x="4315" y="220"/>
                    <a:pt x="4357" y="168"/>
                    <a:pt x="4357" y="105"/>
                  </a:cubicBezTo>
                  <a:cubicBezTo>
                    <a:pt x="4357" y="52"/>
                    <a:pt x="4315" y="0"/>
                    <a:pt x="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5"/>
            <p:cNvSpPr/>
            <p:nvPr/>
          </p:nvSpPr>
          <p:spPr>
            <a:xfrm>
              <a:off x="926175" y="3113625"/>
              <a:ext cx="94800" cy="6600"/>
            </a:xfrm>
            <a:custGeom>
              <a:avLst/>
              <a:gdLst/>
              <a:ahLst/>
              <a:cxnLst/>
              <a:rect l="l" t="t" r="r" b="b"/>
              <a:pathLst>
                <a:path w="3792" h="264" extrusionOk="0">
                  <a:moveTo>
                    <a:pt x="3636" y="0"/>
                  </a:moveTo>
                  <a:cubicBezTo>
                    <a:pt x="3594" y="0"/>
                    <a:pt x="3551" y="6"/>
                    <a:pt x="3509" y="12"/>
                  </a:cubicBezTo>
                  <a:cubicBezTo>
                    <a:pt x="3362" y="23"/>
                    <a:pt x="3205" y="23"/>
                    <a:pt x="3058" y="23"/>
                  </a:cubicBezTo>
                  <a:cubicBezTo>
                    <a:pt x="2985" y="33"/>
                    <a:pt x="2902" y="33"/>
                    <a:pt x="2828" y="44"/>
                  </a:cubicBezTo>
                  <a:cubicBezTo>
                    <a:pt x="2744" y="44"/>
                    <a:pt x="2660" y="54"/>
                    <a:pt x="2587" y="54"/>
                  </a:cubicBezTo>
                  <a:lnTo>
                    <a:pt x="1896" y="54"/>
                  </a:lnTo>
                  <a:cubicBezTo>
                    <a:pt x="1750" y="54"/>
                    <a:pt x="1613" y="54"/>
                    <a:pt x="1467" y="65"/>
                  </a:cubicBezTo>
                  <a:lnTo>
                    <a:pt x="1027" y="96"/>
                  </a:lnTo>
                  <a:cubicBezTo>
                    <a:pt x="943" y="107"/>
                    <a:pt x="859" y="107"/>
                    <a:pt x="776" y="107"/>
                  </a:cubicBezTo>
                  <a:cubicBezTo>
                    <a:pt x="682" y="117"/>
                    <a:pt x="598" y="117"/>
                    <a:pt x="514" y="128"/>
                  </a:cubicBezTo>
                  <a:cubicBezTo>
                    <a:pt x="430" y="138"/>
                    <a:pt x="347" y="149"/>
                    <a:pt x="273" y="159"/>
                  </a:cubicBezTo>
                  <a:cubicBezTo>
                    <a:pt x="231" y="159"/>
                    <a:pt x="189" y="170"/>
                    <a:pt x="137" y="180"/>
                  </a:cubicBezTo>
                  <a:cubicBezTo>
                    <a:pt x="116" y="180"/>
                    <a:pt x="95" y="180"/>
                    <a:pt x="74" y="191"/>
                  </a:cubicBezTo>
                  <a:cubicBezTo>
                    <a:pt x="63" y="191"/>
                    <a:pt x="43" y="191"/>
                    <a:pt x="22" y="201"/>
                  </a:cubicBezTo>
                  <a:cubicBezTo>
                    <a:pt x="1" y="222"/>
                    <a:pt x="1" y="243"/>
                    <a:pt x="22" y="253"/>
                  </a:cubicBezTo>
                  <a:cubicBezTo>
                    <a:pt x="33" y="263"/>
                    <a:pt x="53" y="263"/>
                    <a:pt x="74" y="263"/>
                  </a:cubicBezTo>
                  <a:lnTo>
                    <a:pt x="179" y="263"/>
                  </a:lnTo>
                  <a:cubicBezTo>
                    <a:pt x="231" y="263"/>
                    <a:pt x="284" y="253"/>
                    <a:pt x="336" y="253"/>
                  </a:cubicBezTo>
                  <a:cubicBezTo>
                    <a:pt x="440" y="243"/>
                    <a:pt x="556" y="232"/>
                    <a:pt x="661" y="232"/>
                  </a:cubicBezTo>
                  <a:lnTo>
                    <a:pt x="922" y="232"/>
                  </a:lnTo>
                  <a:cubicBezTo>
                    <a:pt x="1006" y="232"/>
                    <a:pt x="1090" y="222"/>
                    <a:pt x="1184" y="222"/>
                  </a:cubicBezTo>
                  <a:cubicBezTo>
                    <a:pt x="1352" y="222"/>
                    <a:pt x="1519" y="212"/>
                    <a:pt x="1687" y="212"/>
                  </a:cubicBezTo>
                  <a:lnTo>
                    <a:pt x="2357" y="212"/>
                  </a:lnTo>
                  <a:cubicBezTo>
                    <a:pt x="2435" y="217"/>
                    <a:pt x="2511" y="219"/>
                    <a:pt x="2587" y="219"/>
                  </a:cubicBezTo>
                  <a:cubicBezTo>
                    <a:pt x="2663" y="219"/>
                    <a:pt x="2739" y="217"/>
                    <a:pt x="2818" y="212"/>
                  </a:cubicBezTo>
                  <a:lnTo>
                    <a:pt x="3048" y="212"/>
                  </a:lnTo>
                  <a:cubicBezTo>
                    <a:pt x="3132" y="201"/>
                    <a:pt x="3205" y="201"/>
                    <a:pt x="3289" y="201"/>
                  </a:cubicBezTo>
                  <a:lnTo>
                    <a:pt x="3498" y="201"/>
                  </a:lnTo>
                  <a:cubicBezTo>
                    <a:pt x="3540" y="201"/>
                    <a:pt x="3582" y="201"/>
                    <a:pt x="3614" y="191"/>
                  </a:cubicBezTo>
                  <a:cubicBezTo>
                    <a:pt x="3655" y="191"/>
                    <a:pt x="3686" y="191"/>
                    <a:pt x="3718" y="180"/>
                  </a:cubicBezTo>
                  <a:cubicBezTo>
                    <a:pt x="3760" y="180"/>
                    <a:pt x="3781" y="138"/>
                    <a:pt x="3791" y="107"/>
                  </a:cubicBezTo>
                  <a:cubicBezTo>
                    <a:pt x="3791" y="65"/>
                    <a:pt x="3770" y="23"/>
                    <a:pt x="3728" y="12"/>
                  </a:cubicBezTo>
                  <a:cubicBezTo>
                    <a:pt x="3698" y="3"/>
                    <a:pt x="3667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918075" y="3126375"/>
              <a:ext cx="107600" cy="11125"/>
            </a:xfrm>
            <a:custGeom>
              <a:avLst/>
              <a:gdLst/>
              <a:ahLst/>
              <a:cxnLst/>
              <a:rect l="l" t="t" r="r" b="b"/>
              <a:pathLst>
                <a:path w="4304" h="445" extrusionOk="0">
                  <a:moveTo>
                    <a:pt x="4168" y="0"/>
                  </a:moveTo>
                  <a:cubicBezTo>
                    <a:pt x="4139" y="0"/>
                    <a:pt x="4108" y="5"/>
                    <a:pt x="4073" y="5"/>
                  </a:cubicBezTo>
                  <a:cubicBezTo>
                    <a:pt x="4042" y="5"/>
                    <a:pt x="4000" y="5"/>
                    <a:pt x="3959" y="16"/>
                  </a:cubicBezTo>
                  <a:cubicBezTo>
                    <a:pt x="3885" y="16"/>
                    <a:pt x="3812" y="26"/>
                    <a:pt x="3738" y="37"/>
                  </a:cubicBezTo>
                  <a:lnTo>
                    <a:pt x="3519" y="68"/>
                  </a:lnTo>
                  <a:cubicBezTo>
                    <a:pt x="3361" y="78"/>
                    <a:pt x="3205" y="99"/>
                    <a:pt x="3047" y="109"/>
                  </a:cubicBezTo>
                  <a:cubicBezTo>
                    <a:pt x="2890" y="130"/>
                    <a:pt x="2733" y="130"/>
                    <a:pt x="2576" y="141"/>
                  </a:cubicBezTo>
                  <a:cubicBezTo>
                    <a:pt x="2409" y="151"/>
                    <a:pt x="2251" y="172"/>
                    <a:pt x="2084" y="193"/>
                  </a:cubicBezTo>
                  <a:cubicBezTo>
                    <a:pt x="2011" y="204"/>
                    <a:pt x="1927" y="204"/>
                    <a:pt x="1843" y="214"/>
                  </a:cubicBezTo>
                  <a:cubicBezTo>
                    <a:pt x="1760" y="214"/>
                    <a:pt x="1686" y="225"/>
                    <a:pt x="1602" y="235"/>
                  </a:cubicBezTo>
                  <a:cubicBezTo>
                    <a:pt x="1435" y="246"/>
                    <a:pt x="1278" y="267"/>
                    <a:pt x="1110" y="277"/>
                  </a:cubicBezTo>
                  <a:cubicBezTo>
                    <a:pt x="943" y="288"/>
                    <a:pt x="775" y="298"/>
                    <a:pt x="608" y="319"/>
                  </a:cubicBezTo>
                  <a:cubicBezTo>
                    <a:pt x="524" y="319"/>
                    <a:pt x="450" y="330"/>
                    <a:pt x="367" y="340"/>
                  </a:cubicBezTo>
                  <a:cubicBezTo>
                    <a:pt x="325" y="340"/>
                    <a:pt x="283" y="351"/>
                    <a:pt x="241" y="351"/>
                  </a:cubicBezTo>
                  <a:lnTo>
                    <a:pt x="178" y="351"/>
                  </a:lnTo>
                  <a:cubicBezTo>
                    <a:pt x="178" y="340"/>
                    <a:pt x="168" y="330"/>
                    <a:pt x="147" y="330"/>
                  </a:cubicBezTo>
                  <a:cubicBezTo>
                    <a:pt x="115" y="340"/>
                    <a:pt x="84" y="340"/>
                    <a:pt x="52" y="351"/>
                  </a:cubicBezTo>
                  <a:cubicBezTo>
                    <a:pt x="31" y="351"/>
                    <a:pt x="21" y="351"/>
                    <a:pt x="11" y="361"/>
                  </a:cubicBezTo>
                  <a:cubicBezTo>
                    <a:pt x="0" y="372"/>
                    <a:pt x="11" y="393"/>
                    <a:pt x="11" y="403"/>
                  </a:cubicBezTo>
                  <a:cubicBezTo>
                    <a:pt x="31" y="424"/>
                    <a:pt x="73" y="435"/>
                    <a:pt x="105" y="435"/>
                  </a:cubicBezTo>
                  <a:cubicBezTo>
                    <a:pt x="136" y="435"/>
                    <a:pt x="168" y="435"/>
                    <a:pt x="199" y="445"/>
                  </a:cubicBezTo>
                  <a:lnTo>
                    <a:pt x="220" y="445"/>
                  </a:lnTo>
                  <a:cubicBezTo>
                    <a:pt x="273" y="445"/>
                    <a:pt x="336" y="435"/>
                    <a:pt x="387" y="435"/>
                  </a:cubicBezTo>
                  <a:cubicBezTo>
                    <a:pt x="555" y="424"/>
                    <a:pt x="723" y="424"/>
                    <a:pt x="890" y="414"/>
                  </a:cubicBezTo>
                  <a:cubicBezTo>
                    <a:pt x="974" y="414"/>
                    <a:pt x="1058" y="414"/>
                    <a:pt x="1141" y="403"/>
                  </a:cubicBezTo>
                  <a:cubicBezTo>
                    <a:pt x="1225" y="403"/>
                    <a:pt x="1309" y="393"/>
                    <a:pt x="1393" y="393"/>
                  </a:cubicBezTo>
                  <a:cubicBezTo>
                    <a:pt x="1550" y="382"/>
                    <a:pt x="1718" y="372"/>
                    <a:pt x="1885" y="361"/>
                  </a:cubicBezTo>
                  <a:cubicBezTo>
                    <a:pt x="1958" y="351"/>
                    <a:pt x="2042" y="351"/>
                    <a:pt x="2126" y="340"/>
                  </a:cubicBezTo>
                  <a:cubicBezTo>
                    <a:pt x="2209" y="340"/>
                    <a:pt x="2283" y="330"/>
                    <a:pt x="2356" y="319"/>
                  </a:cubicBezTo>
                  <a:cubicBezTo>
                    <a:pt x="2440" y="309"/>
                    <a:pt x="2524" y="298"/>
                    <a:pt x="2607" y="298"/>
                  </a:cubicBezTo>
                  <a:cubicBezTo>
                    <a:pt x="2691" y="298"/>
                    <a:pt x="2775" y="288"/>
                    <a:pt x="2849" y="288"/>
                  </a:cubicBezTo>
                  <a:cubicBezTo>
                    <a:pt x="2932" y="288"/>
                    <a:pt x="3005" y="288"/>
                    <a:pt x="3079" y="277"/>
                  </a:cubicBezTo>
                  <a:cubicBezTo>
                    <a:pt x="3163" y="267"/>
                    <a:pt x="3236" y="267"/>
                    <a:pt x="3319" y="256"/>
                  </a:cubicBezTo>
                  <a:cubicBezTo>
                    <a:pt x="3393" y="256"/>
                    <a:pt x="3477" y="246"/>
                    <a:pt x="3550" y="246"/>
                  </a:cubicBezTo>
                  <a:cubicBezTo>
                    <a:pt x="3634" y="235"/>
                    <a:pt x="3707" y="235"/>
                    <a:pt x="3780" y="225"/>
                  </a:cubicBezTo>
                  <a:cubicBezTo>
                    <a:pt x="3854" y="225"/>
                    <a:pt x="3927" y="214"/>
                    <a:pt x="4000" y="214"/>
                  </a:cubicBezTo>
                  <a:lnTo>
                    <a:pt x="4105" y="214"/>
                  </a:lnTo>
                  <a:cubicBezTo>
                    <a:pt x="4147" y="214"/>
                    <a:pt x="4189" y="214"/>
                    <a:pt x="4231" y="204"/>
                  </a:cubicBezTo>
                  <a:cubicBezTo>
                    <a:pt x="4273" y="193"/>
                    <a:pt x="4304" y="141"/>
                    <a:pt x="4294" y="99"/>
                  </a:cubicBezTo>
                  <a:cubicBezTo>
                    <a:pt x="4294" y="47"/>
                    <a:pt x="4262" y="5"/>
                    <a:pt x="4210" y="5"/>
                  </a:cubicBezTo>
                  <a:cubicBezTo>
                    <a:pt x="4196" y="1"/>
                    <a:pt x="4182" y="0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5"/>
          <p:cNvGrpSpPr/>
          <p:nvPr/>
        </p:nvGrpSpPr>
        <p:grpSpPr>
          <a:xfrm>
            <a:off x="415197" y="497242"/>
            <a:ext cx="1498700" cy="1576450"/>
            <a:chOff x="415197" y="497242"/>
            <a:chExt cx="1498700" cy="1576450"/>
          </a:xfrm>
        </p:grpSpPr>
        <p:grpSp>
          <p:nvGrpSpPr>
            <p:cNvPr id="1132" name="Google Shape;1132;p45"/>
            <p:cNvGrpSpPr/>
            <p:nvPr/>
          </p:nvGrpSpPr>
          <p:grpSpPr>
            <a:xfrm rot="2458413">
              <a:off x="815327" y="544767"/>
              <a:ext cx="698439" cy="1481401"/>
              <a:chOff x="582800" y="252725"/>
              <a:chExt cx="698450" cy="1481425"/>
            </a:xfrm>
          </p:grpSpPr>
          <p:sp>
            <p:nvSpPr>
              <p:cNvPr id="1133" name="Google Shape;1133;p45"/>
              <p:cNvSpPr/>
              <p:nvPr/>
            </p:nvSpPr>
            <p:spPr>
              <a:xfrm>
                <a:off x="582800" y="252725"/>
                <a:ext cx="698450" cy="1440325"/>
              </a:xfrm>
              <a:custGeom>
                <a:avLst/>
                <a:gdLst/>
                <a:ahLst/>
                <a:cxnLst/>
                <a:rect l="l" t="t" r="r" b="b"/>
                <a:pathLst>
                  <a:path w="27938" h="57613" extrusionOk="0">
                    <a:moveTo>
                      <a:pt x="7970" y="8615"/>
                    </a:moveTo>
                    <a:cubicBezTo>
                      <a:pt x="7973" y="8623"/>
                      <a:pt x="7980" y="8629"/>
                      <a:pt x="7980" y="8629"/>
                    </a:cubicBezTo>
                    <a:cubicBezTo>
                      <a:pt x="7977" y="8625"/>
                      <a:pt x="7974" y="8620"/>
                      <a:pt x="7970" y="8615"/>
                    </a:cubicBezTo>
                    <a:close/>
                    <a:moveTo>
                      <a:pt x="12618" y="28566"/>
                    </a:moveTo>
                    <a:cubicBezTo>
                      <a:pt x="12618" y="28571"/>
                      <a:pt x="12618" y="28575"/>
                      <a:pt x="12619" y="28580"/>
                    </a:cubicBezTo>
                    <a:lnTo>
                      <a:pt x="12619" y="28580"/>
                    </a:lnTo>
                    <a:cubicBezTo>
                      <a:pt x="12619" y="28575"/>
                      <a:pt x="12618" y="28571"/>
                      <a:pt x="12618" y="28566"/>
                    </a:cubicBezTo>
                    <a:close/>
                    <a:moveTo>
                      <a:pt x="20723" y="1"/>
                    </a:moveTo>
                    <a:cubicBezTo>
                      <a:pt x="20429" y="1"/>
                      <a:pt x="20147" y="12"/>
                      <a:pt x="19864" y="22"/>
                    </a:cubicBezTo>
                    <a:cubicBezTo>
                      <a:pt x="19299" y="43"/>
                      <a:pt x="18744" y="64"/>
                      <a:pt x="18179" y="75"/>
                    </a:cubicBezTo>
                    <a:cubicBezTo>
                      <a:pt x="17613" y="75"/>
                      <a:pt x="17037" y="85"/>
                      <a:pt x="16471" y="96"/>
                    </a:cubicBezTo>
                    <a:cubicBezTo>
                      <a:pt x="15896" y="96"/>
                      <a:pt x="15331" y="106"/>
                      <a:pt x="14754" y="117"/>
                    </a:cubicBezTo>
                    <a:cubicBezTo>
                      <a:pt x="14179" y="127"/>
                      <a:pt x="13602" y="148"/>
                      <a:pt x="13016" y="169"/>
                    </a:cubicBezTo>
                    <a:cubicBezTo>
                      <a:pt x="12461" y="189"/>
                      <a:pt x="11896" y="210"/>
                      <a:pt x="11341" y="242"/>
                    </a:cubicBezTo>
                    <a:lnTo>
                      <a:pt x="9613" y="336"/>
                    </a:lnTo>
                    <a:cubicBezTo>
                      <a:pt x="9320" y="347"/>
                      <a:pt x="9016" y="368"/>
                      <a:pt x="8723" y="399"/>
                    </a:cubicBezTo>
                    <a:cubicBezTo>
                      <a:pt x="8430" y="420"/>
                      <a:pt x="8147" y="452"/>
                      <a:pt x="7864" y="483"/>
                    </a:cubicBezTo>
                    <a:lnTo>
                      <a:pt x="7833" y="483"/>
                    </a:lnTo>
                    <a:cubicBezTo>
                      <a:pt x="7666" y="494"/>
                      <a:pt x="7508" y="514"/>
                      <a:pt x="7341" y="535"/>
                    </a:cubicBezTo>
                    <a:lnTo>
                      <a:pt x="7289" y="535"/>
                    </a:lnTo>
                    <a:cubicBezTo>
                      <a:pt x="7273" y="535"/>
                      <a:pt x="7251" y="541"/>
                      <a:pt x="7232" y="544"/>
                    </a:cubicBezTo>
                    <a:lnTo>
                      <a:pt x="7232" y="544"/>
                    </a:lnTo>
                    <a:cubicBezTo>
                      <a:pt x="7237" y="543"/>
                      <a:pt x="7242" y="540"/>
                      <a:pt x="7247" y="535"/>
                    </a:cubicBezTo>
                    <a:lnTo>
                      <a:pt x="7247" y="535"/>
                    </a:lnTo>
                    <a:cubicBezTo>
                      <a:pt x="6880" y="577"/>
                      <a:pt x="6524" y="608"/>
                      <a:pt x="6168" y="640"/>
                    </a:cubicBezTo>
                    <a:cubicBezTo>
                      <a:pt x="5823" y="671"/>
                      <a:pt x="5488" y="713"/>
                      <a:pt x="5142" y="745"/>
                    </a:cubicBezTo>
                    <a:lnTo>
                      <a:pt x="5132" y="745"/>
                    </a:lnTo>
                    <a:cubicBezTo>
                      <a:pt x="5100" y="745"/>
                      <a:pt x="5069" y="755"/>
                      <a:pt x="5048" y="755"/>
                    </a:cubicBezTo>
                    <a:lnTo>
                      <a:pt x="5058" y="755"/>
                    </a:lnTo>
                    <a:cubicBezTo>
                      <a:pt x="4483" y="808"/>
                      <a:pt x="3906" y="860"/>
                      <a:pt x="3341" y="901"/>
                    </a:cubicBezTo>
                    <a:cubicBezTo>
                      <a:pt x="3058" y="933"/>
                      <a:pt x="2786" y="954"/>
                      <a:pt x="2514" y="975"/>
                    </a:cubicBezTo>
                    <a:cubicBezTo>
                      <a:pt x="2242" y="996"/>
                      <a:pt x="1980" y="1027"/>
                      <a:pt x="1707" y="1059"/>
                    </a:cubicBezTo>
                    <a:cubicBezTo>
                      <a:pt x="1456" y="1080"/>
                      <a:pt x="1216" y="1122"/>
                      <a:pt x="964" y="1164"/>
                    </a:cubicBezTo>
                    <a:cubicBezTo>
                      <a:pt x="828" y="1185"/>
                      <a:pt x="692" y="1216"/>
                      <a:pt x="566" y="1247"/>
                    </a:cubicBezTo>
                    <a:cubicBezTo>
                      <a:pt x="483" y="1268"/>
                      <a:pt x="388" y="1289"/>
                      <a:pt x="304" y="1310"/>
                    </a:cubicBezTo>
                    <a:cubicBezTo>
                      <a:pt x="283" y="1320"/>
                      <a:pt x="262" y="1320"/>
                      <a:pt x="252" y="1320"/>
                    </a:cubicBezTo>
                    <a:cubicBezTo>
                      <a:pt x="189" y="1341"/>
                      <a:pt x="127" y="1362"/>
                      <a:pt x="85" y="1415"/>
                    </a:cubicBezTo>
                    <a:cubicBezTo>
                      <a:pt x="32" y="1478"/>
                      <a:pt x="1" y="1583"/>
                      <a:pt x="32" y="1666"/>
                    </a:cubicBezTo>
                    <a:cubicBezTo>
                      <a:pt x="53" y="1729"/>
                      <a:pt x="95" y="1781"/>
                      <a:pt x="158" y="1823"/>
                    </a:cubicBezTo>
                    <a:cubicBezTo>
                      <a:pt x="325" y="1939"/>
                      <a:pt x="525" y="2001"/>
                      <a:pt x="713" y="2085"/>
                    </a:cubicBezTo>
                    <a:cubicBezTo>
                      <a:pt x="818" y="2137"/>
                      <a:pt x="922" y="2190"/>
                      <a:pt x="1027" y="2253"/>
                    </a:cubicBezTo>
                    <a:cubicBezTo>
                      <a:pt x="1132" y="2315"/>
                      <a:pt x="1247" y="2388"/>
                      <a:pt x="1351" y="2451"/>
                    </a:cubicBezTo>
                    <a:lnTo>
                      <a:pt x="1791" y="2734"/>
                    </a:lnTo>
                    <a:cubicBezTo>
                      <a:pt x="1865" y="2786"/>
                      <a:pt x="1949" y="2828"/>
                      <a:pt x="2021" y="2891"/>
                    </a:cubicBezTo>
                    <a:cubicBezTo>
                      <a:pt x="2095" y="2944"/>
                      <a:pt x="2158" y="2996"/>
                      <a:pt x="2231" y="3048"/>
                    </a:cubicBezTo>
                    <a:cubicBezTo>
                      <a:pt x="2440" y="3216"/>
                      <a:pt x="2650" y="3384"/>
                      <a:pt x="2870" y="3540"/>
                    </a:cubicBezTo>
                    <a:lnTo>
                      <a:pt x="3215" y="3791"/>
                    </a:lnTo>
                    <a:cubicBezTo>
                      <a:pt x="3310" y="3875"/>
                      <a:pt x="3415" y="3949"/>
                      <a:pt x="3508" y="4022"/>
                    </a:cubicBezTo>
                    <a:cubicBezTo>
                      <a:pt x="3750" y="4189"/>
                      <a:pt x="3990" y="4347"/>
                      <a:pt x="4241" y="4504"/>
                    </a:cubicBezTo>
                    <a:cubicBezTo>
                      <a:pt x="4336" y="4556"/>
                      <a:pt x="4420" y="4619"/>
                      <a:pt x="4514" y="4671"/>
                    </a:cubicBezTo>
                    <a:cubicBezTo>
                      <a:pt x="4723" y="4839"/>
                      <a:pt x="4922" y="5006"/>
                      <a:pt x="5121" y="5174"/>
                    </a:cubicBezTo>
                    <a:cubicBezTo>
                      <a:pt x="5216" y="5257"/>
                      <a:pt x="5320" y="5352"/>
                      <a:pt x="5404" y="5436"/>
                    </a:cubicBezTo>
                    <a:cubicBezTo>
                      <a:pt x="5509" y="5530"/>
                      <a:pt x="5592" y="5624"/>
                      <a:pt x="5686" y="5729"/>
                    </a:cubicBezTo>
                    <a:cubicBezTo>
                      <a:pt x="5865" y="5907"/>
                      <a:pt x="6032" y="6095"/>
                      <a:pt x="6200" y="6284"/>
                    </a:cubicBezTo>
                    <a:cubicBezTo>
                      <a:pt x="6210" y="6284"/>
                      <a:pt x="6210" y="6294"/>
                      <a:pt x="6210" y="6294"/>
                    </a:cubicBezTo>
                    <a:cubicBezTo>
                      <a:pt x="6367" y="6483"/>
                      <a:pt x="6535" y="6671"/>
                      <a:pt x="6681" y="6860"/>
                    </a:cubicBezTo>
                    <a:cubicBezTo>
                      <a:pt x="6838" y="7048"/>
                      <a:pt x="6985" y="7247"/>
                      <a:pt x="7131" y="7435"/>
                    </a:cubicBezTo>
                    <a:cubicBezTo>
                      <a:pt x="7278" y="7635"/>
                      <a:pt x="7424" y="7844"/>
                      <a:pt x="7571" y="8043"/>
                    </a:cubicBezTo>
                    <a:cubicBezTo>
                      <a:pt x="7704" y="8237"/>
                      <a:pt x="7837" y="8422"/>
                      <a:pt x="7970" y="8615"/>
                    </a:cubicBezTo>
                    <a:lnTo>
                      <a:pt x="7970" y="8615"/>
                    </a:lnTo>
                    <a:cubicBezTo>
                      <a:pt x="7970" y="8613"/>
                      <a:pt x="7969" y="8611"/>
                      <a:pt x="7969" y="8608"/>
                    </a:cubicBezTo>
                    <a:lnTo>
                      <a:pt x="7969" y="8608"/>
                    </a:lnTo>
                    <a:cubicBezTo>
                      <a:pt x="8095" y="8797"/>
                      <a:pt x="8220" y="8985"/>
                      <a:pt x="8336" y="9164"/>
                    </a:cubicBezTo>
                    <a:cubicBezTo>
                      <a:pt x="8462" y="9362"/>
                      <a:pt x="8576" y="9561"/>
                      <a:pt x="8692" y="9760"/>
                    </a:cubicBezTo>
                    <a:cubicBezTo>
                      <a:pt x="8922" y="10148"/>
                      <a:pt x="9132" y="10546"/>
                      <a:pt x="9330" y="10954"/>
                    </a:cubicBezTo>
                    <a:lnTo>
                      <a:pt x="9341" y="10954"/>
                    </a:lnTo>
                    <a:lnTo>
                      <a:pt x="9341" y="10965"/>
                    </a:lnTo>
                    <a:cubicBezTo>
                      <a:pt x="9456" y="11184"/>
                      <a:pt x="9561" y="11414"/>
                      <a:pt x="9655" y="11645"/>
                    </a:cubicBezTo>
                    <a:cubicBezTo>
                      <a:pt x="9749" y="11844"/>
                      <a:pt x="9833" y="12064"/>
                      <a:pt x="9907" y="12273"/>
                    </a:cubicBezTo>
                    <a:cubicBezTo>
                      <a:pt x="10053" y="12713"/>
                      <a:pt x="10189" y="13153"/>
                      <a:pt x="10314" y="13592"/>
                    </a:cubicBezTo>
                    <a:cubicBezTo>
                      <a:pt x="10440" y="14011"/>
                      <a:pt x="10566" y="14430"/>
                      <a:pt x="10670" y="14860"/>
                    </a:cubicBezTo>
                    <a:cubicBezTo>
                      <a:pt x="10786" y="15310"/>
                      <a:pt x="10880" y="15760"/>
                      <a:pt x="10985" y="16210"/>
                    </a:cubicBezTo>
                    <a:cubicBezTo>
                      <a:pt x="11079" y="16629"/>
                      <a:pt x="11173" y="17059"/>
                      <a:pt x="11257" y="17478"/>
                    </a:cubicBezTo>
                    <a:cubicBezTo>
                      <a:pt x="11331" y="17844"/>
                      <a:pt x="11393" y="18221"/>
                      <a:pt x="11456" y="18597"/>
                    </a:cubicBezTo>
                    <a:cubicBezTo>
                      <a:pt x="11508" y="18974"/>
                      <a:pt x="11571" y="19351"/>
                      <a:pt x="11624" y="19739"/>
                    </a:cubicBezTo>
                    <a:cubicBezTo>
                      <a:pt x="11687" y="20095"/>
                      <a:pt x="11739" y="20461"/>
                      <a:pt x="11780" y="20817"/>
                    </a:cubicBezTo>
                    <a:cubicBezTo>
                      <a:pt x="11822" y="21184"/>
                      <a:pt x="11854" y="21540"/>
                      <a:pt x="11896" y="21896"/>
                    </a:cubicBezTo>
                    <a:cubicBezTo>
                      <a:pt x="11959" y="22451"/>
                      <a:pt x="12043" y="23006"/>
                      <a:pt x="12115" y="23551"/>
                    </a:cubicBezTo>
                    <a:cubicBezTo>
                      <a:pt x="12147" y="23823"/>
                      <a:pt x="12189" y="24084"/>
                      <a:pt x="12220" y="24357"/>
                    </a:cubicBezTo>
                    <a:cubicBezTo>
                      <a:pt x="12252" y="24629"/>
                      <a:pt x="12283" y="24912"/>
                      <a:pt x="12304" y="25184"/>
                    </a:cubicBezTo>
                    <a:cubicBezTo>
                      <a:pt x="12367" y="25781"/>
                      <a:pt x="12430" y="26378"/>
                      <a:pt x="12482" y="26964"/>
                    </a:cubicBezTo>
                    <a:cubicBezTo>
                      <a:pt x="12545" y="27509"/>
                      <a:pt x="12587" y="28053"/>
                      <a:pt x="12629" y="28598"/>
                    </a:cubicBezTo>
                    <a:cubicBezTo>
                      <a:pt x="12623" y="28592"/>
                      <a:pt x="12620" y="28586"/>
                      <a:pt x="12619" y="28580"/>
                    </a:cubicBezTo>
                    <a:lnTo>
                      <a:pt x="12619" y="28580"/>
                    </a:lnTo>
                    <a:cubicBezTo>
                      <a:pt x="12651" y="29047"/>
                      <a:pt x="12681" y="29513"/>
                      <a:pt x="12702" y="29980"/>
                    </a:cubicBezTo>
                    <a:cubicBezTo>
                      <a:pt x="12723" y="30587"/>
                      <a:pt x="12744" y="31184"/>
                      <a:pt x="12755" y="31791"/>
                    </a:cubicBezTo>
                    <a:cubicBezTo>
                      <a:pt x="12776" y="32398"/>
                      <a:pt x="12786" y="33016"/>
                      <a:pt x="12807" y="33624"/>
                    </a:cubicBezTo>
                    <a:cubicBezTo>
                      <a:pt x="12838" y="34776"/>
                      <a:pt x="12880" y="35927"/>
                      <a:pt x="12922" y="37079"/>
                    </a:cubicBezTo>
                    <a:lnTo>
                      <a:pt x="12953" y="37927"/>
                    </a:lnTo>
                    <a:cubicBezTo>
                      <a:pt x="12964" y="38231"/>
                      <a:pt x="12974" y="38545"/>
                      <a:pt x="12985" y="38848"/>
                    </a:cubicBezTo>
                    <a:cubicBezTo>
                      <a:pt x="12995" y="39404"/>
                      <a:pt x="13006" y="39969"/>
                      <a:pt x="13006" y="40535"/>
                    </a:cubicBezTo>
                    <a:cubicBezTo>
                      <a:pt x="13016" y="41110"/>
                      <a:pt x="13016" y="41686"/>
                      <a:pt x="13016" y="42262"/>
                    </a:cubicBezTo>
                    <a:cubicBezTo>
                      <a:pt x="13016" y="42827"/>
                      <a:pt x="13006" y="43404"/>
                      <a:pt x="13027" y="43969"/>
                    </a:cubicBezTo>
                    <a:cubicBezTo>
                      <a:pt x="13048" y="44535"/>
                      <a:pt x="13090" y="45089"/>
                      <a:pt x="13111" y="45655"/>
                    </a:cubicBezTo>
                    <a:cubicBezTo>
                      <a:pt x="13121" y="46220"/>
                      <a:pt x="13132" y="46785"/>
                      <a:pt x="13132" y="47351"/>
                    </a:cubicBezTo>
                    <a:cubicBezTo>
                      <a:pt x="13132" y="47895"/>
                      <a:pt x="13153" y="48440"/>
                      <a:pt x="13163" y="48984"/>
                    </a:cubicBezTo>
                    <a:cubicBezTo>
                      <a:pt x="13173" y="49550"/>
                      <a:pt x="13194" y="50115"/>
                      <a:pt x="13215" y="50681"/>
                    </a:cubicBezTo>
                    <a:cubicBezTo>
                      <a:pt x="13236" y="51257"/>
                      <a:pt x="13257" y="51843"/>
                      <a:pt x="13278" y="52419"/>
                    </a:cubicBezTo>
                    <a:cubicBezTo>
                      <a:pt x="13288" y="52681"/>
                      <a:pt x="13299" y="52942"/>
                      <a:pt x="13309" y="53215"/>
                    </a:cubicBezTo>
                    <a:lnTo>
                      <a:pt x="13341" y="54063"/>
                    </a:lnTo>
                    <a:cubicBezTo>
                      <a:pt x="13351" y="54366"/>
                      <a:pt x="13362" y="54660"/>
                      <a:pt x="13383" y="54964"/>
                    </a:cubicBezTo>
                    <a:cubicBezTo>
                      <a:pt x="13393" y="55236"/>
                      <a:pt x="13393" y="55497"/>
                      <a:pt x="13414" y="55760"/>
                    </a:cubicBezTo>
                    <a:cubicBezTo>
                      <a:pt x="13435" y="56042"/>
                      <a:pt x="13446" y="56325"/>
                      <a:pt x="13477" y="56607"/>
                    </a:cubicBezTo>
                    <a:cubicBezTo>
                      <a:pt x="13498" y="56765"/>
                      <a:pt x="13509" y="56921"/>
                      <a:pt x="13540" y="57089"/>
                    </a:cubicBezTo>
                    <a:cubicBezTo>
                      <a:pt x="13560" y="57215"/>
                      <a:pt x="13581" y="57351"/>
                      <a:pt x="13623" y="57477"/>
                    </a:cubicBezTo>
                    <a:cubicBezTo>
                      <a:pt x="13644" y="57561"/>
                      <a:pt x="13718" y="57612"/>
                      <a:pt x="13802" y="57612"/>
                    </a:cubicBezTo>
                    <a:lnTo>
                      <a:pt x="13854" y="57612"/>
                    </a:lnTo>
                    <a:cubicBezTo>
                      <a:pt x="13865" y="57602"/>
                      <a:pt x="13886" y="57602"/>
                      <a:pt x="13896" y="57592"/>
                    </a:cubicBezTo>
                    <a:cubicBezTo>
                      <a:pt x="13917" y="57592"/>
                      <a:pt x="13937" y="57602"/>
                      <a:pt x="13969" y="57602"/>
                    </a:cubicBezTo>
                    <a:lnTo>
                      <a:pt x="14105" y="57602"/>
                    </a:lnTo>
                    <a:cubicBezTo>
                      <a:pt x="14210" y="57602"/>
                      <a:pt x="14314" y="57602"/>
                      <a:pt x="14419" y="57592"/>
                    </a:cubicBezTo>
                    <a:lnTo>
                      <a:pt x="14451" y="57592"/>
                    </a:lnTo>
                    <a:cubicBezTo>
                      <a:pt x="14524" y="57581"/>
                      <a:pt x="14608" y="57571"/>
                      <a:pt x="14681" y="57561"/>
                    </a:cubicBezTo>
                    <a:cubicBezTo>
                      <a:pt x="14964" y="57529"/>
                      <a:pt x="15236" y="57498"/>
                      <a:pt x="15508" y="57466"/>
                    </a:cubicBezTo>
                    <a:cubicBezTo>
                      <a:pt x="15645" y="57456"/>
                      <a:pt x="15780" y="57435"/>
                      <a:pt x="15917" y="57414"/>
                    </a:cubicBezTo>
                    <a:cubicBezTo>
                      <a:pt x="15990" y="57414"/>
                      <a:pt x="16053" y="57403"/>
                      <a:pt x="16126" y="57393"/>
                    </a:cubicBezTo>
                    <a:cubicBezTo>
                      <a:pt x="16189" y="57382"/>
                      <a:pt x="16262" y="57361"/>
                      <a:pt x="16325" y="57351"/>
                    </a:cubicBezTo>
                    <a:lnTo>
                      <a:pt x="16304" y="57351"/>
                    </a:lnTo>
                    <a:cubicBezTo>
                      <a:pt x="16409" y="57330"/>
                      <a:pt x="16503" y="57319"/>
                      <a:pt x="16608" y="57309"/>
                    </a:cubicBezTo>
                    <a:cubicBezTo>
                      <a:pt x="16629" y="57298"/>
                      <a:pt x="16639" y="57298"/>
                      <a:pt x="16660" y="57298"/>
                    </a:cubicBezTo>
                    <a:cubicBezTo>
                      <a:pt x="16723" y="57288"/>
                      <a:pt x="16786" y="57256"/>
                      <a:pt x="16817" y="57205"/>
                    </a:cubicBezTo>
                    <a:cubicBezTo>
                      <a:pt x="16869" y="57131"/>
                      <a:pt x="16890" y="57047"/>
                      <a:pt x="16880" y="56974"/>
                    </a:cubicBezTo>
                    <a:cubicBezTo>
                      <a:pt x="16880" y="56890"/>
                      <a:pt x="16859" y="56817"/>
                      <a:pt x="16827" y="56733"/>
                    </a:cubicBezTo>
                    <a:cubicBezTo>
                      <a:pt x="16817" y="56681"/>
                      <a:pt x="16796" y="56628"/>
                      <a:pt x="16786" y="56586"/>
                    </a:cubicBezTo>
                    <a:lnTo>
                      <a:pt x="16786" y="56565"/>
                    </a:lnTo>
                    <a:lnTo>
                      <a:pt x="16786" y="56555"/>
                    </a:lnTo>
                    <a:cubicBezTo>
                      <a:pt x="16796" y="56283"/>
                      <a:pt x="16776" y="56000"/>
                      <a:pt x="16755" y="55728"/>
                    </a:cubicBezTo>
                    <a:cubicBezTo>
                      <a:pt x="16744" y="55424"/>
                      <a:pt x="16723" y="55131"/>
                      <a:pt x="16702" y="54838"/>
                    </a:cubicBezTo>
                    <a:lnTo>
                      <a:pt x="16702" y="54848"/>
                    </a:lnTo>
                    <a:cubicBezTo>
                      <a:pt x="16639" y="53989"/>
                      <a:pt x="16650" y="53131"/>
                      <a:pt x="16650" y="52272"/>
                    </a:cubicBezTo>
                    <a:lnTo>
                      <a:pt x="16650" y="50618"/>
                    </a:lnTo>
                    <a:cubicBezTo>
                      <a:pt x="16650" y="50063"/>
                      <a:pt x="16650" y="49508"/>
                      <a:pt x="16639" y="48942"/>
                    </a:cubicBezTo>
                    <a:cubicBezTo>
                      <a:pt x="16639" y="48681"/>
                      <a:pt x="16629" y="48409"/>
                      <a:pt x="16618" y="48147"/>
                    </a:cubicBezTo>
                    <a:cubicBezTo>
                      <a:pt x="16608" y="47843"/>
                      <a:pt x="16608" y="47539"/>
                      <a:pt x="16608" y="47246"/>
                    </a:cubicBezTo>
                    <a:cubicBezTo>
                      <a:pt x="16597" y="46964"/>
                      <a:pt x="16597" y="46692"/>
                      <a:pt x="16597" y="46419"/>
                    </a:cubicBezTo>
                    <a:lnTo>
                      <a:pt x="16597" y="45550"/>
                    </a:lnTo>
                    <a:cubicBezTo>
                      <a:pt x="16587" y="45268"/>
                      <a:pt x="16587" y="44974"/>
                      <a:pt x="16576" y="44691"/>
                    </a:cubicBezTo>
                    <a:cubicBezTo>
                      <a:pt x="16566" y="44388"/>
                      <a:pt x="16566" y="44095"/>
                      <a:pt x="16555" y="43802"/>
                    </a:cubicBezTo>
                    <a:cubicBezTo>
                      <a:pt x="16555" y="43236"/>
                      <a:pt x="16555" y="42681"/>
                      <a:pt x="16534" y="42115"/>
                    </a:cubicBezTo>
                    <a:cubicBezTo>
                      <a:pt x="16503" y="41110"/>
                      <a:pt x="16440" y="40095"/>
                      <a:pt x="16367" y="39090"/>
                    </a:cubicBezTo>
                    <a:lnTo>
                      <a:pt x="16367" y="39058"/>
                    </a:lnTo>
                    <a:lnTo>
                      <a:pt x="16367" y="38995"/>
                    </a:lnTo>
                    <a:cubicBezTo>
                      <a:pt x="16367" y="38985"/>
                      <a:pt x="16367" y="38974"/>
                      <a:pt x="16357" y="38964"/>
                    </a:cubicBezTo>
                    <a:cubicBezTo>
                      <a:pt x="16357" y="38880"/>
                      <a:pt x="16346" y="38796"/>
                      <a:pt x="16346" y="38713"/>
                    </a:cubicBezTo>
                    <a:cubicBezTo>
                      <a:pt x="16315" y="38304"/>
                      <a:pt x="16294" y="37896"/>
                      <a:pt x="16273" y="37487"/>
                    </a:cubicBezTo>
                    <a:cubicBezTo>
                      <a:pt x="16252" y="37058"/>
                      <a:pt x="16241" y="36629"/>
                      <a:pt x="16231" y="36200"/>
                    </a:cubicBezTo>
                    <a:cubicBezTo>
                      <a:pt x="16210" y="35770"/>
                      <a:pt x="16210" y="35341"/>
                      <a:pt x="16199" y="34901"/>
                    </a:cubicBezTo>
                    <a:cubicBezTo>
                      <a:pt x="16199" y="34482"/>
                      <a:pt x="16210" y="34064"/>
                      <a:pt x="16210" y="33645"/>
                    </a:cubicBezTo>
                    <a:cubicBezTo>
                      <a:pt x="16210" y="33089"/>
                      <a:pt x="16220" y="32545"/>
                      <a:pt x="16231" y="31990"/>
                    </a:cubicBezTo>
                    <a:cubicBezTo>
                      <a:pt x="16241" y="31404"/>
                      <a:pt x="16262" y="30828"/>
                      <a:pt x="16273" y="30241"/>
                    </a:cubicBezTo>
                    <a:cubicBezTo>
                      <a:pt x="16294" y="29666"/>
                      <a:pt x="16304" y="29079"/>
                      <a:pt x="16325" y="28503"/>
                    </a:cubicBezTo>
                    <a:cubicBezTo>
                      <a:pt x="16346" y="27917"/>
                      <a:pt x="16378" y="27330"/>
                      <a:pt x="16419" y="26744"/>
                    </a:cubicBezTo>
                    <a:cubicBezTo>
                      <a:pt x="16430" y="26483"/>
                      <a:pt x="16450" y="26231"/>
                      <a:pt x="16471" y="25969"/>
                    </a:cubicBezTo>
                    <a:cubicBezTo>
                      <a:pt x="16503" y="25718"/>
                      <a:pt x="16513" y="25466"/>
                      <a:pt x="16545" y="25205"/>
                    </a:cubicBezTo>
                    <a:cubicBezTo>
                      <a:pt x="16597" y="24661"/>
                      <a:pt x="16671" y="24105"/>
                      <a:pt x="16734" y="23561"/>
                    </a:cubicBezTo>
                    <a:cubicBezTo>
                      <a:pt x="16807" y="22995"/>
                      <a:pt x="16859" y="22420"/>
                      <a:pt x="16922" y="21854"/>
                    </a:cubicBezTo>
                    <a:cubicBezTo>
                      <a:pt x="16995" y="21257"/>
                      <a:pt x="17069" y="20650"/>
                      <a:pt x="17163" y="20053"/>
                    </a:cubicBezTo>
                    <a:cubicBezTo>
                      <a:pt x="17257" y="19477"/>
                      <a:pt x="17351" y="18902"/>
                      <a:pt x="17456" y="18325"/>
                    </a:cubicBezTo>
                    <a:cubicBezTo>
                      <a:pt x="17560" y="17760"/>
                      <a:pt x="17665" y="17205"/>
                      <a:pt x="17781" y="16640"/>
                    </a:cubicBezTo>
                    <a:cubicBezTo>
                      <a:pt x="17844" y="16347"/>
                      <a:pt x="17906" y="16043"/>
                      <a:pt x="17979" y="15749"/>
                    </a:cubicBezTo>
                    <a:cubicBezTo>
                      <a:pt x="18042" y="15446"/>
                      <a:pt x="18126" y="15142"/>
                      <a:pt x="18200" y="14839"/>
                    </a:cubicBezTo>
                    <a:cubicBezTo>
                      <a:pt x="18272" y="14556"/>
                      <a:pt x="18367" y="14273"/>
                      <a:pt x="18451" y="13990"/>
                    </a:cubicBezTo>
                    <a:cubicBezTo>
                      <a:pt x="18535" y="13708"/>
                      <a:pt x="18618" y="13425"/>
                      <a:pt x="18712" y="13153"/>
                    </a:cubicBezTo>
                    <a:cubicBezTo>
                      <a:pt x="18838" y="12797"/>
                      <a:pt x="18974" y="12441"/>
                      <a:pt x="19110" y="12095"/>
                    </a:cubicBezTo>
                    <a:cubicBezTo>
                      <a:pt x="19184" y="11917"/>
                      <a:pt x="19257" y="11739"/>
                      <a:pt x="19340" y="11561"/>
                    </a:cubicBezTo>
                    <a:cubicBezTo>
                      <a:pt x="19393" y="11467"/>
                      <a:pt x="19435" y="11362"/>
                      <a:pt x="19477" y="11268"/>
                    </a:cubicBezTo>
                    <a:cubicBezTo>
                      <a:pt x="19519" y="11184"/>
                      <a:pt x="19561" y="11090"/>
                      <a:pt x="19613" y="11006"/>
                    </a:cubicBezTo>
                    <a:cubicBezTo>
                      <a:pt x="19791" y="10650"/>
                      <a:pt x="19980" y="10304"/>
                      <a:pt x="20178" y="9959"/>
                    </a:cubicBezTo>
                    <a:cubicBezTo>
                      <a:pt x="20367" y="9624"/>
                      <a:pt x="20576" y="9289"/>
                      <a:pt x="20775" y="8954"/>
                    </a:cubicBezTo>
                    <a:cubicBezTo>
                      <a:pt x="20985" y="8619"/>
                      <a:pt x="21194" y="8273"/>
                      <a:pt x="21404" y="7928"/>
                    </a:cubicBezTo>
                    <a:lnTo>
                      <a:pt x="21718" y="7425"/>
                    </a:lnTo>
                    <a:lnTo>
                      <a:pt x="22032" y="6954"/>
                    </a:lnTo>
                    <a:cubicBezTo>
                      <a:pt x="22199" y="6723"/>
                      <a:pt x="22356" y="6483"/>
                      <a:pt x="22535" y="6253"/>
                    </a:cubicBezTo>
                    <a:cubicBezTo>
                      <a:pt x="22712" y="6011"/>
                      <a:pt x="22891" y="5771"/>
                      <a:pt x="23079" y="5530"/>
                    </a:cubicBezTo>
                    <a:cubicBezTo>
                      <a:pt x="23456" y="5069"/>
                      <a:pt x="23833" y="4598"/>
                      <a:pt x="24220" y="4147"/>
                    </a:cubicBezTo>
                    <a:cubicBezTo>
                      <a:pt x="24367" y="3991"/>
                      <a:pt x="24503" y="3823"/>
                      <a:pt x="24650" y="3666"/>
                    </a:cubicBezTo>
                    <a:cubicBezTo>
                      <a:pt x="24817" y="3498"/>
                      <a:pt x="24974" y="3331"/>
                      <a:pt x="25141" y="3163"/>
                    </a:cubicBezTo>
                    <a:cubicBezTo>
                      <a:pt x="25309" y="2996"/>
                      <a:pt x="25477" y="2828"/>
                      <a:pt x="25644" y="2671"/>
                    </a:cubicBezTo>
                    <a:cubicBezTo>
                      <a:pt x="25728" y="2588"/>
                      <a:pt x="25822" y="2514"/>
                      <a:pt x="25916" y="2441"/>
                    </a:cubicBezTo>
                    <a:lnTo>
                      <a:pt x="26199" y="2190"/>
                    </a:lnTo>
                    <a:cubicBezTo>
                      <a:pt x="26293" y="2116"/>
                      <a:pt x="26388" y="2032"/>
                      <a:pt x="26472" y="1949"/>
                    </a:cubicBezTo>
                    <a:cubicBezTo>
                      <a:pt x="26565" y="1865"/>
                      <a:pt x="26649" y="1781"/>
                      <a:pt x="26733" y="1697"/>
                    </a:cubicBezTo>
                    <a:cubicBezTo>
                      <a:pt x="26891" y="1551"/>
                      <a:pt x="27037" y="1415"/>
                      <a:pt x="27194" y="1257"/>
                    </a:cubicBezTo>
                    <a:cubicBezTo>
                      <a:pt x="27319" y="1132"/>
                      <a:pt x="27435" y="1006"/>
                      <a:pt x="27571" y="881"/>
                    </a:cubicBezTo>
                    <a:cubicBezTo>
                      <a:pt x="27644" y="808"/>
                      <a:pt x="27717" y="745"/>
                      <a:pt x="27791" y="671"/>
                    </a:cubicBezTo>
                    <a:cubicBezTo>
                      <a:pt x="27822" y="640"/>
                      <a:pt x="27854" y="598"/>
                      <a:pt x="27885" y="556"/>
                    </a:cubicBezTo>
                    <a:cubicBezTo>
                      <a:pt x="27938" y="473"/>
                      <a:pt x="27927" y="357"/>
                      <a:pt x="27864" y="273"/>
                    </a:cubicBezTo>
                    <a:cubicBezTo>
                      <a:pt x="27791" y="189"/>
                      <a:pt x="27675" y="179"/>
                      <a:pt x="27571" y="158"/>
                    </a:cubicBezTo>
                    <a:cubicBezTo>
                      <a:pt x="27477" y="148"/>
                      <a:pt x="27382" y="138"/>
                      <a:pt x="27288" y="138"/>
                    </a:cubicBezTo>
                    <a:cubicBezTo>
                      <a:pt x="27100" y="117"/>
                      <a:pt x="26911" y="117"/>
                      <a:pt x="26723" y="106"/>
                    </a:cubicBezTo>
                    <a:lnTo>
                      <a:pt x="26754" y="106"/>
                    </a:lnTo>
                    <a:cubicBezTo>
                      <a:pt x="26545" y="96"/>
                      <a:pt x="26335" y="96"/>
                      <a:pt x="26126" y="85"/>
                    </a:cubicBezTo>
                    <a:lnTo>
                      <a:pt x="26147" y="85"/>
                    </a:lnTo>
                    <a:cubicBezTo>
                      <a:pt x="25822" y="75"/>
                      <a:pt x="25487" y="64"/>
                      <a:pt x="25162" y="43"/>
                    </a:cubicBezTo>
                    <a:cubicBezTo>
                      <a:pt x="24880" y="33"/>
                      <a:pt x="24587" y="12"/>
                      <a:pt x="24304" y="12"/>
                    </a:cubicBezTo>
                    <a:cubicBezTo>
                      <a:pt x="24011" y="1"/>
                      <a:pt x="23717" y="1"/>
                      <a:pt x="23424" y="1"/>
                    </a:cubicBezTo>
                    <a:cubicBezTo>
                      <a:pt x="23131" y="1"/>
                      <a:pt x="22828" y="12"/>
                      <a:pt x="22524" y="12"/>
                    </a:cubicBezTo>
                    <a:cubicBezTo>
                      <a:pt x="22436" y="15"/>
                      <a:pt x="22348" y="16"/>
                      <a:pt x="22262" y="16"/>
                    </a:cubicBezTo>
                    <a:cubicBezTo>
                      <a:pt x="22049" y="16"/>
                      <a:pt x="21839" y="9"/>
                      <a:pt x="21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5"/>
              <p:cNvSpPr/>
              <p:nvPr/>
            </p:nvSpPr>
            <p:spPr>
              <a:xfrm>
                <a:off x="943800" y="1692500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21" y="1"/>
                    </a:moveTo>
                    <a:lnTo>
                      <a:pt x="1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5"/>
              <p:cNvSpPr/>
              <p:nvPr/>
            </p:nvSpPr>
            <p:spPr>
              <a:xfrm>
                <a:off x="915275" y="1583650"/>
                <a:ext cx="848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313" extrusionOk="0">
                    <a:moveTo>
                      <a:pt x="3271" y="0"/>
                    </a:moveTo>
                    <a:cubicBezTo>
                      <a:pt x="3228" y="0"/>
                      <a:pt x="3185" y="13"/>
                      <a:pt x="3141" y="20"/>
                    </a:cubicBezTo>
                    <a:cubicBezTo>
                      <a:pt x="3110" y="20"/>
                      <a:pt x="3079" y="30"/>
                      <a:pt x="3047" y="30"/>
                    </a:cubicBezTo>
                    <a:cubicBezTo>
                      <a:pt x="3016" y="40"/>
                      <a:pt x="2995" y="40"/>
                      <a:pt x="2963" y="51"/>
                    </a:cubicBezTo>
                    <a:cubicBezTo>
                      <a:pt x="2911" y="51"/>
                      <a:pt x="2869" y="51"/>
                      <a:pt x="2816" y="61"/>
                    </a:cubicBezTo>
                    <a:cubicBezTo>
                      <a:pt x="2754" y="61"/>
                      <a:pt x="2702" y="72"/>
                      <a:pt x="2649" y="72"/>
                    </a:cubicBezTo>
                    <a:cubicBezTo>
                      <a:pt x="2534" y="82"/>
                      <a:pt x="2429" y="93"/>
                      <a:pt x="2314" y="103"/>
                    </a:cubicBezTo>
                    <a:cubicBezTo>
                      <a:pt x="2241" y="103"/>
                      <a:pt x="2157" y="114"/>
                      <a:pt x="2083" y="124"/>
                    </a:cubicBezTo>
                    <a:cubicBezTo>
                      <a:pt x="2000" y="135"/>
                      <a:pt x="1916" y="135"/>
                      <a:pt x="1832" y="145"/>
                    </a:cubicBezTo>
                    <a:cubicBezTo>
                      <a:pt x="1665" y="156"/>
                      <a:pt x="1497" y="156"/>
                      <a:pt x="1330" y="156"/>
                    </a:cubicBezTo>
                    <a:cubicBezTo>
                      <a:pt x="1162" y="156"/>
                      <a:pt x="994" y="166"/>
                      <a:pt x="827" y="166"/>
                    </a:cubicBezTo>
                    <a:cubicBezTo>
                      <a:pt x="743" y="177"/>
                      <a:pt x="659" y="177"/>
                      <a:pt x="576" y="187"/>
                    </a:cubicBezTo>
                    <a:cubicBezTo>
                      <a:pt x="492" y="187"/>
                      <a:pt x="408" y="187"/>
                      <a:pt x="335" y="198"/>
                    </a:cubicBezTo>
                    <a:cubicBezTo>
                      <a:pt x="293" y="198"/>
                      <a:pt x="251" y="187"/>
                      <a:pt x="220" y="187"/>
                    </a:cubicBezTo>
                    <a:lnTo>
                      <a:pt x="147" y="187"/>
                    </a:lnTo>
                    <a:cubicBezTo>
                      <a:pt x="147" y="187"/>
                      <a:pt x="147" y="177"/>
                      <a:pt x="136" y="177"/>
                    </a:cubicBezTo>
                    <a:cubicBezTo>
                      <a:pt x="126" y="166"/>
                      <a:pt x="105" y="156"/>
                      <a:pt x="84" y="156"/>
                    </a:cubicBezTo>
                    <a:cubicBezTo>
                      <a:pt x="63" y="156"/>
                      <a:pt x="42" y="166"/>
                      <a:pt x="21" y="187"/>
                    </a:cubicBezTo>
                    <a:cubicBezTo>
                      <a:pt x="10" y="198"/>
                      <a:pt x="0" y="219"/>
                      <a:pt x="10" y="240"/>
                    </a:cubicBezTo>
                    <a:cubicBezTo>
                      <a:pt x="10" y="271"/>
                      <a:pt x="42" y="282"/>
                      <a:pt x="63" y="292"/>
                    </a:cubicBezTo>
                    <a:cubicBezTo>
                      <a:pt x="105" y="303"/>
                      <a:pt x="147" y="303"/>
                      <a:pt x="189" y="303"/>
                    </a:cubicBezTo>
                    <a:cubicBezTo>
                      <a:pt x="261" y="313"/>
                      <a:pt x="335" y="313"/>
                      <a:pt x="408" y="313"/>
                    </a:cubicBezTo>
                    <a:lnTo>
                      <a:pt x="429" y="313"/>
                    </a:lnTo>
                    <a:cubicBezTo>
                      <a:pt x="587" y="313"/>
                      <a:pt x="733" y="313"/>
                      <a:pt x="890" y="303"/>
                    </a:cubicBezTo>
                    <a:cubicBezTo>
                      <a:pt x="1110" y="303"/>
                      <a:pt x="1340" y="313"/>
                      <a:pt x="1571" y="313"/>
                    </a:cubicBezTo>
                    <a:lnTo>
                      <a:pt x="1581" y="313"/>
                    </a:lnTo>
                    <a:cubicBezTo>
                      <a:pt x="1717" y="313"/>
                      <a:pt x="1864" y="303"/>
                      <a:pt x="2011" y="303"/>
                    </a:cubicBezTo>
                    <a:cubicBezTo>
                      <a:pt x="2073" y="292"/>
                      <a:pt x="2136" y="292"/>
                      <a:pt x="2209" y="282"/>
                    </a:cubicBezTo>
                    <a:cubicBezTo>
                      <a:pt x="2272" y="271"/>
                      <a:pt x="2346" y="271"/>
                      <a:pt x="2408" y="261"/>
                    </a:cubicBezTo>
                    <a:cubicBezTo>
                      <a:pt x="2492" y="261"/>
                      <a:pt x="2576" y="250"/>
                      <a:pt x="2649" y="250"/>
                    </a:cubicBezTo>
                    <a:cubicBezTo>
                      <a:pt x="2733" y="240"/>
                      <a:pt x="2816" y="229"/>
                      <a:pt x="2900" y="229"/>
                    </a:cubicBezTo>
                    <a:cubicBezTo>
                      <a:pt x="2963" y="219"/>
                      <a:pt x="3037" y="208"/>
                      <a:pt x="3110" y="208"/>
                    </a:cubicBezTo>
                    <a:cubicBezTo>
                      <a:pt x="3151" y="208"/>
                      <a:pt x="3183" y="198"/>
                      <a:pt x="3214" y="198"/>
                    </a:cubicBezTo>
                    <a:cubicBezTo>
                      <a:pt x="3246" y="198"/>
                      <a:pt x="3288" y="198"/>
                      <a:pt x="3319" y="187"/>
                    </a:cubicBezTo>
                    <a:cubicBezTo>
                      <a:pt x="3361" y="177"/>
                      <a:pt x="3393" y="145"/>
                      <a:pt x="3393" y="103"/>
                    </a:cubicBezTo>
                    <a:cubicBezTo>
                      <a:pt x="3393" y="61"/>
                      <a:pt x="3372" y="20"/>
                      <a:pt x="3330" y="9"/>
                    </a:cubicBezTo>
                    <a:cubicBezTo>
                      <a:pt x="3310" y="3"/>
                      <a:pt x="3291" y="0"/>
                      <a:pt x="3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5"/>
              <p:cNvSpPr/>
              <p:nvPr/>
            </p:nvSpPr>
            <p:spPr>
              <a:xfrm>
                <a:off x="918650" y="1588075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5"/>
              <p:cNvSpPr/>
              <p:nvPr/>
            </p:nvSpPr>
            <p:spPr>
              <a:xfrm>
                <a:off x="915000" y="1598425"/>
                <a:ext cx="853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246" extrusionOk="0">
                    <a:moveTo>
                      <a:pt x="3306" y="0"/>
                    </a:moveTo>
                    <a:cubicBezTo>
                      <a:pt x="3280" y="0"/>
                      <a:pt x="3258" y="8"/>
                      <a:pt x="3236" y="15"/>
                    </a:cubicBezTo>
                    <a:lnTo>
                      <a:pt x="3215" y="15"/>
                    </a:lnTo>
                    <a:cubicBezTo>
                      <a:pt x="3194" y="26"/>
                      <a:pt x="3173" y="26"/>
                      <a:pt x="3142" y="26"/>
                    </a:cubicBezTo>
                    <a:lnTo>
                      <a:pt x="3027" y="26"/>
                    </a:lnTo>
                    <a:cubicBezTo>
                      <a:pt x="2932" y="36"/>
                      <a:pt x="2848" y="47"/>
                      <a:pt x="2755" y="47"/>
                    </a:cubicBezTo>
                    <a:lnTo>
                      <a:pt x="2503" y="47"/>
                    </a:lnTo>
                    <a:cubicBezTo>
                      <a:pt x="2419" y="47"/>
                      <a:pt x="2336" y="57"/>
                      <a:pt x="2252" y="57"/>
                    </a:cubicBezTo>
                    <a:cubicBezTo>
                      <a:pt x="2084" y="57"/>
                      <a:pt x="1917" y="68"/>
                      <a:pt x="1749" y="78"/>
                    </a:cubicBezTo>
                    <a:cubicBezTo>
                      <a:pt x="1702" y="73"/>
                      <a:pt x="1652" y="70"/>
                      <a:pt x="1602" y="70"/>
                    </a:cubicBezTo>
                    <a:cubicBezTo>
                      <a:pt x="1553" y="70"/>
                      <a:pt x="1503" y="73"/>
                      <a:pt x="1456" y="78"/>
                    </a:cubicBezTo>
                    <a:cubicBezTo>
                      <a:pt x="1351" y="78"/>
                      <a:pt x="1257" y="78"/>
                      <a:pt x="1163" y="89"/>
                    </a:cubicBezTo>
                    <a:lnTo>
                      <a:pt x="660" y="120"/>
                    </a:lnTo>
                    <a:cubicBezTo>
                      <a:pt x="577" y="120"/>
                      <a:pt x="493" y="130"/>
                      <a:pt x="409" y="141"/>
                    </a:cubicBezTo>
                    <a:cubicBezTo>
                      <a:pt x="367" y="141"/>
                      <a:pt x="325" y="141"/>
                      <a:pt x="283" y="151"/>
                    </a:cubicBezTo>
                    <a:lnTo>
                      <a:pt x="189" y="151"/>
                    </a:lnTo>
                    <a:cubicBezTo>
                      <a:pt x="189" y="141"/>
                      <a:pt x="179" y="120"/>
                      <a:pt x="158" y="120"/>
                    </a:cubicBezTo>
                    <a:cubicBezTo>
                      <a:pt x="147" y="110"/>
                      <a:pt x="126" y="110"/>
                      <a:pt x="116" y="110"/>
                    </a:cubicBezTo>
                    <a:cubicBezTo>
                      <a:pt x="95" y="110"/>
                      <a:pt x="74" y="120"/>
                      <a:pt x="63" y="120"/>
                    </a:cubicBezTo>
                    <a:cubicBezTo>
                      <a:pt x="32" y="130"/>
                      <a:pt x="0" y="141"/>
                      <a:pt x="11" y="172"/>
                    </a:cubicBezTo>
                    <a:cubicBezTo>
                      <a:pt x="11" y="224"/>
                      <a:pt x="63" y="235"/>
                      <a:pt x="105" y="235"/>
                    </a:cubicBezTo>
                    <a:cubicBezTo>
                      <a:pt x="116" y="245"/>
                      <a:pt x="137" y="245"/>
                      <a:pt x="158" y="245"/>
                    </a:cubicBezTo>
                    <a:lnTo>
                      <a:pt x="210" y="245"/>
                    </a:lnTo>
                    <a:cubicBezTo>
                      <a:pt x="242" y="245"/>
                      <a:pt x="272" y="235"/>
                      <a:pt x="293" y="235"/>
                    </a:cubicBezTo>
                    <a:lnTo>
                      <a:pt x="765" y="235"/>
                    </a:lnTo>
                    <a:cubicBezTo>
                      <a:pt x="838" y="235"/>
                      <a:pt x="922" y="235"/>
                      <a:pt x="995" y="224"/>
                    </a:cubicBezTo>
                    <a:cubicBezTo>
                      <a:pt x="1142" y="224"/>
                      <a:pt x="1289" y="214"/>
                      <a:pt x="1435" y="214"/>
                    </a:cubicBezTo>
                    <a:lnTo>
                      <a:pt x="1498" y="214"/>
                    </a:lnTo>
                    <a:cubicBezTo>
                      <a:pt x="1624" y="214"/>
                      <a:pt x="1749" y="224"/>
                      <a:pt x="1875" y="224"/>
                    </a:cubicBezTo>
                    <a:cubicBezTo>
                      <a:pt x="2001" y="214"/>
                      <a:pt x="2126" y="214"/>
                      <a:pt x="2241" y="214"/>
                    </a:cubicBezTo>
                    <a:lnTo>
                      <a:pt x="2838" y="214"/>
                    </a:lnTo>
                    <a:cubicBezTo>
                      <a:pt x="2890" y="203"/>
                      <a:pt x="2953" y="203"/>
                      <a:pt x="3016" y="203"/>
                    </a:cubicBezTo>
                    <a:cubicBezTo>
                      <a:pt x="3069" y="203"/>
                      <a:pt x="3121" y="193"/>
                      <a:pt x="3183" y="193"/>
                    </a:cubicBezTo>
                    <a:lnTo>
                      <a:pt x="3267" y="193"/>
                    </a:lnTo>
                    <a:cubicBezTo>
                      <a:pt x="3278" y="193"/>
                      <a:pt x="3288" y="193"/>
                      <a:pt x="3299" y="182"/>
                    </a:cubicBezTo>
                    <a:lnTo>
                      <a:pt x="3330" y="182"/>
                    </a:lnTo>
                    <a:cubicBezTo>
                      <a:pt x="3341" y="182"/>
                      <a:pt x="3351" y="172"/>
                      <a:pt x="3372" y="161"/>
                    </a:cubicBezTo>
                    <a:cubicBezTo>
                      <a:pt x="3404" y="151"/>
                      <a:pt x="3414" y="110"/>
                      <a:pt x="3404" y="68"/>
                    </a:cubicBezTo>
                    <a:cubicBezTo>
                      <a:pt x="3404" y="36"/>
                      <a:pt x="3372" y="5"/>
                      <a:pt x="3341" y="5"/>
                    </a:cubicBezTo>
                    <a:cubicBezTo>
                      <a:pt x="3329" y="2"/>
                      <a:pt x="3317" y="0"/>
                      <a:pt x="3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5"/>
              <p:cNvSpPr/>
              <p:nvPr/>
            </p:nvSpPr>
            <p:spPr>
              <a:xfrm>
                <a:off x="916050" y="1615275"/>
                <a:ext cx="879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95" extrusionOk="0">
                    <a:moveTo>
                      <a:pt x="3383" y="1"/>
                    </a:moveTo>
                    <a:cubicBezTo>
                      <a:pt x="3341" y="1"/>
                      <a:pt x="3299" y="11"/>
                      <a:pt x="3267" y="22"/>
                    </a:cubicBezTo>
                    <a:cubicBezTo>
                      <a:pt x="3236" y="22"/>
                      <a:pt x="3194" y="32"/>
                      <a:pt x="3162" y="43"/>
                    </a:cubicBezTo>
                    <a:cubicBezTo>
                      <a:pt x="3089" y="64"/>
                      <a:pt x="3006" y="74"/>
                      <a:pt x="2932" y="85"/>
                    </a:cubicBezTo>
                    <a:cubicBezTo>
                      <a:pt x="2754" y="106"/>
                      <a:pt x="2587" y="127"/>
                      <a:pt x="2408" y="127"/>
                    </a:cubicBezTo>
                    <a:cubicBezTo>
                      <a:pt x="2325" y="127"/>
                      <a:pt x="2241" y="116"/>
                      <a:pt x="2157" y="116"/>
                    </a:cubicBezTo>
                    <a:lnTo>
                      <a:pt x="1896" y="116"/>
                    </a:lnTo>
                    <a:cubicBezTo>
                      <a:pt x="1728" y="106"/>
                      <a:pt x="1550" y="95"/>
                      <a:pt x="1382" y="85"/>
                    </a:cubicBezTo>
                    <a:lnTo>
                      <a:pt x="1110" y="85"/>
                    </a:lnTo>
                    <a:cubicBezTo>
                      <a:pt x="1016" y="74"/>
                      <a:pt x="932" y="74"/>
                      <a:pt x="849" y="74"/>
                    </a:cubicBezTo>
                    <a:lnTo>
                      <a:pt x="283" y="74"/>
                    </a:lnTo>
                    <a:cubicBezTo>
                      <a:pt x="230" y="74"/>
                      <a:pt x="179" y="74"/>
                      <a:pt x="116" y="64"/>
                    </a:cubicBezTo>
                    <a:cubicBezTo>
                      <a:pt x="116" y="53"/>
                      <a:pt x="105" y="43"/>
                      <a:pt x="95" y="32"/>
                    </a:cubicBezTo>
                    <a:cubicBezTo>
                      <a:pt x="89" y="29"/>
                      <a:pt x="83" y="28"/>
                      <a:pt x="77" y="28"/>
                    </a:cubicBezTo>
                    <a:cubicBezTo>
                      <a:pt x="63" y="28"/>
                      <a:pt x="50" y="35"/>
                      <a:pt x="42" y="43"/>
                    </a:cubicBezTo>
                    <a:lnTo>
                      <a:pt x="11" y="74"/>
                    </a:lnTo>
                    <a:cubicBezTo>
                      <a:pt x="0" y="106"/>
                      <a:pt x="11" y="127"/>
                      <a:pt x="32" y="148"/>
                    </a:cubicBezTo>
                    <a:cubicBezTo>
                      <a:pt x="42" y="158"/>
                      <a:pt x="74" y="169"/>
                      <a:pt x="84" y="169"/>
                    </a:cubicBezTo>
                    <a:cubicBezTo>
                      <a:pt x="105" y="169"/>
                      <a:pt x="116" y="169"/>
                      <a:pt x="137" y="179"/>
                    </a:cubicBezTo>
                    <a:cubicBezTo>
                      <a:pt x="200" y="179"/>
                      <a:pt x="262" y="189"/>
                      <a:pt x="314" y="189"/>
                    </a:cubicBezTo>
                    <a:cubicBezTo>
                      <a:pt x="493" y="200"/>
                      <a:pt x="670" y="210"/>
                      <a:pt x="849" y="210"/>
                    </a:cubicBezTo>
                    <a:cubicBezTo>
                      <a:pt x="932" y="220"/>
                      <a:pt x="1026" y="220"/>
                      <a:pt x="1110" y="220"/>
                    </a:cubicBezTo>
                    <a:cubicBezTo>
                      <a:pt x="1205" y="231"/>
                      <a:pt x="1288" y="231"/>
                      <a:pt x="1382" y="241"/>
                    </a:cubicBezTo>
                    <a:cubicBezTo>
                      <a:pt x="1550" y="252"/>
                      <a:pt x="1728" y="262"/>
                      <a:pt x="1906" y="273"/>
                    </a:cubicBezTo>
                    <a:cubicBezTo>
                      <a:pt x="1990" y="273"/>
                      <a:pt x="2084" y="273"/>
                      <a:pt x="2178" y="283"/>
                    </a:cubicBezTo>
                    <a:cubicBezTo>
                      <a:pt x="2262" y="283"/>
                      <a:pt x="2357" y="294"/>
                      <a:pt x="2440" y="294"/>
                    </a:cubicBezTo>
                    <a:lnTo>
                      <a:pt x="2461" y="294"/>
                    </a:lnTo>
                    <a:cubicBezTo>
                      <a:pt x="2545" y="294"/>
                      <a:pt x="2629" y="283"/>
                      <a:pt x="2713" y="283"/>
                    </a:cubicBezTo>
                    <a:cubicBezTo>
                      <a:pt x="2796" y="283"/>
                      <a:pt x="2880" y="273"/>
                      <a:pt x="2964" y="273"/>
                    </a:cubicBezTo>
                    <a:cubicBezTo>
                      <a:pt x="3048" y="273"/>
                      <a:pt x="3120" y="273"/>
                      <a:pt x="3204" y="262"/>
                    </a:cubicBezTo>
                    <a:cubicBezTo>
                      <a:pt x="3278" y="252"/>
                      <a:pt x="3351" y="252"/>
                      <a:pt x="3425" y="231"/>
                    </a:cubicBezTo>
                    <a:cubicBezTo>
                      <a:pt x="3477" y="210"/>
                      <a:pt x="3518" y="148"/>
                      <a:pt x="3508" y="95"/>
                    </a:cubicBezTo>
                    <a:cubicBezTo>
                      <a:pt x="3497" y="64"/>
                      <a:pt x="3477" y="32"/>
                      <a:pt x="3456" y="22"/>
                    </a:cubicBezTo>
                    <a:cubicBezTo>
                      <a:pt x="3435" y="1"/>
                      <a:pt x="3404" y="1"/>
                      <a:pt x="3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5"/>
              <p:cNvSpPr/>
              <p:nvPr/>
            </p:nvSpPr>
            <p:spPr>
              <a:xfrm>
                <a:off x="916325" y="161710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5"/>
              <p:cNvSpPr/>
              <p:nvPr/>
            </p:nvSpPr>
            <p:spPr>
              <a:xfrm>
                <a:off x="1027550" y="17228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5"/>
              <p:cNvSpPr/>
              <p:nvPr/>
            </p:nvSpPr>
            <p:spPr>
              <a:xfrm>
                <a:off x="895375" y="1628700"/>
                <a:ext cx="148950" cy="10545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218" extrusionOk="0">
                    <a:moveTo>
                      <a:pt x="4288" y="0"/>
                    </a:moveTo>
                    <a:cubicBezTo>
                      <a:pt x="4272" y="0"/>
                      <a:pt x="4257" y="3"/>
                      <a:pt x="4241" y="8"/>
                    </a:cubicBezTo>
                    <a:cubicBezTo>
                      <a:pt x="4178" y="8"/>
                      <a:pt x="4115" y="19"/>
                      <a:pt x="4052" y="19"/>
                    </a:cubicBezTo>
                    <a:cubicBezTo>
                      <a:pt x="3843" y="50"/>
                      <a:pt x="3644" y="71"/>
                      <a:pt x="3435" y="92"/>
                    </a:cubicBezTo>
                    <a:cubicBezTo>
                      <a:pt x="3319" y="113"/>
                      <a:pt x="3204" y="113"/>
                      <a:pt x="3100" y="123"/>
                    </a:cubicBezTo>
                    <a:cubicBezTo>
                      <a:pt x="3037" y="123"/>
                      <a:pt x="2974" y="123"/>
                      <a:pt x="2921" y="134"/>
                    </a:cubicBezTo>
                    <a:cubicBezTo>
                      <a:pt x="2848" y="134"/>
                      <a:pt x="2786" y="134"/>
                      <a:pt x="2723" y="144"/>
                    </a:cubicBezTo>
                    <a:cubicBezTo>
                      <a:pt x="2597" y="144"/>
                      <a:pt x="2461" y="144"/>
                      <a:pt x="2325" y="155"/>
                    </a:cubicBezTo>
                    <a:cubicBezTo>
                      <a:pt x="2188" y="165"/>
                      <a:pt x="2053" y="165"/>
                      <a:pt x="1916" y="176"/>
                    </a:cubicBezTo>
                    <a:lnTo>
                      <a:pt x="1539" y="207"/>
                    </a:lnTo>
                    <a:cubicBezTo>
                      <a:pt x="1476" y="218"/>
                      <a:pt x="1414" y="218"/>
                      <a:pt x="1351" y="218"/>
                    </a:cubicBezTo>
                    <a:cubicBezTo>
                      <a:pt x="1288" y="218"/>
                      <a:pt x="1215" y="228"/>
                      <a:pt x="1152" y="239"/>
                    </a:cubicBezTo>
                    <a:lnTo>
                      <a:pt x="1141" y="239"/>
                    </a:lnTo>
                    <a:cubicBezTo>
                      <a:pt x="1089" y="249"/>
                      <a:pt x="1027" y="249"/>
                      <a:pt x="974" y="260"/>
                    </a:cubicBezTo>
                    <a:cubicBezTo>
                      <a:pt x="932" y="260"/>
                      <a:pt x="890" y="260"/>
                      <a:pt x="848" y="270"/>
                    </a:cubicBezTo>
                    <a:cubicBezTo>
                      <a:pt x="785" y="291"/>
                      <a:pt x="754" y="354"/>
                      <a:pt x="743" y="416"/>
                    </a:cubicBezTo>
                    <a:lnTo>
                      <a:pt x="743" y="500"/>
                    </a:lnTo>
                    <a:cubicBezTo>
                      <a:pt x="743" y="553"/>
                      <a:pt x="754" y="605"/>
                      <a:pt x="754" y="658"/>
                    </a:cubicBezTo>
                    <a:cubicBezTo>
                      <a:pt x="754" y="710"/>
                      <a:pt x="754" y="752"/>
                      <a:pt x="764" y="804"/>
                    </a:cubicBezTo>
                    <a:cubicBezTo>
                      <a:pt x="764" y="856"/>
                      <a:pt x="775" y="909"/>
                      <a:pt x="785" y="961"/>
                    </a:cubicBezTo>
                    <a:cubicBezTo>
                      <a:pt x="785" y="1014"/>
                      <a:pt x="796" y="1077"/>
                      <a:pt x="796" y="1128"/>
                    </a:cubicBezTo>
                    <a:cubicBezTo>
                      <a:pt x="806" y="1181"/>
                      <a:pt x="817" y="1244"/>
                      <a:pt x="817" y="1296"/>
                    </a:cubicBezTo>
                    <a:cubicBezTo>
                      <a:pt x="827" y="1412"/>
                      <a:pt x="827" y="1537"/>
                      <a:pt x="827" y="1652"/>
                    </a:cubicBezTo>
                    <a:lnTo>
                      <a:pt x="827" y="1935"/>
                    </a:lnTo>
                    <a:cubicBezTo>
                      <a:pt x="827" y="2040"/>
                      <a:pt x="817" y="2134"/>
                      <a:pt x="806" y="2238"/>
                    </a:cubicBezTo>
                    <a:cubicBezTo>
                      <a:pt x="806" y="2259"/>
                      <a:pt x="796" y="2291"/>
                      <a:pt x="796" y="2322"/>
                    </a:cubicBezTo>
                    <a:cubicBezTo>
                      <a:pt x="775" y="2417"/>
                      <a:pt x="754" y="2511"/>
                      <a:pt x="722" y="2615"/>
                    </a:cubicBezTo>
                    <a:lnTo>
                      <a:pt x="722" y="2626"/>
                    </a:lnTo>
                    <a:cubicBezTo>
                      <a:pt x="681" y="2773"/>
                      <a:pt x="629" y="2919"/>
                      <a:pt x="576" y="3066"/>
                    </a:cubicBezTo>
                    <a:lnTo>
                      <a:pt x="419" y="3411"/>
                    </a:lnTo>
                    <a:cubicBezTo>
                      <a:pt x="366" y="3516"/>
                      <a:pt x="314" y="3621"/>
                      <a:pt x="262" y="3715"/>
                    </a:cubicBezTo>
                    <a:cubicBezTo>
                      <a:pt x="241" y="3757"/>
                      <a:pt x="210" y="3799"/>
                      <a:pt x="189" y="3830"/>
                    </a:cubicBezTo>
                    <a:cubicBezTo>
                      <a:pt x="168" y="3851"/>
                      <a:pt x="157" y="3872"/>
                      <a:pt x="136" y="3893"/>
                    </a:cubicBezTo>
                    <a:cubicBezTo>
                      <a:pt x="126" y="3893"/>
                      <a:pt x="126" y="3904"/>
                      <a:pt x="115" y="3904"/>
                    </a:cubicBezTo>
                    <a:cubicBezTo>
                      <a:pt x="105" y="3914"/>
                      <a:pt x="94" y="3925"/>
                      <a:pt x="73" y="3935"/>
                    </a:cubicBezTo>
                    <a:cubicBezTo>
                      <a:pt x="63" y="3946"/>
                      <a:pt x="52" y="3967"/>
                      <a:pt x="42" y="3987"/>
                    </a:cubicBezTo>
                    <a:cubicBezTo>
                      <a:pt x="0" y="4060"/>
                      <a:pt x="31" y="4144"/>
                      <a:pt x="94" y="4186"/>
                    </a:cubicBezTo>
                    <a:cubicBezTo>
                      <a:pt x="115" y="4207"/>
                      <a:pt x="147" y="4218"/>
                      <a:pt x="178" y="4218"/>
                    </a:cubicBezTo>
                    <a:lnTo>
                      <a:pt x="199" y="4218"/>
                    </a:lnTo>
                    <a:cubicBezTo>
                      <a:pt x="210" y="4218"/>
                      <a:pt x="220" y="4207"/>
                      <a:pt x="231" y="4207"/>
                    </a:cubicBezTo>
                    <a:cubicBezTo>
                      <a:pt x="283" y="4207"/>
                      <a:pt x="335" y="4207"/>
                      <a:pt x="387" y="4197"/>
                    </a:cubicBezTo>
                    <a:cubicBezTo>
                      <a:pt x="471" y="4186"/>
                      <a:pt x="545" y="4176"/>
                      <a:pt x="618" y="4155"/>
                    </a:cubicBezTo>
                    <a:cubicBezTo>
                      <a:pt x="712" y="4144"/>
                      <a:pt x="806" y="4123"/>
                      <a:pt x="901" y="4102"/>
                    </a:cubicBezTo>
                    <a:cubicBezTo>
                      <a:pt x="985" y="4092"/>
                      <a:pt x="1068" y="4071"/>
                      <a:pt x="1152" y="4060"/>
                    </a:cubicBezTo>
                    <a:cubicBezTo>
                      <a:pt x="1215" y="4050"/>
                      <a:pt x="1278" y="4050"/>
                      <a:pt x="1330" y="4039"/>
                    </a:cubicBezTo>
                    <a:cubicBezTo>
                      <a:pt x="1403" y="4029"/>
                      <a:pt x="1466" y="4018"/>
                      <a:pt x="1529" y="4008"/>
                    </a:cubicBezTo>
                    <a:cubicBezTo>
                      <a:pt x="1759" y="3987"/>
                      <a:pt x="1979" y="3935"/>
                      <a:pt x="2209" y="3904"/>
                    </a:cubicBezTo>
                    <a:cubicBezTo>
                      <a:pt x="2293" y="3893"/>
                      <a:pt x="2377" y="3883"/>
                      <a:pt x="2472" y="3872"/>
                    </a:cubicBezTo>
                    <a:cubicBezTo>
                      <a:pt x="2555" y="3862"/>
                      <a:pt x="2639" y="3851"/>
                      <a:pt x="2723" y="3851"/>
                    </a:cubicBezTo>
                    <a:cubicBezTo>
                      <a:pt x="2995" y="3830"/>
                      <a:pt x="3267" y="3809"/>
                      <a:pt x="3540" y="3799"/>
                    </a:cubicBezTo>
                    <a:cubicBezTo>
                      <a:pt x="3801" y="3778"/>
                      <a:pt x="4063" y="3757"/>
                      <a:pt x="4324" y="3757"/>
                    </a:cubicBezTo>
                    <a:lnTo>
                      <a:pt x="4545" y="3757"/>
                    </a:lnTo>
                    <a:cubicBezTo>
                      <a:pt x="4670" y="3757"/>
                      <a:pt x="4785" y="3757"/>
                      <a:pt x="4901" y="3767"/>
                    </a:cubicBezTo>
                    <a:lnTo>
                      <a:pt x="5655" y="3767"/>
                    </a:lnTo>
                    <a:cubicBezTo>
                      <a:pt x="5684" y="3767"/>
                      <a:pt x="5715" y="3771"/>
                      <a:pt x="5746" y="3771"/>
                    </a:cubicBezTo>
                    <a:cubicBezTo>
                      <a:pt x="5793" y="3771"/>
                      <a:pt x="5841" y="3763"/>
                      <a:pt x="5885" y="3725"/>
                    </a:cubicBezTo>
                    <a:cubicBezTo>
                      <a:pt x="5937" y="3683"/>
                      <a:pt x="5958" y="3611"/>
                      <a:pt x="5937" y="3548"/>
                    </a:cubicBezTo>
                    <a:cubicBezTo>
                      <a:pt x="5927" y="3516"/>
                      <a:pt x="5906" y="3495"/>
                      <a:pt x="5895" y="3485"/>
                    </a:cubicBezTo>
                    <a:cubicBezTo>
                      <a:pt x="5874" y="3443"/>
                      <a:pt x="5843" y="3411"/>
                      <a:pt x="5822" y="3390"/>
                    </a:cubicBezTo>
                    <a:cubicBezTo>
                      <a:pt x="5769" y="3327"/>
                      <a:pt x="5718" y="3275"/>
                      <a:pt x="5676" y="3223"/>
                    </a:cubicBezTo>
                    <a:cubicBezTo>
                      <a:pt x="5571" y="3108"/>
                      <a:pt x="5466" y="3003"/>
                      <a:pt x="5372" y="2878"/>
                    </a:cubicBezTo>
                    <a:lnTo>
                      <a:pt x="5361" y="2867"/>
                    </a:lnTo>
                    <a:cubicBezTo>
                      <a:pt x="5299" y="2783"/>
                      <a:pt x="5225" y="2689"/>
                      <a:pt x="5173" y="2584"/>
                    </a:cubicBezTo>
                    <a:cubicBezTo>
                      <a:pt x="5099" y="2480"/>
                      <a:pt x="5036" y="2375"/>
                      <a:pt x="4974" y="2270"/>
                    </a:cubicBezTo>
                    <a:lnTo>
                      <a:pt x="4880" y="2082"/>
                    </a:lnTo>
                    <a:cubicBezTo>
                      <a:pt x="4827" y="1945"/>
                      <a:pt x="4775" y="1820"/>
                      <a:pt x="4733" y="1684"/>
                    </a:cubicBezTo>
                    <a:cubicBezTo>
                      <a:pt x="4701" y="1537"/>
                      <a:pt x="4670" y="1401"/>
                      <a:pt x="4649" y="1254"/>
                    </a:cubicBezTo>
                    <a:cubicBezTo>
                      <a:pt x="4629" y="1087"/>
                      <a:pt x="4618" y="919"/>
                      <a:pt x="4587" y="741"/>
                    </a:cubicBezTo>
                    <a:cubicBezTo>
                      <a:pt x="4576" y="626"/>
                      <a:pt x="4545" y="500"/>
                      <a:pt x="4524" y="375"/>
                    </a:cubicBezTo>
                    <a:cubicBezTo>
                      <a:pt x="4513" y="323"/>
                      <a:pt x="4503" y="270"/>
                      <a:pt x="4492" y="207"/>
                    </a:cubicBezTo>
                    <a:cubicBezTo>
                      <a:pt x="4482" y="176"/>
                      <a:pt x="4482" y="134"/>
                      <a:pt x="4461" y="102"/>
                    </a:cubicBezTo>
                    <a:cubicBezTo>
                      <a:pt x="4429" y="50"/>
                      <a:pt x="4387" y="19"/>
                      <a:pt x="4335" y="8"/>
                    </a:cubicBezTo>
                    <a:cubicBezTo>
                      <a:pt x="4319" y="3"/>
                      <a:pt x="4304" y="0"/>
                      <a:pt x="4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5"/>
              <p:cNvSpPr/>
              <p:nvPr/>
            </p:nvSpPr>
            <p:spPr>
              <a:xfrm>
                <a:off x="982525" y="907700"/>
                <a:ext cx="199250" cy="5638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22555" extrusionOk="0">
                    <a:moveTo>
                      <a:pt x="3237" y="0"/>
                    </a:moveTo>
                    <a:cubicBezTo>
                      <a:pt x="3016" y="0"/>
                      <a:pt x="2786" y="11"/>
                      <a:pt x="2577" y="63"/>
                    </a:cubicBezTo>
                    <a:cubicBezTo>
                      <a:pt x="2472" y="95"/>
                      <a:pt x="2378" y="126"/>
                      <a:pt x="2273" y="168"/>
                    </a:cubicBezTo>
                    <a:cubicBezTo>
                      <a:pt x="2169" y="210"/>
                      <a:pt x="2074" y="252"/>
                      <a:pt x="1980" y="305"/>
                    </a:cubicBezTo>
                    <a:cubicBezTo>
                      <a:pt x="1771" y="409"/>
                      <a:pt x="1571" y="535"/>
                      <a:pt x="1404" y="681"/>
                    </a:cubicBezTo>
                    <a:cubicBezTo>
                      <a:pt x="1310" y="754"/>
                      <a:pt x="1226" y="828"/>
                      <a:pt x="1143" y="912"/>
                    </a:cubicBezTo>
                    <a:cubicBezTo>
                      <a:pt x="1069" y="996"/>
                      <a:pt x="985" y="1089"/>
                      <a:pt x="912" y="1184"/>
                    </a:cubicBezTo>
                    <a:cubicBezTo>
                      <a:pt x="766" y="1373"/>
                      <a:pt x="640" y="1571"/>
                      <a:pt x="514" y="1781"/>
                    </a:cubicBezTo>
                    <a:cubicBezTo>
                      <a:pt x="399" y="1980"/>
                      <a:pt x="305" y="2189"/>
                      <a:pt x="231" y="2399"/>
                    </a:cubicBezTo>
                    <a:cubicBezTo>
                      <a:pt x="158" y="2618"/>
                      <a:pt x="116" y="2838"/>
                      <a:pt x="85" y="3058"/>
                    </a:cubicBezTo>
                    <a:cubicBezTo>
                      <a:pt x="43" y="3278"/>
                      <a:pt x="22" y="3498"/>
                      <a:pt x="22" y="3728"/>
                    </a:cubicBezTo>
                    <a:cubicBezTo>
                      <a:pt x="22" y="3833"/>
                      <a:pt x="12" y="3938"/>
                      <a:pt x="12" y="4042"/>
                    </a:cubicBezTo>
                    <a:cubicBezTo>
                      <a:pt x="12" y="4084"/>
                      <a:pt x="1" y="4147"/>
                      <a:pt x="43" y="4168"/>
                    </a:cubicBezTo>
                    <a:cubicBezTo>
                      <a:pt x="53" y="4173"/>
                      <a:pt x="64" y="4176"/>
                      <a:pt x="74" y="4176"/>
                    </a:cubicBezTo>
                    <a:cubicBezTo>
                      <a:pt x="85" y="4176"/>
                      <a:pt x="95" y="4173"/>
                      <a:pt x="105" y="4168"/>
                    </a:cubicBezTo>
                    <a:cubicBezTo>
                      <a:pt x="116" y="4158"/>
                      <a:pt x="137" y="4158"/>
                      <a:pt x="147" y="4137"/>
                    </a:cubicBezTo>
                    <a:cubicBezTo>
                      <a:pt x="158" y="4116"/>
                      <a:pt x="147" y="4074"/>
                      <a:pt x="126" y="4063"/>
                    </a:cubicBezTo>
                    <a:cubicBezTo>
                      <a:pt x="137" y="3948"/>
                      <a:pt x="137" y="3833"/>
                      <a:pt x="147" y="3728"/>
                    </a:cubicBezTo>
                    <a:cubicBezTo>
                      <a:pt x="158" y="3634"/>
                      <a:pt x="158" y="3540"/>
                      <a:pt x="179" y="3435"/>
                    </a:cubicBezTo>
                    <a:cubicBezTo>
                      <a:pt x="189" y="3330"/>
                      <a:pt x="210" y="3226"/>
                      <a:pt x="231" y="3121"/>
                    </a:cubicBezTo>
                    <a:cubicBezTo>
                      <a:pt x="252" y="3016"/>
                      <a:pt x="273" y="2911"/>
                      <a:pt x="305" y="2807"/>
                    </a:cubicBezTo>
                    <a:cubicBezTo>
                      <a:pt x="326" y="2702"/>
                      <a:pt x="357" y="2597"/>
                      <a:pt x="389" y="2493"/>
                    </a:cubicBezTo>
                    <a:cubicBezTo>
                      <a:pt x="410" y="2430"/>
                      <a:pt x="430" y="2378"/>
                      <a:pt x="461" y="2315"/>
                    </a:cubicBezTo>
                    <a:cubicBezTo>
                      <a:pt x="482" y="2262"/>
                      <a:pt x="514" y="2199"/>
                      <a:pt x="535" y="2147"/>
                    </a:cubicBezTo>
                    <a:cubicBezTo>
                      <a:pt x="629" y="1980"/>
                      <a:pt x="724" y="1822"/>
                      <a:pt x="828" y="1655"/>
                    </a:cubicBezTo>
                    <a:cubicBezTo>
                      <a:pt x="943" y="1498"/>
                      <a:pt x="1069" y="1341"/>
                      <a:pt x="1194" y="1194"/>
                    </a:cubicBezTo>
                    <a:cubicBezTo>
                      <a:pt x="1278" y="1100"/>
                      <a:pt x="1352" y="1027"/>
                      <a:pt x="1446" y="943"/>
                    </a:cubicBezTo>
                    <a:cubicBezTo>
                      <a:pt x="1519" y="880"/>
                      <a:pt x="1603" y="817"/>
                      <a:pt x="1687" y="754"/>
                    </a:cubicBezTo>
                    <a:cubicBezTo>
                      <a:pt x="1813" y="671"/>
                      <a:pt x="1948" y="587"/>
                      <a:pt x="2095" y="514"/>
                    </a:cubicBezTo>
                    <a:cubicBezTo>
                      <a:pt x="2211" y="461"/>
                      <a:pt x="2325" y="419"/>
                      <a:pt x="2441" y="377"/>
                    </a:cubicBezTo>
                    <a:cubicBezTo>
                      <a:pt x="2525" y="346"/>
                      <a:pt x="2619" y="315"/>
                      <a:pt x="2713" y="294"/>
                    </a:cubicBezTo>
                    <a:cubicBezTo>
                      <a:pt x="2786" y="284"/>
                      <a:pt x="2849" y="273"/>
                      <a:pt x="2923" y="273"/>
                    </a:cubicBezTo>
                    <a:cubicBezTo>
                      <a:pt x="3051" y="262"/>
                      <a:pt x="3179" y="260"/>
                      <a:pt x="3307" y="260"/>
                    </a:cubicBezTo>
                    <a:cubicBezTo>
                      <a:pt x="3441" y="260"/>
                      <a:pt x="3574" y="263"/>
                      <a:pt x="3708" y="263"/>
                    </a:cubicBezTo>
                    <a:cubicBezTo>
                      <a:pt x="3781" y="273"/>
                      <a:pt x="3844" y="284"/>
                      <a:pt x="3907" y="294"/>
                    </a:cubicBezTo>
                    <a:cubicBezTo>
                      <a:pt x="4001" y="315"/>
                      <a:pt x="4105" y="336"/>
                      <a:pt x="4200" y="367"/>
                    </a:cubicBezTo>
                    <a:cubicBezTo>
                      <a:pt x="4357" y="430"/>
                      <a:pt x="4514" y="493"/>
                      <a:pt x="4661" y="566"/>
                    </a:cubicBezTo>
                    <a:cubicBezTo>
                      <a:pt x="4734" y="598"/>
                      <a:pt x="4796" y="640"/>
                      <a:pt x="4870" y="681"/>
                    </a:cubicBezTo>
                    <a:cubicBezTo>
                      <a:pt x="4996" y="775"/>
                      <a:pt x="5122" y="880"/>
                      <a:pt x="5247" y="975"/>
                    </a:cubicBezTo>
                    <a:cubicBezTo>
                      <a:pt x="5257" y="985"/>
                      <a:pt x="5257" y="996"/>
                      <a:pt x="5268" y="996"/>
                    </a:cubicBezTo>
                    <a:lnTo>
                      <a:pt x="5299" y="1027"/>
                    </a:lnTo>
                    <a:cubicBezTo>
                      <a:pt x="5383" y="1100"/>
                      <a:pt x="5457" y="1173"/>
                      <a:pt x="5529" y="1257"/>
                    </a:cubicBezTo>
                    <a:cubicBezTo>
                      <a:pt x="5645" y="1404"/>
                      <a:pt x="5750" y="1540"/>
                      <a:pt x="5844" y="1687"/>
                    </a:cubicBezTo>
                    <a:cubicBezTo>
                      <a:pt x="5938" y="1822"/>
                      <a:pt x="6022" y="1948"/>
                      <a:pt x="6106" y="2085"/>
                    </a:cubicBezTo>
                    <a:cubicBezTo>
                      <a:pt x="6179" y="2220"/>
                      <a:pt x="6262" y="2367"/>
                      <a:pt x="6336" y="2513"/>
                    </a:cubicBezTo>
                    <a:cubicBezTo>
                      <a:pt x="6472" y="2797"/>
                      <a:pt x="6598" y="3090"/>
                      <a:pt x="6702" y="3393"/>
                    </a:cubicBezTo>
                    <a:cubicBezTo>
                      <a:pt x="6755" y="3530"/>
                      <a:pt x="6797" y="3676"/>
                      <a:pt x="6839" y="3823"/>
                    </a:cubicBezTo>
                    <a:cubicBezTo>
                      <a:pt x="6891" y="3969"/>
                      <a:pt x="6933" y="4116"/>
                      <a:pt x="6974" y="4273"/>
                    </a:cubicBezTo>
                    <a:cubicBezTo>
                      <a:pt x="7058" y="4566"/>
                      <a:pt x="7121" y="4859"/>
                      <a:pt x="7184" y="5152"/>
                    </a:cubicBezTo>
                    <a:cubicBezTo>
                      <a:pt x="7216" y="5278"/>
                      <a:pt x="7237" y="5414"/>
                      <a:pt x="7258" y="5550"/>
                    </a:cubicBezTo>
                    <a:cubicBezTo>
                      <a:pt x="7330" y="6022"/>
                      <a:pt x="7372" y="6503"/>
                      <a:pt x="7414" y="6974"/>
                    </a:cubicBezTo>
                    <a:cubicBezTo>
                      <a:pt x="7456" y="7456"/>
                      <a:pt x="7498" y="7927"/>
                      <a:pt x="7530" y="8409"/>
                    </a:cubicBezTo>
                    <a:cubicBezTo>
                      <a:pt x="7551" y="8670"/>
                      <a:pt x="7561" y="8943"/>
                      <a:pt x="7572" y="9215"/>
                    </a:cubicBezTo>
                    <a:cubicBezTo>
                      <a:pt x="7603" y="9687"/>
                      <a:pt x="7593" y="10157"/>
                      <a:pt x="7593" y="10629"/>
                    </a:cubicBezTo>
                    <a:cubicBezTo>
                      <a:pt x="7593" y="11100"/>
                      <a:pt x="7593" y="11571"/>
                      <a:pt x="7603" y="12053"/>
                    </a:cubicBezTo>
                    <a:cubicBezTo>
                      <a:pt x="7603" y="12283"/>
                      <a:pt x="7614" y="12514"/>
                      <a:pt x="7614" y="12744"/>
                    </a:cubicBezTo>
                    <a:cubicBezTo>
                      <a:pt x="7614" y="12974"/>
                      <a:pt x="7624" y="13205"/>
                      <a:pt x="7624" y="13435"/>
                    </a:cubicBezTo>
                    <a:cubicBezTo>
                      <a:pt x="7624" y="13896"/>
                      <a:pt x="7635" y="14367"/>
                      <a:pt x="7603" y="14827"/>
                    </a:cubicBezTo>
                    <a:cubicBezTo>
                      <a:pt x="7582" y="15100"/>
                      <a:pt x="7551" y="15372"/>
                      <a:pt x="7530" y="15644"/>
                    </a:cubicBezTo>
                    <a:cubicBezTo>
                      <a:pt x="7477" y="16095"/>
                      <a:pt x="7446" y="16545"/>
                      <a:pt x="7393" y="16995"/>
                    </a:cubicBezTo>
                    <a:cubicBezTo>
                      <a:pt x="7372" y="17247"/>
                      <a:pt x="7351" y="17487"/>
                      <a:pt x="7310" y="17738"/>
                    </a:cubicBezTo>
                    <a:cubicBezTo>
                      <a:pt x="7268" y="17959"/>
                      <a:pt x="7226" y="18189"/>
                      <a:pt x="7184" y="18419"/>
                    </a:cubicBezTo>
                    <a:cubicBezTo>
                      <a:pt x="7132" y="18671"/>
                      <a:pt x="7069" y="18911"/>
                      <a:pt x="7006" y="19162"/>
                    </a:cubicBezTo>
                    <a:cubicBezTo>
                      <a:pt x="6933" y="19404"/>
                      <a:pt x="6870" y="19655"/>
                      <a:pt x="6786" y="19895"/>
                    </a:cubicBezTo>
                    <a:cubicBezTo>
                      <a:pt x="6744" y="20032"/>
                      <a:pt x="6681" y="20158"/>
                      <a:pt x="6618" y="20293"/>
                    </a:cubicBezTo>
                    <a:cubicBezTo>
                      <a:pt x="6535" y="20461"/>
                      <a:pt x="6441" y="20639"/>
                      <a:pt x="6325" y="20807"/>
                    </a:cubicBezTo>
                    <a:cubicBezTo>
                      <a:pt x="6221" y="20974"/>
                      <a:pt x="6095" y="21131"/>
                      <a:pt x="5959" y="21278"/>
                    </a:cubicBezTo>
                    <a:cubicBezTo>
                      <a:pt x="5896" y="21351"/>
                      <a:pt x="5823" y="21424"/>
                      <a:pt x="5760" y="21487"/>
                    </a:cubicBezTo>
                    <a:cubicBezTo>
                      <a:pt x="5697" y="21540"/>
                      <a:pt x="5634" y="21582"/>
                      <a:pt x="5561" y="21634"/>
                    </a:cubicBezTo>
                    <a:cubicBezTo>
                      <a:pt x="5498" y="21675"/>
                      <a:pt x="5425" y="21717"/>
                      <a:pt x="5352" y="21759"/>
                    </a:cubicBezTo>
                    <a:cubicBezTo>
                      <a:pt x="5341" y="21759"/>
                      <a:pt x="5320" y="21770"/>
                      <a:pt x="5310" y="21780"/>
                    </a:cubicBezTo>
                    <a:cubicBezTo>
                      <a:pt x="5236" y="21812"/>
                      <a:pt x="5153" y="21843"/>
                      <a:pt x="5080" y="21875"/>
                    </a:cubicBezTo>
                    <a:cubicBezTo>
                      <a:pt x="4943" y="21917"/>
                      <a:pt x="4796" y="21959"/>
                      <a:pt x="4661" y="21990"/>
                    </a:cubicBezTo>
                    <a:cubicBezTo>
                      <a:pt x="4577" y="22010"/>
                      <a:pt x="4503" y="22021"/>
                      <a:pt x="4420" y="22042"/>
                    </a:cubicBezTo>
                    <a:cubicBezTo>
                      <a:pt x="4357" y="22052"/>
                      <a:pt x="4294" y="22073"/>
                      <a:pt x="4231" y="22084"/>
                    </a:cubicBezTo>
                    <a:cubicBezTo>
                      <a:pt x="4168" y="22094"/>
                      <a:pt x="4116" y="22105"/>
                      <a:pt x="4053" y="22105"/>
                    </a:cubicBezTo>
                    <a:cubicBezTo>
                      <a:pt x="4033" y="22110"/>
                      <a:pt x="4012" y="22113"/>
                      <a:pt x="3991" y="22113"/>
                    </a:cubicBezTo>
                    <a:cubicBezTo>
                      <a:pt x="3970" y="22113"/>
                      <a:pt x="3949" y="22110"/>
                      <a:pt x="3928" y="22105"/>
                    </a:cubicBezTo>
                    <a:cubicBezTo>
                      <a:pt x="3833" y="22105"/>
                      <a:pt x="3749" y="22094"/>
                      <a:pt x="3656" y="22073"/>
                    </a:cubicBezTo>
                    <a:cubicBezTo>
                      <a:pt x="3519" y="22042"/>
                      <a:pt x="3383" y="22000"/>
                      <a:pt x="3247" y="21959"/>
                    </a:cubicBezTo>
                    <a:cubicBezTo>
                      <a:pt x="3111" y="21906"/>
                      <a:pt x="2985" y="21854"/>
                      <a:pt x="2860" y="21801"/>
                    </a:cubicBezTo>
                    <a:cubicBezTo>
                      <a:pt x="2734" y="21728"/>
                      <a:pt x="2608" y="21654"/>
                      <a:pt x="2493" y="21582"/>
                    </a:cubicBezTo>
                    <a:cubicBezTo>
                      <a:pt x="2367" y="21498"/>
                      <a:pt x="2252" y="21403"/>
                      <a:pt x="2148" y="21309"/>
                    </a:cubicBezTo>
                    <a:cubicBezTo>
                      <a:pt x="2064" y="21236"/>
                      <a:pt x="1990" y="21163"/>
                      <a:pt x="1927" y="21089"/>
                    </a:cubicBezTo>
                    <a:cubicBezTo>
                      <a:pt x="1813" y="20963"/>
                      <a:pt x="1718" y="20828"/>
                      <a:pt x="1624" y="20691"/>
                    </a:cubicBezTo>
                    <a:cubicBezTo>
                      <a:pt x="1530" y="20555"/>
                      <a:pt x="1446" y="20409"/>
                      <a:pt x="1373" y="20262"/>
                    </a:cubicBezTo>
                    <a:cubicBezTo>
                      <a:pt x="1341" y="20189"/>
                      <a:pt x="1299" y="20116"/>
                      <a:pt x="1268" y="20053"/>
                    </a:cubicBezTo>
                    <a:cubicBezTo>
                      <a:pt x="1236" y="19969"/>
                      <a:pt x="1205" y="19895"/>
                      <a:pt x="1184" y="19812"/>
                    </a:cubicBezTo>
                    <a:cubicBezTo>
                      <a:pt x="1122" y="19644"/>
                      <a:pt x="1080" y="19466"/>
                      <a:pt x="1027" y="19288"/>
                    </a:cubicBezTo>
                    <a:cubicBezTo>
                      <a:pt x="985" y="19141"/>
                      <a:pt x="954" y="19006"/>
                      <a:pt x="922" y="18859"/>
                    </a:cubicBezTo>
                    <a:cubicBezTo>
                      <a:pt x="880" y="18671"/>
                      <a:pt x="859" y="18471"/>
                      <a:pt x="828" y="18283"/>
                    </a:cubicBezTo>
                    <a:cubicBezTo>
                      <a:pt x="807" y="18094"/>
                      <a:pt x="787" y="17906"/>
                      <a:pt x="755" y="17717"/>
                    </a:cubicBezTo>
                    <a:cubicBezTo>
                      <a:pt x="755" y="17641"/>
                      <a:pt x="684" y="17590"/>
                      <a:pt x="616" y="17590"/>
                    </a:cubicBezTo>
                    <a:cubicBezTo>
                      <a:pt x="610" y="17590"/>
                      <a:pt x="604" y="17591"/>
                      <a:pt x="598" y="17592"/>
                    </a:cubicBezTo>
                    <a:cubicBezTo>
                      <a:pt x="535" y="17603"/>
                      <a:pt x="472" y="17665"/>
                      <a:pt x="472" y="17728"/>
                    </a:cubicBezTo>
                    <a:cubicBezTo>
                      <a:pt x="493" y="17959"/>
                      <a:pt x="503" y="18178"/>
                      <a:pt x="524" y="18398"/>
                    </a:cubicBezTo>
                    <a:cubicBezTo>
                      <a:pt x="535" y="18629"/>
                      <a:pt x="556" y="18848"/>
                      <a:pt x="598" y="19069"/>
                    </a:cubicBezTo>
                    <a:cubicBezTo>
                      <a:pt x="619" y="19173"/>
                      <a:pt x="640" y="19278"/>
                      <a:pt x="661" y="19372"/>
                    </a:cubicBezTo>
                    <a:cubicBezTo>
                      <a:pt x="682" y="19487"/>
                      <a:pt x="713" y="19602"/>
                      <a:pt x="734" y="19707"/>
                    </a:cubicBezTo>
                    <a:cubicBezTo>
                      <a:pt x="766" y="19822"/>
                      <a:pt x="797" y="19937"/>
                      <a:pt x="838" y="20053"/>
                    </a:cubicBezTo>
                    <a:cubicBezTo>
                      <a:pt x="870" y="20158"/>
                      <a:pt x="912" y="20262"/>
                      <a:pt x="964" y="20356"/>
                    </a:cubicBezTo>
                    <a:cubicBezTo>
                      <a:pt x="1048" y="20555"/>
                      <a:pt x="1143" y="20754"/>
                      <a:pt x="1268" y="20942"/>
                    </a:cubicBezTo>
                    <a:cubicBezTo>
                      <a:pt x="1320" y="21026"/>
                      <a:pt x="1383" y="21121"/>
                      <a:pt x="1446" y="21205"/>
                    </a:cubicBezTo>
                    <a:cubicBezTo>
                      <a:pt x="1519" y="21298"/>
                      <a:pt x="1592" y="21403"/>
                      <a:pt x="1676" y="21487"/>
                    </a:cubicBezTo>
                    <a:cubicBezTo>
                      <a:pt x="1844" y="21665"/>
                      <a:pt x="2022" y="21812"/>
                      <a:pt x="2211" y="21948"/>
                    </a:cubicBezTo>
                    <a:cubicBezTo>
                      <a:pt x="2388" y="22063"/>
                      <a:pt x="2577" y="22168"/>
                      <a:pt x="2776" y="22252"/>
                    </a:cubicBezTo>
                    <a:cubicBezTo>
                      <a:pt x="2985" y="22346"/>
                      <a:pt x="3205" y="22419"/>
                      <a:pt x="3425" y="22471"/>
                    </a:cubicBezTo>
                    <a:cubicBezTo>
                      <a:pt x="3603" y="22524"/>
                      <a:pt x="3791" y="22555"/>
                      <a:pt x="3970" y="22555"/>
                    </a:cubicBezTo>
                    <a:cubicBezTo>
                      <a:pt x="4012" y="22555"/>
                      <a:pt x="4064" y="22555"/>
                      <a:pt x="4105" y="22545"/>
                    </a:cubicBezTo>
                    <a:cubicBezTo>
                      <a:pt x="4210" y="22534"/>
                      <a:pt x="4326" y="22513"/>
                      <a:pt x="4430" y="22492"/>
                    </a:cubicBezTo>
                    <a:cubicBezTo>
                      <a:pt x="4545" y="22461"/>
                      <a:pt x="4650" y="22440"/>
                      <a:pt x="4755" y="22408"/>
                    </a:cubicBezTo>
                    <a:cubicBezTo>
                      <a:pt x="4975" y="22367"/>
                      <a:pt x="5194" y="22294"/>
                      <a:pt x="5394" y="22199"/>
                    </a:cubicBezTo>
                    <a:cubicBezTo>
                      <a:pt x="5592" y="22105"/>
                      <a:pt x="5792" y="21980"/>
                      <a:pt x="5959" y="21833"/>
                    </a:cubicBezTo>
                    <a:cubicBezTo>
                      <a:pt x="6043" y="21770"/>
                      <a:pt x="6127" y="21686"/>
                      <a:pt x="6200" y="21603"/>
                    </a:cubicBezTo>
                    <a:cubicBezTo>
                      <a:pt x="6273" y="21519"/>
                      <a:pt x="6346" y="21435"/>
                      <a:pt x="6420" y="21340"/>
                    </a:cubicBezTo>
                    <a:cubicBezTo>
                      <a:pt x="6556" y="21173"/>
                      <a:pt x="6681" y="20995"/>
                      <a:pt x="6786" y="20807"/>
                    </a:cubicBezTo>
                    <a:cubicBezTo>
                      <a:pt x="6902" y="20607"/>
                      <a:pt x="7006" y="20398"/>
                      <a:pt x="7090" y="20178"/>
                    </a:cubicBezTo>
                    <a:cubicBezTo>
                      <a:pt x="7174" y="19969"/>
                      <a:pt x="7237" y="19749"/>
                      <a:pt x="7299" y="19529"/>
                    </a:cubicBezTo>
                    <a:lnTo>
                      <a:pt x="7456" y="18901"/>
                    </a:lnTo>
                    <a:cubicBezTo>
                      <a:pt x="7509" y="18671"/>
                      <a:pt x="7561" y="18440"/>
                      <a:pt x="7603" y="18210"/>
                    </a:cubicBezTo>
                    <a:cubicBezTo>
                      <a:pt x="7645" y="17969"/>
                      <a:pt x="7686" y="17728"/>
                      <a:pt x="7718" y="17487"/>
                    </a:cubicBezTo>
                    <a:cubicBezTo>
                      <a:pt x="7739" y="17257"/>
                      <a:pt x="7760" y="17016"/>
                      <a:pt x="7781" y="16786"/>
                    </a:cubicBezTo>
                    <a:cubicBezTo>
                      <a:pt x="7823" y="16314"/>
                      <a:pt x="7865" y="15854"/>
                      <a:pt x="7907" y="15383"/>
                    </a:cubicBezTo>
                    <a:cubicBezTo>
                      <a:pt x="7928" y="15152"/>
                      <a:pt x="7949" y="14922"/>
                      <a:pt x="7959" y="14692"/>
                    </a:cubicBezTo>
                    <a:cubicBezTo>
                      <a:pt x="7970" y="14450"/>
                      <a:pt x="7970" y="14210"/>
                      <a:pt x="7970" y="13969"/>
                    </a:cubicBezTo>
                    <a:cubicBezTo>
                      <a:pt x="7970" y="13508"/>
                      <a:pt x="7970" y="13058"/>
                      <a:pt x="7959" y="12597"/>
                    </a:cubicBezTo>
                    <a:cubicBezTo>
                      <a:pt x="7959" y="12356"/>
                      <a:pt x="7949" y="12126"/>
                      <a:pt x="7949" y="11885"/>
                    </a:cubicBezTo>
                    <a:lnTo>
                      <a:pt x="7949" y="11173"/>
                    </a:lnTo>
                    <a:cubicBezTo>
                      <a:pt x="7949" y="10713"/>
                      <a:pt x="7949" y="10241"/>
                      <a:pt x="7938" y="9770"/>
                    </a:cubicBezTo>
                    <a:cubicBezTo>
                      <a:pt x="7938" y="9289"/>
                      <a:pt x="7907" y="8817"/>
                      <a:pt x="7875" y="8346"/>
                    </a:cubicBezTo>
                    <a:cubicBezTo>
                      <a:pt x="7854" y="8105"/>
                      <a:pt x="7844" y="7875"/>
                      <a:pt x="7823" y="7634"/>
                    </a:cubicBezTo>
                    <a:lnTo>
                      <a:pt x="7760" y="6911"/>
                    </a:lnTo>
                    <a:cubicBezTo>
                      <a:pt x="7718" y="6441"/>
                      <a:pt x="7676" y="5969"/>
                      <a:pt x="7593" y="5498"/>
                    </a:cubicBezTo>
                    <a:cubicBezTo>
                      <a:pt x="7509" y="5027"/>
                      <a:pt x="7404" y="4556"/>
                      <a:pt x="7268" y="4095"/>
                    </a:cubicBezTo>
                    <a:cubicBezTo>
                      <a:pt x="7132" y="3644"/>
                      <a:pt x="6985" y="3205"/>
                      <a:pt x="6797" y="2776"/>
                    </a:cubicBezTo>
                    <a:cubicBezTo>
                      <a:pt x="6713" y="2566"/>
                      <a:pt x="6618" y="2367"/>
                      <a:pt x="6504" y="2168"/>
                    </a:cubicBezTo>
                    <a:cubicBezTo>
                      <a:pt x="6388" y="1959"/>
                      <a:pt x="6262" y="1770"/>
                      <a:pt x="6137" y="1571"/>
                    </a:cubicBezTo>
                    <a:cubicBezTo>
                      <a:pt x="6011" y="1393"/>
                      <a:pt x="5885" y="1205"/>
                      <a:pt x="5739" y="1048"/>
                    </a:cubicBezTo>
                    <a:cubicBezTo>
                      <a:pt x="5571" y="870"/>
                      <a:pt x="5394" y="712"/>
                      <a:pt x="5205" y="566"/>
                    </a:cubicBezTo>
                    <a:cubicBezTo>
                      <a:pt x="5017" y="430"/>
                      <a:pt x="4807" y="305"/>
                      <a:pt x="4587" y="221"/>
                    </a:cubicBezTo>
                    <a:cubicBezTo>
                      <a:pt x="4482" y="179"/>
                      <a:pt x="4378" y="147"/>
                      <a:pt x="4273" y="105"/>
                    </a:cubicBezTo>
                    <a:cubicBezTo>
                      <a:pt x="4158" y="74"/>
                      <a:pt x="4053" y="42"/>
                      <a:pt x="3938" y="21"/>
                    </a:cubicBezTo>
                    <a:cubicBezTo>
                      <a:pt x="3812" y="0"/>
                      <a:pt x="3697" y="0"/>
                      <a:pt x="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5"/>
              <p:cNvSpPr/>
              <p:nvPr/>
            </p:nvSpPr>
            <p:spPr>
              <a:xfrm>
                <a:off x="1021800" y="965050"/>
                <a:ext cx="10212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890" extrusionOk="0">
                    <a:moveTo>
                      <a:pt x="1645" y="513"/>
                    </a:moveTo>
                    <a:cubicBezTo>
                      <a:pt x="1666" y="513"/>
                      <a:pt x="1697" y="524"/>
                      <a:pt x="1729" y="524"/>
                    </a:cubicBezTo>
                    <a:cubicBezTo>
                      <a:pt x="1760" y="534"/>
                      <a:pt x="1801" y="544"/>
                      <a:pt x="1843" y="565"/>
                    </a:cubicBezTo>
                    <a:cubicBezTo>
                      <a:pt x="1875" y="575"/>
                      <a:pt x="1906" y="586"/>
                      <a:pt x="1948" y="607"/>
                    </a:cubicBezTo>
                    <a:cubicBezTo>
                      <a:pt x="2043" y="659"/>
                      <a:pt x="2126" y="712"/>
                      <a:pt x="2210" y="775"/>
                    </a:cubicBezTo>
                    <a:cubicBezTo>
                      <a:pt x="2283" y="827"/>
                      <a:pt x="2357" y="880"/>
                      <a:pt x="2430" y="942"/>
                    </a:cubicBezTo>
                    <a:lnTo>
                      <a:pt x="2441" y="952"/>
                    </a:lnTo>
                    <a:cubicBezTo>
                      <a:pt x="2482" y="994"/>
                      <a:pt x="2524" y="1036"/>
                      <a:pt x="2566" y="1089"/>
                    </a:cubicBezTo>
                    <a:lnTo>
                      <a:pt x="2660" y="1215"/>
                    </a:lnTo>
                    <a:cubicBezTo>
                      <a:pt x="2713" y="1298"/>
                      <a:pt x="2765" y="1382"/>
                      <a:pt x="2807" y="1466"/>
                    </a:cubicBezTo>
                    <a:cubicBezTo>
                      <a:pt x="2849" y="1571"/>
                      <a:pt x="2890" y="1664"/>
                      <a:pt x="2922" y="1769"/>
                    </a:cubicBezTo>
                    <a:cubicBezTo>
                      <a:pt x="2974" y="1927"/>
                      <a:pt x="3006" y="2083"/>
                      <a:pt x="3048" y="2251"/>
                    </a:cubicBezTo>
                    <a:cubicBezTo>
                      <a:pt x="3079" y="2408"/>
                      <a:pt x="3121" y="2576"/>
                      <a:pt x="3153" y="2733"/>
                    </a:cubicBezTo>
                    <a:cubicBezTo>
                      <a:pt x="3174" y="2879"/>
                      <a:pt x="3194" y="3037"/>
                      <a:pt x="3215" y="3183"/>
                    </a:cubicBezTo>
                    <a:cubicBezTo>
                      <a:pt x="3267" y="3665"/>
                      <a:pt x="3309" y="4147"/>
                      <a:pt x="3341" y="4628"/>
                    </a:cubicBezTo>
                    <a:lnTo>
                      <a:pt x="3236" y="4628"/>
                    </a:lnTo>
                    <a:cubicBezTo>
                      <a:pt x="3174" y="4628"/>
                      <a:pt x="3111" y="4628"/>
                      <a:pt x="3058" y="4638"/>
                    </a:cubicBezTo>
                    <a:lnTo>
                      <a:pt x="2890" y="4638"/>
                    </a:lnTo>
                    <a:cubicBezTo>
                      <a:pt x="2849" y="4638"/>
                      <a:pt x="2818" y="4628"/>
                      <a:pt x="2776" y="4628"/>
                    </a:cubicBezTo>
                    <a:cubicBezTo>
                      <a:pt x="2723" y="4617"/>
                      <a:pt x="2660" y="4607"/>
                      <a:pt x="2608" y="4607"/>
                    </a:cubicBezTo>
                    <a:cubicBezTo>
                      <a:pt x="2545" y="4596"/>
                      <a:pt x="2493" y="4596"/>
                      <a:pt x="2430" y="4586"/>
                    </a:cubicBezTo>
                    <a:cubicBezTo>
                      <a:pt x="2315" y="4586"/>
                      <a:pt x="2199" y="4575"/>
                      <a:pt x="2074" y="4575"/>
                    </a:cubicBezTo>
                    <a:cubicBezTo>
                      <a:pt x="2035" y="4572"/>
                      <a:pt x="1996" y="4571"/>
                      <a:pt x="1956" y="4571"/>
                    </a:cubicBezTo>
                    <a:cubicBezTo>
                      <a:pt x="1876" y="4571"/>
                      <a:pt x="1795" y="4575"/>
                      <a:pt x="1718" y="4575"/>
                    </a:cubicBezTo>
                    <a:lnTo>
                      <a:pt x="1362" y="4575"/>
                    </a:lnTo>
                    <a:cubicBezTo>
                      <a:pt x="1310" y="4575"/>
                      <a:pt x="1247" y="4586"/>
                      <a:pt x="1194" y="4586"/>
                    </a:cubicBezTo>
                    <a:cubicBezTo>
                      <a:pt x="1142" y="4586"/>
                      <a:pt x="1079" y="4575"/>
                      <a:pt x="1017" y="4575"/>
                    </a:cubicBezTo>
                    <a:cubicBezTo>
                      <a:pt x="901" y="4586"/>
                      <a:pt x="786" y="4596"/>
                      <a:pt x="671" y="4596"/>
                    </a:cubicBezTo>
                    <a:lnTo>
                      <a:pt x="472" y="4596"/>
                    </a:lnTo>
                    <a:cubicBezTo>
                      <a:pt x="482" y="4534"/>
                      <a:pt x="493" y="4471"/>
                      <a:pt x="493" y="4408"/>
                    </a:cubicBezTo>
                    <a:lnTo>
                      <a:pt x="493" y="4356"/>
                    </a:lnTo>
                    <a:cubicBezTo>
                      <a:pt x="503" y="4324"/>
                      <a:pt x="503" y="4303"/>
                      <a:pt x="503" y="4272"/>
                    </a:cubicBezTo>
                    <a:cubicBezTo>
                      <a:pt x="514" y="4188"/>
                      <a:pt x="514" y="4115"/>
                      <a:pt x="524" y="4031"/>
                    </a:cubicBezTo>
                    <a:cubicBezTo>
                      <a:pt x="535" y="3947"/>
                      <a:pt x="545" y="3874"/>
                      <a:pt x="545" y="3791"/>
                    </a:cubicBezTo>
                    <a:cubicBezTo>
                      <a:pt x="556" y="3707"/>
                      <a:pt x="566" y="3633"/>
                      <a:pt x="577" y="3549"/>
                    </a:cubicBezTo>
                    <a:cubicBezTo>
                      <a:pt x="577" y="3465"/>
                      <a:pt x="587" y="3393"/>
                      <a:pt x="587" y="3309"/>
                    </a:cubicBezTo>
                    <a:lnTo>
                      <a:pt x="587" y="3319"/>
                    </a:lnTo>
                    <a:cubicBezTo>
                      <a:pt x="598" y="3235"/>
                      <a:pt x="608" y="3151"/>
                      <a:pt x="608" y="3068"/>
                    </a:cubicBezTo>
                    <a:cubicBezTo>
                      <a:pt x="619" y="3005"/>
                      <a:pt x="619" y="2932"/>
                      <a:pt x="629" y="2858"/>
                    </a:cubicBezTo>
                    <a:lnTo>
                      <a:pt x="629" y="2848"/>
                    </a:lnTo>
                    <a:lnTo>
                      <a:pt x="629" y="2837"/>
                    </a:lnTo>
                    <a:cubicBezTo>
                      <a:pt x="640" y="2691"/>
                      <a:pt x="650" y="2555"/>
                      <a:pt x="671" y="2408"/>
                    </a:cubicBezTo>
                    <a:cubicBezTo>
                      <a:pt x="692" y="2241"/>
                      <a:pt x="712" y="2083"/>
                      <a:pt x="733" y="1916"/>
                    </a:cubicBezTo>
                    <a:cubicBezTo>
                      <a:pt x="744" y="1843"/>
                      <a:pt x="754" y="1759"/>
                      <a:pt x="765" y="1685"/>
                    </a:cubicBezTo>
                    <a:cubicBezTo>
                      <a:pt x="796" y="1529"/>
                      <a:pt x="838" y="1382"/>
                      <a:pt x="891" y="1236"/>
                    </a:cubicBezTo>
                    <a:cubicBezTo>
                      <a:pt x="922" y="1141"/>
                      <a:pt x="964" y="1047"/>
                      <a:pt x="1006" y="963"/>
                    </a:cubicBezTo>
                    <a:cubicBezTo>
                      <a:pt x="1027" y="921"/>
                      <a:pt x="1048" y="890"/>
                      <a:pt x="1068" y="848"/>
                    </a:cubicBezTo>
                    <a:lnTo>
                      <a:pt x="1163" y="722"/>
                    </a:lnTo>
                    <a:cubicBezTo>
                      <a:pt x="1184" y="712"/>
                      <a:pt x="1194" y="691"/>
                      <a:pt x="1215" y="680"/>
                    </a:cubicBezTo>
                    <a:cubicBezTo>
                      <a:pt x="1215" y="670"/>
                      <a:pt x="1226" y="670"/>
                      <a:pt x="1226" y="670"/>
                    </a:cubicBezTo>
                    <a:cubicBezTo>
                      <a:pt x="1247" y="649"/>
                      <a:pt x="1268" y="638"/>
                      <a:pt x="1289" y="617"/>
                    </a:cubicBezTo>
                    <a:lnTo>
                      <a:pt x="1414" y="555"/>
                    </a:lnTo>
                    <a:cubicBezTo>
                      <a:pt x="1435" y="544"/>
                      <a:pt x="1456" y="534"/>
                      <a:pt x="1477" y="534"/>
                    </a:cubicBezTo>
                    <a:cubicBezTo>
                      <a:pt x="1487" y="524"/>
                      <a:pt x="1508" y="524"/>
                      <a:pt x="1519" y="513"/>
                    </a:cubicBezTo>
                    <a:close/>
                    <a:moveTo>
                      <a:pt x="1205" y="4952"/>
                    </a:moveTo>
                    <a:cubicBezTo>
                      <a:pt x="1341" y="4952"/>
                      <a:pt x="1477" y="4963"/>
                      <a:pt x="1613" y="4963"/>
                    </a:cubicBezTo>
                    <a:cubicBezTo>
                      <a:pt x="1739" y="4973"/>
                      <a:pt x="1864" y="4984"/>
                      <a:pt x="2001" y="4984"/>
                    </a:cubicBezTo>
                    <a:lnTo>
                      <a:pt x="2011" y="4984"/>
                    </a:lnTo>
                    <a:cubicBezTo>
                      <a:pt x="2043" y="4994"/>
                      <a:pt x="2064" y="4994"/>
                      <a:pt x="2085" y="4994"/>
                    </a:cubicBezTo>
                    <a:lnTo>
                      <a:pt x="2095" y="4994"/>
                    </a:lnTo>
                    <a:lnTo>
                      <a:pt x="2472" y="5026"/>
                    </a:lnTo>
                    <a:lnTo>
                      <a:pt x="2534" y="5026"/>
                    </a:lnTo>
                    <a:cubicBezTo>
                      <a:pt x="2618" y="5036"/>
                      <a:pt x="2713" y="5047"/>
                      <a:pt x="2807" y="5057"/>
                    </a:cubicBezTo>
                    <a:cubicBezTo>
                      <a:pt x="2901" y="5057"/>
                      <a:pt x="2995" y="5068"/>
                      <a:pt x="3090" y="5078"/>
                    </a:cubicBezTo>
                    <a:cubicBezTo>
                      <a:pt x="3121" y="5089"/>
                      <a:pt x="3163" y="5099"/>
                      <a:pt x="3194" y="5099"/>
                    </a:cubicBezTo>
                    <a:cubicBezTo>
                      <a:pt x="3246" y="5110"/>
                      <a:pt x="3299" y="5110"/>
                      <a:pt x="3351" y="5110"/>
                    </a:cubicBezTo>
                    <a:lnTo>
                      <a:pt x="3362" y="5110"/>
                    </a:lnTo>
                    <a:cubicBezTo>
                      <a:pt x="3372" y="5120"/>
                      <a:pt x="3372" y="5141"/>
                      <a:pt x="3372" y="5162"/>
                    </a:cubicBezTo>
                    <a:cubicBezTo>
                      <a:pt x="3383" y="5434"/>
                      <a:pt x="3404" y="5717"/>
                      <a:pt x="3414" y="5989"/>
                    </a:cubicBezTo>
                    <a:cubicBezTo>
                      <a:pt x="3372" y="5989"/>
                      <a:pt x="3330" y="5999"/>
                      <a:pt x="3288" y="5999"/>
                    </a:cubicBezTo>
                    <a:cubicBezTo>
                      <a:pt x="3225" y="6010"/>
                      <a:pt x="3153" y="6010"/>
                      <a:pt x="3090" y="6020"/>
                    </a:cubicBezTo>
                    <a:lnTo>
                      <a:pt x="3111" y="6020"/>
                    </a:lnTo>
                    <a:cubicBezTo>
                      <a:pt x="3016" y="6020"/>
                      <a:pt x="2922" y="6031"/>
                      <a:pt x="2828" y="6031"/>
                    </a:cubicBezTo>
                    <a:cubicBezTo>
                      <a:pt x="2786" y="6031"/>
                      <a:pt x="2744" y="6031"/>
                      <a:pt x="2702" y="6041"/>
                    </a:cubicBezTo>
                    <a:cubicBezTo>
                      <a:pt x="2608" y="6031"/>
                      <a:pt x="2524" y="6031"/>
                      <a:pt x="2441" y="6031"/>
                    </a:cubicBezTo>
                    <a:cubicBezTo>
                      <a:pt x="2371" y="6031"/>
                      <a:pt x="2301" y="6026"/>
                      <a:pt x="2231" y="6026"/>
                    </a:cubicBezTo>
                    <a:cubicBezTo>
                      <a:pt x="2196" y="6026"/>
                      <a:pt x="2161" y="6028"/>
                      <a:pt x="2126" y="6031"/>
                    </a:cubicBezTo>
                    <a:lnTo>
                      <a:pt x="1791" y="6031"/>
                    </a:lnTo>
                    <a:cubicBezTo>
                      <a:pt x="1631" y="6031"/>
                      <a:pt x="1470" y="6026"/>
                      <a:pt x="1309" y="6026"/>
                    </a:cubicBezTo>
                    <a:cubicBezTo>
                      <a:pt x="1229" y="6026"/>
                      <a:pt x="1149" y="6028"/>
                      <a:pt x="1068" y="6031"/>
                    </a:cubicBezTo>
                    <a:cubicBezTo>
                      <a:pt x="943" y="6031"/>
                      <a:pt x="828" y="6041"/>
                      <a:pt x="702" y="6041"/>
                    </a:cubicBezTo>
                    <a:cubicBezTo>
                      <a:pt x="608" y="6052"/>
                      <a:pt x="503" y="6062"/>
                      <a:pt x="398" y="6083"/>
                    </a:cubicBezTo>
                    <a:cubicBezTo>
                      <a:pt x="398" y="5927"/>
                      <a:pt x="409" y="5769"/>
                      <a:pt x="409" y="5612"/>
                    </a:cubicBezTo>
                    <a:cubicBezTo>
                      <a:pt x="419" y="5434"/>
                      <a:pt x="419" y="5256"/>
                      <a:pt x="419" y="5078"/>
                    </a:cubicBezTo>
                    <a:lnTo>
                      <a:pt x="419" y="5005"/>
                    </a:lnTo>
                    <a:cubicBezTo>
                      <a:pt x="430" y="4994"/>
                      <a:pt x="430" y="4973"/>
                      <a:pt x="430" y="4963"/>
                    </a:cubicBezTo>
                    <a:cubicBezTo>
                      <a:pt x="461" y="4963"/>
                      <a:pt x="493" y="4973"/>
                      <a:pt x="524" y="4973"/>
                    </a:cubicBezTo>
                    <a:lnTo>
                      <a:pt x="661" y="4973"/>
                    </a:lnTo>
                    <a:cubicBezTo>
                      <a:pt x="775" y="4973"/>
                      <a:pt x="891" y="4963"/>
                      <a:pt x="1006" y="4952"/>
                    </a:cubicBezTo>
                    <a:close/>
                    <a:moveTo>
                      <a:pt x="409" y="6345"/>
                    </a:moveTo>
                    <a:cubicBezTo>
                      <a:pt x="461" y="6345"/>
                      <a:pt x="514" y="6355"/>
                      <a:pt x="556" y="6355"/>
                    </a:cubicBezTo>
                    <a:cubicBezTo>
                      <a:pt x="661" y="6366"/>
                      <a:pt x="765" y="6366"/>
                      <a:pt x="870" y="6366"/>
                    </a:cubicBezTo>
                    <a:lnTo>
                      <a:pt x="891" y="6366"/>
                    </a:lnTo>
                    <a:cubicBezTo>
                      <a:pt x="1089" y="6387"/>
                      <a:pt x="1278" y="6387"/>
                      <a:pt x="1477" y="6397"/>
                    </a:cubicBezTo>
                    <a:lnTo>
                      <a:pt x="2734" y="6397"/>
                    </a:lnTo>
                    <a:cubicBezTo>
                      <a:pt x="2838" y="6387"/>
                      <a:pt x="2943" y="6387"/>
                      <a:pt x="3058" y="6387"/>
                    </a:cubicBezTo>
                    <a:lnTo>
                      <a:pt x="3153" y="6387"/>
                    </a:lnTo>
                    <a:cubicBezTo>
                      <a:pt x="3215" y="6387"/>
                      <a:pt x="3278" y="6387"/>
                      <a:pt x="3341" y="6397"/>
                    </a:cubicBezTo>
                    <a:lnTo>
                      <a:pt x="3446" y="6397"/>
                    </a:lnTo>
                    <a:cubicBezTo>
                      <a:pt x="3456" y="6502"/>
                      <a:pt x="3456" y="6618"/>
                      <a:pt x="3467" y="6722"/>
                    </a:cubicBezTo>
                    <a:lnTo>
                      <a:pt x="3498" y="7256"/>
                    </a:lnTo>
                    <a:cubicBezTo>
                      <a:pt x="3509" y="7340"/>
                      <a:pt x="3509" y="7434"/>
                      <a:pt x="3519" y="7518"/>
                    </a:cubicBezTo>
                    <a:cubicBezTo>
                      <a:pt x="3530" y="7853"/>
                      <a:pt x="3540" y="8198"/>
                      <a:pt x="3540" y="8533"/>
                    </a:cubicBezTo>
                    <a:cubicBezTo>
                      <a:pt x="3540" y="8889"/>
                      <a:pt x="3551" y="9245"/>
                      <a:pt x="3561" y="9602"/>
                    </a:cubicBezTo>
                    <a:cubicBezTo>
                      <a:pt x="3561" y="9958"/>
                      <a:pt x="3561" y="10314"/>
                      <a:pt x="3571" y="10670"/>
                    </a:cubicBezTo>
                    <a:lnTo>
                      <a:pt x="3571" y="11120"/>
                    </a:lnTo>
                    <a:cubicBezTo>
                      <a:pt x="3540" y="11120"/>
                      <a:pt x="3509" y="11120"/>
                      <a:pt x="3477" y="11130"/>
                    </a:cubicBezTo>
                    <a:cubicBezTo>
                      <a:pt x="3362" y="11130"/>
                      <a:pt x="3246" y="11130"/>
                      <a:pt x="3132" y="11141"/>
                    </a:cubicBezTo>
                    <a:cubicBezTo>
                      <a:pt x="2995" y="11141"/>
                      <a:pt x="2859" y="11151"/>
                      <a:pt x="2723" y="11151"/>
                    </a:cubicBezTo>
                    <a:cubicBezTo>
                      <a:pt x="2612" y="11144"/>
                      <a:pt x="2502" y="11137"/>
                      <a:pt x="2391" y="11137"/>
                    </a:cubicBezTo>
                    <a:cubicBezTo>
                      <a:pt x="2345" y="11137"/>
                      <a:pt x="2298" y="11138"/>
                      <a:pt x="2252" y="11141"/>
                    </a:cubicBezTo>
                    <a:lnTo>
                      <a:pt x="1613" y="11141"/>
                    </a:lnTo>
                    <a:cubicBezTo>
                      <a:pt x="1519" y="11141"/>
                      <a:pt x="1414" y="11141"/>
                      <a:pt x="1310" y="11151"/>
                    </a:cubicBezTo>
                    <a:lnTo>
                      <a:pt x="681" y="11151"/>
                    </a:lnTo>
                    <a:cubicBezTo>
                      <a:pt x="608" y="11151"/>
                      <a:pt x="535" y="11151"/>
                      <a:pt x="461" y="11162"/>
                    </a:cubicBezTo>
                    <a:lnTo>
                      <a:pt x="367" y="11162"/>
                    </a:lnTo>
                    <a:lnTo>
                      <a:pt x="367" y="10921"/>
                    </a:lnTo>
                    <a:cubicBezTo>
                      <a:pt x="356" y="10576"/>
                      <a:pt x="356" y="10220"/>
                      <a:pt x="346" y="9874"/>
                    </a:cubicBezTo>
                    <a:lnTo>
                      <a:pt x="346" y="8806"/>
                    </a:lnTo>
                    <a:cubicBezTo>
                      <a:pt x="346" y="8450"/>
                      <a:pt x="367" y="8105"/>
                      <a:pt x="367" y="7749"/>
                    </a:cubicBezTo>
                    <a:cubicBezTo>
                      <a:pt x="367" y="7570"/>
                      <a:pt x="377" y="7403"/>
                      <a:pt x="377" y="7225"/>
                    </a:cubicBezTo>
                    <a:cubicBezTo>
                      <a:pt x="388" y="7047"/>
                      <a:pt x="388" y="6869"/>
                      <a:pt x="388" y="6701"/>
                    </a:cubicBezTo>
                    <a:cubicBezTo>
                      <a:pt x="398" y="6576"/>
                      <a:pt x="398" y="6460"/>
                      <a:pt x="398" y="6345"/>
                    </a:cubicBezTo>
                    <a:close/>
                    <a:moveTo>
                      <a:pt x="1708" y="11455"/>
                    </a:moveTo>
                    <a:cubicBezTo>
                      <a:pt x="1948" y="11465"/>
                      <a:pt x="2199" y="11476"/>
                      <a:pt x="2441" y="11476"/>
                    </a:cubicBezTo>
                    <a:cubicBezTo>
                      <a:pt x="2671" y="11486"/>
                      <a:pt x="2911" y="11497"/>
                      <a:pt x="3153" y="11497"/>
                    </a:cubicBezTo>
                    <a:cubicBezTo>
                      <a:pt x="3267" y="11497"/>
                      <a:pt x="3393" y="11497"/>
                      <a:pt x="3509" y="11507"/>
                    </a:cubicBezTo>
                    <a:lnTo>
                      <a:pt x="3561" y="11507"/>
                    </a:lnTo>
                    <a:lnTo>
                      <a:pt x="3561" y="11717"/>
                    </a:lnTo>
                    <a:lnTo>
                      <a:pt x="3561" y="12272"/>
                    </a:lnTo>
                    <a:cubicBezTo>
                      <a:pt x="3551" y="12272"/>
                      <a:pt x="3530" y="12261"/>
                      <a:pt x="3519" y="12261"/>
                    </a:cubicBezTo>
                    <a:cubicBezTo>
                      <a:pt x="3456" y="12261"/>
                      <a:pt x="3393" y="12251"/>
                      <a:pt x="3330" y="12240"/>
                    </a:cubicBezTo>
                    <a:cubicBezTo>
                      <a:pt x="3267" y="12230"/>
                      <a:pt x="3194" y="12230"/>
                      <a:pt x="3132" y="12219"/>
                    </a:cubicBezTo>
                    <a:cubicBezTo>
                      <a:pt x="3069" y="12209"/>
                      <a:pt x="3006" y="12198"/>
                      <a:pt x="2932" y="12198"/>
                    </a:cubicBezTo>
                    <a:cubicBezTo>
                      <a:pt x="2807" y="12188"/>
                      <a:pt x="2671" y="12188"/>
                      <a:pt x="2545" y="12177"/>
                    </a:cubicBezTo>
                    <a:lnTo>
                      <a:pt x="2178" y="12177"/>
                    </a:lnTo>
                    <a:cubicBezTo>
                      <a:pt x="2053" y="12188"/>
                      <a:pt x="1938" y="12188"/>
                      <a:pt x="1812" y="12188"/>
                    </a:cubicBezTo>
                    <a:cubicBezTo>
                      <a:pt x="1697" y="12198"/>
                      <a:pt x="1571" y="12198"/>
                      <a:pt x="1456" y="12198"/>
                    </a:cubicBezTo>
                    <a:lnTo>
                      <a:pt x="744" y="12198"/>
                    </a:lnTo>
                    <a:cubicBezTo>
                      <a:pt x="650" y="12209"/>
                      <a:pt x="566" y="12209"/>
                      <a:pt x="472" y="12209"/>
                    </a:cubicBezTo>
                    <a:lnTo>
                      <a:pt x="398" y="12209"/>
                    </a:lnTo>
                    <a:cubicBezTo>
                      <a:pt x="398" y="12125"/>
                      <a:pt x="398" y="12042"/>
                      <a:pt x="388" y="11958"/>
                    </a:cubicBezTo>
                    <a:cubicBezTo>
                      <a:pt x="388" y="11811"/>
                      <a:pt x="388" y="11665"/>
                      <a:pt x="377" y="11518"/>
                    </a:cubicBezTo>
                    <a:lnTo>
                      <a:pt x="430" y="11518"/>
                    </a:lnTo>
                    <a:cubicBezTo>
                      <a:pt x="461" y="11518"/>
                      <a:pt x="503" y="11518"/>
                      <a:pt x="535" y="11507"/>
                    </a:cubicBezTo>
                    <a:lnTo>
                      <a:pt x="650" y="11507"/>
                    </a:lnTo>
                    <a:cubicBezTo>
                      <a:pt x="712" y="11507"/>
                      <a:pt x="786" y="11507"/>
                      <a:pt x="849" y="11497"/>
                    </a:cubicBezTo>
                    <a:lnTo>
                      <a:pt x="1037" y="11497"/>
                    </a:lnTo>
                    <a:cubicBezTo>
                      <a:pt x="1079" y="11486"/>
                      <a:pt x="1131" y="11486"/>
                      <a:pt x="1184" y="11476"/>
                    </a:cubicBezTo>
                    <a:cubicBezTo>
                      <a:pt x="1289" y="11476"/>
                      <a:pt x="1383" y="11465"/>
                      <a:pt x="1477" y="11455"/>
                    </a:cubicBezTo>
                    <a:close/>
                    <a:moveTo>
                      <a:pt x="2534" y="12544"/>
                    </a:moveTo>
                    <a:cubicBezTo>
                      <a:pt x="2671" y="12544"/>
                      <a:pt x="2818" y="12554"/>
                      <a:pt x="2953" y="12554"/>
                    </a:cubicBezTo>
                    <a:cubicBezTo>
                      <a:pt x="3153" y="12565"/>
                      <a:pt x="3351" y="12565"/>
                      <a:pt x="3561" y="12586"/>
                    </a:cubicBezTo>
                    <a:cubicBezTo>
                      <a:pt x="3551" y="12638"/>
                      <a:pt x="3551" y="12691"/>
                      <a:pt x="3551" y="12743"/>
                    </a:cubicBezTo>
                    <a:cubicBezTo>
                      <a:pt x="3540" y="13099"/>
                      <a:pt x="3509" y="13445"/>
                      <a:pt x="3488" y="13801"/>
                    </a:cubicBezTo>
                    <a:lnTo>
                      <a:pt x="3488" y="13759"/>
                    </a:lnTo>
                    <a:cubicBezTo>
                      <a:pt x="3446" y="14241"/>
                      <a:pt x="3393" y="14722"/>
                      <a:pt x="3299" y="15193"/>
                    </a:cubicBezTo>
                    <a:cubicBezTo>
                      <a:pt x="3267" y="15330"/>
                      <a:pt x="3236" y="15455"/>
                      <a:pt x="3194" y="15581"/>
                    </a:cubicBezTo>
                    <a:cubicBezTo>
                      <a:pt x="3163" y="15654"/>
                      <a:pt x="3132" y="15738"/>
                      <a:pt x="3100" y="15811"/>
                    </a:cubicBezTo>
                    <a:cubicBezTo>
                      <a:pt x="3048" y="15905"/>
                      <a:pt x="2995" y="16000"/>
                      <a:pt x="2932" y="16083"/>
                    </a:cubicBezTo>
                    <a:cubicBezTo>
                      <a:pt x="2901" y="16125"/>
                      <a:pt x="2869" y="16167"/>
                      <a:pt x="2828" y="16209"/>
                    </a:cubicBezTo>
                    <a:cubicBezTo>
                      <a:pt x="2807" y="16240"/>
                      <a:pt x="2776" y="16261"/>
                      <a:pt x="2755" y="16282"/>
                    </a:cubicBezTo>
                    <a:cubicBezTo>
                      <a:pt x="2734" y="16303"/>
                      <a:pt x="2702" y="16324"/>
                      <a:pt x="2681" y="16335"/>
                    </a:cubicBezTo>
                    <a:cubicBezTo>
                      <a:pt x="2650" y="16356"/>
                      <a:pt x="2629" y="16366"/>
                      <a:pt x="2608" y="16387"/>
                    </a:cubicBezTo>
                    <a:cubicBezTo>
                      <a:pt x="2576" y="16398"/>
                      <a:pt x="2555" y="16408"/>
                      <a:pt x="2524" y="16419"/>
                    </a:cubicBezTo>
                    <a:cubicBezTo>
                      <a:pt x="2493" y="16419"/>
                      <a:pt x="2462" y="16429"/>
                      <a:pt x="2430" y="16439"/>
                    </a:cubicBezTo>
                    <a:cubicBezTo>
                      <a:pt x="2367" y="16450"/>
                      <a:pt x="2304" y="16460"/>
                      <a:pt x="2231" y="16460"/>
                    </a:cubicBezTo>
                    <a:lnTo>
                      <a:pt x="2085" y="16460"/>
                    </a:lnTo>
                    <a:cubicBezTo>
                      <a:pt x="2032" y="16460"/>
                      <a:pt x="1980" y="16450"/>
                      <a:pt x="1927" y="16439"/>
                    </a:cubicBezTo>
                    <a:cubicBezTo>
                      <a:pt x="1896" y="16429"/>
                      <a:pt x="1854" y="16429"/>
                      <a:pt x="1822" y="16419"/>
                    </a:cubicBezTo>
                    <a:lnTo>
                      <a:pt x="1697" y="16356"/>
                    </a:lnTo>
                    <a:cubicBezTo>
                      <a:pt x="1645" y="16335"/>
                      <a:pt x="1603" y="16303"/>
                      <a:pt x="1550" y="16272"/>
                    </a:cubicBezTo>
                    <a:cubicBezTo>
                      <a:pt x="1508" y="16240"/>
                      <a:pt x="1466" y="16209"/>
                      <a:pt x="1424" y="16167"/>
                    </a:cubicBezTo>
                    <a:cubicBezTo>
                      <a:pt x="1383" y="16125"/>
                      <a:pt x="1352" y="16094"/>
                      <a:pt x="1310" y="16042"/>
                    </a:cubicBezTo>
                    <a:cubicBezTo>
                      <a:pt x="1257" y="15979"/>
                      <a:pt x="1205" y="15916"/>
                      <a:pt x="1152" y="15842"/>
                    </a:cubicBezTo>
                    <a:cubicBezTo>
                      <a:pt x="1100" y="15748"/>
                      <a:pt x="1048" y="15654"/>
                      <a:pt x="1006" y="15560"/>
                    </a:cubicBezTo>
                    <a:cubicBezTo>
                      <a:pt x="901" y="15340"/>
                      <a:pt x="817" y="15120"/>
                      <a:pt x="744" y="14890"/>
                    </a:cubicBezTo>
                    <a:cubicBezTo>
                      <a:pt x="671" y="14649"/>
                      <a:pt x="608" y="14408"/>
                      <a:pt x="566" y="14157"/>
                    </a:cubicBezTo>
                    <a:cubicBezTo>
                      <a:pt x="524" y="13936"/>
                      <a:pt x="493" y="13717"/>
                      <a:pt x="472" y="13497"/>
                    </a:cubicBezTo>
                    <a:cubicBezTo>
                      <a:pt x="451" y="13287"/>
                      <a:pt x="440" y="13068"/>
                      <a:pt x="430" y="12848"/>
                    </a:cubicBezTo>
                    <a:cubicBezTo>
                      <a:pt x="419" y="12764"/>
                      <a:pt x="419" y="12680"/>
                      <a:pt x="419" y="12596"/>
                    </a:cubicBezTo>
                    <a:cubicBezTo>
                      <a:pt x="451" y="12596"/>
                      <a:pt x="482" y="12607"/>
                      <a:pt x="514" y="12607"/>
                    </a:cubicBezTo>
                    <a:cubicBezTo>
                      <a:pt x="587" y="12607"/>
                      <a:pt x="661" y="12617"/>
                      <a:pt x="723" y="12617"/>
                    </a:cubicBezTo>
                    <a:cubicBezTo>
                      <a:pt x="775" y="12617"/>
                      <a:pt x="817" y="12617"/>
                      <a:pt x="859" y="12607"/>
                    </a:cubicBezTo>
                    <a:lnTo>
                      <a:pt x="1205" y="12607"/>
                    </a:lnTo>
                    <a:cubicBezTo>
                      <a:pt x="1456" y="12596"/>
                      <a:pt x="1697" y="12586"/>
                      <a:pt x="1948" y="12575"/>
                    </a:cubicBezTo>
                    <a:cubicBezTo>
                      <a:pt x="2074" y="12565"/>
                      <a:pt x="2210" y="12554"/>
                      <a:pt x="2336" y="12554"/>
                    </a:cubicBezTo>
                    <a:cubicBezTo>
                      <a:pt x="2409" y="12544"/>
                      <a:pt x="2472" y="12544"/>
                      <a:pt x="2534" y="12544"/>
                    </a:cubicBezTo>
                    <a:close/>
                    <a:moveTo>
                      <a:pt x="1645" y="0"/>
                    </a:moveTo>
                    <a:cubicBezTo>
                      <a:pt x="1529" y="0"/>
                      <a:pt x="1424" y="21"/>
                      <a:pt x="1331" y="63"/>
                    </a:cubicBezTo>
                    <a:cubicBezTo>
                      <a:pt x="1247" y="94"/>
                      <a:pt x="1163" y="147"/>
                      <a:pt x="1100" y="199"/>
                    </a:cubicBezTo>
                    <a:cubicBezTo>
                      <a:pt x="1027" y="251"/>
                      <a:pt x="964" y="303"/>
                      <a:pt x="912" y="366"/>
                    </a:cubicBezTo>
                    <a:cubicBezTo>
                      <a:pt x="849" y="429"/>
                      <a:pt x="786" y="513"/>
                      <a:pt x="744" y="596"/>
                    </a:cubicBezTo>
                    <a:cubicBezTo>
                      <a:pt x="650" y="743"/>
                      <a:pt x="587" y="911"/>
                      <a:pt x="535" y="1078"/>
                    </a:cubicBezTo>
                    <a:cubicBezTo>
                      <a:pt x="524" y="1110"/>
                      <a:pt x="514" y="1152"/>
                      <a:pt x="503" y="1183"/>
                    </a:cubicBezTo>
                    <a:cubicBezTo>
                      <a:pt x="503" y="1215"/>
                      <a:pt x="493" y="1236"/>
                      <a:pt x="493" y="1267"/>
                    </a:cubicBezTo>
                    <a:cubicBezTo>
                      <a:pt x="482" y="1308"/>
                      <a:pt x="482" y="1350"/>
                      <a:pt x="472" y="1392"/>
                    </a:cubicBezTo>
                    <a:cubicBezTo>
                      <a:pt x="451" y="1571"/>
                      <a:pt x="430" y="1738"/>
                      <a:pt x="398" y="1906"/>
                    </a:cubicBezTo>
                    <a:cubicBezTo>
                      <a:pt x="377" y="2073"/>
                      <a:pt x="346" y="2241"/>
                      <a:pt x="325" y="2408"/>
                    </a:cubicBezTo>
                    <a:cubicBezTo>
                      <a:pt x="315" y="2450"/>
                      <a:pt x="315" y="2502"/>
                      <a:pt x="304" y="2555"/>
                    </a:cubicBezTo>
                    <a:lnTo>
                      <a:pt x="304" y="2565"/>
                    </a:lnTo>
                    <a:cubicBezTo>
                      <a:pt x="304" y="2607"/>
                      <a:pt x="294" y="2660"/>
                      <a:pt x="294" y="2702"/>
                    </a:cubicBezTo>
                    <a:cubicBezTo>
                      <a:pt x="273" y="2995"/>
                      <a:pt x="242" y="3277"/>
                      <a:pt x="221" y="3570"/>
                    </a:cubicBezTo>
                    <a:cubicBezTo>
                      <a:pt x="210" y="3738"/>
                      <a:pt x="200" y="3916"/>
                      <a:pt x="189" y="4094"/>
                    </a:cubicBezTo>
                    <a:cubicBezTo>
                      <a:pt x="179" y="4272"/>
                      <a:pt x="168" y="4440"/>
                      <a:pt x="158" y="4617"/>
                    </a:cubicBezTo>
                    <a:cubicBezTo>
                      <a:pt x="137" y="4973"/>
                      <a:pt x="126" y="5329"/>
                      <a:pt x="105" y="5685"/>
                    </a:cubicBezTo>
                    <a:cubicBezTo>
                      <a:pt x="84" y="6031"/>
                      <a:pt x="84" y="6376"/>
                      <a:pt x="74" y="6722"/>
                    </a:cubicBezTo>
                    <a:cubicBezTo>
                      <a:pt x="63" y="6900"/>
                      <a:pt x="63" y="7078"/>
                      <a:pt x="53" y="7246"/>
                    </a:cubicBezTo>
                    <a:cubicBezTo>
                      <a:pt x="42" y="7434"/>
                      <a:pt x="42" y="7612"/>
                      <a:pt x="32" y="7790"/>
                    </a:cubicBezTo>
                    <a:cubicBezTo>
                      <a:pt x="21" y="8157"/>
                      <a:pt x="11" y="8513"/>
                      <a:pt x="11" y="8869"/>
                    </a:cubicBezTo>
                    <a:cubicBezTo>
                      <a:pt x="0" y="9225"/>
                      <a:pt x="0" y="9571"/>
                      <a:pt x="0" y="9916"/>
                    </a:cubicBezTo>
                    <a:cubicBezTo>
                      <a:pt x="0" y="10262"/>
                      <a:pt x="0" y="10607"/>
                      <a:pt x="11" y="10953"/>
                    </a:cubicBezTo>
                    <a:cubicBezTo>
                      <a:pt x="11" y="11141"/>
                      <a:pt x="11" y="11319"/>
                      <a:pt x="21" y="11507"/>
                    </a:cubicBezTo>
                    <a:cubicBezTo>
                      <a:pt x="21" y="11675"/>
                      <a:pt x="21" y="11853"/>
                      <a:pt x="32" y="12021"/>
                    </a:cubicBezTo>
                    <a:cubicBezTo>
                      <a:pt x="32" y="12377"/>
                      <a:pt x="53" y="12733"/>
                      <a:pt x="74" y="13078"/>
                    </a:cubicBezTo>
                    <a:cubicBezTo>
                      <a:pt x="95" y="13413"/>
                      <a:pt x="116" y="13738"/>
                      <a:pt x="168" y="14073"/>
                    </a:cubicBezTo>
                    <a:cubicBezTo>
                      <a:pt x="231" y="14418"/>
                      <a:pt x="315" y="14764"/>
                      <a:pt x="419" y="15099"/>
                    </a:cubicBezTo>
                    <a:cubicBezTo>
                      <a:pt x="482" y="15267"/>
                      <a:pt x="535" y="15434"/>
                      <a:pt x="608" y="15591"/>
                    </a:cubicBezTo>
                    <a:cubicBezTo>
                      <a:pt x="671" y="15758"/>
                      <a:pt x="754" y="15916"/>
                      <a:pt x="849" y="16063"/>
                    </a:cubicBezTo>
                    <a:cubicBezTo>
                      <a:pt x="943" y="16198"/>
                      <a:pt x="1048" y="16345"/>
                      <a:pt x="1173" y="16460"/>
                    </a:cubicBezTo>
                    <a:cubicBezTo>
                      <a:pt x="1247" y="16523"/>
                      <a:pt x="1320" y="16586"/>
                      <a:pt x="1393" y="16638"/>
                    </a:cubicBezTo>
                    <a:cubicBezTo>
                      <a:pt x="1466" y="16691"/>
                      <a:pt x="1550" y="16743"/>
                      <a:pt x="1634" y="16775"/>
                    </a:cubicBezTo>
                    <a:cubicBezTo>
                      <a:pt x="1812" y="16847"/>
                      <a:pt x="1990" y="16889"/>
                      <a:pt x="2178" y="16889"/>
                    </a:cubicBezTo>
                    <a:lnTo>
                      <a:pt x="2220" y="16889"/>
                    </a:lnTo>
                    <a:cubicBezTo>
                      <a:pt x="2294" y="16889"/>
                      <a:pt x="2367" y="16889"/>
                      <a:pt x="2441" y="16879"/>
                    </a:cubicBezTo>
                    <a:cubicBezTo>
                      <a:pt x="2493" y="16868"/>
                      <a:pt x="2545" y="16868"/>
                      <a:pt x="2587" y="16858"/>
                    </a:cubicBezTo>
                    <a:cubicBezTo>
                      <a:pt x="2639" y="16847"/>
                      <a:pt x="2681" y="16826"/>
                      <a:pt x="2723" y="16816"/>
                    </a:cubicBezTo>
                    <a:cubicBezTo>
                      <a:pt x="2807" y="16785"/>
                      <a:pt x="2880" y="16754"/>
                      <a:pt x="2953" y="16701"/>
                    </a:cubicBezTo>
                    <a:cubicBezTo>
                      <a:pt x="3027" y="16649"/>
                      <a:pt x="3100" y="16596"/>
                      <a:pt x="3153" y="16533"/>
                    </a:cubicBezTo>
                    <a:cubicBezTo>
                      <a:pt x="3414" y="16261"/>
                      <a:pt x="3602" y="15926"/>
                      <a:pt x="3707" y="15570"/>
                    </a:cubicBezTo>
                    <a:cubicBezTo>
                      <a:pt x="3802" y="15235"/>
                      <a:pt x="3854" y="14890"/>
                      <a:pt x="3907" y="14544"/>
                    </a:cubicBezTo>
                    <a:lnTo>
                      <a:pt x="3969" y="14041"/>
                    </a:lnTo>
                    <a:cubicBezTo>
                      <a:pt x="3979" y="13853"/>
                      <a:pt x="3990" y="13675"/>
                      <a:pt x="4000" y="13487"/>
                    </a:cubicBezTo>
                    <a:cubicBezTo>
                      <a:pt x="4032" y="13131"/>
                      <a:pt x="4053" y="12785"/>
                      <a:pt x="4053" y="12429"/>
                    </a:cubicBezTo>
                    <a:cubicBezTo>
                      <a:pt x="4063" y="12261"/>
                      <a:pt x="4063" y="12094"/>
                      <a:pt x="4063" y="11926"/>
                    </a:cubicBezTo>
                    <a:cubicBezTo>
                      <a:pt x="4063" y="11748"/>
                      <a:pt x="4063" y="11570"/>
                      <a:pt x="4074" y="11382"/>
                    </a:cubicBezTo>
                    <a:cubicBezTo>
                      <a:pt x="4084" y="11047"/>
                      <a:pt x="4074" y="10701"/>
                      <a:pt x="4074" y="10366"/>
                    </a:cubicBezTo>
                    <a:lnTo>
                      <a:pt x="4074" y="9822"/>
                    </a:lnTo>
                    <a:cubicBezTo>
                      <a:pt x="4074" y="9643"/>
                      <a:pt x="4074" y="9466"/>
                      <a:pt x="4063" y="9298"/>
                    </a:cubicBezTo>
                    <a:lnTo>
                      <a:pt x="4063" y="8764"/>
                    </a:lnTo>
                    <a:cubicBezTo>
                      <a:pt x="4063" y="8586"/>
                      <a:pt x="4063" y="8419"/>
                      <a:pt x="4053" y="8240"/>
                    </a:cubicBezTo>
                    <a:cubicBezTo>
                      <a:pt x="4053" y="7905"/>
                      <a:pt x="4042" y="7570"/>
                      <a:pt x="4032" y="7235"/>
                    </a:cubicBezTo>
                    <a:cubicBezTo>
                      <a:pt x="4021" y="7047"/>
                      <a:pt x="4011" y="6858"/>
                      <a:pt x="4000" y="6681"/>
                    </a:cubicBezTo>
                    <a:cubicBezTo>
                      <a:pt x="3990" y="6502"/>
                      <a:pt x="3979" y="6335"/>
                      <a:pt x="3969" y="6157"/>
                    </a:cubicBezTo>
                    <a:cubicBezTo>
                      <a:pt x="3969" y="6125"/>
                      <a:pt x="3969" y="6094"/>
                      <a:pt x="3958" y="6073"/>
                    </a:cubicBezTo>
                    <a:cubicBezTo>
                      <a:pt x="3958" y="5927"/>
                      <a:pt x="3948" y="5790"/>
                      <a:pt x="3938" y="5654"/>
                    </a:cubicBezTo>
                    <a:lnTo>
                      <a:pt x="3938" y="5560"/>
                    </a:lnTo>
                    <a:cubicBezTo>
                      <a:pt x="3917" y="5319"/>
                      <a:pt x="3907" y="5078"/>
                      <a:pt x="3896" y="4848"/>
                    </a:cubicBezTo>
                    <a:cubicBezTo>
                      <a:pt x="3854" y="4178"/>
                      <a:pt x="3802" y="3507"/>
                      <a:pt x="3707" y="2848"/>
                    </a:cubicBezTo>
                    <a:cubicBezTo>
                      <a:pt x="3686" y="2670"/>
                      <a:pt x="3655" y="2492"/>
                      <a:pt x="3613" y="2325"/>
                    </a:cubicBezTo>
                    <a:cubicBezTo>
                      <a:pt x="3571" y="2157"/>
                      <a:pt x="3540" y="2000"/>
                      <a:pt x="3498" y="1843"/>
                    </a:cubicBezTo>
                    <a:cubicBezTo>
                      <a:pt x="3446" y="1685"/>
                      <a:pt x="3393" y="1529"/>
                      <a:pt x="3330" y="1382"/>
                    </a:cubicBezTo>
                    <a:cubicBezTo>
                      <a:pt x="3267" y="1225"/>
                      <a:pt x="3184" y="1089"/>
                      <a:pt x="3100" y="942"/>
                    </a:cubicBezTo>
                    <a:cubicBezTo>
                      <a:pt x="2932" y="680"/>
                      <a:pt x="2692" y="461"/>
                      <a:pt x="2430" y="293"/>
                    </a:cubicBezTo>
                    <a:cubicBezTo>
                      <a:pt x="2325" y="209"/>
                      <a:pt x="2210" y="136"/>
                      <a:pt x="2074" y="84"/>
                    </a:cubicBezTo>
                    <a:cubicBezTo>
                      <a:pt x="1938" y="31"/>
                      <a:pt x="1791" y="0"/>
                      <a:pt x="1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5"/>
              <p:cNvSpPr/>
              <p:nvPr/>
            </p:nvSpPr>
            <p:spPr>
              <a:xfrm>
                <a:off x="1099025" y="988075"/>
                <a:ext cx="275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1" y="0"/>
                    </a:moveTo>
                    <a:cubicBezTo>
                      <a:pt x="1" y="8"/>
                      <a:pt x="1" y="10"/>
                      <a:pt x="6" y="16"/>
                    </a:cubicBezTo>
                    <a:lnTo>
                      <a:pt x="6" y="16"/>
                    </a:lnTo>
                    <a:cubicBezTo>
                      <a:pt x="3" y="11"/>
                      <a:pt x="1" y="5"/>
                      <a:pt x="1" y="0"/>
                    </a:cubicBezTo>
                    <a:close/>
                    <a:moveTo>
                      <a:pt x="6" y="16"/>
                    </a:moveTo>
                    <a:lnTo>
                      <a:pt x="6" y="16"/>
                    </a:lnTo>
                    <a:cubicBezTo>
                      <a:pt x="8" y="21"/>
                      <a:pt x="11" y="26"/>
                      <a:pt x="11" y="31"/>
                    </a:cubicBezTo>
                    <a:lnTo>
                      <a:pt x="11" y="21"/>
                    </a:lnTo>
                    <a:cubicBezTo>
                      <a:pt x="9" y="19"/>
                      <a:pt x="7" y="17"/>
                      <a:pt x="6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5"/>
              <p:cNvSpPr/>
              <p:nvPr/>
            </p:nvSpPr>
            <p:spPr>
              <a:xfrm>
                <a:off x="1044050" y="1124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5"/>
              <p:cNvSpPr/>
              <p:nvPr/>
            </p:nvSpPr>
            <p:spPr>
              <a:xfrm>
                <a:off x="1033325" y="124410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5"/>
              <p:cNvSpPr/>
              <p:nvPr/>
            </p:nvSpPr>
            <p:spPr>
              <a:xfrm>
                <a:off x="1043000" y="125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5"/>
              <p:cNvSpPr/>
              <p:nvPr/>
            </p:nvSpPr>
            <p:spPr>
              <a:xfrm>
                <a:off x="1069975" y="1279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5"/>
              <p:cNvSpPr/>
              <p:nvPr/>
            </p:nvSpPr>
            <p:spPr>
              <a:xfrm>
                <a:off x="614475" y="283900"/>
                <a:ext cx="6474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5896" h="3163" extrusionOk="0">
                    <a:moveTo>
                      <a:pt x="25822" y="0"/>
                    </a:moveTo>
                    <a:cubicBezTo>
                      <a:pt x="25801" y="0"/>
                      <a:pt x="25780" y="0"/>
                      <a:pt x="25759" y="10"/>
                    </a:cubicBezTo>
                    <a:cubicBezTo>
                      <a:pt x="25717" y="31"/>
                      <a:pt x="25686" y="63"/>
                      <a:pt x="25655" y="84"/>
                    </a:cubicBezTo>
                    <a:cubicBezTo>
                      <a:pt x="25550" y="147"/>
                      <a:pt x="25456" y="210"/>
                      <a:pt x="25351" y="262"/>
                    </a:cubicBezTo>
                    <a:cubicBezTo>
                      <a:pt x="25257" y="315"/>
                      <a:pt x="25152" y="367"/>
                      <a:pt x="25047" y="408"/>
                    </a:cubicBezTo>
                    <a:cubicBezTo>
                      <a:pt x="24942" y="461"/>
                      <a:pt x="24838" y="503"/>
                      <a:pt x="24733" y="555"/>
                    </a:cubicBezTo>
                    <a:cubicBezTo>
                      <a:pt x="24503" y="660"/>
                      <a:pt x="24283" y="754"/>
                      <a:pt x="24053" y="848"/>
                    </a:cubicBezTo>
                    <a:cubicBezTo>
                      <a:pt x="23822" y="943"/>
                      <a:pt x="23592" y="1037"/>
                      <a:pt x="23372" y="1131"/>
                    </a:cubicBezTo>
                    <a:cubicBezTo>
                      <a:pt x="23152" y="1215"/>
                      <a:pt x="22932" y="1309"/>
                      <a:pt x="22702" y="1404"/>
                    </a:cubicBezTo>
                    <a:lnTo>
                      <a:pt x="22713" y="1393"/>
                    </a:lnTo>
                    <a:lnTo>
                      <a:pt x="22713" y="1393"/>
                    </a:lnTo>
                    <a:cubicBezTo>
                      <a:pt x="22692" y="1404"/>
                      <a:pt x="22681" y="1404"/>
                      <a:pt x="22671" y="1414"/>
                    </a:cubicBezTo>
                    <a:cubicBezTo>
                      <a:pt x="22650" y="1424"/>
                      <a:pt x="22629" y="1424"/>
                      <a:pt x="22608" y="1435"/>
                    </a:cubicBezTo>
                    <a:lnTo>
                      <a:pt x="22618" y="1435"/>
                    </a:lnTo>
                    <a:cubicBezTo>
                      <a:pt x="22587" y="1445"/>
                      <a:pt x="22545" y="1455"/>
                      <a:pt x="22513" y="1466"/>
                    </a:cubicBezTo>
                    <a:cubicBezTo>
                      <a:pt x="22042" y="1655"/>
                      <a:pt x="21550" y="1781"/>
                      <a:pt x="21068" y="1958"/>
                    </a:cubicBezTo>
                    <a:cubicBezTo>
                      <a:pt x="20817" y="2053"/>
                      <a:pt x="20566" y="2147"/>
                      <a:pt x="20314" y="2230"/>
                    </a:cubicBezTo>
                    <a:cubicBezTo>
                      <a:pt x="20189" y="2272"/>
                      <a:pt x="20063" y="2314"/>
                      <a:pt x="19937" y="2346"/>
                    </a:cubicBezTo>
                    <a:lnTo>
                      <a:pt x="19560" y="2440"/>
                    </a:lnTo>
                    <a:cubicBezTo>
                      <a:pt x="19131" y="2544"/>
                      <a:pt x="18692" y="2618"/>
                      <a:pt x="18252" y="2691"/>
                    </a:cubicBezTo>
                    <a:cubicBezTo>
                      <a:pt x="18042" y="2723"/>
                      <a:pt x="17822" y="2765"/>
                      <a:pt x="17613" y="2796"/>
                    </a:cubicBezTo>
                    <a:cubicBezTo>
                      <a:pt x="17393" y="2838"/>
                      <a:pt x="17163" y="2859"/>
                      <a:pt x="16943" y="2890"/>
                    </a:cubicBezTo>
                    <a:cubicBezTo>
                      <a:pt x="16702" y="2911"/>
                      <a:pt x="16472" y="2932"/>
                      <a:pt x="16231" y="2953"/>
                    </a:cubicBezTo>
                    <a:cubicBezTo>
                      <a:pt x="16000" y="2963"/>
                      <a:pt x="15781" y="2974"/>
                      <a:pt x="15550" y="2974"/>
                    </a:cubicBezTo>
                    <a:cubicBezTo>
                      <a:pt x="15299" y="2974"/>
                      <a:pt x="15048" y="2974"/>
                      <a:pt x="14796" y="2984"/>
                    </a:cubicBezTo>
                    <a:cubicBezTo>
                      <a:pt x="14524" y="2995"/>
                      <a:pt x="14252" y="2995"/>
                      <a:pt x="13980" y="3005"/>
                    </a:cubicBezTo>
                    <a:cubicBezTo>
                      <a:pt x="13708" y="3005"/>
                      <a:pt x="13435" y="3016"/>
                      <a:pt x="13173" y="3026"/>
                    </a:cubicBezTo>
                    <a:cubicBezTo>
                      <a:pt x="12901" y="3026"/>
                      <a:pt x="12629" y="3026"/>
                      <a:pt x="12356" y="3016"/>
                    </a:cubicBezTo>
                    <a:lnTo>
                      <a:pt x="12346" y="3016"/>
                    </a:lnTo>
                    <a:cubicBezTo>
                      <a:pt x="11979" y="3005"/>
                      <a:pt x="11602" y="2984"/>
                      <a:pt x="11236" y="2963"/>
                    </a:cubicBezTo>
                    <a:cubicBezTo>
                      <a:pt x="10964" y="2942"/>
                      <a:pt x="10702" y="2921"/>
                      <a:pt x="10430" y="2900"/>
                    </a:cubicBezTo>
                    <a:cubicBezTo>
                      <a:pt x="10294" y="2890"/>
                      <a:pt x="10157" y="2880"/>
                      <a:pt x="10022" y="2859"/>
                    </a:cubicBezTo>
                    <a:lnTo>
                      <a:pt x="9613" y="2828"/>
                    </a:lnTo>
                    <a:cubicBezTo>
                      <a:pt x="9477" y="2807"/>
                      <a:pt x="9341" y="2796"/>
                      <a:pt x="9205" y="2775"/>
                    </a:cubicBezTo>
                    <a:lnTo>
                      <a:pt x="8828" y="2712"/>
                    </a:lnTo>
                    <a:cubicBezTo>
                      <a:pt x="8566" y="2670"/>
                      <a:pt x="8304" y="2639"/>
                      <a:pt x="8053" y="2597"/>
                    </a:cubicBezTo>
                    <a:cubicBezTo>
                      <a:pt x="7969" y="2586"/>
                      <a:pt x="7896" y="2565"/>
                      <a:pt x="7823" y="2555"/>
                    </a:cubicBezTo>
                    <a:cubicBezTo>
                      <a:pt x="7561" y="2513"/>
                      <a:pt x="7299" y="2461"/>
                      <a:pt x="7048" y="2409"/>
                    </a:cubicBezTo>
                    <a:cubicBezTo>
                      <a:pt x="6797" y="2367"/>
                      <a:pt x="6545" y="2304"/>
                      <a:pt x="6304" y="2262"/>
                    </a:cubicBezTo>
                    <a:cubicBezTo>
                      <a:pt x="6168" y="2230"/>
                      <a:pt x="6032" y="2209"/>
                      <a:pt x="5896" y="2178"/>
                    </a:cubicBezTo>
                    <a:cubicBezTo>
                      <a:pt x="5750" y="2157"/>
                      <a:pt x="5613" y="2126"/>
                      <a:pt x="5477" y="2105"/>
                    </a:cubicBezTo>
                    <a:cubicBezTo>
                      <a:pt x="5226" y="2053"/>
                      <a:pt x="4975" y="2011"/>
                      <a:pt x="4733" y="1969"/>
                    </a:cubicBezTo>
                    <a:lnTo>
                      <a:pt x="4744" y="1969"/>
                    </a:lnTo>
                    <a:cubicBezTo>
                      <a:pt x="4545" y="1937"/>
                      <a:pt x="4356" y="1906"/>
                      <a:pt x="4158" y="1864"/>
                    </a:cubicBezTo>
                    <a:lnTo>
                      <a:pt x="3655" y="1770"/>
                    </a:lnTo>
                    <a:lnTo>
                      <a:pt x="3634" y="1770"/>
                    </a:lnTo>
                    <a:cubicBezTo>
                      <a:pt x="3613" y="1770"/>
                      <a:pt x="3603" y="1760"/>
                      <a:pt x="3593" y="1760"/>
                    </a:cubicBezTo>
                    <a:lnTo>
                      <a:pt x="3603" y="1760"/>
                    </a:lnTo>
                    <a:cubicBezTo>
                      <a:pt x="3425" y="1728"/>
                      <a:pt x="3236" y="1697"/>
                      <a:pt x="3058" y="1655"/>
                    </a:cubicBezTo>
                    <a:cubicBezTo>
                      <a:pt x="2922" y="1623"/>
                      <a:pt x="2786" y="1602"/>
                      <a:pt x="2660" y="1571"/>
                    </a:cubicBezTo>
                    <a:cubicBezTo>
                      <a:pt x="2524" y="1550"/>
                      <a:pt x="2388" y="1518"/>
                      <a:pt x="2252" y="1487"/>
                    </a:cubicBezTo>
                    <a:cubicBezTo>
                      <a:pt x="2011" y="1435"/>
                      <a:pt x="1760" y="1372"/>
                      <a:pt x="1508" y="1320"/>
                    </a:cubicBezTo>
                    <a:cubicBezTo>
                      <a:pt x="1383" y="1299"/>
                      <a:pt x="1247" y="1278"/>
                      <a:pt x="1121" y="1246"/>
                    </a:cubicBezTo>
                    <a:lnTo>
                      <a:pt x="775" y="1183"/>
                    </a:lnTo>
                    <a:cubicBezTo>
                      <a:pt x="545" y="1131"/>
                      <a:pt x="326" y="1079"/>
                      <a:pt x="105" y="1048"/>
                    </a:cubicBezTo>
                    <a:cubicBezTo>
                      <a:pt x="100" y="1046"/>
                      <a:pt x="94" y="1046"/>
                      <a:pt x="89" y="1046"/>
                    </a:cubicBezTo>
                    <a:cubicBezTo>
                      <a:pt x="45" y="1046"/>
                      <a:pt x="11" y="1084"/>
                      <a:pt x="11" y="1131"/>
                    </a:cubicBezTo>
                    <a:cubicBezTo>
                      <a:pt x="1" y="1173"/>
                      <a:pt x="32" y="1215"/>
                      <a:pt x="74" y="1225"/>
                    </a:cubicBezTo>
                    <a:cubicBezTo>
                      <a:pt x="231" y="1257"/>
                      <a:pt x="388" y="1278"/>
                      <a:pt x="535" y="1320"/>
                    </a:cubicBezTo>
                    <a:cubicBezTo>
                      <a:pt x="650" y="1341"/>
                      <a:pt x="754" y="1362"/>
                      <a:pt x="870" y="1393"/>
                    </a:cubicBezTo>
                    <a:lnTo>
                      <a:pt x="1215" y="1455"/>
                    </a:lnTo>
                    <a:cubicBezTo>
                      <a:pt x="1477" y="1497"/>
                      <a:pt x="1729" y="1550"/>
                      <a:pt x="1980" y="1613"/>
                    </a:cubicBezTo>
                    <a:cubicBezTo>
                      <a:pt x="2106" y="1644"/>
                      <a:pt x="2241" y="1676"/>
                      <a:pt x="2378" y="1697"/>
                    </a:cubicBezTo>
                    <a:cubicBezTo>
                      <a:pt x="2504" y="1728"/>
                      <a:pt x="2639" y="1749"/>
                      <a:pt x="2776" y="1781"/>
                    </a:cubicBezTo>
                    <a:cubicBezTo>
                      <a:pt x="2911" y="1801"/>
                      <a:pt x="3037" y="1832"/>
                      <a:pt x="3174" y="1864"/>
                    </a:cubicBezTo>
                    <a:cubicBezTo>
                      <a:pt x="3309" y="1885"/>
                      <a:pt x="3435" y="1906"/>
                      <a:pt x="3561" y="1937"/>
                    </a:cubicBezTo>
                    <a:lnTo>
                      <a:pt x="3561" y="1927"/>
                    </a:lnTo>
                    <a:cubicBezTo>
                      <a:pt x="3582" y="1937"/>
                      <a:pt x="3613" y="1937"/>
                      <a:pt x="3634" y="1948"/>
                    </a:cubicBezTo>
                    <a:cubicBezTo>
                      <a:pt x="3823" y="1979"/>
                      <a:pt x="4011" y="2021"/>
                      <a:pt x="4189" y="2053"/>
                    </a:cubicBezTo>
                    <a:cubicBezTo>
                      <a:pt x="4377" y="2095"/>
                      <a:pt x="4566" y="2126"/>
                      <a:pt x="4754" y="2157"/>
                    </a:cubicBezTo>
                    <a:cubicBezTo>
                      <a:pt x="4943" y="2188"/>
                      <a:pt x="5131" y="2230"/>
                      <a:pt x="5320" y="2262"/>
                    </a:cubicBezTo>
                    <a:cubicBezTo>
                      <a:pt x="5519" y="2293"/>
                      <a:pt x="5729" y="2335"/>
                      <a:pt x="5938" y="2377"/>
                    </a:cubicBezTo>
                    <a:cubicBezTo>
                      <a:pt x="5938" y="2374"/>
                      <a:pt x="5937" y="2372"/>
                      <a:pt x="5936" y="2371"/>
                    </a:cubicBezTo>
                    <a:lnTo>
                      <a:pt x="5936" y="2371"/>
                    </a:lnTo>
                    <a:cubicBezTo>
                      <a:pt x="5954" y="2377"/>
                      <a:pt x="5972" y="2377"/>
                      <a:pt x="5990" y="2377"/>
                    </a:cubicBezTo>
                    <a:lnTo>
                      <a:pt x="5969" y="2377"/>
                    </a:lnTo>
                    <a:cubicBezTo>
                      <a:pt x="6157" y="2409"/>
                      <a:pt x="6336" y="2440"/>
                      <a:pt x="6513" y="2482"/>
                    </a:cubicBezTo>
                    <a:cubicBezTo>
                      <a:pt x="6681" y="2513"/>
                      <a:pt x="6839" y="2555"/>
                      <a:pt x="7006" y="2586"/>
                    </a:cubicBezTo>
                    <a:cubicBezTo>
                      <a:pt x="7257" y="2628"/>
                      <a:pt x="7519" y="2681"/>
                      <a:pt x="7770" y="2723"/>
                    </a:cubicBezTo>
                    <a:lnTo>
                      <a:pt x="8179" y="2786"/>
                    </a:lnTo>
                    <a:cubicBezTo>
                      <a:pt x="8304" y="2796"/>
                      <a:pt x="8419" y="2817"/>
                      <a:pt x="8545" y="2838"/>
                    </a:cubicBezTo>
                    <a:cubicBezTo>
                      <a:pt x="8807" y="2869"/>
                      <a:pt x="9068" y="2921"/>
                      <a:pt x="9331" y="2953"/>
                    </a:cubicBezTo>
                    <a:cubicBezTo>
                      <a:pt x="9603" y="2984"/>
                      <a:pt x="9885" y="3005"/>
                      <a:pt x="10168" y="3026"/>
                    </a:cubicBezTo>
                    <a:cubicBezTo>
                      <a:pt x="10430" y="3047"/>
                      <a:pt x="10692" y="3079"/>
                      <a:pt x="10964" y="3089"/>
                    </a:cubicBezTo>
                    <a:cubicBezTo>
                      <a:pt x="11225" y="3110"/>
                      <a:pt x="11498" y="3121"/>
                      <a:pt x="11770" y="3131"/>
                    </a:cubicBezTo>
                    <a:lnTo>
                      <a:pt x="12524" y="3163"/>
                    </a:lnTo>
                    <a:lnTo>
                      <a:pt x="12786" y="3163"/>
                    </a:lnTo>
                    <a:cubicBezTo>
                      <a:pt x="12964" y="3163"/>
                      <a:pt x="13152" y="3163"/>
                      <a:pt x="13341" y="3152"/>
                    </a:cubicBezTo>
                    <a:cubicBezTo>
                      <a:pt x="13613" y="3142"/>
                      <a:pt x="13885" y="3142"/>
                      <a:pt x="14147" y="3131"/>
                    </a:cubicBezTo>
                    <a:cubicBezTo>
                      <a:pt x="14420" y="3121"/>
                      <a:pt x="14681" y="3110"/>
                      <a:pt x="14953" y="3110"/>
                    </a:cubicBezTo>
                    <a:cubicBezTo>
                      <a:pt x="15079" y="3110"/>
                      <a:pt x="15215" y="3100"/>
                      <a:pt x="15341" y="3100"/>
                    </a:cubicBezTo>
                    <a:lnTo>
                      <a:pt x="15728" y="3100"/>
                    </a:lnTo>
                    <a:cubicBezTo>
                      <a:pt x="15854" y="3089"/>
                      <a:pt x="15979" y="3089"/>
                      <a:pt x="16095" y="3079"/>
                    </a:cubicBezTo>
                    <a:cubicBezTo>
                      <a:pt x="16241" y="3068"/>
                      <a:pt x="16377" y="3068"/>
                      <a:pt x="16524" y="3047"/>
                    </a:cubicBezTo>
                    <a:cubicBezTo>
                      <a:pt x="16649" y="3047"/>
                      <a:pt x="16775" y="3026"/>
                      <a:pt x="16912" y="3016"/>
                    </a:cubicBezTo>
                    <a:cubicBezTo>
                      <a:pt x="17037" y="3005"/>
                      <a:pt x="17152" y="2995"/>
                      <a:pt x="17278" y="2974"/>
                    </a:cubicBezTo>
                    <a:lnTo>
                      <a:pt x="18094" y="2849"/>
                    </a:lnTo>
                    <a:cubicBezTo>
                      <a:pt x="18357" y="2796"/>
                      <a:pt x="18608" y="2754"/>
                      <a:pt x="18869" y="2712"/>
                    </a:cubicBezTo>
                    <a:cubicBezTo>
                      <a:pt x="19006" y="2691"/>
                      <a:pt x="19131" y="2660"/>
                      <a:pt x="19257" y="2639"/>
                    </a:cubicBezTo>
                    <a:lnTo>
                      <a:pt x="19665" y="2544"/>
                    </a:lnTo>
                    <a:cubicBezTo>
                      <a:pt x="19749" y="2524"/>
                      <a:pt x="19844" y="2503"/>
                      <a:pt x="19927" y="2482"/>
                    </a:cubicBezTo>
                    <a:cubicBezTo>
                      <a:pt x="20179" y="2419"/>
                      <a:pt x="20430" y="2335"/>
                      <a:pt x="20670" y="2241"/>
                    </a:cubicBezTo>
                    <a:cubicBezTo>
                      <a:pt x="20922" y="2147"/>
                      <a:pt x="21163" y="2053"/>
                      <a:pt x="21414" y="1969"/>
                    </a:cubicBezTo>
                    <a:cubicBezTo>
                      <a:pt x="21655" y="1885"/>
                      <a:pt x="21906" y="1812"/>
                      <a:pt x="22157" y="1728"/>
                    </a:cubicBezTo>
                    <a:cubicBezTo>
                      <a:pt x="22398" y="1644"/>
                      <a:pt x="22629" y="1560"/>
                      <a:pt x="22859" y="1466"/>
                    </a:cubicBezTo>
                    <a:cubicBezTo>
                      <a:pt x="23110" y="1362"/>
                      <a:pt x="23351" y="1257"/>
                      <a:pt x="23592" y="1152"/>
                    </a:cubicBezTo>
                    <a:cubicBezTo>
                      <a:pt x="23843" y="1058"/>
                      <a:pt x="24095" y="953"/>
                      <a:pt x="24335" y="848"/>
                    </a:cubicBezTo>
                    <a:cubicBezTo>
                      <a:pt x="24461" y="796"/>
                      <a:pt x="24576" y="743"/>
                      <a:pt x="24702" y="681"/>
                    </a:cubicBezTo>
                    <a:lnTo>
                      <a:pt x="25047" y="524"/>
                    </a:lnTo>
                    <a:lnTo>
                      <a:pt x="25393" y="367"/>
                    </a:lnTo>
                    <a:cubicBezTo>
                      <a:pt x="25498" y="315"/>
                      <a:pt x="25603" y="252"/>
                      <a:pt x="25707" y="199"/>
                    </a:cubicBezTo>
                    <a:cubicBezTo>
                      <a:pt x="25738" y="178"/>
                      <a:pt x="25780" y="157"/>
                      <a:pt x="25822" y="136"/>
                    </a:cubicBezTo>
                    <a:lnTo>
                      <a:pt x="25812" y="136"/>
                    </a:lnTo>
                    <a:cubicBezTo>
                      <a:pt x="25822" y="136"/>
                      <a:pt x="25833" y="136"/>
                      <a:pt x="25843" y="126"/>
                    </a:cubicBezTo>
                    <a:cubicBezTo>
                      <a:pt x="25896" y="94"/>
                      <a:pt x="25875" y="10"/>
                      <a:pt x="25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5"/>
              <p:cNvSpPr/>
              <p:nvPr/>
            </p:nvSpPr>
            <p:spPr>
              <a:xfrm>
                <a:off x="583325" y="262150"/>
                <a:ext cx="69530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3101" extrusionOk="0">
                    <a:moveTo>
                      <a:pt x="6556" y="441"/>
                    </a:moveTo>
                    <a:cubicBezTo>
                      <a:pt x="6548" y="441"/>
                      <a:pt x="6546" y="441"/>
                      <a:pt x="6545" y="444"/>
                    </a:cubicBezTo>
                    <a:lnTo>
                      <a:pt x="6545" y="444"/>
                    </a:lnTo>
                    <a:cubicBezTo>
                      <a:pt x="6549" y="443"/>
                      <a:pt x="6552" y="442"/>
                      <a:pt x="6556" y="441"/>
                    </a:cubicBezTo>
                    <a:close/>
                    <a:moveTo>
                      <a:pt x="22095" y="2085"/>
                    </a:moveTo>
                    <a:cubicBezTo>
                      <a:pt x="22093" y="2085"/>
                      <a:pt x="22091" y="2085"/>
                      <a:pt x="22090" y="2086"/>
                    </a:cubicBezTo>
                    <a:lnTo>
                      <a:pt x="22090" y="2086"/>
                    </a:lnTo>
                    <a:cubicBezTo>
                      <a:pt x="22091" y="2086"/>
                      <a:pt x="22093" y="2085"/>
                      <a:pt x="22095" y="2085"/>
                    </a:cubicBezTo>
                    <a:close/>
                    <a:moveTo>
                      <a:pt x="22105" y="2258"/>
                    </a:moveTo>
                    <a:cubicBezTo>
                      <a:pt x="22102" y="2260"/>
                      <a:pt x="22098" y="2261"/>
                      <a:pt x="22095" y="2263"/>
                    </a:cubicBezTo>
                    <a:cubicBezTo>
                      <a:pt x="22102" y="2263"/>
                      <a:pt x="22104" y="2263"/>
                      <a:pt x="22105" y="2258"/>
                    </a:cubicBezTo>
                    <a:close/>
                    <a:moveTo>
                      <a:pt x="21974" y="2294"/>
                    </a:moveTo>
                    <a:cubicBezTo>
                      <a:pt x="21972" y="2294"/>
                      <a:pt x="21971" y="2294"/>
                      <a:pt x="21969" y="2294"/>
                    </a:cubicBezTo>
                    <a:cubicBezTo>
                      <a:pt x="21971" y="2294"/>
                      <a:pt x="21972" y="2294"/>
                      <a:pt x="21974" y="2294"/>
                    </a:cubicBezTo>
                    <a:close/>
                    <a:moveTo>
                      <a:pt x="21027" y="127"/>
                    </a:moveTo>
                    <a:cubicBezTo>
                      <a:pt x="21288" y="127"/>
                      <a:pt x="21550" y="137"/>
                      <a:pt x="21812" y="148"/>
                    </a:cubicBezTo>
                    <a:cubicBezTo>
                      <a:pt x="22053" y="158"/>
                      <a:pt x="22283" y="168"/>
                      <a:pt x="22524" y="179"/>
                    </a:cubicBezTo>
                    <a:cubicBezTo>
                      <a:pt x="22775" y="189"/>
                      <a:pt x="23016" y="200"/>
                      <a:pt x="23267" y="210"/>
                    </a:cubicBezTo>
                    <a:cubicBezTo>
                      <a:pt x="23759" y="231"/>
                      <a:pt x="24241" y="252"/>
                      <a:pt x="24723" y="273"/>
                    </a:cubicBezTo>
                    <a:lnTo>
                      <a:pt x="24869" y="273"/>
                    </a:lnTo>
                    <a:cubicBezTo>
                      <a:pt x="25089" y="284"/>
                      <a:pt x="25309" y="294"/>
                      <a:pt x="25529" y="315"/>
                    </a:cubicBezTo>
                    <a:lnTo>
                      <a:pt x="26157" y="347"/>
                    </a:lnTo>
                    <a:lnTo>
                      <a:pt x="26147" y="347"/>
                    </a:lnTo>
                    <a:cubicBezTo>
                      <a:pt x="26293" y="347"/>
                      <a:pt x="26430" y="357"/>
                      <a:pt x="26576" y="357"/>
                    </a:cubicBezTo>
                    <a:cubicBezTo>
                      <a:pt x="26639" y="357"/>
                      <a:pt x="26702" y="357"/>
                      <a:pt x="26765" y="368"/>
                    </a:cubicBezTo>
                    <a:lnTo>
                      <a:pt x="26838" y="368"/>
                    </a:lnTo>
                    <a:cubicBezTo>
                      <a:pt x="26817" y="389"/>
                      <a:pt x="26786" y="399"/>
                      <a:pt x="26765" y="410"/>
                    </a:cubicBezTo>
                    <a:cubicBezTo>
                      <a:pt x="26660" y="462"/>
                      <a:pt x="26544" y="514"/>
                      <a:pt x="26440" y="566"/>
                    </a:cubicBezTo>
                    <a:cubicBezTo>
                      <a:pt x="25969" y="776"/>
                      <a:pt x="25497" y="985"/>
                      <a:pt x="25016" y="1174"/>
                    </a:cubicBezTo>
                    <a:cubicBezTo>
                      <a:pt x="24534" y="1362"/>
                      <a:pt x="24052" y="1520"/>
                      <a:pt x="23561" y="1666"/>
                    </a:cubicBezTo>
                    <a:cubicBezTo>
                      <a:pt x="23330" y="1750"/>
                      <a:pt x="23100" y="1813"/>
                      <a:pt x="22859" y="1886"/>
                    </a:cubicBezTo>
                    <a:cubicBezTo>
                      <a:pt x="22744" y="1918"/>
                      <a:pt x="22618" y="1949"/>
                      <a:pt x="22493" y="1980"/>
                    </a:cubicBezTo>
                    <a:cubicBezTo>
                      <a:pt x="22367" y="2022"/>
                      <a:pt x="22241" y="2053"/>
                      <a:pt x="22116" y="2085"/>
                    </a:cubicBezTo>
                    <a:lnTo>
                      <a:pt x="22126" y="2085"/>
                    </a:lnTo>
                    <a:cubicBezTo>
                      <a:pt x="22105" y="2085"/>
                      <a:pt x="22095" y="2085"/>
                      <a:pt x="22084" y="2095"/>
                    </a:cubicBezTo>
                    <a:cubicBezTo>
                      <a:pt x="22084" y="2095"/>
                      <a:pt x="22084" y="2089"/>
                      <a:pt x="22090" y="2086"/>
                    </a:cubicBezTo>
                    <a:lnTo>
                      <a:pt x="22090" y="2086"/>
                    </a:lnTo>
                    <a:cubicBezTo>
                      <a:pt x="22039" y="2096"/>
                      <a:pt x="21999" y="2106"/>
                      <a:pt x="21958" y="2116"/>
                    </a:cubicBezTo>
                    <a:lnTo>
                      <a:pt x="21969" y="2116"/>
                    </a:lnTo>
                    <a:cubicBezTo>
                      <a:pt x="21948" y="2127"/>
                      <a:pt x="21937" y="2127"/>
                      <a:pt x="21916" y="2127"/>
                    </a:cubicBezTo>
                    <a:cubicBezTo>
                      <a:pt x="21770" y="2169"/>
                      <a:pt x="21623" y="2200"/>
                      <a:pt x="21477" y="2232"/>
                    </a:cubicBezTo>
                    <a:cubicBezTo>
                      <a:pt x="21194" y="2294"/>
                      <a:pt x="20911" y="2346"/>
                      <a:pt x="20629" y="2409"/>
                    </a:cubicBezTo>
                    <a:lnTo>
                      <a:pt x="19780" y="2567"/>
                    </a:lnTo>
                    <a:cubicBezTo>
                      <a:pt x="19624" y="2598"/>
                      <a:pt x="19466" y="2630"/>
                      <a:pt x="19299" y="2651"/>
                    </a:cubicBezTo>
                    <a:cubicBezTo>
                      <a:pt x="19288" y="2651"/>
                      <a:pt x="19268" y="2640"/>
                      <a:pt x="19257" y="2640"/>
                    </a:cubicBezTo>
                    <a:cubicBezTo>
                      <a:pt x="19184" y="2630"/>
                      <a:pt x="19121" y="2609"/>
                      <a:pt x="19058" y="2598"/>
                    </a:cubicBezTo>
                    <a:lnTo>
                      <a:pt x="18649" y="2504"/>
                    </a:lnTo>
                    <a:cubicBezTo>
                      <a:pt x="18440" y="2451"/>
                      <a:pt x="18231" y="2399"/>
                      <a:pt x="18021" y="2357"/>
                    </a:cubicBezTo>
                    <a:cubicBezTo>
                      <a:pt x="17812" y="2315"/>
                      <a:pt x="17592" y="2274"/>
                      <a:pt x="17383" y="2242"/>
                    </a:cubicBezTo>
                    <a:cubicBezTo>
                      <a:pt x="17341" y="2232"/>
                      <a:pt x="17309" y="2221"/>
                      <a:pt x="17278" y="2221"/>
                    </a:cubicBezTo>
                    <a:lnTo>
                      <a:pt x="17288" y="2221"/>
                    </a:lnTo>
                    <a:cubicBezTo>
                      <a:pt x="17152" y="2200"/>
                      <a:pt x="17027" y="2179"/>
                      <a:pt x="16890" y="2158"/>
                    </a:cubicBezTo>
                    <a:cubicBezTo>
                      <a:pt x="16461" y="2095"/>
                      <a:pt x="16022" y="2032"/>
                      <a:pt x="15582" y="1969"/>
                    </a:cubicBezTo>
                    <a:cubicBezTo>
                      <a:pt x="15361" y="1949"/>
                      <a:pt x="15131" y="1928"/>
                      <a:pt x="14901" y="1907"/>
                    </a:cubicBezTo>
                    <a:cubicBezTo>
                      <a:pt x="14681" y="1886"/>
                      <a:pt x="14461" y="1865"/>
                      <a:pt x="14241" y="1865"/>
                    </a:cubicBezTo>
                    <a:cubicBezTo>
                      <a:pt x="14021" y="1855"/>
                      <a:pt x="13802" y="1855"/>
                      <a:pt x="13581" y="1844"/>
                    </a:cubicBezTo>
                    <a:lnTo>
                      <a:pt x="12922" y="1844"/>
                    </a:lnTo>
                    <a:cubicBezTo>
                      <a:pt x="12817" y="1844"/>
                      <a:pt x="12713" y="1844"/>
                      <a:pt x="12608" y="1855"/>
                    </a:cubicBezTo>
                    <a:cubicBezTo>
                      <a:pt x="12492" y="1855"/>
                      <a:pt x="12378" y="1865"/>
                      <a:pt x="12262" y="1865"/>
                    </a:cubicBezTo>
                    <a:cubicBezTo>
                      <a:pt x="12157" y="1876"/>
                      <a:pt x="12053" y="1886"/>
                      <a:pt x="11938" y="1897"/>
                    </a:cubicBezTo>
                    <a:cubicBezTo>
                      <a:pt x="11833" y="1907"/>
                      <a:pt x="11738" y="1918"/>
                      <a:pt x="11634" y="1928"/>
                    </a:cubicBezTo>
                    <a:lnTo>
                      <a:pt x="11571" y="1928"/>
                    </a:lnTo>
                    <a:cubicBezTo>
                      <a:pt x="11184" y="1969"/>
                      <a:pt x="10786" y="2022"/>
                      <a:pt x="10398" y="2095"/>
                    </a:cubicBezTo>
                    <a:cubicBezTo>
                      <a:pt x="10189" y="2127"/>
                      <a:pt x="9979" y="2158"/>
                      <a:pt x="9770" y="2211"/>
                    </a:cubicBezTo>
                    <a:cubicBezTo>
                      <a:pt x="9665" y="2232"/>
                      <a:pt x="9571" y="2263"/>
                      <a:pt x="9467" y="2284"/>
                    </a:cubicBezTo>
                    <a:cubicBezTo>
                      <a:pt x="9425" y="2305"/>
                      <a:pt x="9372" y="2315"/>
                      <a:pt x="9330" y="2325"/>
                    </a:cubicBezTo>
                    <a:cubicBezTo>
                      <a:pt x="9288" y="2336"/>
                      <a:pt x="9236" y="2346"/>
                      <a:pt x="9194" y="2367"/>
                    </a:cubicBezTo>
                    <a:cubicBezTo>
                      <a:pt x="9090" y="2346"/>
                      <a:pt x="8985" y="2336"/>
                      <a:pt x="8880" y="2325"/>
                    </a:cubicBezTo>
                    <a:lnTo>
                      <a:pt x="8032" y="2200"/>
                    </a:lnTo>
                    <a:cubicBezTo>
                      <a:pt x="7739" y="2169"/>
                      <a:pt x="7445" y="2127"/>
                      <a:pt x="7152" y="2095"/>
                    </a:cubicBezTo>
                    <a:cubicBezTo>
                      <a:pt x="6870" y="2053"/>
                      <a:pt x="6587" y="2022"/>
                      <a:pt x="6304" y="1990"/>
                    </a:cubicBezTo>
                    <a:cubicBezTo>
                      <a:pt x="6011" y="1949"/>
                      <a:pt x="5718" y="1918"/>
                      <a:pt x="5425" y="1886"/>
                    </a:cubicBezTo>
                    <a:cubicBezTo>
                      <a:pt x="5142" y="1855"/>
                      <a:pt x="4859" y="1823"/>
                      <a:pt x="4576" y="1802"/>
                    </a:cubicBezTo>
                    <a:cubicBezTo>
                      <a:pt x="4294" y="1781"/>
                      <a:pt x="4011" y="1750"/>
                      <a:pt x="3718" y="1718"/>
                    </a:cubicBezTo>
                    <a:cubicBezTo>
                      <a:pt x="3445" y="1687"/>
                      <a:pt x="3173" y="1655"/>
                      <a:pt x="2901" y="1613"/>
                    </a:cubicBezTo>
                    <a:cubicBezTo>
                      <a:pt x="2692" y="1572"/>
                      <a:pt x="2493" y="1530"/>
                      <a:pt x="2284" y="1488"/>
                    </a:cubicBezTo>
                    <a:cubicBezTo>
                      <a:pt x="2074" y="1457"/>
                      <a:pt x="1854" y="1415"/>
                      <a:pt x="1644" y="1373"/>
                    </a:cubicBezTo>
                    <a:cubicBezTo>
                      <a:pt x="1540" y="1352"/>
                      <a:pt x="1425" y="1331"/>
                      <a:pt x="1320" y="1299"/>
                    </a:cubicBezTo>
                    <a:cubicBezTo>
                      <a:pt x="1341" y="1299"/>
                      <a:pt x="1372" y="1289"/>
                      <a:pt x="1393" y="1278"/>
                    </a:cubicBezTo>
                    <a:cubicBezTo>
                      <a:pt x="1477" y="1268"/>
                      <a:pt x="1551" y="1247"/>
                      <a:pt x="1634" y="1237"/>
                    </a:cubicBezTo>
                    <a:cubicBezTo>
                      <a:pt x="1718" y="1226"/>
                      <a:pt x="1802" y="1206"/>
                      <a:pt x="1896" y="1195"/>
                    </a:cubicBezTo>
                    <a:cubicBezTo>
                      <a:pt x="2053" y="1164"/>
                      <a:pt x="2221" y="1143"/>
                      <a:pt x="2377" y="1122"/>
                    </a:cubicBezTo>
                    <a:lnTo>
                      <a:pt x="2629" y="1090"/>
                    </a:lnTo>
                    <a:cubicBezTo>
                      <a:pt x="2723" y="1080"/>
                      <a:pt x="2807" y="1059"/>
                      <a:pt x="2901" y="1048"/>
                    </a:cubicBezTo>
                    <a:cubicBezTo>
                      <a:pt x="3068" y="1027"/>
                      <a:pt x="3247" y="1006"/>
                      <a:pt x="3414" y="975"/>
                    </a:cubicBezTo>
                    <a:cubicBezTo>
                      <a:pt x="3676" y="933"/>
                      <a:pt x="3927" y="891"/>
                      <a:pt x="4189" y="860"/>
                    </a:cubicBezTo>
                    <a:cubicBezTo>
                      <a:pt x="4441" y="829"/>
                      <a:pt x="4692" y="797"/>
                      <a:pt x="4953" y="766"/>
                    </a:cubicBezTo>
                    <a:cubicBezTo>
                      <a:pt x="5205" y="745"/>
                      <a:pt x="5456" y="713"/>
                      <a:pt x="5707" y="682"/>
                    </a:cubicBezTo>
                    <a:cubicBezTo>
                      <a:pt x="5969" y="661"/>
                      <a:pt x="6231" y="629"/>
                      <a:pt x="6493" y="598"/>
                    </a:cubicBezTo>
                    <a:lnTo>
                      <a:pt x="6482" y="598"/>
                    </a:lnTo>
                    <a:cubicBezTo>
                      <a:pt x="6880" y="566"/>
                      <a:pt x="7268" y="535"/>
                      <a:pt x="7655" y="504"/>
                    </a:cubicBezTo>
                    <a:cubicBezTo>
                      <a:pt x="7864" y="483"/>
                      <a:pt x="8064" y="473"/>
                      <a:pt x="8273" y="452"/>
                    </a:cubicBezTo>
                    <a:cubicBezTo>
                      <a:pt x="8472" y="441"/>
                      <a:pt x="8671" y="431"/>
                      <a:pt x="8869" y="431"/>
                    </a:cubicBezTo>
                    <a:cubicBezTo>
                      <a:pt x="9121" y="420"/>
                      <a:pt x="9372" y="410"/>
                      <a:pt x="9634" y="399"/>
                    </a:cubicBezTo>
                    <a:lnTo>
                      <a:pt x="10419" y="368"/>
                    </a:lnTo>
                    <a:cubicBezTo>
                      <a:pt x="10681" y="368"/>
                      <a:pt x="10954" y="357"/>
                      <a:pt x="11215" y="357"/>
                    </a:cubicBezTo>
                    <a:cubicBezTo>
                      <a:pt x="11487" y="347"/>
                      <a:pt x="11749" y="336"/>
                      <a:pt x="12022" y="336"/>
                    </a:cubicBezTo>
                    <a:cubicBezTo>
                      <a:pt x="12283" y="326"/>
                      <a:pt x="12555" y="315"/>
                      <a:pt x="12827" y="305"/>
                    </a:cubicBezTo>
                    <a:cubicBezTo>
                      <a:pt x="13100" y="305"/>
                      <a:pt x="13372" y="284"/>
                      <a:pt x="13644" y="273"/>
                    </a:cubicBezTo>
                    <a:lnTo>
                      <a:pt x="14461" y="242"/>
                    </a:lnTo>
                    <a:cubicBezTo>
                      <a:pt x="14587" y="242"/>
                      <a:pt x="14723" y="231"/>
                      <a:pt x="14849" y="231"/>
                    </a:cubicBezTo>
                    <a:cubicBezTo>
                      <a:pt x="14995" y="221"/>
                      <a:pt x="15142" y="210"/>
                      <a:pt x="15289" y="210"/>
                    </a:cubicBezTo>
                    <a:lnTo>
                      <a:pt x="16105" y="179"/>
                    </a:lnTo>
                    <a:cubicBezTo>
                      <a:pt x="16367" y="179"/>
                      <a:pt x="16618" y="168"/>
                      <a:pt x="16869" y="168"/>
                    </a:cubicBezTo>
                    <a:lnTo>
                      <a:pt x="17707" y="168"/>
                    </a:lnTo>
                    <a:cubicBezTo>
                      <a:pt x="17990" y="168"/>
                      <a:pt x="18262" y="158"/>
                      <a:pt x="18545" y="158"/>
                    </a:cubicBezTo>
                    <a:cubicBezTo>
                      <a:pt x="18828" y="148"/>
                      <a:pt x="19110" y="137"/>
                      <a:pt x="19393" y="137"/>
                    </a:cubicBezTo>
                    <a:cubicBezTo>
                      <a:pt x="19665" y="137"/>
                      <a:pt x="19948" y="127"/>
                      <a:pt x="20220" y="127"/>
                    </a:cubicBezTo>
                    <a:close/>
                    <a:moveTo>
                      <a:pt x="19498" y="1"/>
                    </a:moveTo>
                    <a:cubicBezTo>
                      <a:pt x="18943" y="12"/>
                      <a:pt x="18388" y="22"/>
                      <a:pt x="17833" y="22"/>
                    </a:cubicBezTo>
                    <a:lnTo>
                      <a:pt x="16995" y="22"/>
                    </a:lnTo>
                    <a:cubicBezTo>
                      <a:pt x="16723" y="22"/>
                      <a:pt x="16440" y="33"/>
                      <a:pt x="16168" y="33"/>
                    </a:cubicBezTo>
                    <a:cubicBezTo>
                      <a:pt x="15906" y="43"/>
                      <a:pt x="15634" y="54"/>
                      <a:pt x="15372" y="64"/>
                    </a:cubicBezTo>
                    <a:cubicBezTo>
                      <a:pt x="15089" y="75"/>
                      <a:pt x="14817" y="85"/>
                      <a:pt x="14545" y="96"/>
                    </a:cubicBezTo>
                    <a:cubicBezTo>
                      <a:pt x="14272" y="106"/>
                      <a:pt x="13990" y="117"/>
                      <a:pt x="13718" y="127"/>
                    </a:cubicBezTo>
                    <a:lnTo>
                      <a:pt x="12901" y="158"/>
                    </a:lnTo>
                    <a:cubicBezTo>
                      <a:pt x="12639" y="168"/>
                      <a:pt x="12378" y="179"/>
                      <a:pt x="12126" y="189"/>
                    </a:cubicBezTo>
                    <a:cubicBezTo>
                      <a:pt x="11843" y="189"/>
                      <a:pt x="11571" y="200"/>
                      <a:pt x="11299" y="210"/>
                    </a:cubicBezTo>
                    <a:cubicBezTo>
                      <a:pt x="11037" y="210"/>
                      <a:pt x="10765" y="221"/>
                      <a:pt x="10503" y="221"/>
                    </a:cubicBezTo>
                    <a:lnTo>
                      <a:pt x="9749" y="252"/>
                    </a:lnTo>
                    <a:cubicBezTo>
                      <a:pt x="9477" y="263"/>
                      <a:pt x="9215" y="273"/>
                      <a:pt x="8943" y="284"/>
                    </a:cubicBezTo>
                    <a:cubicBezTo>
                      <a:pt x="8807" y="284"/>
                      <a:pt x="8671" y="294"/>
                      <a:pt x="8534" y="294"/>
                    </a:cubicBezTo>
                    <a:cubicBezTo>
                      <a:pt x="8399" y="305"/>
                      <a:pt x="8262" y="305"/>
                      <a:pt x="8136" y="315"/>
                    </a:cubicBezTo>
                    <a:cubicBezTo>
                      <a:pt x="7864" y="336"/>
                      <a:pt x="7592" y="357"/>
                      <a:pt x="7331" y="378"/>
                    </a:cubicBezTo>
                    <a:cubicBezTo>
                      <a:pt x="7068" y="399"/>
                      <a:pt x="6807" y="420"/>
                      <a:pt x="6545" y="452"/>
                    </a:cubicBezTo>
                    <a:cubicBezTo>
                      <a:pt x="6545" y="448"/>
                      <a:pt x="6545" y="446"/>
                      <a:pt x="6545" y="444"/>
                    </a:cubicBezTo>
                    <a:lnTo>
                      <a:pt x="6545" y="444"/>
                    </a:lnTo>
                    <a:cubicBezTo>
                      <a:pt x="6519" y="452"/>
                      <a:pt x="6501" y="452"/>
                      <a:pt x="6482" y="452"/>
                    </a:cubicBezTo>
                    <a:lnTo>
                      <a:pt x="6493" y="452"/>
                    </a:lnTo>
                    <a:cubicBezTo>
                      <a:pt x="6074" y="493"/>
                      <a:pt x="5665" y="545"/>
                      <a:pt x="5246" y="598"/>
                    </a:cubicBezTo>
                    <a:cubicBezTo>
                      <a:pt x="5048" y="619"/>
                      <a:pt x="4839" y="640"/>
                      <a:pt x="4629" y="671"/>
                    </a:cubicBezTo>
                    <a:cubicBezTo>
                      <a:pt x="4534" y="682"/>
                      <a:pt x="4430" y="692"/>
                      <a:pt x="4325" y="713"/>
                    </a:cubicBezTo>
                    <a:cubicBezTo>
                      <a:pt x="4210" y="724"/>
                      <a:pt x="4106" y="734"/>
                      <a:pt x="4001" y="755"/>
                    </a:cubicBezTo>
                    <a:cubicBezTo>
                      <a:pt x="3864" y="766"/>
                      <a:pt x="3729" y="787"/>
                      <a:pt x="3592" y="818"/>
                    </a:cubicBezTo>
                    <a:cubicBezTo>
                      <a:pt x="3466" y="829"/>
                      <a:pt x="3352" y="850"/>
                      <a:pt x="3236" y="870"/>
                    </a:cubicBezTo>
                    <a:cubicBezTo>
                      <a:pt x="3121" y="880"/>
                      <a:pt x="3017" y="901"/>
                      <a:pt x="2901" y="912"/>
                    </a:cubicBezTo>
                    <a:cubicBezTo>
                      <a:pt x="2775" y="933"/>
                      <a:pt x="2661" y="954"/>
                      <a:pt x="2535" y="964"/>
                    </a:cubicBezTo>
                    <a:cubicBezTo>
                      <a:pt x="2430" y="985"/>
                      <a:pt x="2325" y="996"/>
                      <a:pt x="2210" y="1017"/>
                    </a:cubicBezTo>
                    <a:cubicBezTo>
                      <a:pt x="2105" y="1027"/>
                      <a:pt x="2000" y="1048"/>
                      <a:pt x="1886" y="1059"/>
                    </a:cubicBezTo>
                    <a:cubicBezTo>
                      <a:pt x="1770" y="1080"/>
                      <a:pt x="1665" y="1101"/>
                      <a:pt x="1551" y="1122"/>
                    </a:cubicBezTo>
                    <a:cubicBezTo>
                      <a:pt x="1498" y="1132"/>
                      <a:pt x="1435" y="1143"/>
                      <a:pt x="1383" y="1153"/>
                    </a:cubicBezTo>
                    <a:cubicBezTo>
                      <a:pt x="1351" y="1164"/>
                      <a:pt x="1330" y="1164"/>
                      <a:pt x="1309" y="1174"/>
                    </a:cubicBezTo>
                    <a:cubicBezTo>
                      <a:pt x="1299" y="1174"/>
                      <a:pt x="1288" y="1174"/>
                      <a:pt x="1278" y="1185"/>
                    </a:cubicBezTo>
                    <a:cubicBezTo>
                      <a:pt x="1267" y="1185"/>
                      <a:pt x="1257" y="1195"/>
                      <a:pt x="1247" y="1206"/>
                    </a:cubicBezTo>
                    <a:cubicBezTo>
                      <a:pt x="1216" y="1226"/>
                      <a:pt x="1205" y="1257"/>
                      <a:pt x="1216" y="1278"/>
                    </a:cubicBezTo>
                    <a:lnTo>
                      <a:pt x="1027" y="1247"/>
                    </a:lnTo>
                    <a:cubicBezTo>
                      <a:pt x="828" y="1206"/>
                      <a:pt x="629" y="1164"/>
                      <a:pt x="430" y="1132"/>
                    </a:cubicBezTo>
                    <a:cubicBezTo>
                      <a:pt x="367" y="1122"/>
                      <a:pt x="294" y="1101"/>
                      <a:pt x="220" y="1090"/>
                    </a:cubicBezTo>
                    <a:cubicBezTo>
                      <a:pt x="192" y="1090"/>
                      <a:pt x="165" y="1085"/>
                      <a:pt x="140" y="1085"/>
                    </a:cubicBezTo>
                    <a:cubicBezTo>
                      <a:pt x="127" y="1085"/>
                      <a:pt x="116" y="1087"/>
                      <a:pt x="106" y="1090"/>
                    </a:cubicBezTo>
                    <a:cubicBezTo>
                      <a:pt x="53" y="1090"/>
                      <a:pt x="11" y="1122"/>
                      <a:pt x="1" y="1174"/>
                    </a:cubicBezTo>
                    <a:cubicBezTo>
                      <a:pt x="1" y="1226"/>
                      <a:pt x="22" y="1268"/>
                      <a:pt x="74" y="1278"/>
                    </a:cubicBezTo>
                    <a:cubicBezTo>
                      <a:pt x="116" y="1299"/>
                      <a:pt x="158" y="1310"/>
                      <a:pt x="210" y="1320"/>
                    </a:cubicBezTo>
                    <a:cubicBezTo>
                      <a:pt x="273" y="1331"/>
                      <a:pt x="346" y="1331"/>
                      <a:pt x="420" y="1341"/>
                    </a:cubicBezTo>
                    <a:cubicBezTo>
                      <a:pt x="576" y="1373"/>
                      <a:pt x="744" y="1404"/>
                      <a:pt x="901" y="1436"/>
                    </a:cubicBezTo>
                    <a:lnTo>
                      <a:pt x="1372" y="1530"/>
                    </a:lnTo>
                    <a:cubicBezTo>
                      <a:pt x="1509" y="1562"/>
                      <a:pt x="1644" y="1593"/>
                      <a:pt x="1791" y="1624"/>
                    </a:cubicBezTo>
                    <a:cubicBezTo>
                      <a:pt x="1917" y="1645"/>
                      <a:pt x="2053" y="1666"/>
                      <a:pt x="2189" y="1687"/>
                    </a:cubicBezTo>
                    <a:cubicBezTo>
                      <a:pt x="2440" y="1739"/>
                      <a:pt x="2702" y="1792"/>
                      <a:pt x="2954" y="1834"/>
                    </a:cubicBezTo>
                    <a:lnTo>
                      <a:pt x="3394" y="1897"/>
                    </a:lnTo>
                    <a:cubicBezTo>
                      <a:pt x="3529" y="1907"/>
                      <a:pt x="3666" y="1928"/>
                      <a:pt x="3801" y="1949"/>
                    </a:cubicBezTo>
                    <a:cubicBezTo>
                      <a:pt x="3948" y="1959"/>
                      <a:pt x="4085" y="1980"/>
                      <a:pt x="4231" y="1990"/>
                    </a:cubicBezTo>
                    <a:cubicBezTo>
                      <a:pt x="4378" y="2011"/>
                      <a:pt x="4524" y="2022"/>
                      <a:pt x="4671" y="2032"/>
                    </a:cubicBezTo>
                    <a:cubicBezTo>
                      <a:pt x="4953" y="2064"/>
                      <a:pt x="5236" y="2085"/>
                      <a:pt x="5519" y="2116"/>
                    </a:cubicBezTo>
                    <a:cubicBezTo>
                      <a:pt x="5665" y="2137"/>
                      <a:pt x="5812" y="2158"/>
                      <a:pt x="5969" y="2169"/>
                    </a:cubicBezTo>
                    <a:cubicBezTo>
                      <a:pt x="6095" y="2190"/>
                      <a:pt x="6221" y="2200"/>
                      <a:pt x="6356" y="2221"/>
                    </a:cubicBezTo>
                    <a:lnTo>
                      <a:pt x="7205" y="2315"/>
                    </a:lnTo>
                    <a:cubicBezTo>
                      <a:pt x="7498" y="2357"/>
                      <a:pt x="7791" y="2388"/>
                      <a:pt x="8085" y="2430"/>
                    </a:cubicBezTo>
                    <a:cubicBezTo>
                      <a:pt x="8388" y="2462"/>
                      <a:pt x="8692" y="2504"/>
                      <a:pt x="8985" y="2546"/>
                    </a:cubicBezTo>
                    <a:lnTo>
                      <a:pt x="9865" y="2671"/>
                    </a:lnTo>
                    <a:cubicBezTo>
                      <a:pt x="10011" y="2692"/>
                      <a:pt x="10147" y="2713"/>
                      <a:pt x="10293" y="2734"/>
                    </a:cubicBezTo>
                    <a:cubicBezTo>
                      <a:pt x="10430" y="2744"/>
                      <a:pt x="10577" y="2765"/>
                      <a:pt x="10712" y="2776"/>
                    </a:cubicBezTo>
                    <a:cubicBezTo>
                      <a:pt x="10995" y="2807"/>
                      <a:pt x="11268" y="2839"/>
                      <a:pt x="11550" y="2860"/>
                    </a:cubicBezTo>
                    <a:cubicBezTo>
                      <a:pt x="11843" y="2891"/>
                      <a:pt x="12126" y="2912"/>
                      <a:pt x="12420" y="2944"/>
                    </a:cubicBezTo>
                    <a:cubicBezTo>
                      <a:pt x="12713" y="2965"/>
                      <a:pt x="13016" y="2996"/>
                      <a:pt x="13309" y="3027"/>
                    </a:cubicBezTo>
                    <a:cubicBezTo>
                      <a:pt x="13623" y="3048"/>
                      <a:pt x="13937" y="3058"/>
                      <a:pt x="14241" y="3069"/>
                    </a:cubicBezTo>
                    <a:cubicBezTo>
                      <a:pt x="14535" y="3079"/>
                      <a:pt x="14817" y="3079"/>
                      <a:pt x="15100" y="3090"/>
                    </a:cubicBezTo>
                    <a:cubicBezTo>
                      <a:pt x="15382" y="3090"/>
                      <a:pt x="15666" y="3100"/>
                      <a:pt x="15948" y="3100"/>
                    </a:cubicBezTo>
                    <a:cubicBezTo>
                      <a:pt x="16231" y="3100"/>
                      <a:pt x="16513" y="3090"/>
                      <a:pt x="16806" y="3090"/>
                    </a:cubicBezTo>
                    <a:cubicBezTo>
                      <a:pt x="17100" y="3079"/>
                      <a:pt x="17393" y="3069"/>
                      <a:pt x="17686" y="3048"/>
                    </a:cubicBezTo>
                    <a:cubicBezTo>
                      <a:pt x="17979" y="3027"/>
                      <a:pt x="18283" y="2996"/>
                      <a:pt x="18576" y="2954"/>
                    </a:cubicBezTo>
                    <a:cubicBezTo>
                      <a:pt x="18660" y="2944"/>
                      <a:pt x="18754" y="2923"/>
                      <a:pt x="18849" y="2912"/>
                    </a:cubicBezTo>
                    <a:lnTo>
                      <a:pt x="18891" y="2912"/>
                    </a:lnTo>
                    <a:cubicBezTo>
                      <a:pt x="18901" y="2912"/>
                      <a:pt x="18912" y="2902"/>
                      <a:pt x="18912" y="2902"/>
                    </a:cubicBezTo>
                    <a:cubicBezTo>
                      <a:pt x="18974" y="2891"/>
                      <a:pt x="19026" y="2881"/>
                      <a:pt x="19089" y="2870"/>
                    </a:cubicBezTo>
                    <a:cubicBezTo>
                      <a:pt x="19089" y="2891"/>
                      <a:pt x="19110" y="2902"/>
                      <a:pt x="19131" y="2902"/>
                    </a:cubicBezTo>
                    <a:cubicBezTo>
                      <a:pt x="19152" y="2902"/>
                      <a:pt x="19173" y="2881"/>
                      <a:pt x="19173" y="2860"/>
                    </a:cubicBezTo>
                    <a:cubicBezTo>
                      <a:pt x="19257" y="2839"/>
                      <a:pt x="19330" y="2828"/>
                      <a:pt x="19414" y="2818"/>
                    </a:cubicBezTo>
                    <a:cubicBezTo>
                      <a:pt x="19707" y="2765"/>
                      <a:pt x="20001" y="2713"/>
                      <a:pt x="20294" y="2651"/>
                    </a:cubicBezTo>
                    <a:cubicBezTo>
                      <a:pt x="20576" y="2588"/>
                      <a:pt x="20869" y="2535"/>
                      <a:pt x="21162" y="2472"/>
                    </a:cubicBezTo>
                    <a:cubicBezTo>
                      <a:pt x="21435" y="2409"/>
                      <a:pt x="21707" y="2357"/>
                      <a:pt x="21979" y="2284"/>
                    </a:cubicBezTo>
                    <a:lnTo>
                      <a:pt x="21979" y="2284"/>
                    </a:lnTo>
                    <a:cubicBezTo>
                      <a:pt x="21979" y="2284"/>
                      <a:pt x="21979" y="2291"/>
                      <a:pt x="21974" y="2294"/>
                    </a:cubicBezTo>
                    <a:lnTo>
                      <a:pt x="21974" y="2294"/>
                    </a:lnTo>
                    <a:cubicBezTo>
                      <a:pt x="22023" y="2283"/>
                      <a:pt x="22064" y="2273"/>
                      <a:pt x="22105" y="2253"/>
                    </a:cubicBezTo>
                    <a:lnTo>
                      <a:pt x="22105" y="2253"/>
                    </a:lnTo>
                    <a:cubicBezTo>
                      <a:pt x="22105" y="2255"/>
                      <a:pt x="22105" y="2257"/>
                      <a:pt x="22105" y="2258"/>
                    </a:cubicBezTo>
                    <a:lnTo>
                      <a:pt x="22105" y="2258"/>
                    </a:lnTo>
                    <a:cubicBezTo>
                      <a:pt x="22119" y="2253"/>
                      <a:pt x="22129" y="2253"/>
                      <a:pt x="22147" y="2253"/>
                    </a:cubicBezTo>
                    <a:lnTo>
                      <a:pt x="22137" y="2253"/>
                    </a:lnTo>
                    <a:cubicBezTo>
                      <a:pt x="22545" y="2148"/>
                      <a:pt x="22953" y="2032"/>
                      <a:pt x="23351" y="1907"/>
                    </a:cubicBezTo>
                    <a:cubicBezTo>
                      <a:pt x="23550" y="1855"/>
                      <a:pt x="23738" y="1781"/>
                      <a:pt x="23938" y="1718"/>
                    </a:cubicBezTo>
                    <a:cubicBezTo>
                      <a:pt x="24136" y="1655"/>
                      <a:pt x="24336" y="1593"/>
                      <a:pt x="24534" y="1520"/>
                    </a:cubicBezTo>
                    <a:cubicBezTo>
                      <a:pt x="24796" y="1425"/>
                      <a:pt x="25058" y="1331"/>
                      <a:pt x="25309" y="1216"/>
                    </a:cubicBezTo>
                    <a:cubicBezTo>
                      <a:pt x="25581" y="1111"/>
                      <a:pt x="25853" y="985"/>
                      <a:pt x="26116" y="860"/>
                    </a:cubicBezTo>
                    <a:cubicBezTo>
                      <a:pt x="26251" y="808"/>
                      <a:pt x="26377" y="745"/>
                      <a:pt x="26513" y="682"/>
                    </a:cubicBezTo>
                    <a:cubicBezTo>
                      <a:pt x="26649" y="608"/>
                      <a:pt x="26786" y="545"/>
                      <a:pt x="26921" y="473"/>
                    </a:cubicBezTo>
                    <a:cubicBezTo>
                      <a:pt x="27047" y="420"/>
                      <a:pt x="27173" y="357"/>
                      <a:pt x="27298" y="305"/>
                    </a:cubicBezTo>
                    <a:cubicBezTo>
                      <a:pt x="27424" y="252"/>
                      <a:pt x="27550" y="189"/>
                      <a:pt x="27686" y="137"/>
                    </a:cubicBezTo>
                    <a:lnTo>
                      <a:pt x="27675" y="137"/>
                    </a:lnTo>
                    <a:cubicBezTo>
                      <a:pt x="27686" y="137"/>
                      <a:pt x="27696" y="137"/>
                      <a:pt x="27707" y="127"/>
                    </a:cubicBezTo>
                    <a:cubicBezTo>
                      <a:pt x="27718" y="134"/>
                      <a:pt x="27731" y="138"/>
                      <a:pt x="27743" y="138"/>
                    </a:cubicBezTo>
                    <a:cubicBezTo>
                      <a:pt x="27764" y="138"/>
                      <a:pt x="27784" y="126"/>
                      <a:pt x="27791" y="106"/>
                    </a:cubicBezTo>
                    <a:cubicBezTo>
                      <a:pt x="27801" y="96"/>
                      <a:pt x="27812" y="85"/>
                      <a:pt x="27812" y="64"/>
                    </a:cubicBezTo>
                    <a:cubicBezTo>
                      <a:pt x="27801" y="43"/>
                      <a:pt x="27791" y="33"/>
                      <a:pt x="27770" y="22"/>
                    </a:cubicBezTo>
                    <a:cubicBezTo>
                      <a:pt x="27759" y="12"/>
                      <a:pt x="27749" y="12"/>
                      <a:pt x="27728" y="12"/>
                    </a:cubicBezTo>
                    <a:lnTo>
                      <a:pt x="27633" y="43"/>
                    </a:lnTo>
                    <a:cubicBezTo>
                      <a:pt x="27582" y="64"/>
                      <a:pt x="27519" y="85"/>
                      <a:pt x="27466" y="106"/>
                    </a:cubicBezTo>
                    <a:cubicBezTo>
                      <a:pt x="27351" y="148"/>
                      <a:pt x="27236" y="200"/>
                      <a:pt x="27121" y="242"/>
                    </a:cubicBezTo>
                    <a:cubicBezTo>
                      <a:pt x="27089" y="263"/>
                      <a:pt x="27047" y="273"/>
                      <a:pt x="27016" y="294"/>
                    </a:cubicBezTo>
                    <a:cubicBezTo>
                      <a:pt x="27005" y="284"/>
                      <a:pt x="26984" y="284"/>
                      <a:pt x="26974" y="284"/>
                    </a:cubicBezTo>
                    <a:cubicBezTo>
                      <a:pt x="26921" y="273"/>
                      <a:pt x="26870" y="273"/>
                      <a:pt x="26828" y="273"/>
                    </a:cubicBezTo>
                    <a:cubicBezTo>
                      <a:pt x="26754" y="263"/>
                      <a:pt x="26691" y="263"/>
                      <a:pt x="26628" y="263"/>
                    </a:cubicBezTo>
                    <a:cubicBezTo>
                      <a:pt x="26493" y="252"/>
                      <a:pt x="26356" y="252"/>
                      <a:pt x="26230" y="252"/>
                    </a:cubicBezTo>
                    <a:cubicBezTo>
                      <a:pt x="26137" y="242"/>
                      <a:pt x="26042" y="242"/>
                      <a:pt x="25958" y="231"/>
                    </a:cubicBezTo>
                    <a:cubicBezTo>
                      <a:pt x="25686" y="221"/>
                      <a:pt x="25414" y="200"/>
                      <a:pt x="25152" y="179"/>
                    </a:cubicBezTo>
                    <a:lnTo>
                      <a:pt x="24336" y="148"/>
                    </a:lnTo>
                    <a:cubicBezTo>
                      <a:pt x="24063" y="137"/>
                      <a:pt x="23791" y="117"/>
                      <a:pt x="23529" y="106"/>
                    </a:cubicBezTo>
                    <a:cubicBezTo>
                      <a:pt x="23257" y="96"/>
                      <a:pt x="22974" y="75"/>
                      <a:pt x="22702" y="64"/>
                    </a:cubicBezTo>
                    <a:cubicBezTo>
                      <a:pt x="22440" y="54"/>
                      <a:pt x="22168" y="43"/>
                      <a:pt x="21906" y="22"/>
                    </a:cubicBezTo>
                    <a:cubicBezTo>
                      <a:pt x="21644" y="12"/>
                      <a:pt x="21383" y="12"/>
                      <a:pt x="2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873900" y="310325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45"/>
            <p:cNvGrpSpPr/>
            <p:nvPr/>
          </p:nvGrpSpPr>
          <p:grpSpPr>
            <a:xfrm>
              <a:off x="855600" y="914913"/>
              <a:ext cx="356000" cy="287825"/>
              <a:chOff x="855600" y="914913"/>
              <a:chExt cx="356000" cy="287825"/>
            </a:xfrm>
          </p:grpSpPr>
          <p:sp>
            <p:nvSpPr>
              <p:cNvPr id="1153" name="Google Shape;1153;p45"/>
              <p:cNvSpPr/>
              <p:nvPr/>
            </p:nvSpPr>
            <p:spPr>
              <a:xfrm>
                <a:off x="914875" y="1124738"/>
                <a:ext cx="153100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3120" extrusionOk="0">
                    <a:moveTo>
                      <a:pt x="5626" y="533"/>
                    </a:moveTo>
                    <a:cubicBezTo>
                      <a:pt x="5621" y="534"/>
                      <a:pt x="5616" y="535"/>
                      <a:pt x="5611" y="537"/>
                    </a:cubicBezTo>
                    <a:cubicBezTo>
                      <a:pt x="5619" y="537"/>
                      <a:pt x="5622" y="537"/>
                      <a:pt x="5626" y="533"/>
                    </a:cubicBezTo>
                    <a:close/>
                    <a:moveTo>
                      <a:pt x="2405" y="1739"/>
                    </a:moveTo>
                    <a:cubicBezTo>
                      <a:pt x="2405" y="1739"/>
                      <a:pt x="2397" y="1739"/>
                      <a:pt x="2395" y="1746"/>
                    </a:cubicBezTo>
                    <a:lnTo>
                      <a:pt x="2395" y="1746"/>
                    </a:lnTo>
                    <a:cubicBezTo>
                      <a:pt x="2398" y="1744"/>
                      <a:pt x="2401" y="1741"/>
                      <a:pt x="2405" y="1739"/>
                    </a:cubicBezTo>
                    <a:close/>
                    <a:moveTo>
                      <a:pt x="5032" y="236"/>
                    </a:moveTo>
                    <a:cubicBezTo>
                      <a:pt x="5200" y="247"/>
                      <a:pt x="5366" y="258"/>
                      <a:pt x="5544" y="269"/>
                    </a:cubicBezTo>
                    <a:cubicBezTo>
                      <a:pt x="5511" y="280"/>
                      <a:pt x="5489" y="292"/>
                      <a:pt x="5455" y="292"/>
                    </a:cubicBezTo>
                    <a:cubicBezTo>
                      <a:pt x="5400" y="314"/>
                      <a:pt x="5333" y="325"/>
                      <a:pt x="5267" y="347"/>
                    </a:cubicBezTo>
                    <a:cubicBezTo>
                      <a:pt x="5144" y="381"/>
                      <a:pt x="5022" y="425"/>
                      <a:pt x="4899" y="470"/>
                    </a:cubicBezTo>
                    <a:cubicBezTo>
                      <a:pt x="4777" y="514"/>
                      <a:pt x="4654" y="559"/>
                      <a:pt x="4532" y="614"/>
                    </a:cubicBezTo>
                    <a:cubicBezTo>
                      <a:pt x="4409" y="659"/>
                      <a:pt x="4297" y="715"/>
                      <a:pt x="4186" y="770"/>
                    </a:cubicBezTo>
                    <a:cubicBezTo>
                      <a:pt x="4064" y="826"/>
                      <a:pt x="3941" y="881"/>
                      <a:pt x="3819" y="948"/>
                    </a:cubicBezTo>
                    <a:cubicBezTo>
                      <a:pt x="3696" y="1004"/>
                      <a:pt x="3574" y="1059"/>
                      <a:pt x="3463" y="1116"/>
                    </a:cubicBezTo>
                    <a:cubicBezTo>
                      <a:pt x="3229" y="1249"/>
                      <a:pt x="2995" y="1393"/>
                      <a:pt x="2761" y="1527"/>
                    </a:cubicBezTo>
                    <a:cubicBezTo>
                      <a:pt x="2664" y="1592"/>
                      <a:pt x="2567" y="1646"/>
                      <a:pt x="2470" y="1700"/>
                    </a:cubicBezTo>
                    <a:lnTo>
                      <a:pt x="2470" y="1700"/>
                    </a:lnTo>
                    <a:cubicBezTo>
                      <a:pt x="2471" y="1698"/>
                      <a:pt x="2472" y="1697"/>
                      <a:pt x="2472" y="1694"/>
                    </a:cubicBezTo>
                    <a:lnTo>
                      <a:pt x="2472" y="1694"/>
                    </a:lnTo>
                    <a:cubicBezTo>
                      <a:pt x="2449" y="1717"/>
                      <a:pt x="2416" y="1727"/>
                      <a:pt x="2394" y="1750"/>
                    </a:cubicBezTo>
                    <a:cubicBezTo>
                      <a:pt x="2394" y="1748"/>
                      <a:pt x="2394" y="1747"/>
                      <a:pt x="2395" y="1746"/>
                    </a:cubicBezTo>
                    <a:lnTo>
                      <a:pt x="2395" y="1746"/>
                    </a:lnTo>
                    <a:cubicBezTo>
                      <a:pt x="2365" y="1766"/>
                      <a:pt x="2335" y="1785"/>
                      <a:pt x="2305" y="1794"/>
                    </a:cubicBezTo>
                    <a:cubicBezTo>
                      <a:pt x="2182" y="1873"/>
                      <a:pt x="2071" y="1939"/>
                      <a:pt x="1949" y="2017"/>
                    </a:cubicBezTo>
                    <a:cubicBezTo>
                      <a:pt x="1837" y="2084"/>
                      <a:pt x="1726" y="2162"/>
                      <a:pt x="1615" y="2229"/>
                    </a:cubicBezTo>
                    <a:cubicBezTo>
                      <a:pt x="1503" y="2306"/>
                      <a:pt x="1381" y="2385"/>
                      <a:pt x="1269" y="2462"/>
                    </a:cubicBezTo>
                    <a:cubicBezTo>
                      <a:pt x="1158" y="2529"/>
                      <a:pt x="1058" y="2596"/>
                      <a:pt x="947" y="2663"/>
                    </a:cubicBezTo>
                    <a:cubicBezTo>
                      <a:pt x="902" y="2685"/>
                      <a:pt x="858" y="2707"/>
                      <a:pt x="802" y="2729"/>
                    </a:cubicBezTo>
                    <a:cubicBezTo>
                      <a:pt x="757" y="2752"/>
                      <a:pt x="702" y="2774"/>
                      <a:pt x="657" y="2786"/>
                    </a:cubicBezTo>
                    <a:cubicBezTo>
                      <a:pt x="635" y="2796"/>
                      <a:pt x="613" y="2796"/>
                      <a:pt x="591" y="2796"/>
                    </a:cubicBezTo>
                    <a:cubicBezTo>
                      <a:pt x="579" y="2796"/>
                      <a:pt x="557" y="2796"/>
                      <a:pt x="534" y="2808"/>
                    </a:cubicBezTo>
                    <a:cubicBezTo>
                      <a:pt x="524" y="2808"/>
                      <a:pt x="501" y="2796"/>
                      <a:pt x="490" y="2796"/>
                    </a:cubicBezTo>
                    <a:lnTo>
                      <a:pt x="457" y="2796"/>
                    </a:lnTo>
                    <a:cubicBezTo>
                      <a:pt x="457" y="2796"/>
                      <a:pt x="445" y="2786"/>
                      <a:pt x="435" y="2786"/>
                    </a:cubicBezTo>
                    <a:cubicBezTo>
                      <a:pt x="423" y="2786"/>
                      <a:pt x="423" y="2774"/>
                      <a:pt x="412" y="2774"/>
                    </a:cubicBezTo>
                    <a:cubicBezTo>
                      <a:pt x="412" y="2774"/>
                      <a:pt x="401" y="2774"/>
                      <a:pt x="401" y="2763"/>
                    </a:cubicBezTo>
                    <a:lnTo>
                      <a:pt x="401" y="2752"/>
                    </a:lnTo>
                    <a:cubicBezTo>
                      <a:pt x="401" y="2752"/>
                      <a:pt x="390" y="2752"/>
                      <a:pt x="390" y="2741"/>
                    </a:cubicBezTo>
                    <a:lnTo>
                      <a:pt x="390" y="2707"/>
                    </a:lnTo>
                    <a:cubicBezTo>
                      <a:pt x="379" y="2685"/>
                      <a:pt x="379" y="2663"/>
                      <a:pt x="379" y="2640"/>
                    </a:cubicBezTo>
                    <a:lnTo>
                      <a:pt x="379" y="2585"/>
                    </a:lnTo>
                    <a:cubicBezTo>
                      <a:pt x="390" y="2541"/>
                      <a:pt x="401" y="2507"/>
                      <a:pt x="412" y="2474"/>
                    </a:cubicBezTo>
                    <a:cubicBezTo>
                      <a:pt x="412" y="2440"/>
                      <a:pt x="423" y="2407"/>
                      <a:pt x="435" y="2385"/>
                    </a:cubicBezTo>
                    <a:cubicBezTo>
                      <a:pt x="457" y="2329"/>
                      <a:pt x="479" y="2284"/>
                      <a:pt x="512" y="2229"/>
                    </a:cubicBezTo>
                    <a:cubicBezTo>
                      <a:pt x="546" y="2184"/>
                      <a:pt x="579" y="2128"/>
                      <a:pt x="613" y="2084"/>
                    </a:cubicBezTo>
                    <a:cubicBezTo>
                      <a:pt x="735" y="1917"/>
                      <a:pt x="891" y="1772"/>
                      <a:pt x="1036" y="1616"/>
                    </a:cubicBezTo>
                    <a:cubicBezTo>
                      <a:pt x="1069" y="1594"/>
                      <a:pt x="1091" y="1561"/>
                      <a:pt x="1125" y="1539"/>
                    </a:cubicBezTo>
                    <a:cubicBezTo>
                      <a:pt x="1158" y="1505"/>
                      <a:pt x="1180" y="1482"/>
                      <a:pt x="1214" y="1460"/>
                    </a:cubicBezTo>
                    <a:cubicBezTo>
                      <a:pt x="1348" y="1371"/>
                      <a:pt x="1481" y="1282"/>
                      <a:pt x="1615" y="1205"/>
                    </a:cubicBezTo>
                    <a:cubicBezTo>
                      <a:pt x="1682" y="1160"/>
                      <a:pt x="1748" y="1126"/>
                      <a:pt x="1815" y="1093"/>
                    </a:cubicBezTo>
                    <a:cubicBezTo>
                      <a:pt x="1893" y="1049"/>
                      <a:pt x="1971" y="1015"/>
                      <a:pt x="2049" y="982"/>
                    </a:cubicBezTo>
                    <a:cubicBezTo>
                      <a:pt x="2261" y="893"/>
                      <a:pt x="2483" y="814"/>
                      <a:pt x="2706" y="737"/>
                    </a:cubicBezTo>
                    <a:cubicBezTo>
                      <a:pt x="2929" y="648"/>
                      <a:pt x="3140" y="581"/>
                      <a:pt x="3374" y="525"/>
                    </a:cubicBezTo>
                    <a:lnTo>
                      <a:pt x="3362" y="525"/>
                    </a:lnTo>
                    <a:cubicBezTo>
                      <a:pt x="3396" y="514"/>
                      <a:pt x="3418" y="503"/>
                      <a:pt x="3441" y="503"/>
                    </a:cubicBezTo>
                    <a:cubicBezTo>
                      <a:pt x="3775" y="414"/>
                      <a:pt x="4109" y="336"/>
                      <a:pt x="4453" y="280"/>
                    </a:cubicBezTo>
                    <a:cubicBezTo>
                      <a:pt x="4554" y="269"/>
                      <a:pt x="4643" y="258"/>
                      <a:pt x="4743" y="247"/>
                    </a:cubicBezTo>
                    <a:cubicBezTo>
                      <a:pt x="4832" y="247"/>
                      <a:pt x="4933" y="236"/>
                      <a:pt x="5032" y="236"/>
                    </a:cubicBezTo>
                    <a:close/>
                    <a:moveTo>
                      <a:pt x="4910" y="1"/>
                    </a:moveTo>
                    <a:cubicBezTo>
                      <a:pt x="4824" y="1"/>
                      <a:pt x="4738" y="4"/>
                      <a:pt x="4654" y="13"/>
                    </a:cubicBezTo>
                    <a:cubicBezTo>
                      <a:pt x="4376" y="24"/>
                      <a:pt x="4109" y="80"/>
                      <a:pt x="3841" y="136"/>
                    </a:cubicBezTo>
                    <a:cubicBezTo>
                      <a:pt x="3574" y="191"/>
                      <a:pt x="3307" y="258"/>
                      <a:pt x="3051" y="325"/>
                    </a:cubicBezTo>
                    <a:cubicBezTo>
                      <a:pt x="2783" y="403"/>
                      <a:pt x="2538" y="492"/>
                      <a:pt x="2283" y="592"/>
                    </a:cubicBezTo>
                    <a:cubicBezTo>
                      <a:pt x="2160" y="636"/>
                      <a:pt x="2049" y="670"/>
                      <a:pt x="1927" y="725"/>
                    </a:cubicBezTo>
                    <a:cubicBezTo>
                      <a:pt x="1804" y="770"/>
                      <a:pt x="1670" y="837"/>
                      <a:pt x="1559" y="904"/>
                    </a:cubicBezTo>
                    <a:cubicBezTo>
                      <a:pt x="1314" y="1037"/>
                      <a:pt x="1058" y="1182"/>
                      <a:pt x="858" y="1371"/>
                    </a:cubicBezTo>
                    <a:cubicBezTo>
                      <a:pt x="746" y="1460"/>
                      <a:pt x="646" y="1572"/>
                      <a:pt x="557" y="1672"/>
                    </a:cubicBezTo>
                    <a:cubicBezTo>
                      <a:pt x="468" y="1761"/>
                      <a:pt x="379" y="1861"/>
                      <a:pt x="312" y="1962"/>
                    </a:cubicBezTo>
                    <a:cubicBezTo>
                      <a:pt x="145" y="2207"/>
                      <a:pt x="0" y="2507"/>
                      <a:pt x="78" y="2808"/>
                    </a:cubicBezTo>
                    <a:cubicBezTo>
                      <a:pt x="101" y="2897"/>
                      <a:pt x="145" y="2964"/>
                      <a:pt x="200" y="3019"/>
                    </a:cubicBezTo>
                    <a:cubicBezTo>
                      <a:pt x="234" y="3041"/>
                      <a:pt x="267" y="3063"/>
                      <a:pt x="312" y="3075"/>
                    </a:cubicBezTo>
                    <a:cubicBezTo>
                      <a:pt x="346" y="3097"/>
                      <a:pt x="390" y="3108"/>
                      <a:pt x="435" y="3120"/>
                    </a:cubicBezTo>
                    <a:lnTo>
                      <a:pt x="546" y="3120"/>
                    </a:lnTo>
                    <a:cubicBezTo>
                      <a:pt x="601" y="3120"/>
                      <a:pt x="657" y="3120"/>
                      <a:pt x="702" y="3108"/>
                    </a:cubicBezTo>
                    <a:cubicBezTo>
                      <a:pt x="746" y="3097"/>
                      <a:pt x="779" y="3086"/>
                      <a:pt x="813" y="3075"/>
                    </a:cubicBezTo>
                    <a:cubicBezTo>
                      <a:pt x="947" y="3030"/>
                      <a:pt x="1069" y="2964"/>
                      <a:pt x="1192" y="2885"/>
                    </a:cubicBezTo>
                    <a:cubicBezTo>
                      <a:pt x="1303" y="2818"/>
                      <a:pt x="1414" y="2741"/>
                      <a:pt x="1526" y="2674"/>
                    </a:cubicBezTo>
                    <a:cubicBezTo>
                      <a:pt x="1648" y="2596"/>
                      <a:pt x="1759" y="2518"/>
                      <a:pt x="1882" y="2440"/>
                    </a:cubicBezTo>
                    <a:cubicBezTo>
                      <a:pt x="1993" y="2362"/>
                      <a:pt x="2105" y="2296"/>
                      <a:pt x="2216" y="2217"/>
                    </a:cubicBezTo>
                    <a:cubicBezTo>
                      <a:pt x="2327" y="2150"/>
                      <a:pt x="2449" y="2073"/>
                      <a:pt x="2561" y="2006"/>
                    </a:cubicBezTo>
                    <a:cubicBezTo>
                      <a:pt x="2706" y="1917"/>
                      <a:pt x="2862" y="1839"/>
                      <a:pt x="3018" y="1750"/>
                    </a:cubicBezTo>
                    <a:cubicBezTo>
                      <a:pt x="3162" y="1661"/>
                      <a:pt x="3295" y="1572"/>
                      <a:pt x="3441" y="1482"/>
                    </a:cubicBezTo>
                    <a:cubicBezTo>
                      <a:pt x="3451" y="1482"/>
                      <a:pt x="3463" y="1482"/>
                      <a:pt x="3463" y="1472"/>
                    </a:cubicBezTo>
                    <a:cubicBezTo>
                      <a:pt x="3474" y="1472"/>
                      <a:pt x="3485" y="1460"/>
                      <a:pt x="3496" y="1460"/>
                    </a:cubicBezTo>
                    <a:lnTo>
                      <a:pt x="3485" y="1460"/>
                    </a:lnTo>
                    <a:cubicBezTo>
                      <a:pt x="3585" y="1405"/>
                      <a:pt x="3696" y="1349"/>
                      <a:pt x="3808" y="1294"/>
                    </a:cubicBezTo>
                    <a:cubicBezTo>
                      <a:pt x="3919" y="1249"/>
                      <a:pt x="4030" y="1193"/>
                      <a:pt x="4142" y="1138"/>
                    </a:cubicBezTo>
                    <a:cubicBezTo>
                      <a:pt x="4354" y="1037"/>
                      <a:pt x="4554" y="937"/>
                      <a:pt x="4777" y="837"/>
                    </a:cubicBezTo>
                    <a:cubicBezTo>
                      <a:pt x="4899" y="792"/>
                      <a:pt x="5022" y="748"/>
                      <a:pt x="5144" y="692"/>
                    </a:cubicBezTo>
                    <a:cubicBezTo>
                      <a:pt x="5267" y="636"/>
                      <a:pt x="5389" y="603"/>
                      <a:pt x="5511" y="559"/>
                    </a:cubicBezTo>
                    <a:cubicBezTo>
                      <a:pt x="5556" y="547"/>
                      <a:pt x="5589" y="537"/>
                      <a:pt x="5633" y="525"/>
                    </a:cubicBezTo>
                    <a:lnTo>
                      <a:pt x="5633" y="525"/>
                    </a:lnTo>
                    <a:cubicBezTo>
                      <a:pt x="5630" y="529"/>
                      <a:pt x="5628" y="531"/>
                      <a:pt x="5626" y="533"/>
                    </a:cubicBezTo>
                    <a:lnTo>
                      <a:pt x="5626" y="533"/>
                    </a:lnTo>
                    <a:cubicBezTo>
                      <a:pt x="5755" y="500"/>
                      <a:pt x="5883" y="468"/>
                      <a:pt x="6012" y="425"/>
                    </a:cubicBezTo>
                    <a:cubicBezTo>
                      <a:pt x="6057" y="414"/>
                      <a:pt x="6090" y="358"/>
                      <a:pt x="6090" y="302"/>
                    </a:cubicBezTo>
                    <a:cubicBezTo>
                      <a:pt x="6101" y="292"/>
                      <a:pt x="6113" y="269"/>
                      <a:pt x="6113" y="247"/>
                    </a:cubicBezTo>
                    <a:cubicBezTo>
                      <a:pt x="6123" y="203"/>
                      <a:pt x="6079" y="146"/>
                      <a:pt x="6024" y="146"/>
                    </a:cubicBezTo>
                    <a:lnTo>
                      <a:pt x="5979" y="146"/>
                    </a:lnTo>
                    <a:cubicBezTo>
                      <a:pt x="5935" y="136"/>
                      <a:pt x="5890" y="114"/>
                      <a:pt x="5845" y="102"/>
                    </a:cubicBezTo>
                    <a:lnTo>
                      <a:pt x="5678" y="69"/>
                    </a:lnTo>
                    <a:cubicBezTo>
                      <a:pt x="5556" y="47"/>
                      <a:pt x="5445" y="35"/>
                      <a:pt x="5333" y="24"/>
                    </a:cubicBezTo>
                    <a:cubicBezTo>
                      <a:pt x="5195" y="11"/>
                      <a:pt x="5052" y="1"/>
                      <a:pt x="4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855600" y="1033188"/>
                <a:ext cx="2769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1078" h="3096" extrusionOk="0">
                    <a:moveTo>
                      <a:pt x="5233" y="313"/>
                    </a:moveTo>
                    <a:cubicBezTo>
                      <a:pt x="5310" y="313"/>
                      <a:pt x="5399" y="324"/>
                      <a:pt x="5488" y="324"/>
                    </a:cubicBezTo>
                    <a:cubicBezTo>
                      <a:pt x="5756" y="335"/>
                      <a:pt x="6023" y="357"/>
                      <a:pt x="6279" y="379"/>
                    </a:cubicBezTo>
                    <a:cubicBezTo>
                      <a:pt x="6557" y="402"/>
                      <a:pt x="6836" y="424"/>
                      <a:pt x="7114" y="458"/>
                    </a:cubicBezTo>
                    <a:cubicBezTo>
                      <a:pt x="7158" y="468"/>
                      <a:pt x="7203" y="468"/>
                      <a:pt x="7247" y="480"/>
                    </a:cubicBezTo>
                    <a:lnTo>
                      <a:pt x="7259" y="480"/>
                    </a:lnTo>
                    <a:cubicBezTo>
                      <a:pt x="7292" y="480"/>
                      <a:pt x="7336" y="491"/>
                      <a:pt x="7381" y="491"/>
                    </a:cubicBezTo>
                    <a:cubicBezTo>
                      <a:pt x="7648" y="535"/>
                      <a:pt x="7905" y="569"/>
                      <a:pt x="8172" y="624"/>
                    </a:cubicBezTo>
                    <a:cubicBezTo>
                      <a:pt x="8316" y="647"/>
                      <a:pt x="8450" y="669"/>
                      <a:pt x="8595" y="703"/>
                    </a:cubicBezTo>
                    <a:cubicBezTo>
                      <a:pt x="8662" y="725"/>
                      <a:pt x="8729" y="736"/>
                      <a:pt x="8806" y="758"/>
                    </a:cubicBezTo>
                    <a:cubicBezTo>
                      <a:pt x="8862" y="770"/>
                      <a:pt x="8929" y="792"/>
                      <a:pt x="8984" y="802"/>
                    </a:cubicBezTo>
                    <a:cubicBezTo>
                      <a:pt x="9174" y="859"/>
                      <a:pt x="9363" y="914"/>
                      <a:pt x="9552" y="981"/>
                    </a:cubicBezTo>
                    <a:cubicBezTo>
                      <a:pt x="9741" y="1059"/>
                      <a:pt x="9942" y="1126"/>
                      <a:pt x="10131" y="1203"/>
                    </a:cubicBezTo>
                    <a:cubicBezTo>
                      <a:pt x="10198" y="1237"/>
                      <a:pt x="10265" y="1259"/>
                      <a:pt x="10332" y="1292"/>
                    </a:cubicBezTo>
                    <a:lnTo>
                      <a:pt x="10532" y="1393"/>
                    </a:lnTo>
                    <a:lnTo>
                      <a:pt x="10310" y="1393"/>
                    </a:lnTo>
                    <a:cubicBezTo>
                      <a:pt x="10131" y="1393"/>
                      <a:pt x="9953" y="1393"/>
                      <a:pt x="9786" y="1404"/>
                    </a:cubicBezTo>
                    <a:cubicBezTo>
                      <a:pt x="9508" y="1415"/>
                      <a:pt x="9241" y="1426"/>
                      <a:pt x="8974" y="1438"/>
                    </a:cubicBezTo>
                    <a:cubicBezTo>
                      <a:pt x="8706" y="1448"/>
                      <a:pt x="8439" y="1470"/>
                      <a:pt x="8172" y="1504"/>
                    </a:cubicBezTo>
                    <a:cubicBezTo>
                      <a:pt x="7893" y="1537"/>
                      <a:pt x="7615" y="1560"/>
                      <a:pt x="7336" y="1604"/>
                    </a:cubicBezTo>
                    <a:cubicBezTo>
                      <a:pt x="7059" y="1649"/>
                      <a:pt x="6780" y="1705"/>
                      <a:pt x="6502" y="1749"/>
                    </a:cubicBezTo>
                    <a:cubicBezTo>
                      <a:pt x="5956" y="1849"/>
                      <a:pt x="5411" y="1938"/>
                      <a:pt x="4876" y="2049"/>
                    </a:cubicBezTo>
                    <a:cubicBezTo>
                      <a:pt x="4609" y="2094"/>
                      <a:pt x="4342" y="2150"/>
                      <a:pt x="4075" y="2205"/>
                    </a:cubicBezTo>
                    <a:cubicBezTo>
                      <a:pt x="3796" y="2261"/>
                      <a:pt x="3518" y="2328"/>
                      <a:pt x="3239" y="2383"/>
                    </a:cubicBezTo>
                    <a:cubicBezTo>
                      <a:pt x="2972" y="2450"/>
                      <a:pt x="2705" y="2506"/>
                      <a:pt x="2438" y="2562"/>
                    </a:cubicBezTo>
                    <a:cubicBezTo>
                      <a:pt x="2304" y="2584"/>
                      <a:pt x="2171" y="2618"/>
                      <a:pt x="2026" y="2651"/>
                    </a:cubicBezTo>
                    <a:cubicBezTo>
                      <a:pt x="1903" y="2673"/>
                      <a:pt x="1770" y="2695"/>
                      <a:pt x="1636" y="2717"/>
                    </a:cubicBezTo>
                    <a:cubicBezTo>
                      <a:pt x="1592" y="2717"/>
                      <a:pt x="1536" y="2717"/>
                      <a:pt x="1492" y="2729"/>
                    </a:cubicBezTo>
                    <a:lnTo>
                      <a:pt x="1180" y="2729"/>
                    </a:lnTo>
                    <a:cubicBezTo>
                      <a:pt x="1124" y="2729"/>
                      <a:pt x="1057" y="2717"/>
                      <a:pt x="990" y="2717"/>
                    </a:cubicBezTo>
                    <a:cubicBezTo>
                      <a:pt x="924" y="2695"/>
                      <a:pt x="846" y="2684"/>
                      <a:pt x="779" y="2673"/>
                    </a:cubicBezTo>
                    <a:cubicBezTo>
                      <a:pt x="735" y="2662"/>
                      <a:pt x="701" y="2651"/>
                      <a:pt x="668" y="2628"/>
                    </a:cubicBezTo>
                    <a:cubicBezTo>
                      <a:pt x="646" y="2628"/>
                      <a:pt x="624" y="2618"/>
                      <a:pt x="601" y="2606"/>
                    </a:cubicBezTo>
                    <a:cubicBezTo>
                      <a:pt x="590" y="2595"/>
                      <a:pt x="567" y="2584"/>
                      <a:pt x="557" y="2573"/>
                    </a:cubicBezTo>
                    <a:lnTo>
                      <a:pt x="523" y="2539"/>
                    </a:lnTo>
                    <a:lnTo>
                      <a:pt x="490" y="2506"/>
                    </a:lnTo>
                    <a:cubicBezTo>
                      <a:pt x="478" y="2495"/>
                      <a:pt x="468" y="2472"/>
                      <a:pt x="456" y="2462"/>
                    </a:cubicBezTo>
                    <a:cubicBezTo>
                      <a:pt x="456" y="2450"/>
                      <a:pt x="445" y="2440"/>
                      <a:pt x="434" y="2417"/>
                    </a:cubicBezTo>
                    <a:cubicBezTo>
                      <a:pt x="434" y="2406"/>
                      <a:pt x="423" y="2383"/>
                      <a:pt x="423" y="2361"/>
                    </a:cubicBezTo>
                    <a:cubicBezTo>
                      <a:pt x="412" y="2339"/>
                      <a:pt x="401" y="2306"/>
                      <a:pt x="401" y="2284"/>
                    </a:cubicBezTo>
                    <a:lnTo>
                      <a:pt x="401" y="2228"/>
                    </a:lnTo>
                    <a:cubicBezTo>
                      <a:pt x="401" y="2183"/>
                      <a:pt x="401" y="2150"/>
                      <a:pt x="412" y="2106"/>
                    </a:cubicBezTo>
                    <a:cubicBezTo>
                      <a:pt x="412" y="2061"/>
                      <a:pt x="423" y="2005"/>
                      <a:pt x="434" y="1960"/>
                    </a:cubicBezTo>
                    <a:cubicBezTo>
                      <a:pt x="445" y="1927"/>
                      <a:pt x="456" y="1894"/>
                      <a:pt x="468" y="1849"/>
                    </a:cubicBezTo>
                    <a:cubicBezTo>
                      <a:pt x="478" y="1827"/>
                      <a:pt x="490" y="1804"/>
                      <a:pt x="512" y="1782"/>
                    </a:cubicBezTo>
                    <a:cubicBezTo>
                      <a:pt x="523" y="1760"/>
                      <a:pt x="545" y="1727"/>
                      <a:pt x="567" y="1693"/>
                    </a:cubicBezTo>
                    <a:cubicBezTo>
                      <a:pt x="579" y="1671"/>
                      <a:pt x="601" y="1649"/>
                      <a:pt x="624" y="1626"/>
                    </a:cubicBezTo>
                    <a:cubicBezTo>
                      <a:pt x="634" y="1604"/>
                      <a:pt x="668" y="1582"/>
                      <a:pt x="690" y="1560"/>
                    </a:cubicBezTo>
                    <a:cubicBezTo>
                      <a:pt x="723" y="1505"/>
                      <a:pt x="777" y="1462"/>
                      <a:pt x="821" y="1418"/>
                    </a:cubicBezTo>
                    <a:lnTo>
                      <a:pt x="821" y="1418"/>
                    </a:lnTo>
                    <a:cubicBezTo>
                      <a:pt x="815" y="1424"/>
                      <a:pt x="808" y="1431"/>
                      <a:pt x="802" y="1438"/>
                    </a:cubicBezTo>
                    <a:lnTo>
                      <a:pt x="824" y="1415"/>
                    </a:lnTo>
                    <a:lnTo>
                      <a:pt x="824" y="1415"/>
                    </a:lnTo>
                    <a:cubicBezTo>
                      <a:pt x="823" y="1416"/>
                      <a:pt x="822" y="1417"/>
                      <a:pt x="821" y="1418"/>
                    </a:cubicBezTo>
                    <a:lnTo>
                      <a:pt x="821" y="1418"/>
                    </a:lnTo>
                    <a:cubicBezTo>
                      <a:pt x="856" y="1383"/>
                      <a:pt x="886" y="1354"/>
                      <a:pt x="924" y="1326"/>
                    </a:cubicBezTo>
                    <a:cubicBezTo>
                      <a:pt x="968" y="1292"/>
                      <a:pt x="1002" y="1259"/>
                      <a:pt x="1047" y="1237"/>
                    </a:cubicBezTo>
                    <a:cubicBezTo>
                      <a:pt x="1080" y="1203"/>
                      <a:pt x="1124" y="1181"/>
                      <a:pt x="1158" y="1148"/>
                    </a:cubicBezTo>
                    <a:cubicBezTo>
                      <a:pt x="1191" y="1126"/>
                      <a:pt x="1225" y="1104"/>
                      <a:pt x="1269" y="1081"/>
                    </a:cubicBezTo>
                    <a:cubicBezTo>
                      <a:pt x="1347" y="1025"/>
                      <a:pt x="1447" y="981"/>
                      <a:pt x="1536" y="936"/>
                    </a:cubicBezTo>
                    <a:cubicBezTo>
                      <a:pt x="1614" y="892"/>
                      <a:pt x="1703" y="859"/>
                      <a:pt x="1792" y="825"/>
                    </a:cubicBezTo>
                    <a:cubicBezTo>
                      <a:pt x="1903" y="780"/>
                      <a:pt x="2004" y="736"/>
                      <a:pt x="2115" y="703"/>
                    </a:cubicBezTo>
                    <a:cubicBezTo>
                      <a:pt x="2215" y="669"/>
                      <a:pt x="2316" y="636"/>
                      <a:pt x="2416" y="614"/>
                    </a:cubicBezTo>
                    <a:cubicBezTo>
                      <a:pt x="2549" y="580"/>
                      <a:pt x="2694" y="535"/>
                      <a:pt x="2828" y="513"/>
                    </a:cubicBezTo>
                    <a:cubicBezTo>
                      <a:pt x="2972" y="480"/>
                      <a:pt x="3117" y="458"/>
                      <a:pt x="3262" y="436"/>
                    </a:cubicBezTo>
                    <a:cubicBezTo>
                      <a:pt x="3284" y="424"/>
                      <a:pt x="3318" y="424"/>
                      <a:pt x="3351" y="413"/>
                    </a:cubicBezTo>
                    <a:cubicBezTo>
                      <a:pt x="3897" y="346"/>
                      <a:pt x="4453" y="313"/>
                      <a:pt x="4998" y="313"/>
                    </a:cubicBezTo>
                    <a:close/>
                    <a:moveTo>
                      <a:pt x="4498" y="1"/>
                    </a:moveTo>
                    <a:cubicBezTo>
                      <a:pt x="4208" y="12"/>
                      <a:pt x="3919" y="35"/>
                      <a:pt x="3640" y="57"/>
                    </a:cubicBezTo>
                    <a:cubicBezTo>
                      <a:pt x="3496" y="68"/>
                      <a:pt x="3362" y="90"/>
                      <a:pt x="3229" y="102"/>
                    </a:cubicBezTo>
                    <a:cubicBezTo>
                      <a:pt x="3106" y="124"/>
                      <a:pt x="2972" y="146"/>
                      <a:pt x="2839" y="168"/>
                    </a:cubicBezTo>
                    <a:cubicBezTo>
                      <a:pt x="2571" y="224"/>
                      <a:pt x="2294" y="290"/>
                      <a:pt x="2026" y="369"/>
                    </a:cubicBezTo>
                    <a:cubicBezTo>
                      <a:pt x="1893" y="413"/>
                      <a:pt x="1759" y="458"/>
                      <a:pt x="1636" y="502"/>
                    </a:cubicBezTo>
                    <a:cubicBezTo>
                      <a:pt x="1503" y="569"/>
                      <a:pt x="1358" y="624"/>
                      <a:pt x="1225" y="691"/>
                    </a:cubicBezTo>
                    <a:cubicBezTo>
                      <a:pt x="1169" y="725"/>
                      <a:pt x="1102" y="758"/>
                      <a:pt x="1047" y="792"/>
                    </a:cubicBezTo>
                    <a:cubicBezTo>
                      <a:pt x="1013" y="814"/>
                      <a:pt x="980" y="825"/>
                      <a:pt x="958" y="847"/>
                    </a:cubicBezTo>
                    <a:cubicBezTo>
                      <a:pt x="913" y="869"/>
                      <a:pt x="879" y="892"/>
                      <a:pt x="846" y="914"/>
                    </a:cubicBezTo>
                    <a:cubicBezTo>
                      <a:pt x="824" y="936"/>
                      <a:pt x="802" y="958"/>
                      <a:pt x="779" y="970"/>
                    </a:cubicBezTo>
                    <a:cubicBezTo>
                      <a:pt x="746" y="992"/>
                      <a:pt x="713" y="1014"/>
                      <a:pt x="679" y="1047"/>
                    </a:cubicBezTo>
                    <a:cubicBezTo>
                      <a:pt x="634" y="1081"/>
                      <a:pt x="579" y="1126"/>
                      <a:pt x="534" y="1170"/>
                    </a:cubicBezTo>
                    <a:lnTo>
                      <a:pt x="356" y="1348"/>
                    </a:lnTo>
                    <a:cubicBezTo>
                      <a:pt x="334" y="1371"/>
                      <a:pt x="312" y="1404"/>
                      <a:pt x="290" y="1426"/>
                    </a:cubicBezTo>
                    <a:lnTo>
                      <a:pt x="189" y="1560"/>
                    </a:lnTo>
                    <a:cubicBezTo>
                      <a:pt x="134" y="1649"/>
                      <a:pt x="89" y="1738"/>
                      <a:pt x="67" y="1838"/>
                    </a:cubicBezTo>
                    <a:cubicBezTo>
                      <a:pt x="45" y="1916"/>
                      <a:pt x="22" y="1994"/>
                      <a:pt x="22" y="2083"/>
                    </a:cubicBezTo>
                    <a:cubicBezTo>
                      <a:pt x="11" y="2138"/>
                      <a:pt x="0" y="2195"/>
                      <a:pt x="11" y="2250"/>
                    </a:cubicBezTo>
                    <a:cubicBezTo>
                      <a:pt x="11" y="2350"/>
                      <a:pt x="33" y="2440"/>
                      <a:pt x="67" y="2529"/>
                    </a:cubicBezTo>
                    <a:cubicBezTo>
                      <a:pt x="100" y="2618"/>
                      <a:pt x="144" y="2707"/>
                      <a:pt x="223" y="2784"/>
                    </a:cubicBezTo>
                    <a:cubicBezTo>
                      <a:pt x="278" y="2840"/>
                      <a:pt x="345" y="2896"/>
                      <a:pt x="423" y="2940"/>
                    </a:cubicBezTo>
                    <a:cubicBezTo>
                      <a:pt x="557" y="3007"/>
                      <a:pt x="713" y="3051"/>
                      <a:pt x="868" y="3063"/>
                    </a:cubicBezTo>
                    <a:cubicBezTo>
                      <a:pt x="1002" y="3085"/>
                      <a:pt x="1136" y="3096"/>
                      <a:pt x="1258" y="3096"/>
                    </a:cubicBezTo>
                    <a:lnTo>
                      <a:pt x="1302" y="3096"/>
                    </a:lnTo>
                    <a:cubicBezTo>
                      <a:pt x="1436" y="3096"/>
                      <a:pt x="1581" y="3085"/>
                      <a:pt x="1715" y="3063"/>
                    </a:cubicBezTo>
                    <a:cubicBezTo>
                      <a:pt x="1848" y="3041"/>
                      <a:pt x="1992" y="3018"/>
                      <a:pt x="2126" y="2985"/>
                    </a:cubicBezTo>
                    <a:cubicBezTo>
                      <a:pt x="2393" y="2929"/>
                      <a:pt x="2660" y="2873"/>
                      <a:pt x="2939" y="2806"/>
                    </a:cubicBezTo>
                    <a:cubicBezTo>
                      <a:pt x="3217" y="2751"/>
                      <a:pt x="3496" y="2684"/>
                      <a:pt x="3774" y="2628"/>
                    </a:cubicBezTo>
                    <a:cubicBezTo>
                      <a:pt x="4041" y="2573"/>
                      <a:pt x="4320" y="2517"/>
                      <a:pt x="4587" y="2472"/>
                    </a:cubicBezTo>
                    <a:cubicBezTo>
                      <a:pt x="4854" y="2417"/>
                      <a:pt x="5121" y="2373"/>
                      <a:pt x="5389" y="2328"/>
                    </a:cubicBezTo>
                    <a:cubicBezTo>
                      <a:pt x="5666" y="2284"/>
                      <a:pt x="5934" y="2239"/>
                      <a:pt x="6212" y="2195"/>
                    </a:cubicBezTo>
                    <a:cubicBezTo>
                      <a:pt x="6758" y="2106"/>
                      <a:pt x="7304" y="1994"/>
                      <a:pt x="7860" y="1916"/>
                    </a:cubicBezTo>
                    <a:cubicBezTo>
                      <a:pt x="7893" y="1916"/>
                      <a:pt x="7927" y="1905"/>
                      <a:pt x="7972" y="1905"/>
                    </a:cubicBezTo>
                    <a:cubicBezTo>
                      <a:pt x="8227" y="1871"/>
                      <a:pt x="8494" y="1838"/>
                      <a:pt x="8751" y="1816"/>
                    </a:cubicBezTo>
                    <a:cubicBezTo>
                      <a:pt x="9018" y="1794"/>
                      <a:pt x="9285" y="1782"/>
                      <a:pt x="9552" y="1772"/>
                    </a:cubicBezTo>
                    <a:cubicBezTo>
                      <a:pt x="9686" y="1760"/>
                      <a:pt x="9820" y="1760"/>
                      <a:pt x="9964" y="1749"/>
                    </a:cubicBezTo>
                    <a:cubicBezTo>
                      <a:pt x="10075" y="1749"/>
                      <a:pt x="10198" y="1738"/>
                      <a:pt x="10320" y="1738"/>
                    </a:cubicBezTo>
                    <a:lnTo>
                      <a:pt x="10610" y="1738"/>
                    </a:lnTo>
                    <a:cubicBezTo>
                      <a:pt x="10654" y="1738"/>
                      <a:pt x="10699" y="1749"/>
                      <a:pt x="10743" y="1749"/>
                    </a:cubicBezTo>
                    <a:lnTo>
                      <a:pt x="10866" y="1749"/>
                    </a:lnTo>
                    <a:cubicBezTo>
                      <a:pt x="10933" y="1738"/>
                      <a:pt x="10988" y="1705"/>
                      <a:pt x="11010" y="1649"/>
                    </a:cubicBezTo>
                    <a:cubicBezTo>
                      <a:pt x="11033" y="1649"/>
                      <a:pt x="11044" y="1638"/>
                      <a:pt x="11055" y="1616"/>
                    </a:cubicBezTo>
                    <a:cubicBezTo>
                      <a:pt x="11077" y="1582"/>
                      <a:pt x="11055" y="1537"/>
                      <a:pt x="11022" y="1527"/>
                    </a:cubicBezTo>
                    <a:cubicBezTo>
                      <a:pt x="11000" y="1460"/>
                      <a:pt x="10944" y="1404"/>
                      <a:pt x="10877" y="1404"/>
                    </a:cubicBezTo>
                    <a:cubicBezTo>
                      <a:pt x="10810" y="1348"/>
                      <a:pt x="10733" y="1292"/>
                      <a:pt x="10654" y="1248"/>
                    </a:cubicBezTo>
                    <a:cubicBezTo>
                      <a:pt x="10521" y="1159"/>
                      <a:pt x="10365" y="1081"/>
                      <a:pt x="10220" y="1003"/>
                    </a:cubicBezTo>
                    <a:cubicBezTo>
                      <a:pt x="10098" y="936"/>
                      <a:pt x="9964" y="892"/>
                      <a:pt x="9830" y="836"/>
                    </a:cubicBezTo>
                    <a:cubicBezTo>
                      <a:pt x="9708" y="780"/>
                      <a:pt x="9575" y="736"/>
                      <a:pt x="9441" y="680"/>
                    </a:cubicBezTo>
                    <a:cubicBezTo>
                      <a:pt x="9385" y="658"/>
                      <a:pt x="9318" y="636"/>
                      <a:pt x="9263" y="624"/>
                    </a:cubicBezTo>
                    <a:cubicBezTo>
                      <a:pt x="9196" y="602"/>
                      <a:pt x="9129" y="580"/>
                      <a:pt x="9073" y="558"/>
                    </a:cubicBezTo>
                    <a:cubicBezTo>
                      <a:pt x="8996" y="547"/>
                      <a:pt x="8929" y="525"/>
                      <a:pt x="8851" y="502"/>
                    </a:cubicBezTo>
                    <a:cubicBezTo>
                      <a:pt x="8784" y="480"/>
                      <a:pt x="8717" y="468"/>
                      <a:pt x="8640" y="446"/>
                    </a:cubicBezTo>
                    <a:cubicBezTo>
                      <a:pt x="8506" y="413"/>
                      <a:pt x="8361" y="391"/>
                      <a:pt x="8227" y="357"/>
                    </a:cubicBezTo>
                    <a:lnTo>
                      <a:pt x="7860" y="290"/>
                    </a:lnTo>
                    <a:cubicBezTo>
                      <a:pt x="7571" y="246"/>
                      <a:pt x="7292" y="201"/>
                      <a:pt x="7002" y="157"/>
                    </a:cubicBezTo>
                    <a:cubicBezTo>
                      <a:pt x="6735" y="124"/>
                      <a:pt x="6457" y="102"/>
                      <a:pt x="6179" y="79"/>
                    </a:cubicBezTo>
                    <a:lnTo>
                      <a:pt x="5778" y="45"/>
                    </a:lnTo>
                    <a:lnTo>
                      <a:pt x="5344" y="12"/>
                    </a:lnTo>
                    <a:cubicBezTo>
                      <a:pt x="5065" y="1"/>
                      <a:pt x="4787" y="1"/>
                      <a:pt x="44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925175" y="914913"/>
                <a:ext cx="2864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4176" extrusionOk="0">
                    <a:moveTo>
                      <a:pt x="3073" y="1"/>
                    </a:moveTo>
                    <a:cubicBezTo>
                      <a:pt x="3081" y="1"/>
                      <a:pt x="3088" y="1"/>
                      <a:pt x="3095" y="1"/>
                    </a:cubicBezTo>
                    <a:lnTo>
                      <a:pt x="3095" y="1"/>
                    </a:lnTo>
                    <a:cubicBezTo>
                      <a:pt x="3095" y="1"/>
                      <a:pt x="3095" y="1"/>
                      <a:pt x="3095" y="1"/>
                    </a:cubicBezTo>
                    <a:close/>
                    <a:moveTo>
                      <a:pt x="5585" y="567"/>
                    </a:moveTo>
                    <a:lnTo>
                      <a:pt x="5585" y="567"/>
                    </a:lnTo>
                    <a:cubicBezTo>
                      <a:pt x="5586" y="568"/>
                      <a:pt x="5588" y="568"/>
                      <a:pt x="5589" y="568"/>
                    </a:cubicBezTo>
                    <a:cubicBezTo>
                      <a:pt x="5589" y="568"/>
                      <a:pt x="5588" y="568"/>
                      <a:pt x="5585" y="567"/>
                    </a:cubicBezTo>
                    <a:close/>
                    <a:moveTo>
                      <a:pt x="3095" y="256"/>
                    </a:moveTo>
                    <a:cubicBezTo>
                      <a:pt x="3251" y="256"/>
                      <a:pt x="3407" y="256"/>
                      <a:pt x="3551" y="268"/>
                    </a:cubicBezTo>
                    <a:cubicBezTo>
                      <a:pt x="3719" y="268"/>
                      <a:pt x="3885" y="279"/>
                      <a:pt x="4053" y="301"/>
                    </a:cubicBezTo>
                    <a:cubicBezTo>
                      <a:pt x="4276" y="323"/>
                      <a:pt x="4498" y="345"/>
                      <a:pt x="4721" y="390"/>
                    </a:cubicBezTo>
                    <a:cubicBezTo>
                      <a:pt x="4954" y="434"/>
                      <a:pt x="5177" y="479"/>
                      <a:pt x="5411" y="523"/>
                    </a:cubicBezTo>
                    <a:lnTo>
                      <a:pt x="5389" y="523"/>
                    </a:lnTo>
                    <a:cubicBezTo>
                      <a:pt x="5451" y="534"/>
                      <a:pt x="5513" y="544"/>
                      <a:pt x="5575" y="563"/>
                    </a:cubicBezTo>
                    <a:lnTo>
                      <a:pt x="5575" y="563"/>
                    </a:lnTo>
                    <a:cubicBezTo>
                      <a:pt x="5579" y="566"/>
                      <a:pt x="5582" y="567"/>
                      <a:pt x="5585" y="567"/>
                    </a:cubicBezTo>
                    <a:lnTo>
                      <a:pt x="5585" y="567"/>
                    </a:lnTo>
                    <a:cubicBezTo>
                      <a:pt x="5583" y="567"/>
                      <a:pt x="5582" y="566"/>
                      <a:pt x="5581" y="565"/>
                    </a:cubicBezTo>
                    <a:lnTo>
                      <a:pt x="5581" y="565"/>
                    </a:lnTo>
                    <a:cubicBezTo>
                      <a:pt x="5584" y="566"/>
                      <a:pt x="5586" y="567"/>
                      <a:pt x="5589" y="568"/>
                    </a:cubicBezTo>
                    <a:cubicBezTo>
                      <a:pt x="5689" y="590"/>
                      <a:pt x="5790" y="613"/>
                      <a:pt x="5889" y="646"/>
                    </a:cubicBezTo>
                    <a:cubicBezTo>
                      <a:pt x="5990" y="669"/>
                      <a:pt x="6079" y="691"/>
                      <a:pt x="6179" y="724"/>
                    </a:cubicBezTo>
                    <a:lnTo>
                      <a:pt x="6480" y="825"/>
                    </a:lnTo>
                    <a:lnTo>
                      <a:pt x="6747" y="924"/>
                    </a:lnTo>
                    <a:cubicBezTo>
                      <a:pt x="6802" y="936"/>
                      <a:pt x="6859" y="958"/>
                      <a:pt x="6903" y="980"/>
                    </a:cubicBezTo>
                    <a:cubicBezTo>
                      <a:pt x="7126" y="1069"/>
                      <a:pt x="7337" y="1159"/>
                      <a:pt x="7537" y="1258"/>
                    </a:cubicBezTo>
                    <a:cubicBezTo>
                      <a:pt x="7760" y="1359"/>
                      <a:pt x="7983" y="1459"/>
                      <a:pt x="8205" y="1570"/>
                    </a:cubicBezTo>
                    <a:lnTo>
                      <a:pt x="8195" y="1570"/>
                    </a:lnTo>
                    <a:cubicBezTo>
                      <a:pt x="8250" y="1604"/>
                      <a:pt x="8306" y="1626"/>
                      <a:pt x="8361" y="1659"/>
                    </a:cubicBezTo>
                    <a:cubicBezTo>
                      <a:pt x="8395" y="1681"/>
                      <a:pt x="8439" y="1704"/>
                      <a:pt x="8472" y="1726"/>
                    </a:cubicBezTo>
                    <a:cubicBezTo>
                      <a:pt x="8684" y="1837"/>
                      <a:pt x="8885" y="1960"/>
                      <a:pt x="9085" y="2094"/>
                    </a:cubicBezTo>
                    <a:cubicBezTo>
                      <a:pt x="9296" y="2216"/>
                      <a:pt x="9497" y="2361"/>
                      <a:pt x="9697" y="2505"/>
                    </a:cubicBezTo>
                    <a:cubicBezTo>
                      <a:pt x="9786" y="2561"/>
                      <a:pt x="9865" y="2617"/>
                      <a:pt x="9942" y="2683"/>
                    </a:cubicBezTo>
                    <a:lnTo>
                      <a:pt x="10209" y="2884"/>
                    </a:lnTo>
                    <a:cubicBezTo>
                      <a:pt x="10310" y="2962"/>
                      <a:pt x="10410" y="3051"/>
                      <a:pt x="10499" y="3129"/>
                    </a:cubicBezTo>
                    <a:cubicBezTo>
                      <a:pt x="10644" y="3240"/>
                      <a:pt x="10788" y="3363"/>
                      <a:pt x="10922" y="3485"/>
                    </a:cubicBezTo>
                    <a:cubicBezTo>
                      <a:pt x="10933" y="3497"/>
                      <a:pt x="10944" y="3507"/>
                      <a:pt x="10944" y="3519"/>
                    </a:cubicBezTo>
                    <a:cubicBezTo>
                      <a:pt x="10966" y="3529"/>
                      <a:pt x="10978" y="3552"/>
                      <a:pt x="11000" y="3563"/>
                    </a:cubicBezTo>
                    <a:cubicBezTo>
                      <a:pt x="11011" y="3586"/>
                      <a:pt x="11033" y="3608"/>
                      <a:pt x="11045" y="3619"/>
                    </a:cubicBezTo>
                    <a:cubicBezTo>
                      <a:pt x="11067" y="3641"/>
                      <a:pt x="11078" y="3663"/>
                      <a:pt x="11089" y="3675"/>
                    </a:cubicBezTo>
                    <a:cubicBezTo>
                      <a:pt x="11122" y="3708"/>
                      <a:pt x="11156" y="3741"/>
                      <a:pt x="11178" y="3786"/>
                    </a:cubicBezTo>
                    <a:lnTo>
                      <a:pt x="11178" y="3774"/>
                    </a:lnTo>
                    <a:cubicBezTo>
                      <a:pt x="11201" y="3797"/>
                      <a:pt x="11211" y="3819"/>
                      <a:pt x="11233" y="3841"/>
                    </a:cubicBezTo>
                    <a:cubicBezTo>
                      <a:pt x="11233" y="3851"/>
                      <a:pt x="11233" y="3852"/>
                      <a:pt x="11240" y="3859"/>
                    </a:cubicBezTo>
                    <a:lnTo>
                      <a:pt x="11240" y="3859"/>
                    </a:lnTo>
                    <a:cubicBezTo>
                      <a:pt x="11218" y="3840"/>
                      <a:pt x="11187" y="3830"/>
                      <a:pt x="11167" y="3819"/>
                    </a:cubicBezTo>
                    <a:cubicBezTo>
                      <a:pt x="11078" y="3764"/>
                      <a:pt x="10989" y="3719"/>
                      <a:pt x="10899" y="3675"/>
                    </a:cubicBezTo>
                    <a:cubicBezTo>
                      <a:pt x="10688" y="3563"/>
                      <a:pt x="10476" y="3463"/>
                      <a:pt x="10254" y="3363"/>
                    </a:cubicBezTo>
                    <a:cubicBezTo>
                      <a:pt x="10154" y="3318"/>
                      <a:pt x="10043" y="3274"/>
                      <a:pt x="9942" y="3229"/>
                    </a:cubicBezTo>
                    <a:cubicBezTo>
                      <a:pt x="9831" y="3185"/>
                      <a:pt x="9719" y="3140"/>
                      <a:pt x="9597" y="3106"/>
                    </a:cubicBezTo>
                    <a:cubicBezTo>
                      <a:pt x="9385" y="3029"/>
                      <a:pt x="9163" y="2951"/>
                      <a:pt x="8929" y="2884"/>
                    </a:cubicBezTo>
                    <a:cubicBezTo>
                      <a:pt x="8707" y="2817"/>
                      <a:pt x="8484" y="2762"/>
                      <a:pt x="8250" y="2706"/>
                    </a:cubicBezTo>
                    <a:lnTo>
                      <a:pt x="8239" y="2706"/>
                    </a:lnTo>
                    <a:cubicBezTo>
                      <a:pt x="8227" y="2695"/>
                      <a:pt x="8217" y="2695"/>
                      <a:pt x="8205" y="2695"/>
                    </a:cubicBezTo>
                    <a:lnTo>
                      <a:pt x="8217" y="2695"/>
                    </a:lnTo>
                    <a:cubicBezTo>
                      <a:pt x="8039" y="2650"/>
                      <a:pt x="7871" y="2617"/>
                      <a:pt x="7693" y="2584"/>
                    </a:cubicBezTo>
                    <a:lnTo>
                      <a:pt x="7359" y="2517"/>
                    </a:lnTo>
                    <a:cubicBezTo>
                      <a:pt x="7237" y="2495"/>
                      <a:pt x="7114" y="2483"/>
                      <a:pt x="6992" y="2461"/>
                    </a:cubicBezTo>
                    <a:cubicBezTo>
                      <a:pt x="6758" y="2428"/>
                      <a:pt x="6525" y="2394"/>
                      <a:pt x="6302" y="2372"/>
                    </a:cubicBezTo>
                    <a:cubicBezTo>
                      <a:pt x="6213" y="2361"/>
                      <a:pt x="6112" y="2361"/>
                      <a:pt x="6023" y="2349"/>
                    </a:cubicBezTo>
                    <a:cubicBezTo>
                      <a:pt x="5800" y="2327"/>
                      <a:pt x="5567" y="2305"/>
                      <a:pt x="5333" y="2294"/>
                    </a:cubicBezTo>
                    <a:cubicBezTo>
                      <a:pt x="5099" y="2283"/>
                      <a:pt x="4855" y="2283"/>
                      <a:pt x="4620" y="2283"/>
                    </a:cubicBezTo>
                    <a:cubicBezTo>
                      <a:pt x="4142" y="2272"/>
                      <a:pt x="3652" y="2272"/>
                      <a:pt x="3173" y="2272"/>
                    </a:cubicBezTo>
                    <a:cubicBezTo>
                      <a:pt x="3017" y="2272"/>
                      <a:pt x="2857" y="2277"/>
                      <a:pt x="2697" y="2277"/>
                    </a:cubicBezTo>
                    <a:cubicBezTo>
                      <a:pt x="2618" y="2277"/>
                      <a:pt x="2538" y="2275"/>
                      <a:pt x="2460" y="2272"/>
                    </a:cubicBezTo>
                    <a:cubicBezTo>
                      <a:pt x="2227" y="2272"/>
                      <a:pt x="1993" y="2250"/>
                      <a:pt x="1759" y="2238"/>
                    </a:cubicBezTo>
                    <a:cubicBezTo>
                      <a:pt x="1681" y="2227"/>
                      <a:pt x="1604" y="2216"/>
                      <a:pt x="1537" y="2205"/>
                    </a:cubicBezTo>
                    <a:cubicBezTo>
                      <a:pt x="1492" y="2193"/>
                      <a:pt x="1448" y="2193"/>
                      <a:pt x="1403" y="2183"/>
                    </a:cubicBezTo>
                    <a:cubicBezTo>
                      <a:pt x="1369" y="2171"/>
                      <a:pt x="1325" y="2171"/>
                      <a:pt x="1280" y="2161"/>
                    </a:cubicBezTo>
                    <a:cubicBezTo>
                      <a:pt x="1213" y="2149"/>
                      <a:pt x="1158" y="2127"/>
                      <a:pt x="1102" y="2116"/>
                    </a:cubicBezTo>
                    <a:cubicBezTo>
                      <a:pt x="1035" y="2094"/>
                      <a:pt x="980" y="2071"/>
                      <a:pt x="924" y="2060"/>
                    </a:cubicBezTo>
                    <a:cubicBezTo>
                      <a:pt x="891" y="2038"/>
                      <a:pt x="847" y="2027"/>
                      <a:pt x="813" y="2015"/>
                    </a:cubicBezTo>
                    <a:cubicBezTo>
                      <a:pt x="768" y="1993"/>
                      <a:pt x="735" y="1971"/>
                      <a:pt x="691" y="1949"/>
                    </a:cubicBezTo>
                    <a:cubicBezTo>
                      <a:pt x="668" y="1938"/>
                      <a:pt x="635" y="1916"/>
                      <a:pt x="612" y="1904"/>
                    </a:cubicBezTo>
                    <a:cubicBezTo>
                      <a:pt x="579" y="1871"/>
                      <a:pt x="545" y="1849"/>
                      <a:pt x="513" y="1815"/>
                    </a:cubicBezTo>
                    <a:lnTo>
                      <a:pt x="446" y="1748"/>
                    </a:lnTo>
                    <a:cubicBezTo>
                      <a:pt x="434" y="1726"/>
                      <a:pt x="412" y="1715"/>
                      <a:pt x="401" y="1693"/>
                    </a:cubicBezTo>
                    <a:cubicBezTo>
                      <a:pt x="390" y="1671"/>
                      <a:pt x="390" y="1659"/>
                      <a:pt x="379" y="1637"/>
                    </a:cubicBezTo>
                    <a:cubicBezTo>
                      <a:pt x="367" y="1626"/>
                      <a:pt x="367" y="1615"/>
                      <a:pt x="357" y="1592"/>
                    </a:cubicBezTo>
                    <a:cubicBezTo>
                      <a:pt x="357" y="1582"/>
                      <a:pt x="357" y="1559"/>
                      <a:pt x="345" y="1548"/>
                    </a:cubicBezTo>
                    <a:lnTo>
                      <a:pt x="345" y="1493"/>
                    </a:lnTo>
                    <a:lnTo>
                      <a:pt x="345" y="1436"/>
                    </a:lnTo>
                    <a:cubicBezTo>
                      <a:pt x="345" y="1403"/>
                      <a:pt x="357" y="1381"/>
                      <a:pt x="357" y="1359"/>
                    </a:cubicBezTo>
                    <a:cubicBezTo>
                      <a:pt x="367" y="1337"/>
                      <a:pt x="367" y="1314"/>
                      <a:pt x="379" y="1292"/>
                    </a:cubicBezTo>
                    <a:cubicBezTo>
                      <a:pt x="390" y="1270"/>
                      <a:pt x="401" y="1236"/>
                      <a:pt x="412" y="1214"/>
                    </a:cubicBezTo>
                    <a:cubicBezTo>
                      <a:pt x="423" y="1191"/>
                      <a:pt x="446" y="1159"/>
                      <a:pt x="468" y="1136"/>
                    </a:cubicBezTo>
                    <a:cubicBezTo>
                      <a:pt x="490" y="1102"/>
                      <a:pt x="513" y="1069"/>
                      <a:pt x="545" y="1036"/>
                    </a:cubicBezTo>
                    <a:cubicBezTo>
                      <a:pt x="579" y="1003"/>
                      <a:pt x="624" y="969"/>
                      <a:pt x="657" y="924"/>
                    </a:cubicBezTo>
                    <a:cubicBezTo>
                      <a:pt x="713" y="891"/>
                      <a:pt x="768" y="857"/>
                      <a:pt x="824" y="813"/>
                    </a:cubicBezTo>
                    <a:cubicBezTo>
                      <a:pt x="879" y="780"/>
                      <a:pt x="936" y="746"/>
                      <a:pt x="1002" y="724"/>
                    </a:cubicBezTo>
                    <a:cubicBezTo>
                      <a:pt x="1058" y="691"/>
                      <a:pt x="1124" y="657"/>
                      <a:pt x="1181" y="635"/>
                    </a:cubicBezTo>
                    <a:cubicBezTo>
                      <a:pt x="1258" y="602"/>
                      <a:pt x="1336" y="568"/>
                      <a:pt x="1414" y="546"/>
                    </a:cubicBezTo>
                    <a:cubicBezTo>
                      <a:pt x="1481" y="513"/>
                      <a:pt x="1547" y="491"/>
                      <a:pt x="1626" y="468"/>
                    </a:cubicBezTo>
                    <a:cubicBezTo>
                      <a:pt x="1715" y="446"/>
                      <a:pt x="1792" y="424"/>
                      <a:pt x="1881" y="401"/>
                    </a:cubicBezTo>
                    <a:cubicBezTo>
                      <a:pt x="1971" y="379"/>
                      <a:pt x="2060" y="368"/>
                      <a:pt x="2160" y="345"/>
                    </a:cubicBezTo>
                    <a:cubicBezTo>
                      <a:pt x="2305" y="323"/>
                      <a:pt x="2460" y="301"/>
                      <a:pt x="2616" y="290"/>
                    </a:cubicBezTo>
                    <a:cubicBezTo>
                      <a:pt x="2772" y="279"/>
                      <a:pt x="2940" y="268"/>
                      <a:pt x="3095" y="256"/>
                    </a:cubicBezTo>
                    <a:close/>
                    <a:moveTo>
                      <a:pt x="3095" y="1"/>
                    </a:moveTo>
                    <a:lnTo>
                      <a:pt x="3095" y="1"/>
                    </a:lnTo>
                    <a:cubicBezTo>
                      <a:pt x="3029" y="11"/>
                      <a:pt x="2972" y="11"/>
                      <a:pt x="2906" y="11"/>
                    </a:cubicBezTo>
                    <a:cubicBezTo>
                      <a:pt x="2839" y="11"/>
                      <a:pt x="2772" y="11"/>
                      <a:pt x="2717" y="23"/>
                    </a:cubicBezTo>
                    <a:cubicBezTo>
                      <a:pt x="2650" y="23"/>
                      <a:pt x="2583" y="23"/>
                      <a:pt x="2527" y="34"/>
                    </a:cubicBezTo>
                    <a:cubicBezTo>
                      <a:pt x="2405" y="45"/>
                      <a:pt x="2272" y="56"/>
                      <a:pt x="2149" y="78"/>
                    </a:cubicBezTo>
                    <a:cubicBezTo>
                      <a:pt x="2027" y="90"/>
                      <a:pt x="1904" y="112"/>
                      <a:pt x="1782" y="134"/>
                    </a:cubicBezTo>
                    <a:cubicBezTo>
                      <a:pt x="1737" y="145"/>
                      <a:pt x="1681" y="167"/>
                      <a:pt x="1626" y="179"/>
                    </a:cubicBezTo>
                    <a:cubicBezTo>
                      <a:pt x="1570" y="189"/>
                      <a:pt x="1503" y="212"/>
                      <a:pt x="1448" y="223"/>
                    </a:cubicBezTo>
                    <a:cubicBezTo>
                      <a:pt x="1392" y="246"/>
                      <a:pt x="1325" y="268"/>
                      <a:pt x="1270" y="290"/>
                    </a:cubicBezTo>
                    <a:cubicBezTo>
                      <a:pt x="1213" y="312"/>
                      <a:pt x="1147" y="335"/>
                      <a:pt x="1091" y="357"/>
                    </a:cubicBezTo>
                    <a:cubicBezTo>
                      <a:pt x="1058" y="368"/>
                      <a:pt x="1035" y="379"/>
                      <a:pt x="1002" y="390"/>
                    </a:cubicBezTo>
                    <a:cubicBezTo>
                      <a:pt x="969" y="401"/>
                      <a:pt x="946" y="412"/>
                      <a:pt x="913" y="424"/>
                    </a:cubicBezTo>
                    <a:cubicBezTo>
                      <a:pt x="869" y="457"/>
                      <a:pt x="813" y="479"/>
                      <a:pt x="757" y="513"/>
                    </a:cubicBezTo>
                    <a:cubicBezTo>
                      <a:pt x="735" y="523"/>
                      <a:pt x="701" y="535"/>
                      <a:pt x="668" y="557"/>
                    </a:cubicBezTo>
                    <a:cubicBezTo>
                      <a:pt x="635" y="568"/>
                      <a:pt x="612" y="590"/>
                      <a:pt x="579" y="613"/>
                    </a:cubicBezTo>
                    <a:cubicBezTo>
                      <a:pt x="468" y="679"/>
                      <a:pt x="367" y="768"/>
                      <a:pt x="278" y="857"/>
                    </a:cubicBezTo>
                    <a:cubicBezTo>
                      <a:pt x="167" y="980"/>
                      <a:pt x="78" y="1136"/>
                      <a:pt x="33" y="1292"/>
                    </a:cubicBezTo>
                    <a:cubicBezTo>
                      <a:pt x="23" y="1381"/>
                      <a:pt x="0" y="1459"/>
                      <a:pt x="11" y="1548"/>
                    </a:cubicBezTo>
                    <a:cubicBezTo>
                      <a:pt x="23" y="1626"/>
                      <a:pt x="33" y="1704"/>
                      <a:pt x="67" y="1770"/>
                    </a:cubicBezTo>
                    <a:cubicBezTo>
                      <a:pt x="134" y="1926"/>
                      <a:pt x="245" y="2049"/>
                      <a:pt x="379" y="2149"/>
                    </a:cubicBezTo>
                    <a:cubicBezTo>
                      <a:pt x="446" y="2193"/>
                      <a:pt x="513" y="2238"/>
                      <a:pt x="579" y="2272"/>
                    </a:cubicBezTo>
                    <a:cubicBezTo>
                      <a:pt x="612" y="2283"/>
                      <a:pt x="635" y="2294"/>
                      <a:pt x="657" y="2305"/>
                    </a:cubicBezTo>
                    <a:cubicBezTo>
                      <a:pt x="713" y="2327"/>
                      <a:pt x="780" y="2349"/>
                      <a:pt x="835" y="2372"/>
                    </a:cubicBezTo>
                    <a:cubicBezTo>
                      <a:pt x="891" y="2394"/>
                      <a:pt x="946" y="2416"/>
                      <a:pt x="1002" y="2428"/>
                    </a:cubicBezTo>
                    <a:cubicBezTo>
                      <a:pt x="1058" y="2450"/>
                      <a:pt x="1124" y="2461"/>
                      <a:pt x="1191" y="2472"/>
                    </a:cubicBezTo>
                    <a:cubicBezTo>
                      <a:pt x="1247" y="2495"/>
                      <a:pt x="1303" y="2505"/>
                      <a:pt x="1359" y="2517"/>
                    </a:cubicBezTo>
                    <a:cubicBezTo>
                      <a:pt x="1481" y="2527"/>
                      <a:pt x="1604" y="2550"/>
                      <a:pt x="1726" y="2561"/>
                    </a:cubicBezTo>
                    <a:cubicBezTo>
                      <a:pt x="1849" y="2572"/>
                      <a:pt x="1960" y="2584"/>
                      <a:pt x="2082" y="2594"/>
                    </a:cubicBezTo>
                    <a:cubicBezTo>
                      <a:pt x="2256" y="2602"/>
                      <a:pt x="2424" y="2610"/>
                      <a:pt x="2595" y="2610"/>
                    </a:cubicBezTo>
                    <a:cubicBezTo>
                      <a:pt x="2665" y="2610"/>
                      <a:pt x="2735" y="2609"/>
                      <a:pt x="2806" y="2606"/>
                    </a:cubicBezTo>
                    <a:lnTo>
                      <a:pt x="3541" y="2606"/>
                    </a:lnTo>
                    <a:cubicBezTo>
                      <a:pt x="4019" y="2606"/>
                      <a:pt x="4498" y="2617"/>
                      <a:pt x="4977" y="2628"/>
                    </a:cubicBezTo>
                    <a:cubicBezTo>
                      <a:pt x="5444" y="2639"/>
                      <a:pt x="5912" y="2673"/>
                      <a:pt x="6369" y="2717"/>
                    </a:cubicBezTo>
                    <a:cubicBezTo>
                      <a:pt x="6569" y="2739"/>
                      <a:pt x="6758" y="2750"/>
                      <a:pt x="6948" y="2784"/>
                    </a:cubicBezTo>
                    <a:cubicBezTo>
                      <a:pt x="7181" y="2806"/>
                      <a:pt x="7415" y="2839"/>
                      <a:pt x="7649" y="2884"/>
                    </a:cubicBezTo>
                    <a:cubicBezTo>
                      <a:pt x="7771" y="2906"/>
                      <a:pt x="7883" y="2928"/>
                      <a:pt x="7994" y="2951"/>
                    </a:cubicBezTo>
                    <a:cubicBezTo>
                      <a:pt x="8116" y="2973"/>
                      <a:pt x="8227" y="2995"/>
                      <a:pt x="8339" y="3017"/>
                    </a:cubicBezTo>
                    <a:cubicBezTo>
                      <a:pt x="8450" y="3051"/>
                      <a:pt x="8561" y="3073"/>
                      <a:pt x="8673" y="3106"/>
                    </a:cubicBezTo>
                    <a:cubicBezTo>
                      <a:pt x="8773" y="3129"/>
                      <a:pt x="8885" y="3163"/>
                      <a:pt x="8985" y="3185"/>
                    </a:cubicBezTo>
                    <a:cubicBezTo>
                      <a:pt x="9096" y="3218"/>
                      <a:pt x="9219" y="3252"/>
                      <a:pt x="9330" y="3285"/>
                    </a:cubicBezTo>
                    <a:lnTo>
                      <a:pt x="9630" y="3385"/>
                    </a:lnTo>
                    <a:cubicBezTo>
                      <a:pt x="9731" y="3418"/>
                      <a:pt x="9831" y="3463"/>
                      <a:pt x="9931" y="3507"/>
                    </a:cubicBezTo>
                    <a:cubicBezTo>
                      <a:pt x="10031" y="3541"/>
                      <a:pt x="10120" y="3574"/>
                      <a:pt x="10221" y="3619"/>
                    </a:cubicBezTo>
                    <a:cubicBezTo>
                      <a:pt x="10410" y="3708"/>
                      <a:pt x="10599" y="3797"/>
                      <a:pt x="10788" y="3897"/>
                    </a:cubicBezTo>
                    <a:cubicBezTo>
                      <a:pt x="10877" y="3942"/>
                      <a:pt x="10956" y="3997"/>
                      <a:pt x="11033" y="4042"/>
                    </a:cubicBezTo>
                    <a:cubicBezTo>
                      <a:pt x="11067" y="4064"/>
                      <a:pt x="11111" y="4098"/>
                      <a:pt x="11144" y="4120"/>
                    </a:cubicBezTo>
                    <a:cubicBezTo>
                      <a:pt x="11189" y="4142"/>
                      <a:pt x="11223" y="4153"/>
                      <a:pt x="11267" y="4165"/>
                    </a:cubicBezTo>
                    <a:cubicBezTo>
                      <a:pt x="11278" y="4175"/>
                      <a:pt x="11290" y="4175"/>
                      <a:pt x="11300" y="4175"/>
                    </a:cubicBezTo>
                    <a:cubicBezTo>
                      <a:pt x="11312" y="4175"/>
                      <a:pt x="11334" y="4165"/>
                      <a:pt x="11345" y="4165"/>
                    </a:cubicBezTo>
                    <a:lnTo>
                      <a:pt x="11367" y="4165"/>
                    </a:lnTo>
                    <a:cubicBezTo>
                      <a:pt x="11401" y="4165"/>
                      <a:pt x="11412" y="4142"/>
                      <a:pt x="11434" y="4120"/>
                    </a:cubicBezTo>
                    <a:cubicBezTo>
                      <a:pt x="11434" y="4120"/>
                      <a:pt x="11434" y="4108"/>
                      <a:pt x="11445" y="4108"/>
                    </a:cubicBezTo>
                    <a:cubicBezTo>
                      <a:pt x="11456" y="4098"/>
                      <a:pt x="11456" y="4075"/>
                      <a:pt x="11456" y="4064"/>
                    </a:cubicBezTo>
                    <a:lnTo>
                      <a:pt x="11456" y="4009"/>
                    </a:lnTo>
                    <a:cubicBezTo>
                      <a:pt x="11445" y="3997"/>
                      <a:pt x="11445" y="3975"/>
                      <a:pt x="11434" y="3964"/>
                    </a:cubicBezTo>
                    <a:cubicBezTo>
                      <a:pt x="11423" y="3930"/>
                      <a:pt x="11412" y="3908"/>
                      <a:pt x="11389" y="3886"/>
                    </a:cubicBezTo>
                    <a:cubicBezTo>
                      <a:pt x="11356" y="3841"/>
                      <a:pt x="11323" y="3808"/>
                      <a:pt x="11290" y="3764"/>
                    </a:cubicBezTo>
                    <a:cubicBezTo>
                      <a:pt x="11267" y="3730"/>
                      <a:pt x="11233" y="3697"/>
                      <a:pt x="11201" y="3675"/>
                    </a:cubicBezTo>
                    <a:cubicBezTo>
                      <a:pt x="11189" y="3652"/>
                      <a:pt x="11167" y="3630"/>
                      <a:pt x="11156" y="3619"/>
                    </a:cubicBezTo>
                    <a:lnTo>
                      <a:pt x="11100" y="3563"/>
                    </a:lnTo>
                    <a:cubicBezTo>
                      <a:pt x="11078" y="3529"/>
                      <a:pt x="11045" y="3507"/>
                      <a:pt x="11011" y="3474"/>
                    </a:cubicBezTo>
                    <a:cubicBezTo>
                      <a:pt x="10966" y="3430"/>
                      <a:pt x="10933" y="3385"/>
                      <a:pt x="10877" y="3341"/>
                    </a:cubicBezTo>
                    <a:cubicBezTo>
                      <a:pt x="10800" y="3252"/>
                      <a:pt x="10711" y="3173"/>
                      <a:pt x="10632" y="3096"/>
                    </a:cubicBezTo>
                    <a:lnTo>
                      <a:pt x="10365" y="2861"/>
                    </a:lnTo>
                    <a:cubicBezTo>
                      <a:pt x="10276" y="2784"/>
                      <a:pt x="10176" y="2706"/>
                      <a:pt x="10087" y="2628"/>
                    </a:cubicBezTo>
                    <a:cubicBezTo>
                      <a:pt x="9987" y="2550"/>
                      <a:pt x="9897" y="2472"/>
                      <a:pt x="9798" y="2394"/>
                    </a:cubicBezTo>
                    <a:cubicBezTo>
                      <a:pt x="9419" y="2104"/>
                      <a:pt x="9007" y="1837"/>
                      <a:pt x="8595" y="1592"/>
                    </a:cubicBezTo>
                    <a:cubicBezTo>
                      <a:pt x="8383" y="1459"/>
                      <a:pt x="8172" y="1347"/>
                      <a:pt x="7950" y="1236"/>
                    </a:cubicBezTo>
                    <a:cubicBezTo>
                      <a:pt x="7749" y="1136"/>
                      <a:pt x="7537" y="1036"/>
                      <a:pt x="7337" y="936"/>
                    </a:cubicBezTo>
                    <a:cubicBezTo>
                      <a:pt x="7114" y="847"/>
                      <a:pt x="6891" y="746"/>
                      <a:pt x="6669" y="669"/>
                    </a:cubicBezTo>
                    <a:cubicBezTo>
                      <a:pt x="6547" y="613"/>
                      <a:pt x="6424" y="580"/>
                      <a:pt x="6302" y="535"/>
                    </a:cubicBezTo>
                    <a:cubicBezTo>
                      <a:pt x="6191" y="491"/>
                      <a:pt x="6079" y="457"/>
                      <a:pt x="5968" y="434"/>
                    </a:cubicBezTo>
                    <a:cubicBezTo>
                      <a:pt x="5500" y="301"/>
                      <a:pt x="5021" y="189"/>
                      <a:pt x="4543" y="112"/>
                    </a:cubicBezTo>
                    <a:cubicBezTo>
                      <a:pt x="4298" y="78"/>
                      <a:pt x="4053" y="45"/>
                      <a:pt x="3808" y="23"/>
                    </a:cubicBezTo>
                    <a:cubicBezTo>
                      <a:pt x="3570" y="12"/>
                      <a:pt x="3333" y="1"/>
                      <a:pt x="3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1031;p45"/>
          <p:cNvSpPr txBox="1">
            <a:spLocks/>
          </p:cNvSpPr>
          <p:nvPr/>
        </p:nvSpPr>
        <p:spPr>
          <a:xfrm>
            <a:off x="2779434" y="4100642"/>
            <a:ext cx="3204861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2180" b="0" i="0" u="none" strike="noStrike" cap="non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Montserrat ExtraBold"/>
              <a:buNone/>
              <a:defRPr sz="3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>
              <a:buSzPts val="990"/>
            </a:pP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Escola Europa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47"/>
          <p:cNvGrpSpPr/>
          <p:nvPr/>
        </p:nvGrpSpPr>
        <p:grpSpPr>
          <a:xfrm>
            <a:off x="182224" y="641603"/>
            <a:ext cx="4236488" cy="1664014"/>
            <a:chOff x="-601988" y="1403189"/>
            <a:chExt cx="4236488" cy="1664014"/>
          </a:xfrm>
        </p:grpSpPr>
        <p:sp>
          <p:nvSpPr>
            <p:cNvPr id="1231" name="Google Shape;1231;p47"/>
            <p:cNvSpPr/>
            <p:nvPr/>
          </p:nvSpPr>
          <p:spPr>
            <a:xfrm rot="16200000">
              <a:off x="-440930" y="1972716"/>
              <a:ext cx="415575" cy="166475"/>
            </a:xfrm>
            <a:custGeom>
              <a:avLst/>
              <a:gdLst/>
              <a:ahLst/>
              <a:cxnLst/>
              <a:rect l="l" t="t" r="r" b="b"/>
              <a:pathLst>
                <a:path w="16623" h="6659" extrusionOk="0">
                  <a:moveTo>
                    <a:pt x="4848" y="2849"/>
                  </a:moveTo>
                  <a:lnTo>
                    <a:pt x="4848" y="2849"/>
                  </a:lnTo>
                  <a:cubicBezTo>
                    <a:pt x="4850" y="2850"/>
                    <a:pt x="4852" y="2850"/>
                    <a:pt x="4854" y="2850"/>
                  </a:cubicBezTo>
                  <a:cubicBezTo>
                    <a:pt x="4854" y="2850"/>
                    <a:pt x="4851" y="2850"/>
                    <a:pt x="4848" y="2849"/>
                  </a:cubicBezTo>
                  <a:close/>
                  <a:moveTo>
                    <a:pt x="512" y="4142"/>
                  </a:moveTo>
                  <a:lnTo>
                    <a:pt x="512" y="4142"/>
                  </a:lnTo>
                  <a:cubicBezTo>
                    <a:pt x="516" y="4149"/>
                    <a:pt x="520" y="4156"/>
                    <a:pt x="524" y="4164"/>
                  </a:cubicBezTo>
                  <a:lnTo>
                    <a:pt x="524" y="4164"/>
                  </a:lnTo>
                  <a:cubicBezTo>
                    <a:pt x="524" y="4161"/>
                    <a:pt x="523" y="4151"/>
                    <a:pt x="512" y="4142"/>
                  </a:cubicBezTo>
                  <a:close/>
                  <a:moveTo>
                    <a:pt x="1648" y="0"/>
                  </a:moveTo>
                  <a:lnTo>
                    <a:pt x="1381" y="33"/>
                  </a:lnTo>
                  <a:cubicBezTo>
                    <a:pt x="1225" y="67"/>
                    <a:pt x="1069" y="112"/>
                    <a:pt x="913" y="178"/>
                  </a:cubicBezTo>
                  <a:lnTo>
                    <a:pt x="903" y="178"/>
                  </a:lnTo>
                  <a:cubicBezTo>
                    <a:pt x="858" y="201"/>
                    <a:pt x="813" y="223"/>
                    <a:pt x="780" y="245"/>
                  </a:cubicBezTo>
                  <a:cubicBezTo>
                    <a:pt x="735" y="278"/>
                    <a:pt x="691" y="300"/>
                    <a:pt x="646" y="334"/>
                  </a:cubicBezTo>
                  <a:cubicBezTo>
                    <a:pt x="569" y="401"/>
                    <a:pt x="490" y="479"/>
                    <a:pt x="413" y="568"/>
                  </a:cubicBezTo>
                  <a:cubicBezTo>
                    <a:pt x="346" y="657"/>
                    <a:pt x="279" y="746"/>
                    <a:pt x="235" y="857"/>
                  </a:cubicBezTo>
                  <a:cubicBezTo>
                    <a:pt x="134" y="1047"/>
                    <a:pt x="79" y="1258"/>
                    <a:pt x="45" y="1481"/>
                  </a:cubicBezTo>
                  <a:cubicBezTo>
                    <a:pt x="12" y="1648"/>
                    <a:pt x="0" y="1826"/>
                    <a:pt x="0" y="2004"/>
                  </a:cubicBezTo>
                  <a:lnTo>
                    <a:pt x="0" y="2116"/>
                  </a:lnTo>
                  <a:cubicBezTo>
                    <a:pt x="0" y="2227"/>
                    <a:pt x="12" y="2338"/>
                    <a:pt x="23" y="2438"/>
                  </a:cubicBezTo>
                  <a:cubicBezTo>
                    <a:pt x="34" y="2549"/>
                    <a:pt x="45" y="2650"/>
                    <a:pt x="67" y="2761"/>
                  </a:cubicBezTo>
                  <a:lnTo>
                    <a:pt x="67" y="2772"/>
                  </a:lnTo>
                  <a:cubicBezTo>
                    <a:pt x="67" y="2778"/>
                    <a:pt x="70" y="2784"/>
                    <a:pt x="73" y="2789"/>
                  </a:cubicBezTo>
                  <a:lnTo>
                    <a:pt x="73" y="2789"/>
                  </a:lnTo>
                  <a:cubicBezTo>
                    <a:pt x="71" y="2788"/>
                    <a:pt x="70" y="2786"/>
                    <a:pt x="67" y="2784"/>
                  </a:cubicBezTo>
                  <a:lnTo>
                    <a:pt x="67" y="2784"/>
                  </a:lnTo>
                  <a:lnTo>
                    <a:pt x="101" y="2950"/>
                  </a:lnTo>
                  <a:cubicBezTo>
                    <a:pt x="123" y="3051"/>
                    <a:pt x="145" y="3151"/>
                    <a:pt x="178" y="3251"/>
                  </a:cubicBezTo>
                  <a:cubicBezTo>
                    <a:pt x="201" y="3363"/>
                    <a:pt x="235" y="3462"/>
                    <a:pt x="267" y="3551"/>
                  </a:cubicBezTo>
                  <a:cubicBezTo>
                    <a:pt x="343" y="3744"/>
                    <a:pt x="417" y="3937"/>
                    <a:pt x="502" y="4120"/>
                  </a:cubicBezTo>
                  <a:lnTo>
                    <a:pt x="502" y="4120"/>
                  </a:lnTo>
                  <a:cubicBezTo>
                    <a:pt x="502" y="4120"/>
                    <a:pt x="502" y="4120"/>
                    <a:pt x="502" y="4120"/>
                  </a:cubicBezTo>
                  <a:lnTo>
                    <a:pt x="502" y="4120"/>
                  </a:lnTo>
                  <a:cubicBezTo>
                    <a:pt x="503" y="4122"/>
                    <a:pt x="504" y="4124"/>
                    <a:pt x="505" y="4126"/>
                  </a:cubicBezTo>
                  <a:lnTo>
                    <a:pt x="505" y="4126"/>
                  </a:lnTo>
                  <a:cubicBezTo>
                    <a:pt x="508" y="4132"/>
                    <a:pt x="510" y="4137"/>
                    <a:pt x="512" y="4142"/>
                  </a:cubicBezTo>
                  <a:cubicBezTo>
                    <a:pt x="512" y="4142"/>
                    <a:pt x="512" y="4140"/>
                    <a:pt x="512" y="4138"/>
                  </a:cubicBezTo>
                  <a:lnTo>
                    <a:pt x="512" y="4138"/>
                  </a:lnTo>
                  <a:cubicBezTo>
                    <a:pt x="519" y="4149"/>
                    <a:pt x="524" y="4156"/>
                    <a:pt x="524" y="4164"/>
                  </a:cubicBezTo>
                  <a:lnTo>
                    <a:pt x="524" y="4164"/>
                  </a:lnTo>
                  <a:cubicBezTo>
                    <a:pt x="524" y="4164"/>
                    <a:pt x="524" y="4164"/>
                    <a:pt x="524" y="4164"/>
                  </a:cubicBezTo>
                  <a:lnTo>
                    <a:pt x="524" y="4164"/>
                  </a:lnTo>
                  <a:cubicBezTo>
                    <a:pt x="524" y="4164"/>
                    <a:pt x="524" y="4164"/>
                    <a:pt x="524" y="4164"/>
                  </a:cubicBezTo>
                  <a:lnTo>
                    <a:pt x="524" y="4164"/>
                  </a:lnTo>
                  <a:cubicBezTo>
                    <a:pt x="524" y="4164"/>
                    <a:pt x="524" y="4164"/>
                    <a:pt x="524" y="4164"/>
                  </a:cubicBezTo>
                  <a:lnTo>
                    <a:pt x="524" y="4164"/>
                  </a:lnTo>
                  <a:cubicBezTo>
                    <a:pt x="608" y="4323"/>
                    <a:pt x="684" y="4483"/>
                    <a:pt x="769" y="4632"/>
                  </a:cubicBezTo>
                  <a:cubicBezTo>
                    <a:pt x="824" y="4732"/>
                    <a:pt x="891" y="4821"/>
                    <a:pt x="947" y="4910"/>
                  </a:cubicBezTo>
                  <a:cubicBezTo>
                    <a:pt x="1014" y="4988"/>
                    <a:pt x="1081" y="5077"/>
                    <a:pt x="1136" y="5155"/>
                  </a:cubicBezTo>
                  <a:cubicBezTo>
                    <a:pt x="1203" y="5244"/>
                    <a:pt x="1281" y="5333"/>
                    <a:pt x="1359" y="5411"/>
                  </a:cubicBezTo>
                  <a:cubicBezTo>
                    <a:pt x="1425" y="5489"/>
                    <a:pt x="1514" y="5555"/>
                    <a:pt x="1593" y="5622"/>
                  </a:cubicBezTo>
                  <a:cubicBezTo>
                    <a:pt x="1670" y="5689"/>
                    <a:pt x="1759" y="5745"/>
                    <a:pt x="1838" y="5800"/>
                  </a:cubicBezTo>
                  <a:cubicBezTo>
                    <a:pt x="1927" y="5867"/>
                    <a:pt x="2016" y="5934"/>
                    <a:pt x="2105" y="5990"/>
                  </a:cubicBezTo>
                  <a:cubicBezTo>
                    <a:pt x="2194" y="6045"/>
                    <a:pt x="2294" y="6090"/>
                    <a:pt x="2394" y="6134"/>
                  </a:cubicBezTo>
                  <a:cubicBezTo>
                    <a:pt x="2483" y="6168"/>
                    <a:pt x="2583" y="6213"/>
                    <a:pt x="2672" y="6257"/>
                  </a:cubicBezTo>
                  <a:cubicBezTo>
                    <a:pt x="2862" y="6335"/>
                    <a:pt x="3051" y="6391"/>
                    <a:pt x="3241" y="6435"/>
                  </a:cubicBezTo>
                  <a:cubicBezTo>
                    <a:pt x="3352" y="6458"/>
                    <a:pt x="3452" y="6468"/>
                    <a:pt x="3552" y="6480"/>
                  </a:cubicBezTo>
                  <a:cubicBezTo>
                    <a:pt x="3664" y="6480"/>
                    <a:pt x="3763" y="6458"/>
                    <a:pt x="3875" y="6446"/>
                  </a:cubicBezTo>
                  <a:cubicBezTo>
                    <a:pt x="3919" y="6435"/>
                    <a:pt x="3964" y="6424"/>
                    <a:pt x="4020" y="6413"/>
                  </a:cubicBezTo>
                  <a:cubicBezTo>
                    <a:pt x="4053" y="6413"/>
                    <a:pt x="4087" y="6424"/>
                    <a:pt x="4120" y="6424"/>
                  </a:cubicBezTo>
                  <a:cubicBezTo>
                    <a:pt x="4243" y="6435"/>
                    <a:pt x="4365" y="6446"/>
                    <a:pt x="4498" y="6446"/>
                  </a:cubicBezTo>
                  <a:cubicBezTo>
                    <a:pt x="4609" y="6458"/>
                    <a:pt x="4732" y="6458"/>
                    <a:pt x="4844" y="6458"/>
                  </a:cubicBezTo>
                  <a:cubicBezTo>
                    <a:pt x="4977" y="6468"/>
                    <a:pt x="5111" y="6468"/>
                    <a:pt x="5245" y="6480"/>
                  </a:cubicBezTo>
                  <a:cubicBezTo>
                    <a:pt x="5389" y="6480"/>
                    <a:pt x="5522" y="6491"/>
                    <a:pt x="5668" y="6491"/>
                  </a:cubicBezTo>
                  <a:cubicBezTo>
                    <a:pt x="5801" y="6502"/>
                    <a:pt x="5935" y="6502"/>
                    <a:pt x="6068" y="6502"/>
                  </a:cubicBezTo>
                  <a:cubicBezTo>
                    <a:pt x="6213" y="6502"/>
                    <a:pt x="6358" y="6513"/>
                    <a:pt x="6491" y="6513"/>
                  </a:cubicBezTo>
                  <a:cubicBezTo>
                    <a:pt x="6625" y="6513"/>
                    <a:pt x="6769" y="6524"/>
                    <a:pt x="6903" y="6524"/>
                  </a:cubicBezTo>
                  <a:lnTo>
                    <a:pt x="7326" y="6524"/>
                  </a:lnTo>
                  <a:cubicBezTo>
                    <a:pt x="7615" y="6535"/>
                    <a:pt x="7905" y="6547"/>
                    <a:pt x="8194" y="6547"/>
                  </a:cubicBezTo>
                  <a:cubicBezTo>
                    <a:pt x="8328" y="6547"/>
                    <a:pt x="8473" y="6547"/>
                    <a:pt x="8607" y="6535"/>
                  </a:cubicBezTo>
                  <a:cubicBezTo>
                    <a:pt x="8751" y="6535"/>
                    <a:pt x="8896" y="6547"/>
                    <a:pt x="9041" y="6547"/>
                  </a:cubicBezTo>
                  <a:cubicBezTo>
                    <a:pt x="9319" y="6547"/>
                    <a:pt x="9609" y="6557"/>
                    <a:pt x="9887" y="6557"/>
                  </a:cubicBezTo>
                  <a:cubicBezTo>
                    <a:pt x="10165" y="6557"/>
                    <a:pt x="10443" y="6569"/>
                    <a:pt x="10722" y="6569"/>
                  </a:cubicBezTo>
                  <a:cubicBezTo>
                    <a:pt x="10866" y="6580"/>
                    <a:pt x="11012" y="6580"/>
                    <a:pt x="11145" y="6580"/>
                  </a:cubicBezTo>
                  <a:lnTo>
                    <a:pt x="11568" y="6580"/>
                  </a:lnTo>
                  <a:cubicBezTo>
                    <a:pt x="11846" y="6591"/>
                    <a:pt x="12136" y="6602"/>
                    <a:pt x="12414" y="6614"/>
                  </a:cubicBezTo>
                  <a:cubicBezTo>
                    <a:pt x="12692" y="6614"/>
                    <a:pt x="12971" y="6614"/>
                    <a:pt x="13249" y="6624"/>
                  </a:cubicBezTo>
                  <a:cubicBezTo>
                    <a:pt x="13516" y="6624"/>
                    <a:pt x="13795" y="6636"/>
                    <a:pt x="14073" y="6636"/>
                  </a:cubicBezTo>
                  <a:cubicBezTo>
                    <a:pt x="14340" y="6636"/>
                    <a:pt x="14619" y="6646"/>
                    <a:pt x="14886" y="6658"/>
                  </a:cubicBezTo>
                  <a:cubicBezTo>
                    <a:pt x="15020" y="6658"/>
                    <a:pt x="15164" y="6646"/>
                    <a:pt x="15309" y="6646"/>
                  </a:cubicBezTo>
                  <a:cubicBezTo>
                    <a:pt x="15431" y="6646"/>
                    <a:pt x="15565" y="6646"/>
                    <a:pt x="15698" y="6636"/>
                  </a:cubicBezTo>
                  <a:cubicBezTo>
                    <a:pt x="15832" y="6636"/>
                    <a:pt x="15965" y="6624"/>
                    <a:pt x="16099" y="6614"/>
                  </a:cubicBezTo>
                  <a:cubicBezTo>
                    <a:pt x="16155" y="6602"/>
                    <a:pt x="16222" y="6591"/>
                    <a:pt x="16277" y="6580"/>
                  </a:cubicBezTo>
                  <a:cubicBezTo>
                    <a:pt x="16344" y="6569"/>
                    <a:pt x="16411" y="6557"/>
                    <a:pt x="16467" y="6535"/>
                  </a:cubicBezTo>
                  <a:cubicBezTo>
                    <a:pt x="16511" y="6513"/>
                    <a:pt x="16544" y="6491"/>
                    <a:pt x="16578" y="6446"/>
                  </a:cubicBezTo>
                  <a:cubicBezTo>
                    <a:pt x="16601" y="6424"/>
                    <a:pt x="16611" y="6391"/>
                    <a:pt x="16623" y="6357"/>
                  </a:cubicBezTo>
                  <a:lnTo>
                    <a:pt x="16623" y="6235"/>
                  </a:lnTo>
                  <a:cubicBezTo>
                    <a:pt x="16611" y="6201"/>
                    <a:pt x="16601" y="6168"/>
                    <a:pt x="16578" y="6134"/>
                  </a:cubicBezTo>
                  <a:lnTo>
                    <a:pt x="16578" y="6124"/>
                  </a:lnTo>
                  <a:cubicBezTo>
                    <a:pt x="16578" y="6124"/>
                    <a:pt x="16578" y="6112"/>
                    <a:pt x="16567" y="6101"/>
                  </a:cubicBezTo>
                  <a:cubicBezTo>
                    <a:pt x="16544" y="6079"/>
                    <a:pt x="16511" y="6079"/>
                    <a:pt x="16478" y="6068"/>
                  </a:cubicBezTo>
                  <a:cubicBezTo>
                    <a:pt x="16455" y="6068"/>
                    <a:pt x="16422" y="6057"/>
                    <a:pt x="16389" y="6057"/>
                  </a:cubicBezTo>
                  <a:cubicBezTo>
                    <a:pt x="16322" y="6045"/>
                    <a:pt x="16255" y="6045"/>
                    <a:pt x="16200" y="6045"/>
                  </a:cubicBezTo>
                  <a:cubicBezTo>
                    <a:pt x="16066" y="6035"/>
                    <a:pt x="15933" y="6035"/>
                    <a:pt x="15799" y="6023"/>
                  </a:cubicBezTo>
                  <a:lnTo>
                    <a:pt x="15376" y="6023"/>
                  </a:lnTo>
                  <a:cubicBezTo>
                    <a:pt x="15242" y="6012"/>
                    <a:pt x="15097" y="6012"/>
                    <a:pt x="14963" y="6001"/>
                  </a:cubicBezTo>
                  <a:lnTo>
                    <a:pt x="14162" y="5968"/>
                  </a:lnTo>
                  <a:cubicBezTo>
                    <a:pt x="13884" y="5968"/>
                    <a:pt x="13605" y="5956"/>
                    <a:pt x="13327" y="5946"/>
                  </a:cubicBezTo>
                  <a:cubicBezTo>
                    <a:pt x="13060" y="5946"/>
                    <a:pt x="12793" y="5934"/>
                    <a:pt x="12526" y="5923"/>
                  </a:cubicBezTo>
                  <a:cubicBezTo>
                    <a:pt x="12247" y="5923"/>
                    <a:pt x="11969" y="5923"/>
                    <a:pt x="11702" y="5912"/>
                  </a:cubicBezTo>
                  <a:cubicBezTo>
                    <a:pt x="11145" y="5901"/>
                    <a:pt x="10599" y="5867"/>
                    <a:pt x="10054" y="5856"/>
                  </a:cubicBezTo>
                  <a:cubicBezTo>
                    <a:pt x="9775" y="5845"/>
                    <a:pt x="9508" y="5845"/>
                    <a:pt x="9241" y="5845"/>
                  </a:cubicBezTo>
                  <a:cubicBezTo>
                    <a:pt x="8963" y="5834"/>
                    <a:pt x="8684" y="5834"/>
                    <a:pt x="8417" y="5823"/>
                  </a:cubicBezTo>
                  <a:lnTo>
                    <a:pt x="8006" y="5823"/>
                  </a:lnTo>
                  <a:cubicBezTo>
                    <a:pt x="7872" y="5823"/>
                    <a:pt x="7738" y="5812"/>
                    <a:pt x="7593" y="5800"/>
                  </a:cubicBezTo>
                  <a:cubicBezTo>
                    <a:pt x="7460" y="5800"/>
                    <a:pt x="7326" y="5790"/>
                    <a:pt x="7192" y="5778"/>
                  </a:cubicBezTo>
                  <a:cubicBezTo>
                    <a:pt x="7059" y="5778"/>
                    <a:pt x="6925" y="5778"/>
                    <a:pt x="6792" y="5767"/>
                  </a:cubicBezTo>
                  <a:cubicBezTo>
                    <a:pt x="6524" y="5767"/>
                    <a:pt x="6247" y="5756"/>
                    <a:pt x="5979" y="5745"/>
                  </a:cubicBezTo>
                  <a:cubicBezTo>
                    <a:pt x="5701" y="5734"/>
                    <a:pt x="5423" y="5734"/>
                    <a:pt x="5144" y="5734"/>
                  </a:cubicBezTo>
                  <a:lnTo>
                    <a:pt x="4799" y="5734"/>
                  </a:lnTo>
                  <a:cubicBezTo>
                    <a:pt x="4821" y="5701"/>
                    <a:pt x="4844" y="5678"/>
                    <a:pt x="4866" y="5644"/>
                  </a:cubicBezTo>
                  <a:cubicBezTo>
                    <a:pt x="4921" y="5545"/>
                    <a:pt x="4966" y="5456"/>
                    <a:pt x="5000" y="5355"/>
                  </a:cubicBezTo>
                  <a:cubicBezTo>
                    <a:pt x="5044" y="5255"/>
                    <a:pt x="5077" y="5144"/>
                    <a:pt x="5099" y="5043"/>
                  </a:cubicBezTo>
                  <a:cubicBezTo>
                    <a:pt x="5122" y="4944"/>
                    <a:pt x="5133" y="4832"/>
                    <a:pt x="5144" y="4732"/>
                  </a:cubicBezTo>
                  <a:cubicBezTo>
                    <a:pt x="5155" y="4620"/>
                    <a:pt x="5155" y="4520"/>
                    <a:pt x="5155" y="4420"/>
                  </a:cubicBezTo>
                  <a:cubicBezTo>
                    <a:pt x="5155" y="4308"/>
                    <a:pt x="5155" y="4209"/>
                    <a:pt x="5144" y="4097"/>
                  </a:cubicBezTo>
                  <a:cubicBezTo>
                    <a:pt x="5122" y="3885"/>
                    <a:pt x="5089" y="3674"/>
                    <a:pt x="5033" y="3452"/>
                  </a:cubicBezTo>
                  <a:cubicBezTo>
                    <a:pt x="5010" y="3363"/>
                    <a:pt x="4977" y="3262"/>
                    <a:pt x="4943" y="3162"/>
                  </a:cubicBezTo>
                  <a:cubicBezTo>
                    <a:pt x="4911" y="3054"/>
                    <a:pt x="4889" y="2956"/>
                    <a:pt x="4847" y="2848"/>
                  </a:cubicBezTo>
                  <a:lnTo>
                    <a:pt x="4847" y="2848"/>
                  </a:lnTo>
                  <a:cubicBezTo>
                    <a:pt x="4848" y="2848"/>
                    <a:pt x="4848" y="2848"/>
                    <a:pt x="4848" y="2849"/>
                  </a:cubicBezTo>
                  <a:lnTo>
                    <a:pt x="4848" y="2849"/>
                  </a:lnTo>
                  <a:cubicBezTo>
                    <a:pt x="4848" y="2848"/>
                    <a:pt x="4847" y="2848"/>
                    <a:pt x="4847" y="2847"/>
                  </a:cubicBezTo>
                  <a:lnTo>
                    <a:pt x="4847" y="2847"/>
                  </a:lnTo>
                  <a:cubicBezTo>
                    <a:pt x="4846" y="2845"/>
                    <a:pt x="4845" y="2843"/>
                    <a:pt x="4844" y="2841"/>
                  </a:cubicBezTo>
                  <a:lnTo>
                    <a:pt x="4844" y="2841"/>
                  </a:lnTo>
                  <a:cubicBezTo>
                    <a:pt x="4844" y="2837"/>
                    <a:pt x="4844" y="2832"/>
                    <a:pt x="4844" y="2828"/>
                  </a:cubicBezTo>
                  <a:cubicBezTo>
                    <a:pt x="4844" y="2817"/>
                    <a:pt x="4832" y="2817"/>
                    <a:pt x="4832" y="2806"/>
                  </a:cubicBezTo>
                  <a:lnTo>
                    <a:pt x="4832" y="2794"/>
                  </a:lnTo>
                  <a:cubicBezTo>
                    <a:pt x="4799" y="2683"/>
                    <a:pt x="4755" y="2583"/>
                    <a:pt x="4710" y="2483"/>
                  </a:cubicBezTo>
                  <a:cubicBezTo>
                    <a:pt x="4666" y="2383"/>
                    <a:pt x="4609" y="2282"/>
                    <a:pt x="4565" y="2182"/>
                  </a:cubicBezTo>
                  <a:lnTo>
                    <a:pt x="4398" y="1915"/>
                  </a:lnTo>
                  <a:cubicBezTo>
                    <a:pt x="4342" y="1815"/>
                    <a:pt x="4287" y="1726"/>
                    <a:pt x="4231" y="1636"/>
                  </a:cubicBezTo>
                  <a:cubicBezTo>
                    <a:pt x="4176" y="1547"/>
                    <a:pt x="4109" y="1458"/>
                    <a:pt x="4042" y="1381"/>
                  </a:cubicBezTo>
                  <a:cubicBezTo>
                    <a:pt x="3975" y="1302"/>
                    <a:pt x="3909" y="1213"/>
                    <a:pt x="3842" y="1136"/>
                  </a:cubicBezTo>
                  <a:cubicBezTo>
                    <a:pt x="3775" y="1047"/>
                    <a:pt x="3697" y="968"/>
                    <a:pt x="3619" y="891"/>
                  </a:cubicBezTo>
                  <a:cubicBezTo>
                    <a:pt x="3541" y="813"/>
                    <a:pt x="3463" y="746"/>
                    <a:pt x="3374" y="679"/>
                  </a:cubicBezTo>
                  <a:cubicBezTo>
                    <a:pt x="3296" y="612"/>
                    <a:pt x="3196" y="545"/>
                    <a:pt x="3107" y="490"/>
                  </a:cubicBezTo>
                  <a:cubicBezTo>
                    <a:pt x="3018" y="434"/>
                    <a:pt x="2939" y="379"/>
                    <a:pt x="2850" y="323"/>
                  </a:cubicBezTo>
                  <a:cubicBezTo>
                    <a:pt x="2751" y="278"/>
                    <a:pt x="2662" y="223"/>
                    <a:pt x="2561" y="178"/>
                  </a:cubicBezTo>
                  <a:cubicBezTo>
                    <a:pt x="2461" y="134"/>
                    <a:pt x="2361" y="100"/>
                    <a:pt x="2249" y="67"/>
                  </a:cubicBezTo>
                  <a:lnTo>
                    <a:pt x="2083" y="33"/>
                  </a:lnTo>
                  <a:cubicBezTo>
                    <a:pt x="2038" y="23"/>
                    <a:pt x="1994" y="11"/>
                    <a:pt x="1937" y="11"/>
                  </a:cubicBezTo>
                  <a:lnTo>
                    <a:pt x="1949" y="11"/>
                  </a:lnTo>
                  <a:cubicBezTo>
                    <a:pt x="1848" y="0"/>
                    <a:pt x="1749" y="0"/>
                    <a:pt x="1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1674575" y="1818775"/>
              <a:ext cx="334575" cy="346425"/>
            </a:xfrm>
            <a:custGeom>
              <a:avLst/>
              <a:gdLst/>
              <a:ahLst/>
              <a:cxnLst/>
              <a:rect l="l" t="t" r="r" b="b"/>
              <a:pathLst>
                <a:path w="13383" h="13857" extrusionOk="0">
                  <a:moveTo>
                    <a:pt x="13238" y="7006"/>
                  </a:moveTo>
                  <a:cubicBezTo>
                    <a:pt x="13239" y="7006"/>
                    <a:pt x="13239" y="7006"/>
                    <a:pt x="13239" y="7006"/>
                  </a:cubicBezTo>
                  <a:cubicBezTo>
                    <a:pt x="13239" y="7006"/>
                    <a:pt x="13238" y="7006"/>
                    <a:pt x="13238" y="7006"/>
                  </a:cubicBezTo>
                  <a:close/>
                  <a:moveTo>
                    <a:pt x="6524" y="0"/>
                  </a:moveTo>
                  <a:cubicBezTo>
                    <a:pt x="6517" y="0"/>
                    <a:pt x="6510" y="1"/>
                    <a:pt x="6503" y="2"/>
                  </a:cubicBezTo>
                  <a:cubicBezTo>
                    <a:pt x="6458" y="14"/>
                    <a:pt x="6425" y="36"/>
                    <a:pt x="6391" y="69"/>
                  </a:cubicBezTo>
                  <a:cubicBezTo>
                    <a:pt x="6369" y="103"/>
                    <a:pt x="6358" y="148"/>
                    <a:pt x="6347" y="192"/>
                  </a:cubicBezTo>
                  <a:cubicBezTo>
                    <a:pt x="6336" y="225"/>
                    <a:pt x="6336" y="259"/>
                    <a:pt x="6336" y="304"/>
                  </a:cubicBezTo>
                  <a:cubicBezTo>
                    <a:pt x="6324" y="326"/>
                    <a:pt x="6324" y="348"/>
                    <a:pt x="6324" y="381"/>
                  </a:cubicBezTo>
                  <a:cubicBezTo>
                    <a:pt x="6314" y="492"/>
                    <a:pt x="6314" y="604"/>
                    <a:pt x="6314" y="727"/>
                  </a:cubicBezTo>
                  <a:cubicBezTo>
                    <a:pt x="6302" y="1150"/>
                    <a:pt x="6314" y="1573"/>
                    <a:pt x="6314" y="1996"/>
                  </a:cubicBezTo>
                  <a:lnTo>
                    <a:pt x="6314" y="3276"/>
                  </a:lnTo>
                  <a:cubicBezTo>
                    <a:pt x="6324" y="3710"/>
                    <a:pt x="6324" y="4144"/>
                    <a:pt x="6324" y="4579"/>
                  </a:cubicBezTo>
                  <a:cubicBezTo>
                    <a:pt x="6324" y="5012"/>
                    <a:pt x="6314" y="5458"/>
                    <a:pt x="6314" y="5892"/>
                  </a:cubicBezTo>
                  <a:cubicBezTo>
                    <a:pt x="6314" y="5937"/>
                    <a:pt x="6324" y="5970"/>
                    <a:pt x="6324" y="6004"/>
                  </a:cubicBezTo>
                  <a:cubicBezTo>
                    <a:pt x="6079" y="5792"/>
                    <a:pt x="5846" y="5591"/>
                    <a:pt x="5601" y="5391"/>
                  </a:cubicBezTo>
                  <a:cubicBezTo>
                    <a:pt x="5579" y="5369"/>
                    <a:pt x="5557" y="5346"/>
                    <a:pt x="5534" y="5336"/>
                  </a:cubicBezTo>
                  <a:lnTo>
                    <a:pt x="5523" y="5336"/>
                  </a:lnTo>
                  <a:lnTo>
                    <a:pt x="5523" y="5324"/>
                  </a:lnTo>
                  <a:cubicBezTo>
                    <a:pt x="5411" y="5235"/>
                    <a:pt x="5300" y="5135"/>
                    <a:pt x="5189" y="5035"/>
                  </a:cubicBezTo>
                  <a:cubicBezTo>
                    <a:pt x="5067" y="4935"/>
                    <a:pt x="4933" y="4824"/>
                    <a:pt x="4810" y="4723"/>
                  </a:cubicBezTo>
                  <a:cubicBezTo>
                    <a:pt x="4810" y="4718"/>
                    <a:pt x="4808" y="4715"/>
                    <a:pt x="4803" y="4712"/>
                  </a:cubicBezTo>
                  <a:lnTo>
                    <a:pt x="4803" y="4712"/>
                  </a:lnTo>
                  <a:cubicBezTo>
                    <a:pt x="4805" y="4712"/>
                    <a:pt x="4807" y="4712"/>
                    <a:pt x="4810" y="4712"/>
                  </a:cubicBezTo>
                  <a:cubicBezTo>
                    <a:pt x="4800" y="4712"/>
                    <a:pt x="4788" y="4701"/>
                    <a:pt x="4788" y="4701"/>
                  </a:cubicBezTo>
                  <a:lnTo>
                    <a:pt x="4788" y="4701"/>
                  </a:lnTo>
                  <a:cubicBezTo>
                    <a:pt x="4788" y="4701"/>
                    <a:pt x="4788" y="4701"/>
                    <a:pt x="4788" y="4701"/>
                  </a:cubicBezTo>
                  <a:lnTo>
                    <a:pt x="4777" y="4690"/>
                  </a:lnTo>
                  <a:cubicBezTo>
                    <a:pt x="4666" y="4601"/>
                    <a:pt x="4555" y="4500"/>
                    <a:pt x="4432" y="4411"/>
                  </a:cubicBezTo>
                  <a:cubicBezTo>
                    <a:pt x="4377" y="4367"/>
                    <a:pt x="4320" y="4322"/>
                    <a:pt x="4254" y="4278"/>
                  </a:cubicBezTo>
                  <a:cubicBezTo>
                    <a:pt x="4221" y="4245"/>
                    <a:pt x="4176" y="4211"/>
                    <a:pt x="4132" y="4189"/>
                  </a:cubicBezTo>
                  <a:cubicBezTo>
                    <a:pt x="4095" y="4173"/>
                    <a:pt x="4057" y="4165"/>
                    <a:pt x="4018" y="4165"/>
                  </a:cubicBezTo>
                  <a:cubicBezTo>
                    <a:pt x="3973" y="4165"/>
                    <a:pt x="3928" y="4176"/>
                    <a:pt x="3887" y="4200"/>
                  </a:cubicBezTo>
                  <a:cubicBezTo>
                    <a:pt x="3798" y="4233"/>
                    <a:pt x="3741" y="4322"/>
                    <a:pt x="3731" y="4411"/>
                  </a:cubicBezTo>
                  <a:cubicBezTo>
                    <a:pt x="3731" y="4434"/>
                    <a:pt x="3731" y="4467"/>
                    <a:pt x="3741" y="4490"/>
                  </a:cubicBezTo>
                  <a:cubicBezTo>
                    <a:pt x="3741" y="4523"/>
                    <a:pt x="3753" y="4556"/>
                    <a:pt x="3775" y="4579"/>
                  </a:cubicBezTo>
                  <a:cubicBezTo>
                    <a:pt x="3808" y="4646"/>
                    <a:pt x="3864" y="4690"/>
                    <a:pt x="3920" y="4723"/>
                  </a:cubicBezTo>
                  <a:cubicBezTo>
                    <a:pt x="3953" y="4757"/>
                    <a:pt x="3986" y="4779"/>
                    <a:pt x="4020" y="4801"/>
                  </a:cubicBezTo>
                  <a:cubicBezTo>
                    <a:pt x="4087" y="4857"/>
                    <a:pt x="4165" y="4923"/>
                    <a:pt x="4231" y="4980"/>
                  </a:cubicBezTo>
                  <a:cubicBezTo>
                    <a:pt x="4377" y="5091"/>
                    <a:pt x="4521" y="5202"/>
                    <a:pt x="4654" y="5324"/>
                  </a:cubicBezTo>
                  <a:lnTo>
                    <a:pt x="4654" y="5314"/>
                  </a:lnTo>
                  <a:cubicBezTo>
                    <a:pt x="4855" y="5492"/>
                    <a:pt x="5055" y="5658"/>
                    <a:pt x="5267" y="5826"/>
                  </a:cubicBezTo>
                  <a:cubicBezTo>
                    <a:pt x="5478" y="5992"/>
                    <a:pt x="5679" y="6148"/>
                    <a:pt x="5879" y="6316"/>
                  </a:cubicBezTo>
                  <a:cubicBezTo>
                    <a:pt x="5935" y="6371"/>
                    <a:pt x="6002" y="6415"/>
                    <a:pt x="6057" y="6471"/>
                  </a:cubicBezTo>
                  <a:cubicBezTo>
                    <a:pt x="6024" y="6460"/>
                    <a:pt x="5990" y="6460"/>
                    <a:pt x="5957" y="6460"/>
                  </a:cubicBezTo>
                  <a:cubicBezTo>
                    <a:pt x="5705" y="6460"/>
                    <a:pt x="5453" y="6465"/>
                    <a:pt x="5200" y="6465"/>
                  </a:cubicBezTo>
                  <a:cubicBezTo>
                    <a:pt x="5074" y="6465"/>
                    <a:pt x="4948" y="6464"/>
                    <a:pt x="4822" y="6460"/>
                  </a:cubicBezTo>
                  <a:cubicBezTo>
                    <a:pt x="4043" y="6460"/>
                    <a:pt x="3274" y="6427"/>
                    <a:pt x="2506" y="6427"/>
                  </a:cubicBezTo>
                  <a:cubicBezTo>
                    <a:pt x="2128" y="6427"/>
                    <a:pt x="1749" y="6427"/>
                    <a:pt x="1381" y="6438"/>
                  </a:cubicBezTo>
                  <a:lnTo>
                    <a:pt x="814" y="6438"/>
                  </a:lnTo>
                  <a:cubicBezTo>
                    <a:pt x="725" y="6438"/>
                    <a:pt x="624" y="6449"/>
                    <a:pt x="535" y="6449"/>
                  </a:cubicBezTo>
                  <a:cubicBezTo>
                    <a:pt x="413" y="6449"/>
                    <a:pt x="302" y="6460"/>
                    <a:pt x="179" y="6494"/>
                  </a:cubicBezTo>
                  <a:cubicBezTo>
                    <a:pt x="90" y="6516"/>
                    <a:pt x="12" y="6616"/>
                    <a:pt x="1" y="6705"/>
                  </a:cubicBezTo>
                  <a:lnTo>
                    <a:pt x="1" y="6739"/>
                  </a:lnTo>
                  <a:cubicBezTo>
                    <a:pt x="12" y="6850"/>
                    <a:pt x="90" y="6961"/>
                    <a:pt x="201" y="6984"/>
                  </a:cubicBezTo>
                  <a:cubicBezTo>
                    <a:pt x="296" y="7004"/>
                    <a:pt x="394" y="7007"/>
                    <a:pt x="495" y="7007"/>
                  </a:cubicBezTo>
                  <a:cubicBezTo>
                    <a:pt x="560" y="7007"/>
                    <a:pt x="625" y="7006"/>
                    <a:pt x="691" y="7006"/>
                  </a:cubicBezTo>
                  <a:cubicBezTo>
                    <a:pt x="1448" y="7006"/>
                    <a:pt x="2205" y="7016"/>
                    <a:pt x="2974" y="7039"/>
                  </a:cubicBezTo>
                  <a:lnTo>
                    <a:pt x="2929" y="7039"/>
                  </a:lnTo>
                  <a:cubicBezTo>
                    <a:pt x="3152" y="7039"/>
                    <a:pt x="3375" y="7039"/>
                    <a:pt x="3597" y="7050"/>
                  </a:cubicBezTo>
                  <a:lnTo>
                    <a:pt x="3586" y="7050"/>
                  </a:lnTo>
                  <a:cubicBezTo>
                    <a:pt x="3764" y="7050"/>
                    <a:pt x="3942" y="7061"/>
                    <a:pt x="4120" y="7061"/>
                  </a:cubicBezTo>
                  <a:cubicBezTo>
                    <a:pt x="4510" y="7073"/>
                    <a:pt x="4911" y="7083"/>
                    <a:pt x="5300" y="7083"/>
                  </a:cubicBezTo>
                  <a:cubicBezTo>
                    <a:pt x="5468" y="7073"/>
                    <a:pt x="5634" y="7073"/>
                    <a:pt x="5802" y="7073"/>
                  </a:cubicBezTo>
                  <a:cubicBezTo>
                    <a:pt x="5668" y="7172"/>
                    <a:pt x="5545" y="7273"/>
                    <a:pt x="5411" y="7373"/>
                  </a:cubicBezTo>
                  <a:lnTo>
                    <a:pt x="5077" y="7607"/>
                  </a:lnTo>
                  <a:cubicBezTo>
                    <a:pt x="4955" y="7684"/>
                    <a:pt x="4833" y="7774"/>
                    <a:pt x="4711" y="7863"/>
                  </a:cubicBezTo>
                  <a:cubicBezTo>
                    <a:pt x="4599" y="7941"/>
                    <a:pt x="4476" y="8018"/>
                    <a:pt x="4365" y="8097"/>
                  </a:cubicBezTo>
                  <a:cubicBezTo>
                    <a:pt x="4231" y="8174"/>
                    <a:pt x="4098" y="8253"/>
                    <a:pt x="3998" y="8375"/>
                  </a:cubicBezTo>
                  <a:cubicBezTo>
                    <a:pt x="3953" y="8419"/>
                    <a:pt x="3931" y="8475"/>
                    <a:pt x="3920" y="8542"/>
                  </a:cubicBezTo>
                  <a:cubicBezTo>
                    <a:pt x="3909" y="8609"/>
                    <a:pt x="3931" y="8664"/>
                    <a:pt x="3964" y="8720"/>
                  </a:cubicBezTo>
                  <a:cubicBezTo>
                    <a:pt x="4015" y="8805"/>
                    <a:pt x="4105" y="8858"/>
                    <a:pt x="4200" y="8858"/>
                  </a:cubicBezTo>
                  <a:cubicBezTo>
                    <a:pt x="4229" y="8858"/>
                    <a:pt x="4259" y="8853"/>
                    <a:pt x="4287" y="8842"/>
                  </a:cubicBezTo>
                  <a:cubicBezTo>
                    <a:pt x="4399" y="8809"/>
                    <a:pt x="4499" y="8753"/>
                    <a:pt x="4588" y="8698"/>
                  </a:cubicBezTo>
                  <a:cubicBezTo>
                    <a:pt x="4666" y="8642"/>
                    <a:pt x="4743" y="8587"/>
                    <a:pt x="4822" y="8542"/>
                  </a:cubicBezTo>
                  <a:cubicBezTo>
                    <a:pt x="4988" y="8431"/>
                    <a:pt x="5156" y="8320"/>
                    <a:pt x="5312" y="8197"/>
                  </a:cubicBezTo>
                  <a:cubicBezTo>
                    <a:pt x="5478" y="8063"/>
                    <a:pt x="5656" y="7929"/>
                    <a:pt x="5824" y="7796"/>
                  </a:cubicBezTo>
                  <a:cubicBezTo>
                    <a:pt x="5980" y="7674"/>
                    <a:pt x="6136" y="7540"/>
                    <a:pt x="6291" y="7417"/>
                  </a:cubicBezTo>
                  <a:cubicBezTo>
                    <a:pt x="6314" y="7395"/>
                    <a:pt x="6336" y="7373"/>
                    <a:pt x="6369" y="7350"/>
                  </a:cubicBezTo>
                  <a:lnTo>
                    <a:pt x="6403" y="8486"/>
                  </a:lnTo>
                  <a:cubicBezTo>
                    <a:pt x="6436" y="8909"/>
                    <a:pt x="6458" y="9332"/>
                    <a:pt x="6480" y="9755"/>
                  </a:cubicBezTo>
                  <a:cubicBezTo>
                    <a:pt x="6480" y="9967"/>
                    <a:pt x="6492" y="10178"/>
                    <a:pt x="6503" y="10390"/>
                  </a:cubicBezTo>
                  <a:cubicBezTo>
                    <a:pt x="6514" y="10601"/>
                    <a:pt x="6525" y="10824"/>
                    <a:pt x="6547" y="11036"/>
                  </a:cubicBezTo>
                  <a:cubicBezTo>
                    <a:pt x="6559" y="11247"/>
                    <a:pt x="6569" y="11448"/>
                    <a:pt x="6592" y="11660"/>
                  </a:cubicBezTo>
                  <a:cubicBezTo>
                    <a:pt x="6603" y="11871"/>
                    <a:pt x="6625" y="12083"/>
                    <a:pt x="6625" y="12305"/>
                  </a:cubicBezTo>
                  <a:lnTo>
                    <a:pt x="6625" y="12929"/>
                  </a:lnTo>
                  <a:cubicBezTo>
                    <a:pt x="6636" y="13028"/>
                    <a:pt x="6636" y="13140"/>
                    <a:pt x="6648" y="13240"/>
                  </a:cubicBezTo>
                  <a:cubicBezTo>
                    <a:pt x="6658" y="13374"/>
                    <a:pt x="6670" y="13496"/>
                    <a:pt x="6703" y="13619"/>
                  </a:cubicBezTo>
                  <a:cubicBezTo>
                    <a:pt x="6725" y="13708"/>
                    <a:pt x="6792" y="13775"/>
                    <a:pt x="6870" y="13819"/>
                  </a:cubicBezTo>
                  <a:cubicBezTo>
                    <a:pt x="6920" y="13844"/>
                    <a:pt x="6976" y="13857"/>
                    <a:pt x="7029" y="13857"/>
                  </a:cubicBezTo>
                  <a:cubicBezTo>
                    <a:pt x="7047" y="13857"/>
                    <a:pt x="7065" y="13855"/>
                    <a:pt x="7081" y="13852"/>
                  </a:cubicBezTo>
                  <a:cubicBezTo>
                    <a:pt x="7160" y="13842"/>
                    <a:pt x="7215" y="13808"/>
                    <a:pt x="7271" y="13753"/>
                  </a:cubicBezTo>
                  <a:cubicBezTo>
                    <a:pt x="7326" y="13696"/>
                    <a:pt x="7349" y="13630"/>
                    <a:pt x="7360" y="13552"/>
                  </a:cubicBezTo>
                  <a:cubicBezTo>
                    <a:pt x="7371" y="13441"/>
                    <a:pt x="7360" y="13330"/>
                    <a:pt x="7360" y="13207"/>
                  </a:cubicBezTo>
                  <a:cubicBezTo>
                    <a:pt x="7349" y="13118"/>
                    <a:pt x="7338" y="13028"/>
                    <a:pt x="7338" y="12929"/>
                  </a:cubicBezTo>
                  <a:cubicBezTo>
                    <a:pt x="7326" y="12717"/>
                    <a:pt x="7326" y="12506"/>
                    <a:pt x="7316" y="12283"/>
                  </a:cubicBezTo>
                  <a:cubicBezTo>
                    <a:pt x="7304" y="12083"/>
                    <a:pt x="7282" y="11871"/>
                    <a:pt x="7271" y="11660"/>
                  </a:cubicBezTo>
                  <a:cubicBezTo>
                    <a:pt x="7237" y="11236"/>
                    <a:pt x="7193" y="10802"/>
                    <a:pt x="7171" y="10379"/>
                  </a:cubicBezTo>
                  <a:cubicBezTo>
                    <a:pt x="7138" y="9956"/>
                    <a:pt x="7115" y="9544"/>
                    <a:pt x="7093" y="9121"/>
                  </a:cubicBezTo>
                  <a:cubicBezTo>
                    <a:pt x="7071" y="8686"/>
                    <a:pt x="7037" y="8263"/>
                    <a:pt x="7015" y="7830"/>
                  </a:cubicBezTo>
                  <a:lnTo>
                    <a:pt x="6982" y="7261"/>
                  </a:lnTo>
                  <a:lnTo>
                    <a:pt x="6982" y="7261"/>
                  </a:lnTo>
                  <a:cubicBezTo>
                    <a:pt x="6992" y="7273"/>
                    <a:pt x="7004" y="7273"/>
                    <a:pt x="7015" y="7284"/>
                  </a:cubicBezTo>
                  <a:cubicBezTo>
                    <a:pt x="7081" y="7340"/>
                    <a:pt x="7148" y="7407"/>
                    <a:pt x="7227" y="7462"/>
                  </a:cubicBezTo>
                  <a:lnTo>
                    <a:pt x="7415" y="7652"/>
                  </a:lnTo>
                  <a:lnTo>
                    <a:pt x="7816" y="8018"/>
                  </a:lnTo>
                  <a:cubicBezTo>
                    <a:pt x="7950" y="8130"/>
                    <a:pt x="8073" y="8263"/>
                    <a:pt x="8206" y="8375"/>
                  </a:cubicBezTo>
                  <a:cubicBezTo>
                    <a:pt x="8328" y="8498"/>
                    <a:pt x="8462" y="8620"/>
                    <a:pt x="8585" y="8743"/>
                  </a:cubicBezTo>
                  <a:cubicBezTo>
                    <a:pt x="8640" y="8809"/>
                    <a:pt x="8696" y="8865"/>
                    <a:pt x="8763" y="8921"/>
                  </a:cubicBezTo>
                  <a:cubicBezTo>
                    <a:pt x="8785" y="8943"/>
                    <a:pt x="8818" y="8976"/>
                    <a:pt x="8841" y="9010"/>
                  </a:cubicBezTo>
                  <a:cubicBezTo>
                    <a:pt x="8874" y="9032"/>
                    <a:pt x="8897" y="9065"/>
                    <a:pt x="8930" y="9077"/>
                  </a:cubicBezTo>
                  <a:cubicBezTo>
                    <a:pt x="8973" y="9098"/>
                    <a:pt x="9021" y="9110"/>
                    <a:pt x="9068" y="9110"/>
                  </a:cubicBezTo>
                  <a:cubicBezTo>
                    <a:pt x="9093" y="9110"/>
                    <a:pt x="9118" y="9107"/>
                    <a:pt x="9142" y="9099"/>
                  </a:cubicBezTo>
                  <a:cubicBezTo>
                    <a:pt x="9231" y="9065"/>
                    <a:pt x="9286" y="8998"/>
                    <a:pt x="9297" y="8898"/>
                  </a:cubicBezTo>
                  <a:cubicBezTo>
                    <a:pt x="9297" y="8820"/>
                    <a:pt x="9264" y="8743"/>
                    <a:pt x="9208" y="8676"/>
                  </a:cubicBezTo>
                  <a:cubicBezTo>
                    <a:pt x="9186" y="8664"/>
                    <a:pt x="9164" y="8642"/>
                    <a:pt x="9142" y="8620"/>
                  </a:cubicBezTo>
                  <a:cubicBezTo>
                    <a:pt x="9019" y="8508"/>
                    <a:pt x="8907" y="8386"/>
                    <a:pt x="8785" y="8275"/>
                  </a:cubicBezTo>
                  <a:cubicBezTo>
                    <a:pt x="8652" y="8152"/>
                    <a:pt x="8518" y="8030"/>
                    <a:pt x="8385" y="7919"/>
                  </a:cubicBezTo>
                  <a:cubicBezTo>
                    <a:pt x="8140" y="7684"/>
                    <a:pt x="7872" y="7473"/>
                    <a:pt x="7627" y="7251"/>
                  </a:cubicBezTo>
                  <a:cubicBezTo>
                    <a:pt x="7571" y="7195"/>
                    <a:pt x="7516" y="7139"/>
                    <a:pt x="7449" y="7083"/>
                  </a:cubicBezTo>
                  <a:lnTo>
                    <a:pt x="7594" y="7083"/>
                  </a:lnTo>
                  <a:cubicBezTo>
                    <a:pt x="7854" y="7083"/>
                    <a:pt x="8109" y="7088"/>
                    <a:pt x="8362" y="7088"/>
                  </a:cubicBezTo>
                  <a:cubicBezTo>
                    <a:pt x="8488" y="7088"/>
                    <a:pt x="8615" y="7087"/>
                    <a:pt x="8741" y="7083"/>
                  </a:cubicBezTo>
                  <a:cubicBezTo>
                    <a:pt x="9130" y="7083"/>
                    <a:pt x="9509" y="7083"/>
                    <a:pt x="9899" y="7095"/>
                  </a:cubicBezTo>
                  <a:lnTo>
                    <a:pt x="10444" y="7095"/>
                  </a:lnTo>
                  <a:cubicBezTo>
                    <a:pt x="10633" y="7106"/>
                    <a:pt x="10812" y="7106"/>
                    <a:pt x="11000" y="7106"/>
                  </a:cubicBezTo>
                  <a:cubicBezTo>
                    <a:pt x="11379" y="7095"/>
                    <a:pt x="11769" y="7095"/>
                    <a:pt x="12148" y="7061"/>
                  </a:cubicBezTo>
                  <a:cubicBezTo>
                    <a:pt x="12464" y="7033"/>
                    <a:pt x="12773" y="7003"/>
                    <a:pt x="13088" y="7003"/>
                  </a:cubicBezTo>
                  <a:cubicBezTo>
                    <a:pt x="13138" y="7003"/>
                    <a:pt x="13188" y="7004"/>
                    <a:pt x="13238" y="7006"/>
                  </a:cubicBezTo>
                  <a:lnTo>
                    <a:pt x="13238" y="7006"/>
                  </a:lnTo>
                  <a:cubicBezTo>
                    <a:pt x="13237" y="7006"/>
                    <a:pt x="13227" y="7005"/>
                    <a:pt x="13227" y="6994"/>
                  </a:cubicBezTo>
                  <a:lnTo>
                    <a:pt x="13227" y="6994"/>
                  </a:lnTo>
                  <a:cubicBezTo>
                    <a:pt x="13249" y="7006"/>
                    <a:pt x="13261" y="7006"/>
                    <a:pt x="13283" y="7006"/>
                  </a:cubicBezTo>
                  <a:lnTo>
                    <a:pt x="13283" y="6994"/>
                  </a:lnTo>
                  <a:cubicBezTo>
                    <a:pt x="13305" y="6994"/>
                    <a:pt x="13316" y="6994"/>
                    <a:pt x="13338" y="6984"/>
                  </a:cubicBezTo>
                  <a:cubicBezTo>
                    <a:pt x="13372" y="6950"/>
                    <a:pt x="13383" y="6894"/>
                    <a:pt x="13350" y="6850"/>
                  </a:cubicBezTo>
                  <a:cubicBezTo>
                    <a:pt x="13316" y="6816"/>
                    <a:pt x="13272" y="6794"/>
                    <a:pt x="13239" y="6783"/>
                  </a:cubicBezTo>
                  <a:lnTo>
                    <a:pt x="13138" y="6749"/>
                  </a:lnTo>
                  <a:cubicBezTo>
                    <a:pt x="13061" y="6739"/>
                    <a:pt x="12994" y="6727"/>
                    <a:pt x="12927" y="6716"/>
                  </a:cubicBezTo>
                  <a:cubicBezTo>
                    <a:pt x="12782" y="6694"/>
                    <a:pt x="12648" y="6682"/>
                    <a:pt x="12504" y="6682"/>
                  </a:cubicBezTo>
                  <a:cubicBezTo>
                    <a:pt x="12370" y="6672"/>
                    <a:pt x="12225" y="6660"/>
                    <a:pt x="12081" y="6660"/>
                  </a:cubicBezTo>
                  <a:cubicBezTo>
                    <a:pt x="11936" y="6660"/>
                    <a:pt x="11791" y="6660"/>
                    <a:pt x="11646" y="6650"/>
                  </a:cubicBezTo>
                  <a:lnTo>
                    <a:pt x="11468" y="6650"/>
                  </a:lnTo>
                  <a:cubicBezTo>
                    <a:pt x="11290" y="6638"/>
                    <a:pt x="11101" y="6627"/>
                    <a:pt x="10923" y="6616"/>
                  </a:cubicBezTo>
                  <a:cubicBezTo>
                    <a:pt x="10733" y="6605"/>
                    <a:pt x="10544" y="6605"/>
                    <a:pt x="10355" y="6593"/>
                  </a:cubicBezTo>
                  <a:cubicBezTo>
                    <a:pt x="9965" y="6583"/>
                    <a:pt x="9587" y="6560"/>
                    <a:pt x="9208" y="6549"/>
                  </a:cubicBezTo>
                  <a:lnTo>
                    <a:pt x="9085" y="6549"/>
                  </a:lnTo>
                  <a:cubicBezTo>
                    <a:pt x="8763" y="6538"/>
                    <a:pt x="8429" y="6527"/>
                    <a:pt x="8106" y="6516"/>
                  </a:cubicBezTo>
                  <a:cubicBezTo>
                    <a:pt x="7872" y="6504"/>
                    <a:pt x="7638" y="6494"/>
                    <a:pt x="7405" y="6494"/>
                  </a:cubicBezTo>
                  <a:cubicBezTo>
                    <a:pt x="7505" y="6405"/>
                    <a:pt x="7616" y="6316"/>
                    <a:pt x="7717" y="6226"/>
                  </a:cubicBezTo>
                  <a:cubicBezTo>
                    <a:pt x="7872" y="6093"/>
                    <a:pt x="8028" y="5959"/>
                    <a:pt x="8195" y="5826"/>
                  </a:cubicBezTo>
                  <a:lnTo>
                    <a:pt x="8662" y="5458"/>
                  </a:lnTo>
                  <a:cubicBezTo>
                    <a:pt x="8729" y="5403"/>
                    <a:pt x="8785" y="5358"/>
                    <a:pt x="8852" y="5302"/>
                  </a:cubicBezTo>
                  <a:cubicBezTo>
                    <a:pt x="8874" y="5291"/>
                    <a:pt x="8885" y="5280"/>
                    <a:pt x="8907" y="5257"/>
                  </a:cubicBezTo>
                  <a:cubicBezTo>
                    <a:pt x="8974" y="5213"/>
                    <a:pt x="9041" y="5180"/>
                    <a:pt x="9108" y="5135"/>
                  </a:cubicBezTo>
                  <a:cubicBezTo>
                    <a:pt x="9208" y="5079"/>
                    <a:pt x="9297" y="5024"/>
                    <a:pt x="9342" y="4913"/>
                  </a:cubicBezTo>
                  <a:cubicBezTo>
                    <a:pt x="9353" y="4890"/>
                    <a:pt x="9353" y="4868"/>
                    <a:pt x="9353" y="4834"/>
                  </a:cubicBezTo>
                  <a:cubicBezTo>
                    <a:pt x="9364" y="4745"/>
                    <a:pt x="9330" y="4668"/>
                    <a:pt x="9264" y="4601"/>
                  </a:cubicBezTo>
                  <a:cubicBezTo>
                    <a:pt x="9208" y="4545"/>
                    <a:pt x="9142" y="4523"/>
                    <a:pt x="9063" y="4523"/>
                  </a:cubicBezTo>
                  <a:cubicBezTo>
                    <a:pt x="8930" y="4523"/>
                    <a:pt x="8841" y="4623"/>
                    <a:pt x="8751" y="4690"/>
                  </a:cubicBezTo>
                  <a:cubicBezTo>
                    <a:pt x="8674" y="4745"/>
                    <a:pt x="8607" y="4790"/>
                    <a:pt x="8540" y="4846"/>
                  </a:cubicBezTo>
                  <a:cubicBezTo>
                    <a:pt x="8385" y="4957"/>
                    <a:pt x="8229" y="5079"/>
                    <a:pt x="8083" y="5202"/>
                  </a:cubicBezTo>
                  <a:cubicBezTo>
                    <a:pt x="7928" y="5336"/>
                    <a:pt x="7772" y="5469"/>
                    <a:pt x="7627" y="5614"/>
                  </a:cubicBezTo>
                  <a:cubicBezTo>
                    <a:pt x="7538" y="5692"/>
                    <a:pt x="7460" y="5781"/>
                    <a:pt x="7371" y="5859"/>
                  </a:cubicBezTo>
                  <a:lnTo>
                    <a:pt x="7338" y="5892"/>
                  </a:lnTo>
                  <a:cubicBezTo>
                    <a:pt x="7204" y="5992"/>
                    <a:pt x="7071" y="6104"/>
                    <a:pt x="6926" y="6204"/>
                  </a:cubicBezTo>
                  <a:cubicBezTo>
                    <a:pt x="6915" y="5892"/>
                    <a:pt x="6903" y="5569"/>
                    <a:pt x="6903" y="5247"/>
                  </a:cubicBezTo>
                  <a:cubicBezTo>
                    <a:pt x="6893" y="4824"/>
                    <a:pt x="6893" y="4389"/>
                    <a:pt x="6870" y="3955"/>
                  </a:cubicBezTo>
                  <a:cubicBezTo>
                    <a:pt x="6848" y="3521"/>
                    <a:pt x="6826" y="3087"/>
                    <a:pt x="6804" y="2642"/>
                  </a:cubicBezTo>
                  <a:cubicBezTo>
                    <a:pt x="6781" y="2218"/>
                    <a:pt x="6770" y="1795"/>
                    <a:pt x="6747" y="1361"/>
                  </a:cubicBezTo>
                  <a:cubicBezTo>
                    <a:pt x="6737" y="1160"/>
                    <a:pt x="6715" y="949"/>
                    <a:pt x="6703" y="737"/>
                  </a:cubicBezTo>
                  <a:cubicBezTo>
                    <a:pt x="6703" y="638"/>
                    <a:pt x="6692" y="526"/>
                    <a:pt x="6692" y="426"/>
                  </a:cubicBezTo>
                  <a:cubicBezTo>
                    <a:pt x="6692" y="370"/>
                    <a:pt x="6681" y="314"/>
                    <a:pt x="6681" y="259"/>
                  </a:cubicBezTo>
                  <a:cubicBezTo>
                    <a:pt x="6681" y="203"/>
                    <a:pt x="6681" y="158"/>
                    <a:pt x="6670" y="114"/>
                  </a:cubicBezTo>
                  <a:cubicBezTo>
                    <a:pt x="6658" y="103"/>
                    <a:pt x="6658" y="92"/>
                    <a:pt x="6658" y="92"/>
                  </a:cubicBezTo>
                  <a:cubicBezTo>
                    <a:pt x="6658" y="81"/>
                    <a:pt x="6648" y="81"/>
                    <a:pt x="6648" y="69"/>
                  </a:cubicBezTo>
                  <a:cubicBezTo>
                    <a:pt x="6618" y="30"/>
                    <a:pt x="6572" y="0"/>
                    <a:pt x="6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3" name="Google Shape;1233;p47"/>
            <p:cNvGrpSpPr/>
            <p:nvPr/>
          </p:nvGrpSpPr>
          <p:grpSpPr>
            <a:xfrm>
              <a:off x="2567600" y="1702050"/>
              <a:ext cx="406125" cy="334575"/>
              <a:chOff x="3565375" y="1516025"/>
              <a:chExt cx="406125" cy="334575"/>
            </a:xfrm>
          </p:grpSpPr>
          <p:sp>
            <p:nvSpPr>
              <p:cNvPr id="1234" name="Google Shape;1234;p47"/>
              <p:cNvSpPr/>
              <p:nvPr/>
            </p:nvSpPr>
            <p:spPr>
              <a:xfrm>
                <a:off x="3586275" y="1736750"/>
                <a:ext cx="2076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4554" extrusionOk="0">
                    <a:moveTo>
                      <a:pt x="2579" y="3653"/>
                    </a:moveTo>
                    <a:lnTo>
                      <a:pt x="2579" y="3653"/>
                    </a:lnTo>
                    <a:cubicBezTo>
                      <a:pt x="2577" y="3653"/>
                      <a:pt x="2575" y="3655"/>
                      <a:pt x="2573" y="3656"/>
                    </a:cubicBezTo>
                    <a:lnTo>
                      <a:pt x="2573" y="3656"/>
                    </a:lnTo>
                    <a:cubicBezTo>
                      <a:pt x="2575" y="3655"/>
                      <a:pt x="2577" y="3654"/>
                      <a:pt x="2579" y="3653"/>
                    </a:cubicBezTo>
                    <a:close/>
                    <a:moveTo>
                      <a:pt x="5389" y="268"/>
                    </a:moveTo>
                    <a:cubicBezTo>
                      <a:pt x="5533" y="268"/>
                      <a:pt x="5678" y="268"/>
                      <a:pt x="5822" y="278"/>
                    </a:cubicBezTo>
                    <a:cubicBezTo>
                      <a:pt x="5945" y="278"/>
                      <a:pt x="6079" y="290"/>
                      <a:pt x="6212" y="301"/>
                    </a:cubicBezTo>
                    <a:cubicBezTo>
                      <a:pt x="6368" y="323"/>
                      <a:pt x="6524" y="335"/>
                      <a:pt x="6680" y="368"/>
                    </a:cubicBezTo>
                    <a:cubicBezTo>
                      <a:pt x="6847" y="390"/>
                      <a:pt x="7002" y="424"/>
                      <a:pt x="7158" y="468"/>
                    </a:cubicBezTo>
                    <a:cubicBezTo>
                      <a:pt x="7281" y="490"/>
                      <a:pt x="7393" y="523"/>
                      <a:pt x="7504" y="546"/>
                    </a:cubicBezTo>
                    <a:cubicBezTo>
                      <a:pt x="7615" y="580"/>
                      <a:pt x="7727" y="612"/>
                      <a:pt x="7826" y="657"/>
                    </a:cubicBezTo>
                    <a:lnTo>
                      <a:pt x="7994" y="724"/>
                    </a:lnTo>
                    <a:lnTo>
                      <a:pt x="7826" y="758"/>
                    </a:lnTo>
                    <a:cubicBezTo>
                      <a:pt x="7771" y="768"/>
                      <a:pt x="7715" y="780"/>
                      <a:pt x="7660" y="802"/>
                    </a:cubicBezTo>
                    <a:cubicBezTo>
                      <a:pt x="7593" y="813"/>
                      <a:pt x="7526" y="835"/>
                      <a:pt x="7470" y="857"/>
                    </a:cubicBezTo>
                    <a:cubicBezTo>
                      <a:pt x="7348" y="891"/>
                      <a:pt x="7225" y="936"/>
                      <a:pt x="7103" y="969"/>
                    </a:cubicBezTo>
                    <a:cubicBezTo>
                      <a:pt x="6992" y="1003"/>
                      <a:pt x="6880" y="1047"/>
                      <a:pt x="6758" y="1092"/>
                    </a:cubicBezTo>
                    <a:cubicBezTo>
                      <a:pt x="6636" y="1136"/>
                      <a:pt x="6502" y="1181"/>
                      <a:pt x="6379" y="1236"/>
                    </a:cubicBezTo>
                    <a:cubicBezTo>
                      <a:pt x="6257" y="1292"/>
                      <a:pt x="6134" y="1359"/>
                      <a:pt x="6012" y="1426"/>
                    </a:cubicBezTo>
                    <a:cubicBezTo>
                      <a:pt x="5901" y="1481"/>
                      <a:pt x="5778" y="1537"/>
                      <a:pt x="5666" y="1604"/>
                    </a:cubicBezTo>
                    <a:cubicBezTo>
                      <a:pt x="5544" y="1671"/>
                      <a:pt x="5422" y="1737"/>
                      <a:pt x="5310" y="1815"/>
                    </a:cubicBezTo>
                    <a:cubicBezTo>
                      <a:pt x="5065" y="1960"/>
                      <a:pt x="4832" y="2116"/>
                      <a:pt x="4598" y="2260"/>
                    </a:cubicBezTo>
                    <a:cubicBezTo>
                      <a:pt x="4364" y="2416"/>
                      <a:pt x="4142" y="2572"/>
                      <a:pt x="3919" y="2739"/>
                    </a:cubicBezTo>
                    <a:cubicBezTo>
                      <a:pt x="3808" y="2817"/>
                      <a:pt x="3707" y="2895"/>
                      <a:pt x="3596" y="2973"/>
                    </a:cubicBezTo>
                    <a:cubicBezTo>
                      <a:pt x="3484" y="3051"/>
                      <a:pt x="3373" y="3140"/>
                      <a:pt x="3262" y="3207"/>
                    </a:cubicBezTo>
                    <a:cubicBezTo>
                      <a:pt x="3150" y="3296"/>
                      <a:pt x="3028" y="3374"/>
                      <a:pt x="2905" y="3452"/>
                    </a:cubicBezTo>
                    <a:cubicBezTo>
                      <a:pt x="2800" y="3525"/>
                      <a:pt x="2694" y="3589"/>
                      <a:pt x="2579" y="3653"/>
                    </a:cubicBezTo>
                    <a:lnTo>
                      <a:pt x="2579" y="3653"/>
                    </a:lnTo>
                    <a:cubicBezTo>
                      <a:pt x="2581" y="3652"/>
                      <a:pt x="2582" y="3652"/>
                      <a:pt x="2583" y="3652"/>
                    </a:cubicBezTo>
                    <a:cubicBezTo>
                      <a:pt x="2578" y="3655"/>
                      <a:pt x="2574" y="3657"/>
                      <a:pt x="2569" y="3660"/>
                    </a:cubicBezTo>
                    <a:lnTo>
                      <a:pt x="2569" y="3660"/>
                    </a:lnTo>
                    <a:cubicBezTo>
                      <a:pt x="2570" y="3659"/>
                      <a:pt x="2572" y="3657"/>
                      <a:pt x="2573" y="3656"/>
                    </a:cubicBezTo>
                    <a:lnTo>
                      <a:pt x="2573" y="3656"/>
                    </a:lnTo>
                    <a:cubicBezTo>
                      <a:pt x="2569" y="3659"/>
                      <a:pt x="2565" y="3661"/>
                      <a:pt x="2561" y="3663"/>
                    </a:cubicBezTo>
                    <a:cubicBezTo>
                      <a:pt x="2562" y="3663"/>
                      <a:pt x="2563" y="3663"/>
                      <a:pt x="2564" y="3663"/>
                    </a:cubicBezTo>
                    <a:lnTo>
                      <a:pt x="2564" y="3663"/>
                    </a:lnTo>
                    <a:cubicBezTo>
                      <a:pt x="2449" y="3726"/>
                      <a:pt x="2343" y="3789"/>
                      <a:pt x="2227" y="3853"/>
                    </a:cubicBezTo>
                    <a:cubicBezTo>
                      <a:pt x="2115" y="3908"/>
                      <a:pt x="1992" y="3964"/>
                      <a:pt x="1881" y="4009"/>
                    </a:cubicBezTo>
                    <a:cubicBezTo>
                      <a:pt x="1814" y="4042"/>
                      <a:pt x="1748" y="4064"/>
                      <a:pt x="1692" y="4086"/>
                    </a:cubicBezTo>
                    <a:cubicBezTo>
                      <a:pt x="1626" y="4120"/>
                      <a:pt x="1559" y="4142"/>
                      <a:pt x="1492" y="4164"/>
                    </a:cubicBezTo>
                    <a:cubicBezTo>
                      <a:pt x="1447" y="4164"/>
                      <a:pt x="1414" y="4175"/>
                      <a:pt x="1381" y="4187"/>
                    </a:cubicBezTo>
                    <a:cubicBezTo>
                      <a:pt x="1347" y="4197"/>
                      <a:pt x="1314" y="4209"/>
                      <a:pt x="1269" y="4209"/>
                    </a:cubicBezTo>
                    <a:cubicBezTo>
                      <a:pt x="1225" y="4220"/>
                      <a:pt x="1169" y="4220"/>
                      <a:pt x="1124" y="4231"/>
                    </a:cubicBezTo>
                    <a:cubicBezTo>
                      <a:pt x="1091" y="4231"/>
                      <a:pt x="1057" y="4220"/>
                      <a:pt x="1024" y="4220"/>
                    </a:cubicBezTo>
                    <a:cubicBezTo>
                      <a:pt x="1002" y="4220"/>
                      <a:pt x="980" y="4220"/>
                      <a:pt x="958" y="4209"/>
                    </a:cubicBezTo>
                    <a:cubicBezTo>
                      <a:pt x="924" y="4197"/>
                      <a:pt x="891" y="4187"/>
                      <a:pt x="846" y="4175"/>
                    </a:cubicBezTo>
                    <a:cubicBezTo>
                      <a:pt x="824" y="4164"/>
                      <a:pt x="802" y="4153"/>
                      <a:pt x="790" y="4142"/>
                    </a:cubicBezTo>
                    <a:cubicBezTo>
                      <a:pt x="757" y="4131"/>
                      <a:pt x="723" y="4108"/>
                      <a:pt x="701" y="4098"/>
                    </a:cubicBezTo>
                    <a:lnTo>
                      <a:pt x="646" y="4042"/>
                    </a:lnTo>
                    <a:cubicBezTo>
                      <a:pt x="612" y="4009"/>
                      <a:pt x="579" y="3975"/>
                      <a:pt x="557" y="3942"/>
                    </a:cubicBezTo>
                    <a:cubicBezTo>
                      <a:pt x="534" y="3920"/>
                      <a:pt x="512" y="3897"/>
                      <a:pt x="501" y="3863"/>
                    </a:cubicBezTo>
                    <a:cubicBezTo>
                      <a:pt x="478" y="3841"/>
                      <a:pt x="468" y="3808"/>
                      <a:pt x="456" y="3786"/>
                    </a:cubicBezTo>
                    <a:cubicBezTo>
                      <a:pt x="445" y="3741"/>
                      <a:pt x="423" y="3708"/>
                      <a:pt x="412" y="3663"/>
                    </a:cubicBezTo>
                    <a:cubicBezTo>
                      <a:pt x="401" y="3619"/>
                      <a:pt x="389" y="3574"/>
                      <a:pt x="389" y="3529"/>
                    </a:cubicBezTo>
                    <a:cubicBezTo>
                      <a:pt x="379" y="3485"/>
                      <a:pt x="379" y="3440"/>
                      <a:pt x="379" y="3385"/>
                    </a:cubicBezTo>
                    <a:cubicBezTo>
                      <a:pt x="379" y="3329"/>
                      <a:pt x="379" y="3262"/>
                      <a:pt x="389" y="3207"/>
                    </a:cubicBezTo>
                    <a:cubicBezTo>
                      <a:pt x="389" y="3162"/>
                      <a:pt x="401" y="3118"/>
                      <a:pt x="412" y="3073"/>
                    </a:cubicBezTo>
                    <a:cubicBezTo>
                      <a:pt x="423" y="2995"/>
                      <a:pt x="456" y="2918"/>
                      <a:pt x="478" y="2828"/>
                    </a:cubicBezTo>
                    <a:cubicBezTo>
                      <a:pt x="490" y="2817"/>
                      <a:pt x="501" y="2795"/>
                      <a:pt x="512" y="2772"/>
                    </a:cubicBezTo>
                    <a:cubicBezTo>
                      <a:pt x="512" y="2750"/>
                      <a:pt x="523" y="2728"/>
                      <a:pt x="534" y="2706"/>
                    </a:cubicBezTo>
                    <a:cubicBezTo>
                      <a:pt x="557" y="2673"/>
                      <a:pt x="579" y="2639"/>
                      <a:pt x="601" y="2594"/>
                    </a:cubicBezTo>
                    <a:cubicBezTo>
                      <a:pt x="624" y="2550"/>
                      <a:pt x="656" y="2494"/>
                      <a:pt x="690" y="2450"/>
                    </a:cubicBezTo>
                    <a:cubicBezTo>
                      <a:pt x="713" y="2405"/>
                      <a:pt x="746" y="2361"/>
                      <a:pt x="779" y="2316"/>
                    </a:cubicBezTo>
                    <a:cubicBezTo>
                      <a:pt x="835" y="2250"/>
                      <a:pt x="891" y="2171"/>
                      <a:pt x="946" y="2104"/>
                    </a:cubicBezTo>
                    <a:cubicBezTo>
                      <a:pt x="1013" y="2027"/>
                      <a:pt x="1080" y="1960"/>
                      <a:pt x="1158" y="1882"/>
                    </a:cubicBezTo>
                    <a:cubicBezTo>
                      <a:pt x="1213" y="1815"/>
                      <a:pt x="1280" y="1760"/>
                      <a:pt x="1358" y="1693"/>
                    </a:cubicBezTo>
                    <a:cubicBezTo>
                      <a:pt x="1425" y="1626"/>
                      <a:pt x="1503" y="1570"/>
                      <a:pt x="1581" y="1503"/>
                    </a:cubicBezTo>
                    <a:cubicBezTo>
                      <a:pt x="1658" y="1436"/>
                      <a:pt x="1737" y="1381"/>
                      <a:pt x="1826" y="1314"/>
                    </a:cubicBezTo>
                    <a:cubicBezTo>
                      <a:pt x="1870" y="1280"/>
                      <a:pt x="1926" y="1248"/>
                      <a:pt x="1970" y="1214"/>
                    </a:cubicBezTo>
                    <a:cubicBezTo>
                      <a:pt x="2026" y="1191"/>
                      <a:pt x="2071" y="1158"/>
                      <a:pt x="2115" y="1125"/>
                    </a:cubicBezTo>
                    <a:cubicBezTo>
                      <a:pt x="2215" y="1080"/>
                      <a:pt x="2304" y="1025"/>
                      <a:pt x="2405" y="969"/>
                    </a:cubicBezTo>
                    <a:cubicBezTo>
                      <a:pt x="2505" y="924"/>
                      <a:pt x="2605" y="869"/>
                      <a:pt x="2705" y="824"/>
                    </a:cubicBezTo>
                    <a:cubicBezTo>
                      <a:pt x="2816" y="780"/>
                      <a:pt x="2939" y="735"/>
                      <a:pt x="3051" y="691"/>
                    </a:cubicBezTo>
                    <a:cubicBezTo>
                      <a:pt x="3173" y="646"/>
                      <a:pt x="3296" y="612"/>
                      <a:pt x="3418" y="568"/>
                    </a:cubicBezTo>
                    <a:cubicBezTo>
                      <a:pt x="3573" y="523"/>
                      <a:pt x="3741" y="479"/>
                      <a:pt x="3907" y="446"/>
                    </a:cubicBezTo>
                    <a:cubicBezTo>
                      <a:pt x="4086" y="412"/>
                      <a:pt x="4253" y="379"/>
                      <a:pt x="4431" y="345"/>
                    </a:cubicBezTo>
                    <a:cubicBezTo>
                      <a:pt x="4598" y="323"/>
                      <a:pt x="4754" y="301"/>
                      <a:pt x="4921" y="290"/>
                    </a:cubicBezTo>
                    <a:cubicBezTo>
                      <a:pt x="5077" y="278"/>
                      <a:pt x="5233" y="268"/>
                      <a:pt x="5389" y="268"/>
                    </a:cubicBezTo>
                    <a:close/>
                    <a:moveTo>
                      <a:pt x="5288" y="1"/>
                    </a:moveTo>
                    <a:cubicBezTo>
                      <a:pt x="5010" y="1"/>
                      <a:pt x="4731" y="23"/>
                      <a:pt x="4464" y="56"/>
                    </a:cubicBezTo>
                    <a:lnTo>
                      <a:pt x="4030" y="123"/>
                    </a:lnTo>
                    <a:cubicBezTo>
                      <a:pt x="3897" y="145"/>
                      <a:pt x="3763" y="179"/>
                      <a:pt x="3630" y="212"/>
                    </a:cubicBezTo>
                    <a:cubicBezTo>
                      <a:pt x="3484" y="246"/>
                      <a:pt x="3351" y="278"/>
                      <a:pt x="3206" y="323"/>
                    </a:cubicBezTo>
                    <a:cubicBezTo>
                      <a:pt x="3073" y="357"/>
                      <a:pt x="2928" y="412"/>
                      <a:pt x="2794" y="457"/>
                    </a:cubicBezTo>
                    <a:cubicBezTo>
                      <a:pt x="2538" y="557"/>
                      <a:pt x="2294" y="669"/>
                      <a:pt x="2049" y="802"/>
                    </a:cubicBezTo>
                    <a:cubicBezTo>
                      <a:pt x="1804" y="946"/>
                      <a:pt x="1559" y="1092"/>
                      <a:pt x="1347" y="1270"/>
                    </a:cubicBezTo>
                    <a:cubicBezTo>
                      <a:pt x="1235" y="1359"/>
                      <a:pt x="1124" y="1459"/>
                      <a:pt x="1024" y="1548"/>
                    </a:cubicBezTo>
                    <a:cubicBezTo>
                      <a:pt x="913" y="1648"/>
                      <a:pt x="812" y="1760"/>
                      <a:pt x="713" y="1871"/>
                    </a:cubicBezTo>
                    <a:cubicBezTo>
                      <a:pt x="668" y="1916"/>
                      <a:pt x="624" y="1960"/>
                      <a:pt x="579" y="2015"/>
                    </a:cubicBezTo>
                    <a:cubicBezTo>
                      <a:pt x="534" y="2082"/>
                      <a:pt x="478" y="2138"/>
                      <a:pt x="434" y="2205"/>
                    </a:cubicBezTo>
                    <a:cubicBezTo>
                      <a:pt x="389" y="2260"/>
                      <a:pt x="356" y="2316"/>
                      <a:pt x="322" y="2372"/>
                    </a:cubicBezTo>
                    <a:cubicBezTo>
                      <a:pt x="300" y="2405"/>
                      <a:pt x="278" y="2438"/>
                      <a:pt x="267" y="2472"/>
                    </a:cubicBezTo>
                    <a:cubicBezTo>
                      <a:pt x="245" y="2505"/>
                      <a:pt x="233" y="2527"/>
                      <a:pt x="211" y="2561"/>
                    </a:cubicBezTo>
                    <a:cubicBezTo>
                      <a:pt x="189" y="2628"/>
                      <a:pt x="156" y="2695"/>
                      <a:pt x="134" y="2762"/>
                    </a:cubicBezTo>
                    <a:cubicBezTo>
                      <a:pt x="100" y="2828"/>
                      <a:pt x="78" y="2906"/>
                      <a:pt x="67" y="2973"/>
                    </a:cubicBezTo>
                    <a:cubicBezTo>
                      <a:pt x="33" y="3084"/>
                      <a:pt x="22" y="3195"/>
                      <a:pt x="11" y="3307"/>
                    </a:cubicBezTo>
                    <a:cubicBezTo>
                      <a:pt x="0" y="3463"/>
                      <a:pt x="22" y="3630"/>
                      <a:pt x="67" y="3774"/>
                    </a:cubicBezTo>
                    <a:cubicBezTo>
                      <a:pt x="122" y="3942"/>
                      <a:pt x="200" y="4098"/>
                      <a:pt x="322" y="4220"/>
                    </a:cubicBezTo>
                    <a:cubicBezTo>
                      <a:pt x="389" y="4287"/>
                      <a:pt x="456" y="4353"/>
                      <a:pt x="534" y="4398"/>
                    </a:cubicBezTo>
                    <a:cubicBezTo>
                      <a:pt x="612" y="4442"/>
                      <a:pt x="690" y="4476"/>
                      <a:pt x="768" y="4509"/>
                    </a:cubicBezTo>
                    <a:lnTo>
                      <a:pt x="790" y="4509"/>
                    </a:lnTo>
                    <a:cubicBezTo>
                      <a:pt x="879" y="4531"/>
                      <a:pt x="968" y="4554"/>
                      <a:pt x="1057" y="4554"/>
                    </a:cubicBezTo>
                    <a:cubicBezTo>
                      <a:pt x="1113" y="4554"/>
                      <a:pt x="1169" y="4543"/>
                      <a:pt x="1213" y="4543"/>
                    </a:cubicBezTo>
                    <a:cubicBezTo>
                      <a:pt x="1292" y="4531"/>
                      <a:pt x="1358" y="4521"/>
                      <a:pt x="1436" y="4498"/>
                    </a:cubicBezTo>
                    <a:cubicBezTo>
                      <a:pt x="1470" y="4498"/>
                      <a:pt x="1503" y="4487"/>
                      <a:pt x="1536" y="4476"/>
                    </a:cubicBezTo>
                    <a:cubicBezTo>
                      <a:pt x="1569" y="4465"/>
                      <a:pt x="1592" y="4454"/>
                      <a:pt x="1626" y="4454"/>
                    </a:cubicBezTo>
                    <a:cubicBezTo>
                      <a:pt x="1692" y="4420"/>
                      <a:pt x="1759" y="4398"/>
                      <a:pt x="1837" y="4365"/>
                    </a:cubicBezTo>
                    <a:cubicBezTo>
                      <a:pt x="1960" y="4320"/>
                      <a:pt x="2082" y="4264"/>
                      <a:pt x="2204" y="4209"/>
                    </a:cubicBezTo>
                    <a:cubicBezTo>
                      <a:pt x="2326" y="4142"/>
                      <a:pt x="2460" y="4086"/>
                      <a:pt x="2583" y="4009"/>
                    </a:cubicBezTo>
                    <a:cubicBezTo>
                      <a:pt x="2705" y="3942"/>
                      <a:pt x="2828" y="3863"/>
                      <a:pt x="2950" y="3786"/>
                    </a:cubicBezTo>
                    <a:cubicBezTo>
                      <a:pt x="3184" y="3641"/>
                      <a:pt x="3407" y="3485"/>
                      <a:pt x="3630" y="3318"/>
                    </a:cubicBezTo>
                    <a:cubicBezTo>
                      <a:pt x="3852" y="3162"/>
                      <a:pt x="4075" y="2995"/>
                      <a:pt x="4298" y="2828"/>
                    </a:cubicBezTo>
                    <a:cubicBezTo>
                      <a:pt x="4743" y="2505"/>
                      <a:pt x="5199" y="2205"/>
                      <a:pt x="5666" y="1926"/>
                    </a:cubicBezTo>
                    <a:cubicBezTo>
                      <a:pt x="5800" y="1837"/>
                      <a:pt x="5945" y="1760"/>
                      <a:pt x="6090" y="1681"/>
                    </a:cubicBezTo>
                    <a:cubicBezTo>
                      <a:pt x="6235" y="1614"/>
                      <a:pt x="6379" y="1537"/>
                      <a:pt x="6524" y="1470"/>
                    </a:cubicBezTo>
                    <a:cubicBezTo>
                      <a:pt x="6624" y="1426"/>
                      <a:pt x="6713" y="1392"/>
                      <a:pt x="6814" y="1359"/>
                    </a:cubicBezTo>
                    <a:lnTo>
                      <a:pt x="7081" y="1258"/>
                    </a:lnTo>
                    <a:cubicBezTo>
                      <a:pt x="7181" y="1225"/>
                      <a:pt x="7270" y="1191"/>
                      <a:pt x="7359" y="1169"/>
                    </a:cubicBezTo>
                    <a:cubicBezTo>
                      <a:pt x="7459" y="1136"/>
                      <a:pt x="7548" y="1102"/>
                      <a:pt x="7648" y="1080"/>
                    </a:cubicBezTo>
                    <a:cubicBezTo>
                      <a:pt x="7749" y="1047"/>
                      <a:pt x="7838" y="1036"/>
                      <a:pt x="7938" y="1013"/>
                    </a:cubicBezTo>
                    <a:cubicBezTo>
                      <a:pt x="7982" y="1003"/>
                      <a:pt x="8027" y="991"/>
                      <a:pt x="8083" y="980"/>
                    </a:cubicBezTo>
                    <a:cubicBezTo>
                      <a:pt x="8105" y="980"/>
                      <a:pt x="8127" y="969"/>
                      <a:pt x="8160" y="969"/>
                    </a:cubicBezTo>
                    <a:cubicBezTo>
                      <a:pt x="8183" y="958"/>
                      <a:pt x="8205" y="958"/>
                      <a:pt x="8227" y="946"/>
                    </a:cubicBezTo>
                    <a:cubicBezTo>
                      <a:pt x="8283" y="914"/>
                      <a:pt x="8306" y="857"/>
                      <a:pt x="8294" y="802"/>
                    </a:cubicBezTo>
                    <a:cubicBezTo>
                      <a:pt x="8294" y="768"/>
                      <a:pt x="8272" y="746"/>
                      <a:pt x="8249" y="724"/>
                    </a:cubicBezTo>
                    <a:cubicBezTo>
                      <a:pt x="8216" y="702"/>
                      <a:pt x="8183" y="669"/>
                      <a:pt x="8160" y="646"/>
                    </a:cubicBezTo>
                    <a:cubicBezTo>
                      <a:pt x="8116" y="602"/>
                      <a:pt x="8061" y="580"/>
                      <a:pt x="8016" y="557"/>
                    </a:cubicBezTo>
                    <a:cubicBezTo>
                      <a:pt x="7915" y="501"/>
                      <a:pt x="7826" y="457"/>
                      <a:pt x="7727" y="424"/>
                    </a:cubicBezTo>
                    <a:cubicBezTo>
                      <a:pt x="7593" y="379"/>
                      <a:pt x="7470" y="335"/>
                      <a:pt x="7336" y="301"/>
                    </a:cubicBezTo>
                    <a:cubicBezTo>
                      <a:pt x="7214" y="268"/>
                      <a:pt x="7081" y="234"/>
                      <a:pt x="6958" y="201"/>
                    </a:cubicBezTo>
                    <a:cubicBezTo>
                      <a:pt x="6824" y="167"/>
                      <a:pt x="6691" y="145"/>
                      <a:pt x="6557" y="123"/>
                    </a:cubicBezTo>
                    <a:cubicBezTo>
                      <a:pt x="6424" y="100"/>
                      <a:pt x="6279" y="67"/>
                      <a:pt x="6146" y="56"/>
                    </a:cubicBezTo>
                    <a:cubicBezTo>
                      <a:pt x="5856" y="11"/>
                      <a:pt x="5567" y="1"/>
                      <a:pt x="5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3565375" y="1571500"/>
                <a:ext cx="244950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745" extrusionOk="0">
                    <a:moveTo>
                      <a:pt x="2929" y="342"/>
                    </a:moveTo>
                    <a:cubicBezTo>
                      <a:pt x="2996" y="354"/>
                      <a:pt x="3063" y="354"/>
                      <a:pt x="3130" y="354"/>
                    </a:cubicBezTo>
                    <a:cubicBezTo>
                      <a:pt x="3229" y="364"/>
                      <a:pt x="3330" y="376"/>
                      <a:pt x="3430" y="398"/>
                    </a:cubicBezTo>
                    <a:cubicBezTo>
                      <a:pt x="3530" y="409"/>
                      <a:pt x="3630" y="420"/>
                      <a:pt x="3731" y="443"/>
                    </a:cubicBezTo>
                    <a:cubicBezTo>
                      <a:pt x="3842" y="465"/>
                      <a:pt x="3942" y="487"/>
                      <a:pt x="4053" y="520"/>
                    </a:cubicBezTo>
                    <a:cubicBezTo>
                      <a:pt x="4154" y="542"/>
                      <a:pt x="4265" y="576"/>
                      <a:pt x="4376" y="609"/>
                    </a:cubicBezTo>
                    <a:lnTo>
                      <a:pt x="4644" y="710"/>
                    </a:lnTo>
                    <a:cubicBezTo>
                      <a:pt x="4743" y="743"/>
                      <a:pt x="4855" y="787"/>
                      <a:pt x="4955" y="832"/>
                    </a:cubicBezTo>
                    <a:lnTo>
                      <a:pt x="5256" y="966"/>
                    </a:lnTo>
                    <a:cubicBezTo>
                      <a:pt x="5334" y="999"/>
                      <a:pt x="5411" y="1044"/>
                      <a:pt x="5490" y="1077"/>
                    </a:cubicBezTo>
                    <a:cubicBezTo>
                      <a:pt x="5567" y="1121"/>
                      <a:pt x="5634" y="1155"/>
                      <a:pt x="5712" y="1188"/>
                    </a:cubicBezTo>
                    <a:cubicBezTo>
                      <a:pt x="5779" y="1233"/>
                      <a:pt x="5857" y="1277"/>
                      <a:pt x="5924" y="1311"/>
                    </a:cubicBezTo>
                    <a:cubicBezTo>
                      <a:pt x="5990" y="1356"/>
                      <a:pt x="6069" y="1400"/>
                      <a:pt x="6136" y="1445"/>
                    </a:cubicBezTo>
                    <a:lnTo>
                      <a:pt x="6336" y="1578"/>
                    </a:lnTo>
                    <a:cubicBezTo>
                      <a:pt x="6403" y="1623"/>
                      <a:pt x="6480" y="1678"/>
                      <a:pt x="6559" y="1734"/>
                    </a:cubicBezTo>
                    <a:lnTo>
                      <a:pt x="6826" y="1935"/>
                    </a:lnTo>
                    <a:cubicBezTo>
                      <a:pt x="6915" y="2001"/>
                      <a:pt x="7004" y="2079"/>
                      <a:pt x="7081" y="2146"/>
                    </a:cubicBezTo>
                    <a:cubicBezTo>
                      <a:pt x="7148" y="2202"/>
                      <a:pt x="7215" y="2269"/>
                      <a:pt x="7282" y="2324"/>
                    </a:cubicBezTo>
                    <a:cubicBezTo>
                      <a:pt x="7349" y="2380"/>
                      <a:pt x="7415" y="2435"/>
                      <a:pt x="7472" y="2502"/>
                    </a:cubicBezTo>
                    <a:cubicBezTo>
                      <a:pt x="7538" y="2558"/>
                      <a:pt x="7594" y="2613"/>
                      <a:pt x="7650" y="2680"/>
                    </a:cubicBezTo>
                    <a:cubicBezTo>
                      <a:pt x="7716" y="2736"/>
                      <a:pt x="7772" y="2791"/>
                      <a:pt x="7828" y="2858"/>
                    </a:cubicBezTo>
                    <a:cubicBezTo>
                      <a:pt x="7883" y="2914"/>
                      <a:pt x="7928" y="2981"/>
                      <a:pt x="7984" y="3036"/>
                    </a:cubicBezTo>
                    <a:cubicBezTo>
                      <a:pt x="8039" y="3092"/>
                      <a:pt x="8083" y="3159"/>
                      <a:pt x="8140" y="3214"/>
                    </a:cubicBezTo>
                    <a:cubicBezTo>
                      <a:pt x="8184" y="3281"/>
                      <a:pt x="8239" y="3348"/>
                      <a:pt x="8284" y="3404"/>
                    </a:cubicBezTo>
                    <a:lnTo>
                      <a:pt x="8417" y="3605"/>
                    </a:lnTo>
                    <a:cubicBezTo>
                      <a:pt x="8462" y="3660"/>
                      <a:pt x="8506" y="3716"/>
                      <a:pt x="8551" y="3783"/>
                    </a:cubicBezTo>
                    <a:cubicBezTo>
                      <a:pt x="8652" y="3939"/>
                      <a:pt x="8741" y="4094"/>
                      <a:pt x="8840" y="4250"/>
                    </a:cubicBezTo>
                    <a:cubicBezTo>
                      <a:pt x="8930" y="4406"/>
                      <a:pt x="9019" y="4573"/>
                      <a:pt x="9097" y="4729"/>
                    </a:cubicBezTo>
                    <a:cubicBezTo>
                      <a:pt x="9130" y="4785"/>
                      <a:pt x="9152" y="4840"/>
                      <a:pt x="9186" y="4896"/>
                    </a:cubicBezTo>
                    <a:cubicBezTo>
                      <a:pt x="9208" y="4963"/>
                      <a:pt x="9231" y="5018"/>
                      <a:pt x="9264" y="5074"/>
                    </a:cubicBezTo>
                    <a:lnTo>
                      <a:pt x="9397" y="5408"/>
                    </a:lnTo>
                    <a:cubicBezTo>
                      <a:pt x="9431" y="5508"/>
                      <a:pt x="9464" y="5619"/>
                      <a:pt x="9486" y="5720"/>
                    </a:cubicBezTo>
                    <a:cubicBezTo>
                      <a:pt x="9520" y="5831"/>
                      <a:pt x="9542" y="5943"/>
                      <a:pt x="9575" y="6054"/>
                    </a:cubicBezTo>
                    <a:lnTo>
                      <a:pt x="9609" y="6321"/>
                    </a:lnTo>
                    <a:lnTo>
                      <a:pt x="9609" y="6354"/>
                    </a:lnTo>
                    <a:cubicBezTo>
                      <a:pt x="9520" y="6254"/>
                      <a:pt x="9419" y="6143"/>
                      <a:pt x="9320" y="6042"/>
                    </a:cubicBezTo>
                    <a:cubicBezTo>
                      <a:pt x="9208" y="5931"/>
                      <a:pt x="9097" y="5831"/>
                      <a:pt x="8974" y="5742"/>
                    </a:cubicBezTo>
                    <a:cubicBezTo>
                      <a:pt x="8874" y="5653"/>
                      <a:pt x="8774" y="5575"/>
                      <a:pt x="8662" y="5497"/>
                    </a:cubicBezTo>
                    <a:cubicBezTo>
                      <a:pt x="8563" y="5408"/>
                      <a:pt x="8451" y="5341"/>
                      <a:pt x="8340" y="5275"/>
                    </a:cubicBezTo>
                    <a:cubicBezTo>
                      <a:pt x="8106" y="5129"/>
                      <a:pt x="7861" y="4985"/>
                      <a:pt x="7616" y="4874"/>
                    </a:cubicBezTo>
                    <a:cubicBezTo>
                      <a:pt x="7371" y="4751"/>
                      <a:pt x="7115" y="4651"/>
                      <a:pt x="6859" y="4550"/>
                    </a:cubicBezTo>
                    <a:cubicBezTo>
                      <a:pt x="6603" y="4461"/>
                      <a:pt x="6358" y="4372"/>
                      <a:pt x="6102" y="4295"/>
                    </a:cubicBezTo>
                    <a:cubicBezTo>
                      <a:pt x="5567" y="4117"/>
                      <a:pt x="5033" y="3972"/>
                      <a:pt x="4498" y="3838"/>
                    </a:cubicBezTo>
                    <a:cubicBezTo>
                      <a:pt x="3964" y="3716"/>
                      <a:pt x="3430" y="3615"/>
                      <a:pt x="2895" y="3504"/>
                    </a:cubicBezTo>
                    <a:cubicBezTo>
                      <a:pt x="2739" y="3471"/>
                      <a:pt x="2595" y="3437"/>
                      <a:pt x="2439" y="3404"/>
                    </a:cubicBezTo>
                    <a:cubicBezTo>
                      <a:pt x="2283" y="3360"/>
                      <a:pt x="2128" y="3315"/>
                      <a:pt x="1982" y="3271"/>
                    </a:cubicBezTo>
                    <a:lnTo>
                      <a:pt x="1994" y="3271"/>
                    </a:lnTo>
                    <a:cubicBezTo>
                      <a:pt x="1883" y="3237"/>
                      <a:pt x="1771" y="3192"/>
                      <a:pt x="1660" y="3148"/>
                    </a:cubicBezTo>
                    <a:cubicBezTo>
                      <a:pt x="1604" y="3125"/>
                      <a:pt x="1549" y="3103"/>
                      <a:pt x="1504" y="3081"/>
                    </a:cubicBezTo>
                    <a:cubicBezTo>
                      <a:pt x="1448" y="3059"/>
                      <a:pt x="1403" y="3036"/>
                      <a:pt x="1348" y="3014"/>
                    </a:cubicBezTo>
                    <a:cubicBezTo>
                      <a:pt x="1248" y="2959"/>
                      <a:pt x="1136" y="2903"/>
                      <a:pt x="1036" y="2836"/>
                    </a:cubicBezTo>
                    <a:cubicBezTo>
                      <a:pt x="970" y="2781"/>
                      <a:pt x="903" y="2736"/>
                      <a:pt x="847" y="2680"/>
                    </a:cubicBezTo>
                    <a:cubicBezTo>
                      <a:pt x="792" y="2636"/>
                      <a:pt x="747" y="2591"/>
                      <a:pt x="702" y="2536"/>
                    </a:cubicBezTo>
                    <a:cubicBezTo>
                      <a:pt x="658" y="2491"/>
                      <a:pt x="624" y="2447"/>
                      <a:pt x="580" y="2391"/>
                    </a:cubicBezTo>
                    <a:cubicBezTo>
                      <a:pt x="557" y="2335"/>
                      <a:pt x="524" y="2291"/>
                      <a:pt x="490" y="2235"/>
                    </a:cubicBezTo>
                    <a:cubicBezTo>
                      <a:pt x="468" y="2180"/>
                      <a:pt x="446" y="2113"/>
                      <a:pt x="424" y="2057"/>
                    </a:cubicBezTo>
                    <a:cubicBezTo>
                      <a:pt x="401" y="2012"/>
                      <a:pt x="391" y="1957"/>
                      <a:pt x="379" y="1901"/>
                    </a:cubicBezTo>
                    <a:cubicBezTo>
                      <a:pt x="368" y="1856"/>
                      <a:pt x="368" y="1823"/>
                      <a:pt x="357" y="1779"/>
                    </a:cubicBezTo>
                    <a:lnTo>
                      <a:pt x="357" y="1634"/>
                    </a:lnTo>
                    <a:cubicBezTo>
                      <a:pt x="368" y="1601"/>
                      <a:pt x="368" y="1556"/>
                      <a:pt x="379" y="1512"/>
                    </a:cubicBezTo>
                    <a:cubicBezTo>
                      <a:pt x="391" y="1478"/>
                      <a:pt x="401" y="1445"/>
                      <a:pt x="413" y="1400"/>
                    </a:cubicBezTo>
                    <a:cubicBezTo>
                      <a:pt x="424" y="1366"/>
                      <a:pt x="435" y="1322"/>
                      <a:pt x="458" y="1289"/>
                    </a:cubicBezTo>
                    <a:cubicBezTo>
                      <a:pt x="480" y="1244"/>
                      <a:pt x="502" y="1200"/>
                      <a:pt x="535" y="1166"/>
                    </a:cubicBezTo>
                    <a:cubicBezTo>
                      <a:pt x="557" y="1121"/>
                      <a:pt x="591" y="1077"/>
                      <a:pt x="624" y="1044"/>
                    </a:cubicBezTo>
                    <a:lnTo>
                      <a:pt x="758" y="910"/>
                    </a:lnTo>
                    <a:cubicBezTo>
                      <a:pt x="802" y="866"/>
                      <a:pt x="858" y="832"/>
                      <a:pt x="914" y="787"/>
                    </a:cubicBezTo>
                    <a:cubicBezTo>
                      <a:pt x="947" y="777"/>
                      <a:pt x="970" y="754"/>
                      <a:pt x="992" y="743"/>
                    </a:cubicBezTo>
                    <a:cubicBezTo>
                      <a:pt x="1014" y="732"/>
                      <a:pt x="1036" y="710"/>
                      <a:pt x="1069" y="698"/>
                    </a:cubicBezTo>
                    <a:lnTo>
                      <a:pt x="1203" y="632"/>
                    </a:lnTo>
                    <a:cubicBezTo>
                      <a:pt x="1259" y="609"/>
                      <a:pt x="1314" y="576"/>
                      <a:pt x="1370" y="554"/>
                    </a:cubicBezTo>
                    <a:cubicBezTo>
                      <a:pt x="1415" y="542"/>
                      <a:pt x="1460" y="520"/>
                      <a:pt x="1515" y="510"/>
                    </a:cubicBezTo>
                    <a:cubicBezTo>
                      <a:pt x="1559" y="498"/>
                      <a:pt x="1604" y="487"/>
                      <a:pt x="1638" y="476"/>
                    </a:cubicBezTo>
                    <a:lnTo>
                      <a:pt x="1905" y="409"/>
                    </a:lnTo>
                    <a:cubicBezTo>
                      <a:pt x="1949" y="409"/>
                      <a:pt x="1982" y="398"/>
                      <a:pt x="2016" y="398"/>
                    </a:cubicBezTo>
                    <a:cubicBezTo>
                      <a:pt x="2049" y="387"/>
                      <a:pt x="2083" y="387"/>
                      <a:pt x="2116" y="376"/>
                    </a:cubicBezTo>
                    <a:cubicBezTo>
                      <a:pt x="2183" y="376"/>
                      <a:pt x="2250" y="364"/>
                      <a:pt x="2316" y="354"/>
                    </a:cubicBezTo>
                    <a:cubicBezTo>
                      <a:pt x="2450" y="342"/>
                      <a:pt x="2584" y="342"/>
                      <a:pt x="2717" y="342"/>
                    </a:cubicBezTo>
                    <a:close/>
                    <a:moveTo>
                      <a:pt x="2662" y="0"/>
                    </a:moveTo>
                    <a:cubicBezTo>
                      <a:pt x="2595" y="0"/>
                      <a:pt x="2528" y="3"/>
                      <a:pt x="2462" y="8"/>
                    </a:cubicBezTo>
                    <a:cubicBezTo>
                      <a:pt x="2383" y="8"/>
                      <a:pt x="2316" y="8"/>
                      <a:pt x="2250" y="20"/>
                    </a:cubicBezTo>
                    <a:cubicBezTo>
                      <a:pt x="2172" y="30"/>
                      <a:pt x="2105" y="30"/>
                      <a:pt x="2038" y="42"/>
                    </a:cubicBezTo>
                    <a:cubicBezTo>
                      <a:pt x="1972" y="53"/>
                      <a:pt x="1893" y="64"/>
                      <a:pt x="1826" y="75"/>
                    </a:cubicBezTo>
                    <a:cubicBezTo>
                      <a:pt x="1760" y="97"/>
                      <a:pt x="1682" y="109"/>
                      <a:pt x="1626" y="119"/>
                    </a:cubicBezTo>
                    <a:cubicBezTo>
                      <a:pt x="1559" y="142"/>
                      <a:pt x="1482" y="153"/>
                      <a:pt x="1426" y="176"/>
                    </a:cubicBezTo>
                    <a:cubicBezTo>
                      <a:pt x="1348" y="198"/>
                      <a:pt x="1281" y="220"/>
                      <a:pt x="1215" y="242"/>
                    </a:cubicBezTo>
                    <a:cubicBezTo>
                      <a:pt x="1148" y="275"/>
                      <a:pt x="1081" y="298"/>
                      <a:pt x="1014" y="331"/>
                    </a:cubicBezTo>
                    <a:cubicBezTo>
                      <a:pt x="970" y="354"/>
                      <a:pt x="936" y="376"/>
                      <a:pt x="891" y="398"/>
                    </a:cubicBezTo>
                    <a:cubicBezTo>
                      <a:pt x="869" y="409"/>
                      <a:pt x="847" y="420"/>
                      <a:pt x="814" y="443"/>
                    </a:cubicBezTo>
                    <a:cubicBezTo>
                      <a:pt x="702" y="510"/>
                      <a:pt x="591" y="587"/>
                      <a:pt x="480" y="688"/>
                    </a:cubicBezTo>
                    <a:cubicBezTo>
                      <a:pt x="346" y="810"/>
                      <a:pt x="235" y="955"/>
                      <a:pt x="146" y="1111"/>
                    </a:cubicBezTo>
                    <a:cubicBezTo>
                      <a:pt x="101" y="1200"/>
                      <a:pt x="67" y="1289"/>
                      <a:pt x="45" y="1389"/>
                    </a:cubicBezTo>
                    <a:cubicBezTo>
                      <a:pt x="23" y="1467"/>
                      <a:pt x="12" y="1556"/>
                      <a:pt x="1" y="1645"/>
                    </a:cubicBezTo>
                    <a:cubicBezTo>
                      <a:pt x="1" y="1834"/>
                      <a:pt x="34" y="2024"/>
                      <a:pt x="101" y="2202"/>
                    </a:cubicBezTo>
                    <a:cubicBezTo>
                      <a:pt x="168" y="2380"/>
                      <a:pt x="268" y="2546"/>
                      <a:pt x="391" y="2692"/>
                    </a:cubicBezTo>
                    <a:cubicBezTo>
                      <a:pt x="513" y="2836"/>
                      <a:pt x="646" y="2959"/>
                      <a:pt x="802" y="3070"/>
                    </a:cubicBezTo>
                    <a:cubicBezTo>
                      <a:pt x="881" y="3115"/>
                      <a:pt x="970" y="3159"/>
                      <a:pt x="1047" y="3214"/>
                    </a:cubicBezTo>
                    <a:cubicBezTo>
                      <a:pt x="1081" y="3226"/>
                      <a:pt x="1114" y="3248"/>
                      <a:pt x="1136" y="3259"/>
                    </a:cubicBezTo>
                    <a:cubicBezTo>
                      <a:pt x="1170" y="3271"/>
                      <a:pt x="1192" y="3293"/>
                      <a:pt x="1225" y="3304"/>
                    </a:cubicBezTo>
                    <a:cubicBezTo>
                      <a:pt x="1281" y="3326"/>
                      <a:pt x="1348" y="3360"/>
                      <a:pt x="1403" y="3382"/>
                    </a:cubicBezTo>
                    <a:cubicBezTo>
                      <a:pt x="1470" y="3404"/>
                      <a:pt x="1537" y="3437"/>
                      <a:pt x="1604" y="3459"/>
                    </a:cubicBezTo>
                    <a:cubicBezTo>
                      <a:pt x="1737" y="3504"/>
                      <a:pt x="1883" y="3560"/>
                      <a:pt x="2016" y="3593"/>
                    </a:cubicBezTo>
                    <a:cubicBezTo>
                      <a:pt x="2150" y="3638"/>
                      <a:pt x="2283" y="3671"/>
                      <a:pt x="2417" y="3704"/>
                    </a:cubicBezTo>
                    <a:cubicBezTo>
                      <a:pt x="2684" y="3771"/>
                      <a:pt x="2962" y="3816"/>
                      <a:pt x="3229" y="3872"/>
                    </a:cubicBezTo>
                    <a:cubicBezTo>
                      <a:pt x="3496" y="3916"/>
                      <a:pt x="3753" y="3972"/>
                      <a:pt x="4020" y="4016"/>
                    </a:cubicBezTo>
                    <a:cubicBezTo>
                      <a:pt x="4276" y="4072"/>
                      <a:pt x="4521" y="4127"/>
                      <a:pt x="4777" y="4194"/>
                    </a:cubicBezTo>
                    <a:cubicBezTo>
                      <a:pt x="5044" y="4273"/>
                      <a:pt x="5322" y="4350"/>
                      <a:pt x="5590" y="4428"/>
                    </a:cubicBezTo>
                    <a:cubicBezTo>
                      <a:pt x="5846" y="4506"/>
                      <a:pt x="6091" y="4584"/>
                      <a:pt x="6336" y="4673"/>
                    </a:cubicBezTo>
                    <a:cubicBezTo>
                      <a:pt x="6781" y="4829"/>
                      <a:pt x="7215" y="4996"/>
                      <a:pt x="7627" y="5196"/>
                    </a:cubicBezTo>
                    <a:cubicBezTo>
                      <a:pt x="7761" y="5275"/>
                      <a:pt x="7895" y="5341"/>
                      <a:pt x="8017" y="5419"/>
                    </a:cubicBezTo>
                    <a:cubicBezTo>
                      <a:pt x="8140" y="5486"/>
                      <a:pt x="8262" y="5564"/>
                      <a:pt x="8384" y="5642"/>
                    </a:cubicBezTo>
                    <a:cubicBezTo>
                      <a:pt x="8573" y="5775"/>
                      <a:pt x="8751" y="5909"/>
                      <a:pt x="8930" y="6065"/>
                    </a:cubicBezTo>
                    <a:cubicBezTo>
                      <a:pt x="9075" y="6198"/>
                      <a:pt x="9219" y="6343"/>
                      <a:pt x="9353" y="6488"/>
                    </a:cubicBezTo>
                    <a:cubicBezTo>
                      <a:pt x="9386" y="6532"/>
                      <a:pt x="9419" y="6566"/>
                      <a:pt x="9453" y="6611"/>
                    </a:cubicBezTo>
                    <a:cubicBezTo>
                      <a:pt x="9498" y="6644"/>
                      <a:pt x="9531" y="6688"/>
                      <a:pt x="9575" y="6722"/>
                    </a:cubicBezTo>
                    <a:cubicBezTo>
                      <a:pt x="9598" y="6744"/>
                      <a:pt x="9631" y="6744"/>
                      <a:pt x="9664" y="6744"/>
                    </a:cubicBezTo>
                    <a:cubicBezTo>
                      <a:pt x="9687" y="6744"/>
                      <a:pt x="9720" y="6744"/>
                      <a:pt x="9743" y="6722"/>
                    </a:cubicBezTo>
                    <a:cubicBezTo>
                      <a:pt x="9776" y="6700"/>
                      <a:pt x="9787" y="6655"/>
                      <a:pt x="9787" y="6621"/>
                    </a:cubicBezTo>
                    <a:cubicBezTo>
                      <a:pt x="9798" y="6611"/>
                      <a:pt x="9798" y="6599"/>
                      <a:pt x="9798" y="6588"/>
                    </a:cubicBezTo>
                    <a:lnTo>
                      <a:pt x="9798" y="6544"/>
                    </a:lnTo>
                    <a:cubicBezTo>
                      <a:pt x="9798" y="6499"/>
                      <a:pt x="9787" y="6465"/>
                      <a:pt x="9787" y="6421"/>
                    </a:cubicBezTo>
                    <a:cubicBezTo>
                      <a:pt x="9787" y="6399"/>
                      <a:pt x="9787" y="6388"/>
                      <a:pt x="9776" y="6366"/>
                    </a:cubicBezTo>
                    <a:lnTo>
                      <a:pt x="9776" y="6332"/>
                    </a:lnTo>
                    <a:cubicBezTo>
                      <a:pt x="9776" y="6310"/>
                      <a:pt x="9776" y="6299"/>
                      <a:pt x="9765" y="6287"/>
                    </a:cubicBezTo>
                    <a:lnTo>
                      <a:pt x="9765" y="6277"/>
                    </a:lnTo>
                    <a:cubicBezTo>
                      <a:pt x="9765" y="6254"/>
                      <a:pt x="9753" y="6243"/>
                      <a:pt x="9753" y="6220"/>
                    </a:cubicBezTo>
                    <a:cubicBezTo>
                      <a:pt x="9753" y="6198"/>
                      <a:pt x="9753" y="6176"/>
                      <a:pt x="9743" y="6143"/>
                    </a:cubicBezTo>
                    <a:cubicBezTo>
                      <a:pt x="9731" y="6020"/>
                      <a:pt x="9709" y="5898"/>
                      <a:pt x="9676" y="5775"/>
                    </a:cubicBezTo>
                    <a:cubicBezTo>
                      <a:pt x="9664" y="5698"/>
                      <a:pt x="9642" y="5631"/>
                      <a:pt x="9631" y="5552"/>
                    </a:cubicBezTo>
                    <a:cubicBezTo>
                      <a:pt x="9609" y="5486"/>
                      <a:pt x="9587" y="5419"/>
                      <a:pt x="9575" y="5352"/>
                    </a:cubicBezTo>
                    <a:cubicBezTo>
                      <a:pt x="9565" y="5330"/>
                      <a:pt x="9553" y="5297"/>
                      <a:pt x="9542" y="5275"/>
                    </a:cubicBezTo>
                    <a:lnTo>
                      <a:pt x="9508" y="5174"/>
                    </a:lnTo>
                    <a:cubicBezTo>
                      <a:pt x="9486" y="5119"/>
                      <a:pt x="9464" y="5052"/>
                      <a:pt x="9442" y="4996"/>
                    </a:cubicBezTo>
                    <a:cubicBezTo>
                      <a:pt x="9386" y="4874"/>
                      <a:pt x="9342" y="4751"/>
                      <a:pt x="9275" y="4629"/>
                    </a:cubicBezTo>
                    <a:cubicBezTo>
                      <a:pt x="9219" y="4506"/>
                      <a:pt x="9152" y="4372"/>
                      <a:pt x="9085" y="4239"/>
                    </a:cubicBezTo>
                    <a:cubicBezTo>
                      <a:pt x="9019" y="4117"/>
                      <a:pt x="8941" y="3994"/>
                      <a:pt x="8874" y="3872"/>
                    </a:cubicBezTo>
                    <a:cubicBezTo>
                      <a:pt x="8808" y="3760"/>
                      <a:pt x="8741" y="3649"/>
                      <a:pt x="8662" y="3538"/>
                    </a:cubicBezTo>
                    <a:cubicBezTo>
                      <a:pt x="8596" y="3426"/>
                      <a:pt x="8518" y="3315"/>
                      <a:pt x="8440" y="3214"/>
                    </a:cubicBezTo>
                    <a:cubicBezTo>
                      <a:pt x="8407" y="3159"/>
                      <a:pt x="8362" y="3103"/>
                      <a:pt x="8328" y="3059"/>
                    </a:cubicBezTo>
                    <a:cubicBezTo>
                      <a:pt x="8273" y="2992"/>
                      <a:pt x="8229" y="2937"/>
                      <a:pt x="8184" y="2880"/>
                    </a:cubicBezTo>
                    <a:cubicBezTo>
                      <a:pt x="8128" y="2814"/>
                      <a:pt x="8083" y="2758"/>
                      <a:pt x="8039" y="2702"/>
                    </a:cubicBezTo>
                    <a:cubicBezTo>
                      <a:pt x="7994" y="2647"/>
                      <a:pt x="7939" y="2603"/>
                      <a:pt x="7895" y="2546"/>
                    </a:cubicBezTo>
                    <a:cubicBezTo>
                      <a:pt x="7816" y="2457"/>
                      <a:pt x="7727" y="2368"/>
                      <a:pt x="7638" y="2279"/>
                    </a:cubicBezTo>
                    <a:cubicBezTo>
                      <a:pt x="7583" y="2235"/>
                      <a:pt x="7538" y="2180"/>
                      <a:pt x="7482" y="2123"/>
                    </a:cubicBezTo>
                    <a:cubicBezTo>
                      <a:pt x="7427" y="2079"/>
                      <a:pt x="7360" y="2024"/>
                      <a:pt x="7304" y="1968"/>
                    </a:cubicBezTo>
                    <a:cubicBezTo>
                      <a:pt x="7215" y="1878"/>
                      <a:pt x="7115" y="1801"/>
                      <a:pt x="7015" y="1723"/>
                    </a:cubicBezTo>
                    <a:cubicBezTo>
                      <a:pt x="6915" y="1634"/>
                      <a:pt x="6804" y="1544"/>
                      <a:pt x="6703" y="1467"/>
                    </a:cubicBezTo>
                    <a:cubicBezTo>
                      <a:pt x="6470" y="1311"/>
                      <a:pt x="6247" y="1144"/>
                      <a:pt x="6002" y="1010"/>
                    </a:cubicBezTo>
                    <a:lnTo>
                      <a:pt x="5834" y="910"/>
                    </a:lnTo>
                    <a:cubicBezTo>
                      <a:pt x="5779" y="876"/>
                      <a:pt x="5712" y="844"/>
                      <a:pt x="5646" y="810"/>
                    </a:cubicBezTo>
                    <a:cubicBezTo>
                      <a:pt x="5579" y="765"/>
                      <a:pt x="5500" y="732"/>
                      <a:pt x="5434" y="698"/>
                    </a:cubicBezTo>
                    <a:cubicBezTo>
                      <a:pt x="5378" y="665"/>
                      <a:pt x="5312" y="643"/>
                      <a:pt x="5245" y="609"/>
                    </a:cubicBezTo>
                    <a:cubicBezTo>
                      <a:pt x="5134" y="554"/>
                      <a:pt x="5022" y="510"/>
                      <a:pt x="4911" y="465"/>
                    </a:cubicBezTo>
                    <a:cubicBezTo>
                      <a:pt x="4844" y="431"/>
                      <a:pt x="4777" y="409"/>
                      <a:pt x="4699" y="387"/>
                    </a:cubicBezTo>
                    <a:cubicBezTo>
                      <a:pt x="4632" y="354"/>
                      <a:pt x="4555" y="331"/>
                      <a:pt x="4488" y="298"/>
                    </a:cubicBezTo>
                    <a:cubicBezTo>
                      <a:pt x="4409" y="275"/>
                      <a:pt x="4343" y="253"/>
                      <a:pt x="4265" y="231"/>
                    </a:cubicBezTo>
                    <a:cubicBezTo>
                      <a:pt x="4209" y="220"/>
                      <a:pt x="4142" y="198"/>
                      <a:pt x="4075" y="186"/>
                    </a:cubicBezTo>
                    <a:cubicBezTo>
                      <a:pt x="3953" y="153"/>
                      <a:pt x="3820" y="119"/>
                      <a:pt x="3686" y="97"/>
                    </a:cubicBezTo>
                    <a:cubicBezTo>
                      <a:pt x="3407" y="42"/>
                      <a:pt x="3140" y="8"/>
                      <a:pt x="2862" y="8"/>
                    </a:cubicBezTo>
                    <a:cubicBezTo>
                      <a:pt x="2796" y="3"/>
                      <a:pt x="2729" y="0"/>
                      <a:pt x="2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3819225" y="1516025"/>
                <a:ext cx="152275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893" extrusionOk="0">
                    <a:moveTo>
                      <a:pt x="4476" y="324"/>
                    </a:moveTo>
                    <a:cubicBezTo>
                      <a:pt x="4576" y="324"/>
                      <a:pt x="4666" y="334"/>
                      <a:pt x="4755" y="346"/>
                    </a:cubicBezTo>
                    <a:cubicBezTo>
                      <a:pt x="4810" y="357"/>
                      <a:pt x="4854" y="368"/>
                      <a:pt x="4910" y="368"/>
                    </a:cubicBezTo>
                    <a:lnTo>
                      <a:pt x="5044" y="401"/>
                    </a:lnTo>
                    <a:cubicBezTo>
                      <a:pt x="5077" y="413"/>
                      <a:pt x="5122" y="435"/>
                      <a:pt x="5155" y="446"/>
                    </a:cubicBezTo>
                    <a:cubicBezTo>
                      <a:pt x="5200" y="457"/>
                      <a:pt x="5244" y="480"/>
                      <a:pt x="5289" y="490"/>
                    </a:cubicBezTo>
                    <a:cubicBezTo>
                      <a:pt x="5334" y="524"/>
                      <a:pt x="5389" y="546"/>
                      <a:pt x="5445" y="579"/>
                    </a:cubicBezTo>
                    <a:cubicBezTo>
                      <a:pt x="5456" y="591"/>
                      <a:pt x="5478" y="602"/>
                      <a:pt x="5500" y="624"/>
                    </a:cubicBezTo>
                    <a:cubicBezTo>
                      <a:pt x="5534" y="646"/>
                      <a:pt x="5556" y="668"/>
                      <a:pt x="5589" y="702"/>
                    </a:cubicBezTo>
                    <a:cubicBezTo>
                      <a:pt x="5611" y="725"/>
                      <a:pt x="5634" y="747"/>
                      <a:pt x="5656" y="780"/>
                    </a:cubicBezTo>
                    <a:cubicBezTo>
                      <a:pt x="5690" y="824"/>
                      <a:pt x="5712" y="869"/>
                      <a:pt x="5734" y="913"/>
                    </a:cubicBezTo>
                    <a:cubicBezTo>
                      <a:pt x="5745" y="947"/>
                      <a:pt x="5767" y="969"/>
                      <a:pt x="5779" y="1002"/>
                    </a:cubicBezTo>
                    <a:cubicBezTo>
                      <a:pt x="5790" y="1025"/>
                      <a:pt x="5790" y="1047"/>
                      <a:pt x="5801" y="1081"/>
                    </a:cubicBezTo>
                    <a:cubicBezTo>
                      <a:pt x="5812" y="1114"/>
                      <a:pt x="5812" y="1148"/>
                      <a:pt x="5823" y="1170"/>
                    </a:cubicBezTo>
                    <a:lnTo>
                      <a:pt x="5823" y="1247"/>
                    </a:lnTo>
                    <a:lnTo>
                      <a:pt x="5823" y="1314"/>
                    </a:lnTo>
                    <a:cubicBezTo>
                      <a:pt x="5812" y="1336"/>
                      <a:pt x="5812" y="1359"/>
                      <a:pt x="5812" y="1381"/>
                    </a:cubicBezTo>
                    <a:cubicBezTo>
                      <a:pt x="5801" y="1437"/>
                      <a:pt x="5790" y="1482"/>
                      <a:pt x="5779" y="1537"/>
                    </a:cubicBezTo>
                    <a:cubicBezTo>
                      <a:pt x="5767" y="1571"/>
                      <a:pt x="5757" y="1604"/>
                      <a:pt x="5734" y="1648"/>
                    </a:cubicBezTo>
                    <a:cubicBezTo>
                      <a:pt x="5712" y="1693"/>
                      <a:pt x="5690" y="1737"/>
                      <a:pt x="5656" y="1782"/>
                    </a:cubicBezTo>
                    <a:cubicBezTo>
                      <a:pt x="5623" y="1849"/>
                      <a:pt x="5578" y="1915"/>
                      <a:pt x="5522" y="1971"/>
                    </a:cubicBezTo>
                    <a:cubicBezTo>
                      <a:pt x="5478" y="2038"/>
                      <a:pt x="5423" y="2093"/>
                      <a:pt x="5366" y="2150"/>
                    </a:cubicBezTo>
                    <a:cubicBezTo>
                      <a:pt x="5289" y="2216"/>
                      <a:pt x="5222" y="2272"/>
                      <a:pt x="5144" y="2338"/>
                    </a:cubicBezTo>
                    <a:cubicBezTo>
                      <a:pt x="4921" y="2494"/>
                      <a:pt x="4688" y="2628"/>
                      <a:pt x="4454" y="2761"/>
                    </a:cubicBezTo>
                    <a:cubicBezTo>
                      <a:pt x="4242" y="2884"/>
                      <a:pt x="4020" y="3018"/>
                      <a:pt x="3808" y="3129"/>
                    </a:cubicBezTo>
                    <a:cubicBezTo>
                      <a:pt x="3696" y="3196"/>
                      <a:pt x="3585" y="3263"/>
                      <a:pt x="3485" y="3330"/>
                    </a:cubicBezTo>
                    <a:cubicBezTo>
                      <a:pt x="3385" y="3385"/>
                      <a:pt x="3285" y="3463"/>
                      <a:pt x="3184" y="3530"/>
                    </a:cubicBezTo>
                    <a:cubicBezTo>
                      <a:pt x="2973" y="3664"/>
                      <a:pt x="2761" y="3797"/>
                      <a:pt x="2550" y="3942"/>
                    </a:cubicBezTo>
                    <a:cubicBezTo>
                      <a:pt x="2360" y="4075"/>
                      <a:pt x="2160" y="4220"/>
                      <a:pt x="1960" y="4365"/>
                    </a:cubicBezTo>
                    <a:cubicBezTo>
                      <a:pt x="1882" y="4431"/>
                      <a:pt x="1793" y="4498"/>
                      <a:pt x="1704" y="4565"/>
                    </a:cubicBezTo>
                    <a:cubicBezTo>
                      <a:pt x="1615" y="4632"/>
                      <a:pt x="1537" y="4699"/>
                      <a:pt x="1459" y="4765"/>
                    </a:cubicBezTo>
                    <a:lnTo>
                      <a:pt x="1225" y="5000"/>
                    </a:lnTo>
                    <a:cubicBezTo>
                      <a:pt x="1158" y="5067"/>
                      <a:pt x="1091" y="5133"/>
                      <a:pt x="1024" y="5211"/>
                    </a:cubicBezTo>
                    <a:cubicBezTo>
                      <a:pt x="935" y="5300"/>
                      <a:pt x="858" y="5401"/>
                      <a:pt x="780" y="5490"/>
                    </a:cubicBezTo>
                    <a:cubicBezTo>
                      <a:pt x="713" y="5579"/>
                      <a:pt x="646" y="5668"/>
                      <a:pt x="591" y="5767"/>
                    </a:cubicBezTo>
                    <a:cubicBezTo>
                      <a:pt x="524" y="5857"/>
                      <a:pt x="468" y="5957"/>
                      <a:pt x="413" y="6057"/>
                    </a:cubicBezTo>
                    <a:cubicBezTo>
                      <a:pt x="390" y="6101"/>
                      <a:pt x="356" y="6146"/>
                      <a:pt x="334" y="6191"/>
                    </a:cubicBezTo>
                    <a:cubicBezTo>
                      <a:pt x="301" y="6247"/>
                      <a:pt x="267" y="6302"/>
                      <a:pt x="257" y="6358"/>
                    </a:cubicBezTo>
                    <a:lnTo>
                      <a:pt x="257" y="6369"/>
                    </a:lnTo>
                    <a:cubicBezTo>
                      <a:pt x="245" y="6346"/>
                      <a:pt x="245" y="6313"/>
                      <a:pt x="234" y="6291"/>
                    </a:cubicBezTo>
                    <a:cubicBezTo>
                      <a:pt x="234" y="6247"/>
                      <a:pt x="234" y="6202"/>
                      <a:pt x="223" y="6158"/>
                    </a:cubicBezTo>
                    <a:cubicBezTo>
                      <a:pt x="223" y="6113"/>
                      <a:pt x="212" y="6069"/>
                      <a:pt x="201" y="6024"/>
                    </a:cubicBezTo>
                    <a:cubicBezTo>
                      <a:pt x="201" y="5990"/>
                      <a:pt x="201" y="5957"/>
                      <a:pt x="190" y="5923"/>
                    </a:cubicBezTo>
                    <a:lnTo>
                      <a:pt x="190" y="5868"/>
                    </a:lnTo>
                    <a:lnTo>
                      <a:pt x="190" y="5846"/>
                    </a:lnTo>
                    <a:cubicBezTo>
                      <a:pt x="178" y="5801"/>
                      <a:pt x="178" y="5767"/>
                      <a:pt x="178" y="5723"/>
                    </a:cubicBezTo>
                    <a:lnTo>
                      <a:pt x="178" y="5678"/>
                    </a:lnTo>
                    <a:cubicBezTo>
                      <a:pt x="178" y="5589"/>
                      <a:pt x="190" y="5512"/>
                      <a:pt x="190" y="5433"/>
                    </a:cubicBezTo>
                    <a:cubicBezTo>
                      <a:pt x="201" y="5278"/>
                      <a:pt x="223" y="5122"/>
                      <a:pt x="234" y="4966"/>
                    </a:cubicBezTo>
                    <a:cubicBezTo>
                      <a:pt x="257" y="4866"/>
                      <a:pt x="267" y="4777"/>
                      <a:pt x="290" y="4688"/>
                    </a:cubicBezTo>
                    <a:cubicBezTo>
                      <a:pt x="312" y="4599"/>
                      <a:pt x="324" y="4521"/>
                      <a:pt x="346" y="4431"/>
                    </a:cubicBezTo>
                    <a:cubicBezTo>
                      <a:pt x="413" y="4209"/>
                      <a:pt x="490" y="3986"/>
                      <a:pt x="579" y="3775"/>
                    </a:cubicBezTo>
                    <a:cubicBezTo>
                      <a:pt x="658" y="3552"/>
                      <a:pt x="747" y="3340"/>
                      <a:pt x="836" y="3129"/>
                    </a:cubicBezTo>
                    <a:cubicBezTo>
                      <a:pt x="891" y="3018"/>
                      <a:pt x="935" y="2917"/>
                      <a:pt x="992" y="2818"/>
                    </a:cubicBezTo>
                    <a:cubicBezTo>
                      <a:pt x="1036" y="2729"/>
                      <a:pt x="1091" y="2639"/>
                      <a:pt x="1136" y="2550"/>
                    </a:cubicBezTo>
                    <a:cubicBezTo>
                      <a:pt x="1225" y="2417"/>
                      <a:pt x="1303" y="2283"/>
                      <a:pt x="1392" y="2150"/>
                    </a:cubicBezTo>
                    <a:cubicBezTo>
                      <a:pt x="1481" y="2027"/>
                      <a:pt x="1581" y="1893"/>
                      <a:pt x="1670" y="1771"/>
                    </a:cubicBezTo>
                    <a:cubicBezTo>
                      <a:pt x="1737" y="1704"/>
                      <a:pt x="1793" y="1626"/>
                      <a:pt x="1860" y="1559"/>
                    </a:cubicBezTo>
                    <a:cubicBezTo>
                      <a:pt x="1927" y="1482"/>
                      <a:pt x="1994" y="1415"/>
                      <a:pt x="2060" y="1336"/>
                    </a:cubicBezTo>
                    <a:cubicBezTo>
                      <a:pt x="2093" y="1303"/>
                      <a:pt x="2127" y="1270"/>
                      <a:pt x="2160" y="1247"/>
                    </a:cubicBezTo>
                    <a:cubicBezTo>
                      <a:pt x="2194" y="1214"/>
                      <a:pt x="2227" y="1181"/>
                      <a:pt x="2271" y="1148"/>
                    </a:cubicBezTo>
                    <a:cubicBezTo>
                      <a:pt x="2338" y="1091"/>
                      <a:pt x="2417" y="1036"/>
                      <a:pt x="2494" y="980"/>
                    </a:cubicBezTo>
                    <a:cubicBezTo>
                      <a:pt x="2550" y="936"/>
                      <a:pt x="2605" y="891"/>
                      <a:pt x="2672" y="847"/>
                    </a:cubicBezTo>
                    <a:cubicBezTo>
                      <a:pt x="2728" y="814"/>
                      <a:pt x="2784" y="780"/>
                      <a:pt x="2850" y="747"/>
                    </a:cubicBezTo>
                    <a:cubicBezTo>
                      <a:pt x="2906" y="713"/>
                      <a:pt x="2951" y="680"/>
                      <a:pt x="3006" y="658"/>
                    </a:cubicBezTo>
                    <a:cubicBezTo>
                      <a:pt x="3062" y="635"/>
                      <a:pt x="3118" y="602"/>
                      <a:pt x="3174" y="579"/>
                    </a:cubicBezTo>
                    <a:cubicBezTo>
                      <a:pt x="3240" y="557"/>
                      <a:pt x="3296" y="535"/>
                      <a:pt x="3362" y="513"/>
                    </a:cubicBezTo>
                    <a:cubicBezTo>
                      <a:pt x="3429" y="490"/>
                      <a:pt x="3508" y="468"/>
                      <a:pt x="3574" y="446"/>
                    </a:cubicBezTo>
                    <a:lnTo>
                      <a:pt x="3708" y="413"/>
                    </a:lnTo>
                    <a:cubicBezTo>
                      <a:pt x="3753" y="401"/>
                      <a:pt x="3797" y="391"/>
                      <a:pt x="3852" y="379"/>
                    </a:cubicBezTo>
                    <a:cubicBezTo>
                      <a:pt x="3931" y="368"/>
                      <a:pt x="4030" y="357"/>
                      <a:pt x="4120" y="346"/>
                    </a:cubicBezTo>
                    <a:cubicBezTo>
                      <a:pt x="4176" y="334"/>
                      <a:pt x="4242" y="324"/>
                      <a:pt x="4298" y="324"/>
                    </a:cubicBezTo>
                    <a:close/>
                    <a:moveTo>
                      <a:pt x="4309" y="0"/>
                    </a:moveTo>
                    <a:cubicBezTo>
                      <a:pt x="4186" y="0"/>
                      <a:pt x="4053" y="23"/>
                      <a:pt x="3931" y="45"/>
                    </a:cubicBezTo>
                    <a:lnTo>
                      <a:pt x="3763" y="79"/>
                    </a:lnTo>
                    <a:cubicBezTo>
                      <a:pt x="3696" y="89"/>
                      <a:pt x="3630" y="101"/>
                      <a:pt x="3563" y="123"/>
                    </a:cubicBezTo>
                    <a:cubicBezTo>
                      <a:pt x="3441" y="156"/>
                      <a:pt x="3330" y="190"/>
                      <a:pt x="3218" y="235"/>
                    </a:cubicBezTo>
                    <a:cubicBezTo>
                      <a:pt x="3095" y="290"/>
                      <a:pt x="2973" y="334"/>
                      <a:pt x="2862" y="391"/>
                    </a:cubicBezTo>
                    <a:lnTo>
                      <a:pt x="2528" y="591"/>
                    </a:lnTo>
                    <a:cubicBezTo>
                      <a:pt x="2472" y="635"/>
                      <a:pt x="2417" y="668"/>
                      <a:pt x="2360" y="713"/>
                    </a:cubicBezTo>
                    <a:cubicBezTo>
                      <a:pt x="2305" y="757"/>
                      <a:pt x="2249" y="791"/>
                      <a:pt x="2205" y="836"/>
                    </a:cubicBezTo>
                    <a:cubicBezTo>
                      <a:pt x="2105" y="913"/>
                      <a:pt x="2004" y="1002"/>
                      <a:pt x="1915" y="1091"/>
                    </a:cubicBezTo>
                    <a:cubicBezTo>
                      <a:pt x="1826" y="1181"/>
                      <a:pt x="1737" y="1270"/>
                      <a:pt x="1648" y="1370"/>
                    </a:cubicBezTo>
                    <a:cubicBezTo>
                      <a:pt x="1570" y="1459"/>
                      <a:pt x="1492" y="1559"/>
                      <a:pt x="1415" y="1648"/>
                    </a:cubicBezTo>
                    <a:cubicBezTo>
                      <a:pt x="1336" y="1749"/>
                      <a:pt x="1259" y="1849"/>
                      <a:pt x="1192" y="1960"/>
                    </a:cubicBezTo>
                    <a:cubicBezTo>
                      <a:pt x="1047" y="2172"/>
                      <a:pt x="913" y="2395"/>
                      <a:pt x="791" y="2617"/>
                    </a:cubicBezTo>
                    <a:cubicBezTo>
                      <a:pt x="668" y="2840"/>
                      <a:pt x="568" y="3073"/>
                      <a:pt x="479" y="3318"/>
                    </a:cubicBezTo>
                    <a:cubicBezTo>
                      <a:pt x="390" y="3541"/>
                      <a:pt x="301" y="3775"/>
                      <a:pt x="234" y="4008"/>
                    </a:cubicBezTo>
                    <a:cubicBezTo>
                      <a:pt x="190" y="4131"/>
                      <a:pt x="145" y="4253"/>
                      <a:pt x="123" y="4387"/>
                    </a:cubicBezTo>
                    <a:cubicBezTo>
                      <a:pt x="101" y="4510"/>
                      <a:pt x="79" y="4621"/>
                      <a:pt x="56" y="4743"/>
                    </a:cubicBezTo>
                    <a:cubicBezTo>
                      <a:pt x="34" y="4877"/>
                      <a:pt x="22" y="5010"/>
                      <a:pt x="22" y="5144"/>
                    </a:cubicBezTo>
                    <a:cubicBezTo>
                      <a:pt x="12" y="5267"/>
                      <a:pt x="12" y="5389"/>
                      <a:pt x="0" y="5512"/>
                    </a:cubicBezTo>
                    <a:cubicBezTo>
                      <a:pt x="0" y="5634"/>
                      <a:pt x="0" y="5757"/>
                      <a:pt x="12" y="5879"/>
                    </a:cubicBezTo>
                    <a:cubicBezTo>
                      <a:pt x="12" y="5946"/>
                      <a:pt x="22" y="6012"/>
                      <a:pt x="34" y="6079"/>
                    </a:cubicBezTo>
                    <a:cubicBezTo>
                      <a:pt x="34" y="6124"/>
                      <a:pt x="34" y="6158"/>
                      <a:pt x="45" y="6202"/>
                    </a:cubicBezTo>
                    <a:cubicBezTo>
                      <a:pt x="45" y="6257"/>
                      <a:pt x="56" y="6313"/>
                      <a:pt x="67" y="6369"/>
                    </a:cubicBezTo>
                    <a:cubicBezTo>
                      <a:pt x="67" y="6391"/>
                      <a:pt x="79" y="6413"/>
                      <a:pt x="79" y="6435"/>
                    </a:cubicBezTo>
                    <a:cubicBezTo>
                      <a:pt x="79" y="6447"/>
                      <a:pt x="79" y="6458"/>
                      <a:pt x="89" y="6469"/>
                    </a:cubicBezTo>
                    <a:cubicBezTo>
                      <a:pt x="89" y="6492"/>
                      <a:pt x="89" y="6502"/>
                      <a:pt x="101" y="6514"/>
                    </a:cubicBezTo>
                    <a:lnTo>
                      <a:pt x="101" y="6525"/>
                    </a:lnTo>
                    <a:cubicBezTo>
                      <a:pt x="112" y="6569"/>
                      <a:pt x="112" y="6614"/>
                      <a:pt x="123" y="6658"/>
                    </a:cubicBezTo>
                    <a:lnTo>
                      <a:pt x="123" y="6692"/>
                    </a:lnTo>
                    <a:cubicBezTo>
                      <a:pt x="123" y="6703"/>
                      <a:pt x="123" y="6714"/>
                      <a:pt x="134" y="6725"/>
                    </a:cubicBezTo>
                    <a:lnTo>
                      <a:pt x="134" y="6747"/>
                    </a:lnTo>
                    <a:cubicBezTo>
                      <a:pt x="134" y="6747"/>
                      <a:pt x="134" y="6759"/>
                      <a:pt x="145" y="6759"/>
                    </a:cubicBezTo>
                    <a:lnTo>
                      <a:pt x="145" y="6803"/>
                    </a:lnTo>
                    <a:cubicBezTo>
                      <a:pt x="156" y="6814"/>
                      <a:pt x="156" y="6836"/>
                      <a:pt x="178" y="6848"/>
                    </a:cubicBezTo>
                    <a:cubicBezTo>
                      <a:pt x="178" y="6848"/>
                      <a:pt x="178" y="6859"/>
                      <a:pt x="190" y="6859"/>
                    </a:cubicBezTo>
                    <a:cubicBezTo>
                      <a:pt x="201" y="6881"/>
                      <a:pt x="234" y="6892"/>
                      <a:pt x="257" y="6892"/>
                    </a:cubicBezTo>
                    <a:cubicBezTo>
                      <a:pt x="267" y="6892"/>
                      <a:pt x="267" y="6892"/>
                      <a:pt x="279" y="6881"/>
                    </a:cubicBezTo>
                    <a:cubicBezTo>
                      <a:pt x="290" y="6881"/>
                      <a:pt x="301" y="6870"/>
                      <a:pt x="312" y="6859"/>
                    </a:cubicBezTo>
                    <a:cubicBezTo>
                      <a:pt x="324" y="6848"/>
                      <a:pt x="324" y="6848"/>
                      <a:pt x="324" y="6836"/>
                    </a:cubicBezTo>
                    <a:cubicBezTo>
                      <a:pt x="334" y="6814"/>
                      <a:pt x="346" y="6792"/>
                      <a:pt x="346" y="6769"/>
                    </a:cubicBezTo>
                    <a:lnTo>
                      <a:pt x="346" y="6781"/>
                    </a:lnTo>
                    <a:cubicBezTo>
                      <a:pt x="356" y="6747"/>
                      <a:pt x="379" y="6714"/>
                      <a:pt x="390" y="6680"/>
                    </a:cubicBezTo>
                    <a:cubicBezTo>
                      <a:pt x="401" y="6636"/>
                      <a:pt x="413" y="6591"/>
                      <a:pt x="423" y="6558"/>
                    </a:cubicBezTo>
                    <a:lnTo>
                      <a:pt x="423" y="6547"/>
                    </a:lnTo>
                    <a:cubicBezTo>
                      <a:pt x="435" y="6536"/>
                      <a:pt x="446" y="6514"/>
                      <a:pt x="446" y="6492"/>
                    </a:cubicBezTo>
                    <a:lnTo>
                      <a:pt x="479" y="6458"/>
                    </a:lnTo>
                    <a:cubicBezTo>
                      <a:pt x="524" y="6369"/>
                      <a:pt x="568" y="6280"/>
                      <a:pt x="624" y="6191"/>
                    </a:cubicBezTo>
                    <a:cubicBezTo>
                      <a:pt x="668" y="6113"/>
                      <a:pt x="713" y="6024"/>
                      <a:pt x="757" y="5946"/>
                    </a:cubicBezTo>
                    <a:cubicBezTo>
                      <a:pt x="846" y="5801"/>
                      <a:pt x="947" y="5678"/>
                      <a:pt x="1058" y="5545"/>
                    </a:cubicBezTo>
                    <a:cubicBezTo>
                      <a:pt x="1136" y="5445"/>
                      <a:pt x="1214" y="5356"/>
                      <a:pt x="1292" y="5267"/>
                    </a:cubicBezTo>
                    <a:cubicBezTo>
                      <a:pt x="1370" y="5189"/>
                      <a:pt x="1459" y="5111"/>
                      <a:pt x="1537" y="5033"/>
                    </a:cubicBezTo>
                    <a:cubicBezTo>
                      <a:pt x="1603" y="4966"/>
                      <a:pt x="1660" y="4911"/>
                      <a:pt x="1726" y="4855"/>
                    </a:cubicBezTo>
                    <a:cubicBezTo>
                      <a:pt x="1793" y="4799"/>
                      <a:pt x="1860" y="4755"/>
                      <a:pt x="1927" y="4699"/>
                    </a:cubicBezTo>
                    <a:lnTo>
                      <a:pt x="1927" y="4699"/>
                    </a:lnTo>
                    <a:lnTo>
                      <a:pt x="1915" y="4710"/>
                    </a:lnTo>
                    <a:cubicBezTo>
                      <a:pt x="1915" y="4710"/>
                      <a:pt x="1927" y="4710"/>
                      <a:pt x="1927" y="4699"/>
                    </a:cubicBezTo>
                    <a:lnTo>
                      <a:pt x="1927" y="4699"/>
                    </a:lnTo>
                    <a:cubicBezTo>
                      <a:pt x="1927" y="4699"/>
                      <a:pt x="1927" y="4699"/>
                      <a:pt x="1927" y="4699"/>
                    </a:cubicBezTo>
                    <a:lnTo>
                      <a:pt x="2561" y="4265"/>
                    </a:lnTo>
                    <a:cubicBezTo>
                      <a:pt x="2773" y="4120"/>
                      <a:pt x="2973" y="3986"/>
                      <a:pt x="3184" y="3853"/>
                    </a:cubicBezTo>
                    <a:cubicBezTo>
                      <a:pt x="3385" y="3719"/>
                      <a:pt x="3597" y="3575"/>
                      <a:pt x="3808" y="3452"/>
                    </a:cubicBezTo>
                    <a:cubicBezTo>
                      <a:pt x="4020" y="3330"/>
                      <a:pt x="4242" y="3207"/>
                      <a:pt x="4454" y="3073"/>
                    </a:cubicBezTo>
                    <a:cubicBezTo>
                      <a:pt x="4554" y="3018"/>
                      <a:pt x="4654" y="2951"/>
                      <a:pt x="4755" y="2895"/>
                    </a:cubicBezTo>
                    <a:lnTo>
                      <a:pt x="5089" y="2695"/>
                    </a:lnTo>
                    <a:cubicBezTo>
                      <a:pt x="5188" y="2628"/>
                      <a:pt x="5289" y="2561"/>
                      <a:pt x="5389" y="2484"/>
                    </a:cubicBezTo>
                    <a:cubicBezTo>
                      <a:pt x="5489" y="2395"/>
                      <a:pt x="5578" y="2305"/>
                      <a:pt x="5668" y="2216"/>
                    </a:cubicBezTo>
                    <a:cubicBezTo>
                      <a:pt x="5712" y="2172"/>
                      <a:pt x="5757" y="2116"/>
                      <a:pt x="5790" y="2071"/>
                    </a:cubicBezTo>
                    <a:cubicBezTo>
                      <a:pt x="5823" y="2016"/>
                      <a:pt x="5856" y="1960"/>
                      <a:pt x="5901" y="1905"/>
                    </a:cubicBezTo>
                    <a:cubicBezTo>
                      <a:pt x="5935" y="1849"/>
                      <a:pt x="5957" y="1793"/>
                      <a:pt x="5990" y="1737"/>
                    </a:cubicBezTo>
                    <a:cubicBezTo>
                      <a:pt x="6012" y="1682"/>
                      <a:pt x="6034" y="1626"/>
                      <a:pt x="6046" y="1571"/>
                    </a:cubicBezTo>
                    <a:cubicBezTo>
                      <a:pt x="6046" y="1537"/>
                      <a:pt x="6057" y="1515"/>
                      <a:pt x="6057" y="1492"/>
                    </a:cubicBezTo>
                    <a:lnTo>
                      <a:pt x="6091" y="1292"/>
                    </a:lnTo>
                    <a:cubicBezTo>
                      <a:pt x="6091" y="1225"/>
                      <a:pt x="6091" y="1158"/>
                      <a:pt x="6079" y="1091"/>
                    </a:cubicBezTo>
                    <a:cubicBezTo>
                      <a:pt x="6079" y="1025"/>
                      <a:pt x="6057" y="958"/>
                      <a:pt x="6046" y="903"/>
                    </a:cubicBezTo>
                    <a:cubicBezTo>
                      <a:pt x="6024" y="836"/>
                      <a:pt x="5990" y="769"/>
                      <a:pt x="5957" y="713"/>
                    </a:cubicBezTo>
                    <a:cubicBezTo>
                      <a:pt x="5879" y="569"/>
                      <a:pt x="5779" y="435"/>
                      <a:pt x="5634" y="334"/>
                    </a:cubicBezTo>
                    <a:cubicBezTo>
                      <a:pt x="5578" y="290"/>
                      <a:pt x="5522" y="257"/>
                      <a:pt x="5456" y="223"/>
                    </a:cubicBezTo>
                    <a:cubicBezTo>
                      <a:pt x="5400" y="190"/>
                      <a:pt x="5334" y="168"/>
                      <a:pt x="5267" y="146"/>
                    </a:cubicBezTo>
                    <a:cubicBezTo>
                      <a:pt x="5211" y="123"/>
                      <a:pt x="5144" y="101"/>
                      <a:pt x="5089" y="89"/>
                    </a:cubicBezTo>
                    <a:cubicBezTo>
                      <a:pt x="4966" y="57"/>
                      <a:pt x="4844" y="23"/>
                      <a:pt x="4710" y="12"/>
                    </a:cubicBezTo>
                    <a:cubicBezTo>
                      <a:pt x="4576" y="0"/>
                      <a:pt x="4443" y="0"/>
                      <a:pt x="4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7" name="Google Shape;1237;p47"/>
            <p:cNvSpPr/>
            <p:nvPr/>
          </p:nvSpPr>
          <p:spPr>
            <a:xfrm>
              <a:off x="-149905" y="2430703"/>
              <a:ext cx="510750" cy="636500"/>
            </a:xfrm>
            <a:custGeom>
              <a:avLst/>
              <a:gdLst/>
              <a:ahLst/>
              <a:cxnLst/>
              <a:rect l="l" t="t" r="r" b="b"/>
              <a:pathLst>
                <a:path w="20430" h="25460" extrusionOk="0">
                  <a:moveTo>
                    <a:pt x="16777" y="0"/>
                  </a:moveTo>
                  <a:cubicBezTo>
                    <a:pt x="16709" y="0"/>
                    <a:pt x="16640" y="8"/>
                    <a:pt x="16566" y="15"/>
                  </a:cubicBezTo>
                  <a:cubicBezTo>
                    <a:pt x="16482" y="25"/>
                    <a:pt x="16398" y="46"/>
                    <a:pt x="16314" y="57"/>
                  </a:cubicBezTo>
                  <a:cubicBezTo>
                    <a:pt x="16126" y="78"/>
                    <a:pt x="15927" y="99"/>
                    <a:pt x="15739" y="151"/>
                  </a:cubicBezTo>
                  <a:cubicBezTo>
                    <a:pt x="15551" y="193"/>
                    <a:pt x="15383" y="246"/>
                    <a:pt x="15205" y="319"/>
                  </a:cubicBezTo>
                  <a:cubicBezTo>
                    <a:pt x="15027" y="381"/>
                    <a:pt x="14849" y="455"/>
                    <a:pt x="14671" y="539"/>
                  </a:cubicBezTo>
                  <a:cubicBezTo>
                    <a:pt x="14462" y="654"/>
                    <a:pt x="14273" y="790"/>
                    <a:pt x="14074" y="926"/>
                  </a:cubicBezTo>
                  <a:cubicBezTo>
                    <a:pt x="13791" y="1135"/>
                    <a:pt x="13529" y="1387"/>
                    <a:pt x="13289" y="1649"/>
                  </a:cubicBezTo>
                  <a:cubicBezTo>
                    <a:pt x="13058" y="1900"/>
                    <a:pt x="12849" y="2193"/>
                    <a:pt x="12671" y="2497"/>
                  </a:cubicBezTo>
                  <a:cubicBezTo>
                    <a:pt x="12577" y="2664"/>
                    <a:pt x="12493" y="2832"/>
                    <a:pt x="12409" y="2999"/>
                  </a:cubicBezTo>
                  <a:cubicBezTo>
                    <a:pt x="12335" y="3178"/>
                    <a:pt x="12263" y="3345"/>
                    <a:pt x="12200" y="3523"/>
                  </a:cubicBezTo>
                  <a:cubicBezTo>
                    <a:pt x="12126" y="3711"/>
                    <a:pt x="12063" y="3900"/>
                    <a:pt x="12011" y="4088"/>
                  </a:cubicBezTo>
                  <a:cubicBezTo>
                    <a:pt x="11959" y="4267"/>
                    <a:pt x="11917" y="4455"/>
                    <a:pt x="11875" y="4643"/>
                  </a:cubicBezTo>
                  <a:cubicBezTo>
                    <a:pt x="11791" y="5030"/>
                    <a:pt x="11728" y="5418"/>
                    <a:pt x="11686" y="5805"/>
                  </a:cubicBezTo>
                  <a:cubicBezTo>
                    <a:pt x="11644" y="6193"/>
                    <a:pt x="11613" y="6580"/>
                    <a:pt x="11603" y="6968"/>
                  </a:cubicBezTo>
                  <a:lnTo>
                    <a:pt x="11603" y="6999"/>
                  </a:lnTo>
                  <a:cubicBezTo>
                    <a:pt x="11582" y="7450"/>
                    <a:pt x="11582" y="7900"/>
                    <a:pt x="11582" y="8360"/>
                  </a:cubicBezTo>
                  <a:lnTo>
                    <a:pt x="11582" y="8905"/>
                  </a:lnTo>
                  <a:lnTo>
                    <a:pt x="11582" y="9523"/>
                  </a:lnTo>
                  <a:lnTo>
                    <a:pt x="11582" y="10706"/>
                  </a:lnTo>
                  <a:cubicBezTo>
                    <a:pt x="11582" y="11073"/>
                    <a:pt x="11592" y="11450"/>
                    <a:pt x="11603" y="11816"/>
                  </a:cubicBezTo>
                  <a:cubicBezTo>
                    <a:pt x="11613" y="12204"/>
                    <a:pt x="11623" y="12581"/>
                    <a:pt x="11655" y="12968"/>
                  </a:cubicBezTo>
                  <a:cubicBezTo>
                    <a:pt x="11697" y="13355"/>
                    <a:pt x="11728" y="13742"/>
                    <a:pt x="11770" y="14130"/>
                  </a:cubicBezTo>
                  <a:cubicBezTo>
                    <a:pt x="11781" y="14329"/>
                    <a:pt x="11802" y="14517"/>
                    <a:pt x="11823" y="14706"/>
                  </a:cubicBezTo>
                  <a:lnTo>
                    <a:pt x="11886" y="15240"/>
                  </a:lnTo>
                  <a:cubicBezTo>
                    <a:pt x="11907" y="15408"/>
                    <a:pt x="11917" y="15575"/>
                    <a:pt x="11928" y="15732"/>
                  </a:cubicBezTo>
                  <a:cubicBezTo>
                    <a:pt x="11948" y="15899"/>
                    <a:pt x="11969" y="16057"/>
                    <a:pt x="11979" y="16224"/>
                  </a:cubicBezTo>
                  <a:cubicBezTo>
                    <a:pt x="11990" y="16266"/>
                    <a:pt x="11990" y="16308"/>
                    <a:pt x="12000" y="16360"/>
                  </a:cubicBezTo>
                  <a:cubicBezTo>
                    <a:pt x="11938" y="16371"/>
                    <a:pt x="11875" y="16381"/>
                    <a:pt x="11802" y="16392"/>
                  </a:cubicBezTo>
                  <a:cubicBezTo>
                    <a:pt x="11644" y="16434"/>
                    <a:pt x="11488" y="16465"/>
                    <a:pt x="11330" y="16497"/>
                  </a:cubicBezTo>
                  <a:cubicBezTo>
                    <a:pt x="11027" y="16559"/>
                    <a:pt x="10713" y="16632"/>
                    <a:pt x="10409" y="16706"/>
                  </a:cubicBezTo>
                  <a:cubicBezTo>
                    <a:pt x="9708" y="16853"/>
                    <a:pt x="9006" y="17020"/>
                    <a:pt x="8315" y="17188"/>
                  </a:cubicBezTo>
                  <a:cubicBezTo>
                    <a:pt x="8305" y="17188"/>
                    <a:pt x="8294" y="17188"/>
                    <a:pt x="8284" y="17198"/>
                  </a:cubicBezTo>
                  <a:lnTo>
                    <a:pt x="8294" y="17188"/>
                  </a:lnTo>
                  <a:lnTo>
                    <a:pt x="8294" y="17188"/>
                  </a:lnTo>
                  <a:cubicBezTo>
                    <a:pt x="7875" y="17292"/>
                    <a:pt x="7467" y="17376"/>
                    <a:pt x="7037" y="17449"/>
                  </a:cubicBezTo>
                  <a:cubicBezTo>
                    <a:pt x="6681" y="17512"/>
                    <a:pt x="6325" y="17586"/>
                    <a:pt x="5969" y="17648"/>
                  </a:cubicBezTo>
                  <a:cubicBezTo>
                    <a:pt x="5624" y="17711"/>
                    <a:pt x="5268" y="17763"/>
                    <a:pt x="4922" y="17826"/>
                  </a:cubicBezTo>
                  <a:cubicBezTo>
                    <a:pt x="4577" y="17879"/>
                    <a:pt x="4231" y="17952"/>
                    <a:pt x="3886" y="18025"/>
                  </a:cubicBezTo>
                  <a:cubicBezTo>
                    <a:pt x="3519" y="18109"/>
                    <a:pt x="3163" y="18182"/>
                    <a:pt x="2807" y="18266"/>
                  </a:cubicBezTo>
                  <a:cubicBezTo>
                    <a:pt x="2639" y="18308"/>
                    <a:pt x="2462" y="18340"/>
                    <a:pt x="2283" y="18381"/>
                  </a:cubicBezTo>
                  <a:cubicBezTo>
                    <a:pt x="2106" y="18412"/>
                    <a:pt x="1927" y="18454"/>
                    <a:pt x="1750" y="18496"/>
                  </a:cubicBezTo>
                  <a:cubicBezTo>
                    <a:pt x="1582" y="18528"/>
                    <a:pt x="1415" y="18559"/>
                    <a:pt x="1236" y="18580"/>
                  </a:cubicBezTo>
                  <a:cubicBezTo>
                    <a:pt x="1080" y="18601"/>
                    <a:pt x="912" y="18622"/>
                    <a:pt x="755" y="18664"/>
                  </a:cubicBezTo>
                  <a:lnTo>
                    <a:pt x="745" y="18664"/>
                  </a:lnTo>
                  <a:cubicBezTo>
                    <a:pt x="734" y="18675"/>
                    <a:pt x="713" y="18675"/>
                    <a:pt x="692" y="18685"/>
                  </a:cubicBezTo>
                  <a:lnTo>
                    <a:pt x="671" y="18685"/>
                  </a:lnTo>
                  <a:cubicBezTo>
                    <a:pt x="608" y="18696"/>
                    <a:pt x="556" y="18717"/>
                    <a:pt x="503" y="18727"/>
                  </a:cubicBezTo>
                  <a:cubicBezTo>
                    <a:pt x="419" y="18748"/>
                    <a:pt x="347" y="18758"/>
                    <a:pt x="273" y="18779"/>
                  </a:cubicBezTo>
                  <a:cubicBezTo>
                    <a:pt x="242" y="18779"/>
                    <a:pt x="210" y="18789"/>
                    <a:pt x="179" y="18800"/>
                  </a:cubicBezTo>
                  <a:cubicBezTo>
                    <a:pt x="158" y="18795"/>
                    <a:pt x="137" y="18792"/>
                    <a:pt x="116" y="18792"/>
                  </a:cubicBezTo>
                  <a:cubicBezTo>
                    <a:pt x="95" y="18792"/>
                    <a:pt x="74" y="18795"/>
                    <a:pt x="53" y="18800"/>
                  </a:cubicBezTo>
                  <a:cubicBezTo>
                    <a:pt x="43" y="18800"/>
                    <a:pt x="22" y="18810"/>
                    <a:pt x="1" y="18821"/>
                  </a:cubicBezTo>
                  <a:cubicBezTo>
                    <a:pt x="12" y="18915"/>
                    <a:pt x="32" y="18999"/>
                    <a:pt x="43" y="19093"/>
                  </a:cubicBezTo>
                  <a:lnTo>
                    <a:pt x="74" y="19278"/>
                  </a:lnTo>
                  <a:lnTo>
                    <a:pt x="74" y="19278"/>
                  </a:lnTo>
                  <a:cubicBezTo>
                    <a:pt x="71" y="19271"/>
                    <a:pt x="63" y="19271"/>
                    <a:pt x="63" y="19271"/>
                  </a:cubicBezTo>
                  <a:lnTo>
                    <a:pt x="63" y="19271"/>
                  </a:lnTo>
                  <a:cubicBezTo>
                    <a:pt x="74" y="19324"/>
                    <a:pt x="84" y="19376"/>
                    <a:pt x="95" y="19418"/>
                  </a:cubicBezTo>
                  <a:cubicBezTo>
                    <a:pt x="105" y="19460"/>
                    <a:pt x="105" y="19501"/>
                    <a:pt x="116" y="19543"/>
                  </a:cubicBezTo>
                  <a:lnTo>
                    <a:pt x="116" y="19554"/>
                  </a:lnTo>
                  <a:lnTo>
                    <a:pt x="116" y="19564"/>
                  </a:lnTo>
                  <a:lnTo>
                    <a:pt x="126" y="19564"/>
                  </a:lnTo>
                  <a:cubicBezTo>
                    <a:pt x="126" y="19606"/>
                    <a:pt x="137" y="19659"/>
                    <a:pt x="147" y="19701"/>
                  </a:cubicBezTo>
                  <a:lnTo>
                    <a:pt x="179" y="19857"/>
                  </a:lnTo>
                  <a:lnTo>
                    <a:pt x="179" y="19847"/>
                  </a:lnTo>
                  <a:lnTo>
                    <a:pt x="305" y="20476"/>
                  </a:lnTo>
                  <a:cubicBezTo>
                    <a:pt x="347" y="20685"/>
                    <a:pt x="378" y="20894"/>
                    <a:pt x="419" y="21093"/>
                  </a:cubicBezTo>
                  <a:cubicBezTo>
                    <a:pt x="472" y="21313"/>
                    <a:pt x="514" y="21523"/>
                    <a:pt x="556" y="21732"/>
                  </a:cubicBezTo>
                  <a:cubicBezTo>
                    <a:pt x="598" y="21942"/>
                    <a:pt x="629" y="22151"/>
                    <a:pt x="671" y="22360"/>
                  </a:cubicBezTo>
                  <a:cubicBezTo>
                    <a:pt x="703" y="22559"/>
                    <a:pt x="734" y="22768"/>
                    <a:pt x="775" y="22978"/>
                  </a:cubicBezTo>
                  <a:cubicBezTo>
                    <a:pt x="807" y="23187"/>
                    <a:pt x="849" y="23408"/>
                    <a:pt x="891" y="23617"/>
                  </a:cubicBezTo>
                  <a:cubicBezTo>
                    <a:pt x="922" y="23753"/>
                    <a:pt x="943" y="23889"/>
                    <a:pt x="964" y="24025"/>
                  </a:cubicBezTo>
                  <a:lnTo>
                    <a:pt x="964" y="24036"/>
                  </a:lnTo>
                  <a:cubicBezTo>
                    <a:pt x="973" y="24053"/>
                    <a:pt x="975" y="24071"/>
                    <a:pt x="981" y="24094"/>
                  </a:cubicBezTo>
                  <a:lnTo>
                    <a:pt x="981" y="24094"/>
                  </a:lnTo>
                  <a:cubicBezTo>
                    <a:pt x="979" y="24093"/>
                    <a:pt x="977" y="24090"/>
                    <a:pt x="975" y="24088"/>
                  </a:cubicBezTo>
                  <a:lnTo>
                    <a:pt x="975" y="24088"/>
                  </a:lnTo>
                  <a:cubicBezTo>
                    <a:pt x="978" y="24091"/>
                    <a:pt x="980" y="24094"/>
                    <a:pt x="982" y="24098"/>
                  </a:cubicBezTo>
                  <a:lnTo>
                    <a:pt x="982" y="24098"/>
                  </a:lnTo>
                  <a:cubicBezTo>
                    <a:pt x="982" y="24101"/>
                    <a:pt x="983" y="24103"/>
                    <a:pt x="984" y="24107"/>
                  </a:cubicBezTo>
                  <a:lnTo>
                    <a:pt x="984" y="24107"/>
                  </a:lnTo>
                  <a:cubicBezTo>
                    <a:pt x="985" y="24111"/>
                    <a:pt x="985" y="24115"/>
                    <a:pt x="985" y="24120"/>
                  </a:cubicBezTo>
                  <a:lnTo>
                    <a:pt x="985" y="24130"/>
                  </a:lnTo>
                  <a:lnTo>
                    <a:pt x="985" y="24140"/>
                  </a:lnTo>
                  <a:cubicBezTo>
                    <a:pt x="1027" y="24339"/>
                    <a:pt x="1069" y="24548"/>
                    <a:pt x="1101" y="24758"/>
                  </a:cubicBezTo>
                  <a:cubicBezTo>
                    <a:pt x="1142" y="24967"/>
                    <a:pt x="1184" y="25177"/>
                    <a:pt x="1226" y="25397"/>
                  </a:cubicBezTo>
                  <a:lnTo>
                    <a:pt x="1226" y="25407"/>
                  </a:lnTo>
                  <a:cubicBezTo>
                    <a:pt x="1257" y="25428"/>
                    <a:pt x="1299" y="25449"/>
                    <a:pt x="1331" y="25460"/>
                  </a:cubicBezTo>
                  <a:lnTo>
                    <a:pt x="1415" y="25460"/>
                  </a:lnTo>
                  <a:cubicBezTo>
                    <a:pt x="1508" y="25460"/>
                    <a:pt x="1592" y="25439"/>
                    <a:pt x="1676" y="25418"/>
                  </a:cubicBezTo>
                  <a:lnTo>
                    <a:pt x="1687" y="25418"/>
                  </a:lnTo>
                  <a:lnTo>
                    <a:pt x="1697" y="25407"/>
                  </a:lnTo>
                  <a:cubicBezTo>
                    <a:pt x="1885" y="25365"/>
                    <a:pt x="2085" y="25323"/>
                    <a:pt x="2283" y="25292"/>
                  </a:cubicBezTo>
                  <a:cubicBezTo>
                    <a:pt x="2692" y="25219"/>
                    <a:pt x="3100" y="25167"/>
                    <a:pt x="3509" y="25104"/>
                  </a:cubicBezTo>
                  <a:cubicBezTo>
                    <a:pt x="3928" y="25030"/>
                    <a:pt x="4347" y="24967"/>
                    <a:pt x="4754" y="24873"/>
                  </a:cubicBezTo>
                  <a:cubicBezTo>
                    <a:pt x="5163" y="24790"/>
                    <a:pt x="5561" y="24695"/>
                    <a:pt x="5969" y="24601"/>
                  </a:cubicBezTo>
                  <a:cubicBezTo>
                    <a:pt x="6168" y="24559"/>
                    <a:pt x="6367" y="24507"/>
                    <a:pt x="6566" y="24465"/>
                  </a:cubicBezTo>
                  <a:cubicBezTo>
                    <a:pt x="6776" y="24423"/>
                    <a:pt x="6985" y="24381"/>
                    <a:pt x="7184" y="24329"/>
                  </a:cubicBezTo>
                  <a:cubicBezTo>
                    <a:pt x="7603" y="24245"/>
                    <a:pt x="8021" y="24151"/>
                    <a:pt x="8440" y="24057"/>
                  </a:cubicBezTo>
                  <a:cubicBezTo>
                    <a:pt x="8650" y="24015"/>
                    <a:pt x="8859" y="23962"/>
                    <a:pt x="9069" y="23920"/>
                  </a:cubicBezTo>
                  <a:cubicBezTo>
                    <a:pt x="9278" y="23878"/>
                    <a:pt x="9498" y="23836"/>
                    <a:pt x="9708" y="23795"/>
                  </a:cubicBezTo>
                  <a:cubicBezTo>
                    <a:pt x="10116" y="23711"/>
                    <a:pt x="10524" y="23638"/>
                    <a:pt x="10932" y="23543"/>
                  </a:cubicBezTo>
                  <a:cubicBezTo>
                    <a:pt x="11351" y="23449"/>
                    <a:pt x="11770" y="23366"/>
                    <a:pt x="12179" y="23250"/>
                  </a:cubicBezTo>
                  <a:cubicBezTo>
                    <a:pt x="12388" y="23198"/>
                    <a:pt x="12598" y="23135"/>
                    <a:pt x="12807" y="23072"/>
                  </a:cubicBezTo>
                  <a:cubicBezTo>
                    <a:pt x="12996" y="23010"/>
                    <a:pt x="13173" y="22936"/>
                    <a:pt x="13362" y="22873"/>
                  </a:cubicBezTo>
                  <a:cubicBezTo>
                    <a:pt x="13393" y="22863"/>
                    <a:pt x="13435" y="22852"/>
                    <a:pt x="13477" y="22842"/>
                  </a:cubicBezTo>
                  <a:cubicBezTo>
                    <a:pt x="13561" y="22821"/>
                    <a:pt x="13645" y="22800"/>
                    <a:pt x="13718" y="22768"/>
                  </a:cubicBezTo>
                  <a:cubicBezTo>
                    <a:pt x="13801" y="22747"/>
                    <a:pt x="13885" y="22716"/>
                    <a:pt x="13959" y="22695"/>
                  </a:cubicBezTo>
                  <a:cubicBezTo>
                    <a:pt x="14126" y="22643"/>
                    <a:pt x="14294" y="22601"/>
                    <a:pt x="14462" y="22559"/>
                  </a:cubicBezTo>
                  <a:cubicBezTo>
                    <a:pt x="14555" y="22538"/>
                    <a:pt x="14650" y="22507"/>
                    <a:pt x="14723" y="22454"/>
                  </a:cubicBezTo>
                  <a:cubicBezTo>
                    <a:pt x="14786" y="22412"/>
                    <a:pt x="14828" y="22350"/>
                    <a:pt x="14849" y="22277"/>
                  </a:cubicBezTo>
                  <a:cubicBezTo>
                    <a:pt x="14859" y="22224"/>
                    <a:pt x="14849" y="22172"/>
                    <a:pt x="14838" y="22119"/>
                  </a:cubicBezTo>
                  <a:cubicBezTo>
                    <a:pt x="14838" y="22035"/>
                    <a:pt x="14838" y="21963"/>
                    <a:pt x="14828" y="21879"/>
                  </a:cubicBezTo>
                  <a:cubicBezTo>
                    <a:pt x="14818" y="21732"/>
                    <a:pt x="14797" y="21586"/>
                    <a:pt x="14797" y="21449"/>
                  </a:cubicBezTo>
                  <a:lnTo>
                    <a:pt x="14765" y="21009"/>
                  </a:lnTo>
                  <a:cubicBezTo>
                    <a:pt x="14755" y="20832"/>
                    <a:pt x="14744" y="20653"/>
                    <a:pt x="14723" y="20486"/>
                  </a:cubicBezTo>
                  <a:cubicBezTo>
                    <a:pt x="14723" y="20465"/>
                    <a:pt x="14723" y="20455"/>
                    <a:pt x="14713" y="20434"/>
                  </a:cubicBezTo>
                  <a:lnTo>
                    <a:pt x="14713" y="20444"/>
                  </a:lnTo>
                  <a:cubicBezTo>
                    <a:pt x="14692" y="20193"/>
                    <a:pt x="14660" y="19941"/>
                    <a:pt x="14639" y="19680"/>
                  </a:cubicBezTo>
                  <a:lnTo>
                    <a:pt x="14639" y="19659"/>
                  </a:lnTo>
                  <a:cubicBezTo>
                    <a:pt x="14618" y="19470"/>
                    <a:pt x="14608" y="19292"/>
                    <a:pt x="14597" y="19114"/>
                  </a:cubicBezTo>
                  <a:cubicBezTo>
                    <a:pt x="14576" y="18936"/>
                    <a:pt x="14566" y="18758"/>
                    <a:pt x="14555" y="18580"/>
                  </a:cubicBezTo>
                  <a:cubicBezTo>
                    <a:pt x="14534" y="18391"/>
                    <a:pt x="14524" y="18203"/>
                    <a:pt x="14503" y="18025"/>
                  </a:cubicBezTo>
                  <a:cubicBezTo>
                    <a:pt x="14493" y="17826"/>
                    <a:pt x="14472" y="17638"/>
                    <a:pt x="14451" y="17449"/>
                  </a:cubicBezTo>
                  <a:lnTo>
                    <a:pt x="14451" y="17460"/>
                  </a:lnTo>
                  <a:cubicBezTo>
                    <a:pt x="14441" y="17428"/>
                    <a:pt x="14441" y="17386"/>
                    <a:pt x="14441" y="17355"/>
                  </a:cubicBezTo>
                  <a:cubicBezTo>
                    <a:pt x="14399" y="16988"/>
                    <a:pt x="14367" y="16622"/>
                    <a:pt x="14336" y="16255"/>
                  </a:cubicBezTo>
                  <a:cubicBezTo>
                    <a:pt x="14294" y="15878"/>
                    <a:pt x="14273" y="15512"/>
                    <a:pt x="14241" y="15135"/>
                  </a:cubicBezTo>
                  <a:cubicBezTo>
                    <a:pt x="14210" y="14779"/>
                    <a:pt x="14168" y="14423"/>
                    <a:pt x="14147" y="14056"/>
                  </a:cubicBezTo>
                  <a:cubicBezTo>
                    <a:pt x="14126" y="13889"/>
                    <a:pt x="14116" y="13711"/>
                    <a:pt x="14106" y="13544"/>
                  </a:cubicBezTo>
                  <a:lnTo>
                    <a:pt x="14043" y="13009"/>
                  </a:lnTo>
                  <a:lnTo>
                    <a:pt x="14043" y="12968"/>
                  </a:lnTo>
                  <a:lnTo>
                    <a:pt x="14043" y="12957"/>
                  </a:lnTo>
                  <a:lnTo>
                    <a:pt x="14043" y="12947"/>
                  </a:lnTo>
                  <a:lnTo>
                    <a:pt x="14043" y="12937"/>
                  </a:lnTo>
                  <a:cubicBezTo>
                    <a:pt x="14032" y="12905"/>
                    <a:pt x="14032" y="12884"/>
                    <a:pt x="14032" y="12863"/>
                  </a:cubicBezTo>
                  <a:cubicBezTo>
                    <a:pt x="14011" y="12611"/>
                    <a:pt x="13990" y="12360"/>
                    <a:pt x="13959" y="12120"/>
                  </a:cubicBezTo>
                  <a:cubicBezTo>
                    <a:pt x="13938" y="11868"/>
                    <a:pt x="13917" y="11606"/>
                    <a:pt x="13885" y="11355"/>
                  </a:cubicBezTo>
                  <a:lnTo>
                    <a:pt x="13885" y="11376"/>
                  </a:lnTo>
                  <a:cubicBezTo>
                    <a:pt x="13885" y="11334"/>
                    <a:pt x="13885" y="11303"/>
                    <a:pt x="13875" y="11261"/>
                  </a:cubicBezTo>
                  <a:lnTo>
                    <a:pt x="13875" y="11292"/>
                  </a:lnTo>
                  <a:cubicBezTo>
                    <a:pt x="13854" y="11094"/>
                    <a:pt x="13833" y="10894"/>
                    <a:pt x="13812" y="10685"/>
                  </a:cubicBezTo>
                  <a:cubicBezTo>
                    <a:pt x="13791" y="10403"/>
                    <a:pt x="13780" y="10119"/>
                    <a:pt x="13749" y="9837"/>
                  </a:cubicBezTo>
                  <a:lnTo>
                    <a:pt x="13687" y="8706"/>
                  </a:lnTo>
                  <a:lnTo>
                    <a:pt x="13624" y="7606"/>
                  </a:lnTo>
                  <a:lnTo>
                    <a:pt x="13624" y="7596"/>
                  </a:lnTo>
                  <a:cubicBezTo>
                    <a:pt x="13624" y="7596"/>
                    <a:pt x="13634" y="7606"/>
                    <a:pt x="13645" y="7606"/>
                  </a:cubicBezTo>
                  <a:cubicBezTo>
                    <a:pt x="13791" y="7743"/>
                    <a:pt x="13959" y="7869"/>
                    <a:pt x="14137" y="7952"/>
                  </a:cubicBezTo>
                  <a:cubicBezTo>
                    <a:pt x="14315" y="8046"/>
                    <a:pt x="14503" y="8130"/>
                    <a:pt x="14702" y="8172"/>
                  </a:cubicBezTo>
                  <a:cubicBezTo>
                    <a:pt x="14901" y="8225"/>
                    <a:pt x="15111" y="8266"/>
                    <a:pt x="15309" y="8287"/>
                  </a:cubicBezTo>
                  <a:cubicBezTo>
                    <a:pt x="15498" y="8308"/>
                    <a:pt x="15686" y="8329"/>
                    <a:pt x="15886" y="8329"/>
                  </a:cubicBezTo>
                  <a:cubicBezTo>
                    <a:pt x="15927" y="8334"/>
                    <a:pt x="15972" y="8337"/>
                    <a:pt x="16018" y="8337"/>
                  </a:cubicBezTo>
                  <a:cubicBezTo>
                    <a:pt x="16063" y="8337"/>
                    <a:pt x="16110" y="8334"/>
                    <a:pt x="16158" y="8329"/>
                  </a:cubicBezTo>
                  <a:cubicBezTo>
                    <a:pt x="16252" y="8318"/>
                    <a:pt x="16356" y="8308"/>
                    <a:pt x="16461" y="8297"/>
                  </a:cubicBezTo>
                  <a:cubicBezTo>
                    <a:pt x="16670" y="8287"/>
                    <a:pt x="16880" y="8235"/>
                    <a:pt x="17079" y="8183"/>
                  </a:cubicBezTo>
                  <a:cubicBezTo>
                    <a:pt x="17477" y="8078"/>
                    <a:pt x="17854" y="7910"/>
                    <a:pt x="18220" y="7701"/>
                  </a:cubicBezTo>
                  <a:cubicBezTo>
                    <a:pt x="18566" y="7513"/>
                    <a:pt x="18880" y="7271"/>
                    <a:pt x="19163" y="6989"/>
                  </a:cubicBezTo>
                  <a:cubicBezTo>
                    <a:pt x="19435" y="6706"/>
                    <a:pt x="19665" y="6371"/>
                    <a:pt x="19865" y="6036"/>
                  </a:cubicBezTo>
                  <a:cubicBezTo>
                    <a:pt x="19969" y="5868"/>
                    <a:pt x="20053" y="5691"/>
                    <a:pt x="20116" y="5502"/>
                  </a:cubicBezTo>
                  <a:cubicBezTo>
                    <a:pt x="20189" y="5324"/>
                    <a:pt x="20231" y="5135"/>
                    <a:pt x="20273" y="4947"/>
                  </a:cubicBezTo>
                  <a:cubicBezTo>
                    <a:pt x="20314" y="4748"/>
                    <a:pt x="20356" y="4560"/>
                    <a:pt x="20377" y="4371"/>
                  </a:cubicBezTo>
                  <a:cubicBezTo>
                    <a:pt x="20409" y="4183"/>
                    <a:pt x="20419" y="4004"/>
                    <a:pt x="20430" y="3816"/>
                  </a:cubicBezTo>
                  <a:cubicBezTo>
                    <a:pt x="20430" y="3627"/>
                    <a:pt x="20430" y="3439"/>
                    <a:pt x="20409" y="3250"/>
                  </a:cubicBezTo>
                  <a:cubicBezTo>
                    <a:pt x="20388" y="3062"/>
                    <a:pt x="20367" y="2863"/>
                    <a:pt x="20314" y="2664"/>
                  </a:cubicBezTo>
                  <a:cubicBezTo>
                    <a:pt x="20262" y="2476"/>
                    <a:pt x="20200" y="2298"/>
                    <a:pt x="20126" y="2120"/>
                  </a:cubicBezTo>
                  <a:cubicBezTo>
                    <a:pt x="20053" y="1942"/>
                    <a:pt x="19969" y="1764"/>
                    <a:pt x="19854" y="1607"/>
                  </a:cubicBezTo>
                  <a:cubicBezTo>
                    <a:pt x="19749" y="1449"/>
                    <a:pt x="19623" y="1293"/>
                    <a:pt x="19488" y="1156"/>
                  </a:cubicBezTo>
                  <a:cubicBezTo>
                    <a:pt x="19351" y="1021"/>
                    <a:pt x="19194" y="905"/>
                    <a:pt x="19037" y="800"/>
                  </a:cubicBezTo>
                  <a:cubicBezTo>
                    <a:pt x="18869" y="695"/>
                    <a:pt x="18713" y="591"/>
                    <a:pt x="18534" y="507"/>
                  </a:cubicBezTo>
                  <a:cubicBezTo>
                    <a:pt x="18451" y="465"/>
                    <a:pt x="18367" y="434"/>
                    <a:pt x="18294" y="392"/>
                  </a:cubicBezTo>
                  <a:lnTo>
                    <a:pt x="18043" y="267"/>
                  </a:lnTo>
                  <a:cubicBezTo>
                    <a:pt x="17948" y="225"/>
                    <a:pt x="17854" y="183"/>
                    <a:pt x="17759" y="151"/>
                  </a:cubicBezTo>
                  <a:cubicBezTo>
                    <a:pt x="17666" y="120"/>
                    <a:pt x="17571" y="99"/>
                    <a:pt x="17466" y="78"/>
                  </a:cubicBezTo>
                  <a:cubicBezTo>
                    <a:pt x="17372" y="67"/>
                    <a:pt x="17268" y="46"/>
                    <a:pt x="17163" y="25"/>
                  </a:cubicBezTo>
                  <a:cubicBezTo>
                    <a:pt x="17058" y="15"/>
                    <a:pt x="16964" y="4"/>
                    <a:pt x="16859" y="4"/>
                  </a:cubicBezTo>
                  <a:cubicBezTo>
                    <a:pt x="16832" y="1"/>
                    <a:pt x="16804" y="0"/>
                    <a:pt x="16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8" name="Google Shape;1238;p47"/>
            <p:cNvGrpSpPr/>
            <p:nvPr/>
          </p:nvGrpSpPr>
          <p:grpSpPr>
            <a:xfrm>
              <a:off x="3297150" y="1926650"/>
              <a:ext cx="337350" cy="316200"/>
              <a:chOff x="3599600" y="2953550"/>
              <a:chExt cx="337350" cy="316200"/>
            </a:xfrm>
          </p:grpSpPr>
          <p:sp>
            <p:nvSpPr>
              <p:cNvPr id="1239" name="Google Shape;1239;p47"/>
              <p:cNvSpPr/>
              <p:nvPr/>
            </p:nvSpPr>
            <p:spPr>
              <a:xfrm>
                <a:off x="3599600" y="2953550"/>
                <a:ext cx="153950" cy="167075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6683" extrusionOk="0">
                    <a:moveTo>
                      <a:pt x="5244" y="401"/>
                    </a:moveTo>
                    <a:cubicBezTo>
                      <a:pt x="5255" y="401"/>
                      <a:pt x="5277" y="401"/>
                      <a:pt x="5289" y="412"/>
                    </a:cubicBezTo>
                    <a:cubicBezTo>
                      <a:pt x="5311" y="412"/>
                      <a:pt x="5344" y="423"/>
                      <a:pt x="5366" y="435"/>
                    </a:cubicBezTo>
                    <a:cubicBezTo>
                      <a:pt x="5378" y="445"/>
                      <a:pt x="5389" y="445"/>
                      <a:pt x="5400" y="457"/>
                    </a:cubicBezTo>
                    <a:cubicBezTo>
                      <a:pt x="5422" y="467"/>
                      <a:pt x="5445" y="479"/>
                      <a:pt x="5455" y="490"/>
                    </a:cubicBezTo>
                    <a:cubicBezTo>
                      <a:pt x="5478" y="512"/>
                      <a:pt x="5500" y="524"/>
                      <a:pt x="5512" y="546"/>
                    </a:cubicBezTo>
                    <a:cubicBezTo>
                      <a:pt x="5544" y="568"/>
                      <a:pt x="5567" y="601"/>
                      <a:pt x="5589" y="623"/>
                    </a:cubicBezTo>
                    <a:cubicBezTo>
                      <a:pt x="5611" y="646"/>
                      <a:pt x="5623" y="679"/>
                      <a:pt x="5634" y="702"/>
                    </a:cubicBezTo>
                    <a:cubicBezTo>
                      <a:pt x="5656" y="735"/>
                      <a:pt x="5678" y="769"/>
                      <a:pt x="5700" y="813"/>
                    </a:cubicBezTo>
                    <a:cubicBezTo>
                      <a:pt x="5700" y="835"/>
                      <a:pt x="5712" y="858"/>
                      <a:pt x="5723" y="880"/>
                    </a:cubicBezTo>
                    <a:cubicBezTo>
                      <a:pt x="5734" y="947"/>
                      <a:pt x="5756" y="1002"/>
                      <a:pt x="5756" y="1069"/>
                    </a:cubicBezTo>
                    <a:cubicBezTo>
                      <a:pt x="5767" y="1147"/>
                      <a:pt x="5779" y="1214"/>
                      <a:pt x="5779" y="1291"/>
                    </a:cubicBezTo>
                    <a:cubicBezTo>
                      <a:pt x="5779" y="1414"/>
                      <a:pt x="5767" y="1526"/>
                      <a:pt x="5756" y="1648"/>
                    </a:cubicBezTo>
                    <a:cubicBezTo>
                      <a:pt x="5756" y="1681"/>
                      <a:pt x="5756" y="1704"/>
                      <a:pt x="5745" y="1737"/>
                    </a:cubicBezTo>
                    <a:cubicBezTo>
                      <a:pt x="5745" y="1771"/>
                      <a:pt x="5734" y="1803"/>
                      <a:pt x="5734" y="1837"/>
                    </a:cubicBezTo>
                    <a:cubicBezTo>
                      <a:pt x="5723" y="1893"/>
                      <a:pt x="5712" y="1949"/>
                      <a:pt x="5690" y="2004"/>
                    </a:cubicBezTo>
                    <a:cubicBezTo>
                      <a:pt x="5656" y="2127"/>
                      <a:pt x="5611" y="2249"/>
                      <a:pt x="5567" y="2372"/>
                    </a:cubicBezTo>
                    <a:cubicBezTo>
                      <a:pt x="5478" y="2583"/>
                      <a:pt x="5389" y="2783"/>
                      <a:pt x="5277" y="2984"/>
                    </a:cubicBezTo>
                    <a:cubicBezTo>
                      <a:pt x="5166" y="3162"/>
                      <a:pt x="5044" y="3340"/>
                      <a:pt x="4910" y="3518"/>
                    </a:cubicBezTo>
                    <a:cubicBezTo>
                      <a:pt x="4910" y="3518"/>
                      <a:pt x="4910" y="3530"/>
                      <a:pt x="4899" y="3530"/>
                    </a:cubicBezTo>
                    <a:cubicBezTo>
                      <a:pt x="4899" y="3540"/>
                      <a:pt x="4888" y="3540"/>
                      <a:pt x="4888" y="3540"/>
                    </a:cubicBezTo>
                    <a:cubicBezTo>
                      <a:pt x="4876" y="3563"/>
                      <a:pt x="4866" y="3574"/>
                      <a:pt x="4854" y="3585"/>
                    </a:cubicBezTo>
                    <a:cubicBezTo>
                      <a:pt x="4765" y="3708"/>
                      <a:pt x="4665" y="3819"/>
                      <a:pt x="4554" y="3930"/>
                    </a:cubicBezTo>
                    <a:cubicBezTo>
                      <a:pt x="4431" y="4052"/>
                      <a:pt x="4309" y="4175"/>
                      <a:pt x="4176" y="4297"/>
                    </a:cubicBezTo>
                    <a:cubicBezTo>
                      <a:pt x="4053" y="4409"/>
                      <a:pt x="3919" y="4520"/>
                      <a:pt x="3785" y="4621"/>
                    </a:cubicBezTo>
                    <a:cubicBezTo>
                      <a:pt x="3719" y="4676"/>
                      <a:pt x="3652" y="4732"/>
                      <a:pt x="3574" y="4777"/>
                    </a:cubicBezTo>
                    <a:cubicBezTo>
                      <a:pt x="3496" y="4832"/>
                      <a:pt x="3407" y="4876"/>
                      <a:pt x="3329" y="4921"/>
                    </a:cubicBezTo>
                    <a:cubicBezTo>
                      <a:pt x="3331" y="4921"/>
                      <a:pt x="3332" y="4921"/>
                      <a:pt x="3333" y="4921"/>
                    </a:cubicBezTo>
                    <a:lnTo>
                      <a:pt x="3333" y="4921"/>
                    </a:lnTo>
                    <a:cubicBezTo>
                      <a:pt x="3206" y="4996"/>
                      <a:pt x="3078" y="5080"/>
                      <a:pt x="2951" y="5155"/>
                    </a:cubicBezTo>
                    <a:cubicBezTo>
                      <a:pt x="2850" y="5210"/>
                      <a:pt x="2761" y="5255"/>
                      <a:pt x="2661" y="5311"/>
                    </a:cubicBezTo>
                    <a:cubicBezTo>
                      <a:pt x="2550" y="5366"/>
                      <a:pt x="2449" y="5433"/>
                      <a:pt x="2350" y="5500"/>
                    </a:cubicBezTo>
                    <a:cubicBezTo>
                      <a:pt x="2227" y="5567"/>
                      <a:pt x="2093" y="5633"/>
                      <a:pt x="1971" y="5700"/>
                    </a:cubicBezTo>
                    <a:lnTo>
                      <a:pt x="1570" y="5901"/>
                    </a:lnTo>
                    <a:cubicBezTo>
                      <a:pt x="1559" y="5901"/>
                      <a:pt x="1548" y="5901"/>
                      <a:pt x="1536" y="5912"/>
                    </a:cubicBezTo>
                    <a:lnTo>
                      <a:pt x="1202" y="6046"/>
                    </a:lnTo>
                    <a:cubicBezTo>
                      <a:pt x="1192" y="6046"/>
                      <a:pt x="1180" y="6046"/>
                      <a:pt x="1170" y="6056"/>
                    </a:cubicBezTo>
                    <a:cubicBezTo>
                      <a:pt x="1180" y="6046"/>
                      <a:pt x="1192" y="6034"/>
                      <a:pt x="1202" y="6034"/>
                    </a:cubicBezTo>
                    <a:lnTo>
                      <a:pt x="1470" y="5834"/>
                    </a:lnTo>
                    <a:cubicBezTo>
                      <a:pt x="1536" y="5767"/>
                      <a:pt x="1615" y="5700"/>
                      <a:pt x="1682" y="5645"/>
                    </a:cubicBezTo>
                    <a:cubicBezTo>
                      <a:pt x="1771" y="5556"/>
                      <a:pt x="1870" y="5467"/>
                      <a:pt x="1960" y="5378"/>
                    </a:cubicBezTo>
                    <a:cubicBezTo>
                      <a:pt x="2060" y="5277"/>
                      <a:pt x="2149" y="5188"/>
                      <a:pt x="2238" y="5088"/>
                    </a:cubicBezTo>
                    <a:cubicBezTo>
                      <a:pt x="2327" y="4988"/>
                      <a:pt x="2405" y="4888"/>
                      <a:pt x="2483" y="4787"/>
                    </a:cubicBezTo>
                    <a:cubicBezTo>
                      <a:pt x="2561" y="4676"/>
                      <a:pt x="2639" y="4565"/>
                      <a:pt x="2706" y="4465"/>
                    </a:cubicBezTo>
                    <a:cubicBezTo>
                      <a:pt x="2850" y="4242"/>
                      <a:pt x="2984" y="4019"/>
                      <a:pt x="3107" y="3797"/>
                    </a:cubicBezTo>
                    <a:cubicBezTo>
                      <a:pt x="3218" y="3574"/>
                      <a:pt x="3329" y="3351"/>
                      <a:pt x="3429" y="3129"/>
                    </a:cubicBezTo>
                    <a:cubicBezTo>
                      <a:pt x="3530" y="2884"/>
                      <a:pt x="3619" y="2650"/>
                      <a:pt x="3719" y="2405"/>
                    </a:cubicBezTo>
                    <a:cubicBezTo>
                      <a:pt x="3808" y="2171"/>
                      <a:pt x="3886" y="1937"/>
                      <a:pt x="3986" y="1704"/>
                    </a:cubicBezTo>
                    <a:cubicBezTo>
                      <a:pt x="4020" y="1603"/>
                      <a:pt x="4075" y="1503"/>
                      <a:pt x="4119" y="1403"/>
                    </a:cubicBezTo>
                    <a:cubicBezTo>
                      <a:pt x="4164" y="1314"/>
                      <a:pt x="4220" y="1214"/>
                      <a:pt x="4265" y="1125"/>
                    </a:cubicBezTo>
                    <a:cubicBezTo>
                      <a:pt x="4298" y="1069"/>
                      <a:pt x="4331" y="1024"/>
                      <a:pt x="4364" y="969"/>
                    </a:cubicBezTo>
                    <a:cubicBezTo>
                      <a:pt x="4387" y="935"/>
                      <a:pt x="4420" y="891"/>
                      <a:pt x="4443" y="858"/>
                    </a:cubicBezTo>
                    <a:cubicBezTo>
                      <a:pt x="4465" y="824"/>
                      <a:pt x="4498" y="791"/>
                      <a:pt x="4520" y="757"/>
                    </a:cubicBezTo>
                    <a:lnTo>
                      <a:pt x="4587" y="690"/>
                    </a:lnTo>
                    <a:cubicBezTo>
                      <a:pt x="4632" y="646"/>
                      <a:pt x="4676" y="613"/>
                      <a:pt x="4721" y="579"/>
                    </a:cubicBezTo>
                    <a:cubicBezTo>
                      <a:pt x="4743" y="557"/>
                      <a:pt x="4777" y="534"/>
                      <a:pt x="4810" y="512"/>
                    </a:cubicBezTo>
                    <a:cubicBezTo>
                      <a:pt x="4844" y="501"/>
                      <a:pt x="4876" y="479"/>
                      <a:pt x="4910" y="467"/>
                    </a:cubicBezTo>
                    <a:cubicBezTo>
                      <a:pt x="4943" y="445"/>
                      <a:pt x="4977" y="435"/>
                      <a:pt x="5022" y="423"/>
                    </a:cubicBezTo>
                    <a:cubicBezTo>
                      <a:pt x="5044" y="412"/>
                      <a:pt x="5077" y="412"/>
                      <a:pt x="5111" y="401"/>
                    </a:cubicBezTo>
                    <a:close/>
                    <a:moveTo>
                      <a:pt x="5160" y="1"/>
                    </a:moveTo>
                    <a:cubicBezTo>
                      <a:pt x="5051" y="1"/>
                      <a:pt x="4942" y="18"/>
                      <a:pt x="4844" y="56"/>
                    </a:cubicBezTo>
                    <a:cubicBezTo>
                      <a:pt x="4777" y="78"/>
                      <a:pt x="4710" y="101"/>
                      <a:pt x="4654" y="133"/>
                    </a:cubicBezTo>
                    <a:cubicBezTo>
                      <a:pt x="4587" y="167"/>
                      <a:pt x="4532" y="200"/>
                      <a:pt x="4476" y="245"/>
                    </a:cubicBezTo>
                    <a:cubicBezTo>
                      <a:pt x="4364" y="334"/>
                      <a:pt x="4265" y="423"/>
                      <a:pt x="4176" y="524"/>
                    </a:cubicBezTo>
                    <a:cubicBezTo>
                      <a:pt x="4097" y="623"/>
                      <a:pt x="4020" y="735"/>
                      <a:pt x="3953" y="846"/>
                    </a:cubicBezTo>
                    <a:cubicBezTo>
                      <a:pt x="3819" y="1069"/>
                      <a:pt x="3696" y="1303"/>
                      <a:pt x="3597" y="1548"/>
                    </a:cubicBezTo>
                    <a:cubicBezTo>
                      <a:pt x="3508" y="1793"/>
                      <a:pt x="3418" y="2026"/>
                      <a:pt x="3329" y="2271"/>
                    </a:cubicBezTo>
                    <a:cubicBezTo>
                      <a:pt x="3251" y="2505"/>
                      <a:pt x="3162" y="2728"/>
                      <a:pt x="3062" y="2961"/>
                    </a:cubicBezTo>
                    <a:cubicBezTo>
                      <a:pt x="2995" y="3129"/>
                      <a:pt x="2929" y="3285"/>
                      <a:pt x="2850" y="3451"/>
                    </a:cubicBezTo>
                    <a:cubicBezTo>
                      <a:pt x="2773" y="3607"/>
                      <a:pt x="2684" y="3763"/>
                      <a:pt x="2595" y="3919"/>
                    </a:cubicBezTo>
                    <a:lnTo>
                      <a:pt x="2360" y="4320"/>
                    </a:lnTo>
                    <a:cubicBezTo>
                      <a:pt x="2283" y="4443"/>
                      <a:pt x="2204" y="4565"/>
                      <a:pt x="2115" y="4687"/>
                    </a:cubicBezTo>
                    <a:cubicBezTo>
                      <a:pt x="2004" y="4821"/>
                      <a:pt x="1893" y="4965"/>
                      <a:pt x="1771" y="5099"/>
                    </a:cubicBezTo>
                    <a:cubicBezTo>
                      <a:pt x="1648" y="5233"/>
                      <a:pt x="1514" y="5366"/>
                      <a:pt x="1381" y="5500"/>
                    </a:cubicBezTo>
                    <a:cubicBezTo>
                      <a:pt x="1381" y="5500"/>
                      <a:pt x="1381" y="5500"/>
                      <a:pt x="1382" y="5500"/>
                    </a:cubicBezTo>
                    <a:lnTo>
                      <a:pt x="1382" y="5500"/>
                    </a:lnTo>
                    <a:cubicBezTo>
                      <a:pt x="1318" y="5563"/>
                      <a:pt x="1255" y="5626"/>
                      <a:pt x="1192" y="5678"/>
                    </a:cubicBezTo>
                    <a:cubicBezTo>
                      <a:pt x="1125" y="5745"/>
                      <a:pt x="1047" y="5801"/>
                      <a:pt x="980" y="5856"/>
                    </a:cubicBezTo>
                    <a:cubicBezTo>
                      <a:pt x="958" y="5868"/>
                      <a:pt x="947" y="5878"/>
                      <a:pt x="925" y="5890"/>
                    </a:cubicBezTo>
                    <a:lnTo>
                      <a:pt x="935" y="5890"/>
                    </a:lnTo>
                    <a:cubicBezTo>
                      <a:pt x="824" y="5967"/>
                      <a:pt x="713" y="6046"/>
                      <a:pt x="591" y="6113"/>
                    </a:cubicBezTo>
                    <a:cubicBezTo>
                      <a:pt x="534" y="6157"/>
                      <a:pt x="468" y="6190"/>
                      <a:pt x="401" y="6224"/>
                    </a:cubicBezTo>
                    <a:cubicBezTo>
                      <a:pt x="346" y="6246"/>
                      <a:pt x="290" y="6279"/>
                      <a:pt x="234" y="6313"/>
                    </a:cubicBezTo>
                    <a:cubicBezTo>
                      <a:pt x="200" y="6324"/>
                      <a:pt x="168" y="6335"/>
                      <a:pt x="145" y="6346"/>
                    </a:cubicBezTo>
                    <a:cubicBezTo>
                      <a:pt x="111" y="6357"/>
                      <a:pt x="78" y="6380"/>
                      <a:pt x="56" y="6390"/>
                    </a:cubicBezTo>
                    <a:cubicBezTo>
                      <a:pt x="34" y="6413"/>
                      <a:pt x="0" y="6435"/>
                      <a:pt x="0" y="6457"/>
                    </a:cubicBezTo>
                    <a:cubicBezTo>
                      <a:pt x="0" y="6480"/>
                      <a:pt x="12" y="6491"/>
                      <a:pt x="22" y="6502"/>
                    </a:cubicBezTo>
                    <a:cubicBezTo>
                      <a:pt x="22" y="6502"/>
                      <a:pt x="34" y="6502"/>
                      <a:pt x="34" y="6513"/>
                    </a:cubicBezTo>
                    <a:cubicBezTo>
                      <a:pt x="22" y="6536"/>
                      <a:pt x="22" y="6569"/>
                      <a:pt x="34" y="6602"/>
                    </a:cubicBezTo>
                    <a:cubicBezTo>
                      <a:pt x="53" y="6650"/>
                      <a:pt x="106" y="6682"/>
                      <a:pt x="163" y="6682"/>
                    </a:cubicBezTo>
                    <a:cubicBezTo>
                      <a:pt x="172" y="6682"/>
                      <a:pt x="181" y="6681"/>
                      <a:pt x="190" y="6680"/>
                    </a:cubicBezTo>
                    <a:cubicBezTo>
                      <a:pt x="279" y="6669"/>
                      <a:pt x="379" y="6635"/>
                      <a:pt x="468" y="6613"/>
                    </a:cubicBezTo>
                    <a:cubicBezTo>
                      <a:pt x="568" y="6580"/>
                      <a:pt x="668" y="6558"/>
                      <a:pt x="769" y="6524"/>
                    </a:cubicBezTo>
                    <a:cubicBezTo>
                      <a:pt x="868" y="6502"/>
                      <a:pt x="958" y="6469"/>
                      <a:pt x="1058" y="6435"/>
                    </a:cubicBezTo>
                    <a:cubicBezTo>
                      <a:pt x="1136" y="6413"/>
                      <a:pt x="1225" y="6380"/>
                      <a:pt x="1314" y="6346"/>
                    </a:cubicBezTo>
                    <a:cubicBezTo>
                      <a:pt x="1425" y="6301"/>
                      <a:pt x="1536" y="6257"/>
                      <a:pt x="1659" y="6212"/>
                    </a:cubicBezTo>
                    <a:cubicBezTo>
                      <a:pt x="1771" y="6168"/>
                      <a:pt x="1893" y="6113"/>
                      <a:pt x="2004" y="6056"/>
                    </a:cubicBezTo>
                    <a:cubicBezTo>
                      <a:pt x="2115" y="6001"/>
                      <a:pt x="2227" y="5945"/>
                      <a:pt x="2350" y="5890"/>
                    </a:cubicBezTo>
                    <a:cubicBezTo>
                      <a:pt x="2449" y="5834"/>
                      <a:pt x="2561" y="5767"/>
                      <a:pt x="2661" y="5700"/>
                    </a:cubicBezTo>
                    <a:lnTo>
                      <a:pt x="2795" y="5633"/>
                    </a:lnTo>
                    <a:cubicBezTo>
                      <a:pt x="2895" y="5567"/>
                      <a:pt x="3006" y="5511"/>
                      <a:pt x="3117" y="5455"/>
                    </a:cubicBezTo>
                    <a:cubicBezTo>
                      <a:pt x="3140" y="5445"/>
                      <a:pt x="3162" y="5433"/>
                      <a:pt x="3174" y="5422"/>
                    </a:cubicBezTo>
                    <a:lnTo>
                      <a:pt x="3441" y="5255"/>
                    </a:lnTo>
                    <a:lnTo>
                      <a:pt x="3741" y="5054"/>
                    </a:lnTo>
                    <a:cubicBezTo>
                      <a:pt x="3852" y="4977"/>
                      <a:pt x="3964" y="4899"/>
                      <a:pt x="4064" y="4810"/>
                    </a:cubicBezTo>
                    <a:cubicBezTo>
                      <a:pt x="4153" y="4720"/>
                      <a:pt x="4253" y="4643"/>
                      <a:pt x="4354" y="4554"/>
                    </a:cubicBezTo>
                    <a:cubicBezTo>
                      <a:pt x="4443" y="4476"/>
                      <a:pt x="4542" y="4386"/>
                      <a:pt x="4632" y="4297"/>
                    </a:cubicBezTo>
                    <a:cubicBezTo>
                      <a:pt x="4810" y="4119"/>
                      <a:pt x="4988" y="3941"/>
                      <a:pt x="5133" y="3741"/>
                    </a:cubicBezTo>
                    <a:cubicBezTo>
                      <a:pt x="5144" y="3741"/>
                      <a:pt x="5144" y="3730"/>
                      <a:pt x="5144" y="3730"/>
                    </a:cubicBezTo>
                    <a:cubicBezTo>
                      <a:pt x="5155" y="3730"/>
                      <a:pt x="5155" y="3730"/>
                      <a:pt x="5155" y="3718"/>
                    </a:cubicBezTo>
                    <a:lnTo>
                      <a:pt x="5166" y="3708"/>
                    </a:lnTo>
                    <a:cubicBezTo>
                      <a:pt x="5166" y="3696"/>
                      <a:pt x="5166" y="3696"/>
                      <a:pt x="5178" y="3696"/>
                    </a:cubicBezTo>
                    <a:cubicBezTo>
                      <a:pt x="5322" y="3496"/>
                      <a:pt x="5478" y="3285"/>
                      <a:pt x="5601" y="3073"/>
                    </a:cubicBezTo>
                    <a:cubicBezTo>
                      <a:pt x="5723" y="2850"/>
                      <a:pt x="5834" y="2627"/>
                      <a:pt x="5935" y="2394"/>
                    </a:cubicBezTo>
                    <a:cubicBezTo>
                      <a:pt x="5979" y="2283"/>
                      <a:pt x="6012" y="2160"/>
                      <a:pt x="6046" y="2038"/>
                    </a:cubicBezTo>
                    <a:cubicBezTo>
                      <a:pt x="6068" y="1982"/>
                      <a:pt x="6079" y="1915"/>
                      <a:pt x="6090" y="1860"/>
                    </a:cubicBezTo>
                    <a:cubicBezTo>
                      <a:pt x="6101" y="1793"/>
                      <a:pt x="6113" y="1737"/>
                      <a:pt x="6123" y="1670"/>
                    </a:cubicBezTo>
                    <a:cubicBezTo>
                      <a:pt x="6146" y="1403"/>
                      <a:pt x="6157" y="1135"/>
                      <a:pt x="6101" y="880"/>
                    </a:cubicBezTo>
                    <a:cubicBezTo>
                      <a:pt x="6079" y="779"/>
                      <a:pt x="6046" y="690"/>
                      <a:pt x="6001" y="601"/>
                    </a:cubicBezTo>
                    <a:cubicBezTo>
                      <a:pt x="5979" y="534"/>
                      <a:pt x="5945" y="479"/>
                      <a:pt x="5912" y="423"/>
                    </a:cubicBezTo>
                    <a:cubicBezTo>
                      <a:pt x="5890" y="390"/>
                      <a:pt x="5868" y="368"/>
                      <a:pt x="5834" y="334"/>
                    </a:cubicBezTo>
                    <a:cubicBezTo>
                      <a:pt x="5779" y="267"/>
                      <a:pt x="5712" y="200"/>
                      <a:pt x="5634" y="145"/>
                    </a:cubicBezTo>
                    <a:cubicBezTo>
                      <a:pt x="5589" y="111"/>
                      <a:pt x="5534" y="89"/>
                      <a:pt x="5478" y="67"/>
                    </a:cubicBezTo>
                    <a:cubicBezTo>
                      <a:pt x="5422" y="44"/>
                      <a:pt x="5366" y="22"/>
                      <a:pt x="5311" y="11"/>
                    </a:cubicBezTo>
                    <a:cubicBezTo>
                      <a:pt x="5261" y="4"/>
                      <a:pt x="5211" y="1"/>
                      <a:pt x="5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7"/>
              <p:cNvSpPr/>
              <p:nvPr/>
            </p:nvSpPr>
            <p:spPr>
              <a:xfrm>
                <a:off x="3657475" y="2974700"/>
                <a:ext cx="279475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7164" extrusionOk="0">
                    <a:moveTo>
                      <a:pt x="9575" y="379"/>
                    </a:moveTo>
                    <a:cubicBezTo>
                      <a:pt x="9642" y="379"/>
                      <a:pt x="9698" y="379"/>
                      <a:pt x="9765" y="390"/>
                    </a:cubicBezTo>
                    <a:cubicBezTo>
                      <a:pt x="9787" y="390"/>
                      <a:pt x="9820" y="401"/>
                      <a:pt x="9854" y="401"/>
                    </a:cubicBezTo>
                    <a:cubicBezTo>
                      <a:pt x="9887" y="412"/>
                      <a:pt x="9932" y="423"/>
                      <a:pt x="9966" y="435"/>
                    </a:cubicBezTo>
                    <a:cubicBezTo>
                      <a:pt x="10032" y="468"/>
                      <a:pt x="10088" y="490"/>
                      <a:pt x="10154" y="524"/>
                    </a:cubicBezTo>
                    <a:cubicBezTo>
                      <a:pt x="10188" y="546"/>
                      <a:pt x="10233" y="568"/>
                      <a:pt x="10266" y="591"/>
                    </a:cubicBezTo>
                    <a:cubicBezTo>
                      <a:pt x="10310" y="623"/>
                      <a:pt x="10344" y="646"/>
                      <a:pt x="10377" y="680"/>
                    </a:cubicBezTo>
                    <a:cubicBezTo>
                      <a:pt x="10411" y="713"/>
                      <a:pt x="10444" y="746"/>
                      <a:pt x="10466" y="779"/>
                    </a:cubicBezTo>
                    <a:cubicBezTo>
                      <a:pt x="10500" y="813"/>
                      <a:pt x="10522" y="858"/>
                      <a:pt x="10555" y="891"/>
                    </a:cubicBezTo>
                    <a:cubicBezTo>
                      <a:pt x="10577" y="925"/>
                      <a:pt x="10600" y="969"/>
                      <a:pt x="10611" y="1014"/>
                    </a:cubicBezTo>
                    <a:cubicBezTo>
                      <a:pt x="10634" y="1047"/>
                      <a:pt x="10644" y="1091"/>
                      <a:pt x="10656" y="1125"/>
                    </a:cubicBezTo>
                    <a:cubicBezTo>
                      <a:pt x="10678" y="1169"/>
                      <a:pt x="10689" y="1225"/>
                      <a:pt x="10689" y="1269"/>
                    </a:cubicBezTo>
                    <a:cubicBezTo>
                      <a:pt x="10700" y="1303"/>
                      <a:pt x="10700" y="1336"/>
                      <a:pt x="10711" y="1370"/>
                    </a:cubicBezTo>
                    <a:lnTo>
                      <a:pt x="10711" y="1481"/>
                    </a:lnTo>
                    <a:cubicBezTo>
                      <a:pt x="10711" y="1514"/>
                      <a:pt x="10723" y="1548"/>
                      <a:pt x="10711" y="1570"/>
                    </a:cubicBezTo>
                    <a:lnTo>
                      <a:pt x="10711" y="1692"/>
                    </a:lnTo>
                    <a:cubicBezTo>
                      <a:pt x="10700" y="1748"/>
                      <a:pt x="10700" y="1804"/>
                      <a:pt x="10689" y="1860"/>
                    </a:cubicBezTo>
                    <a:cubicBezTo>
                      <a:pt x="10678" y="1904"/>
                      <a:pt x="10667" y="1949"/>
                      <a:pt x="10656" y="2004"/>
                    </a:cubicBezTo>
                    <a:cubicBezTo>
                      <a:pt x="10611" y="2160"/>
                      <a:pt x="10555" y="2327"/>
                      <a:pt x="10500" y="2483"/>
                    </a:cubicBezTo>
                    <a:cubicBezTo>
                      <a:pt x="10466" y="2572"/>
                      <a:pt x="10433" y="2650"/>
                      <a:pt x="10399" y="2739"/>
                    </a:cubicBezTo>
                    <a:cubicBezTo>
                      <a:pt x="10355" y="2817"/>
                      <a:pt x="10310" y="2895"/>
                      <a:pt x="10277" y="2984"/>
                    </a:cubicBezTo>
                    <a:cubicBezTo>
                      <a:pt x="10221" y="3084"/>
                      <a:pt x="10166" y="3184"/>
                      <a:pt x="10099" y="3285"/>
                    </a:cubicBezTo>
                    <a:cubicBezTo>
                      <a:pt x="10043" y="3374"/>
                      <a:pt x="9976" y="3463"/>
                      <a:pt x="9921" y="3552"/>
                    </a:cubicBezTo>
                    <a:cubicBezTo>
                      <a:pt x="9843" y="3652"/>
                      <a:pt x="9776" y="3752"/>
                      <a:pt x="9698" y="3841"/>
                    </a:cubicBezTo>
                    <a:cubicBezTo>
                      <a:pt x="9632" y="3919"/>
                      <a:pt x="9565" y="3997"/>
                      <a:pt x="9486" y="4075"/>
                    </a:cubicBezTo>
                    <a:cubicBezTo>
                      <a:pt x="9353" y="4220"/>
                      <a:pt x="9209" y="4342"/>
                      <a:pt x="9063" y="4465"/>
                    </a:cubicBezTo>
                    <a:cubicBezTo>
                      <a:pt x="8964" y="4554"/>
                      <a:pt x="8852" y="4632"/>
                      <a:pt x="8741" y="4710"/>
                    </a:cubicBezTo>
                    <a:cubicBezTo>
                      <a:pt x="8640" y="4799"/>
                      <a:pt x="8529" y="4866"/>
                      <a:pt x="8407" y="4943"/>
                    </a:cubicBezTo>
                    <a:cubicBezTo>
                      <a:pt x="8273" y="5032"/>
                      <a:pt x="8128" y="5111"/>
                      <a:pt x="7995" y="5200"/>
                    </a:cubicBezTo>
                    <a:cubicBezTo>
                      <a:pt x="7839" y="5289"/>
                      <a:pt x="7683" y="5366"/>
                      <a:pt x="7539" y="5455"/>
                    </a:cubicBezTo>
                    <a:cubicBezTo>
                      <a:pt x="7383" y="5534"/>
                      <a:pt x="7227" y="5623"/>
                      <a:pt x="7071" y="5700"/>
                    </a:cubicBezTo>
                    <a:cubicBezTo>
                      <a:pt x="6915" y="5767"/>
                      <a:pt x="6770" y="5845"/>
                      <a:pt x="6614" y="5912"/>
                    </a:cubicBezTo>
                    <a:cubicBezTo>
                      <a:pt x="6458" y="5990"/>
                      <a:pt x="6302" y="6057"/>
                      <a:pt x="6146" y="6113"/>
                    </a:cubicBezTo>
                    <a:cubicBezTo>
                      <a:pt x="5980" y="6179"/>
                      <a:pt x="5802" y="6235"/>
                      <a:pt x="5634" y="6291"/>
                    </a:cubicBezTo>
                    <a:cubicBezTo>
                      <a:pt x="5512" y="6324"/>
                      <a:pt x="5401" y="6358"/>
                      <a:pt x="5278" y="6391"/>
                    </a:cubicBezTo>
                    <a:cubicBezTo>
                      <a:pt x="5156" y="6413"/>
                      <a:pt x="5022" y="6447"/>
                      <a:pt x="4889" y="6480"/>
                    </a:cubicBezTo>
                    <a:cubicBezTo>
                      <a:pt x="4618" y="6534"/>
                      <a:pt x="4358" y="6588"/>
                      <a:pt x="4088" y="6632"/>
                    </a:cubicBezTo>
                    <a:lnTo>
                      <a:pt x="4088" y="6632"/>
                    </a:lnTo>
                    <a:cubicBezTo>
                      <a:pt x="4092" y="6630"/>
                      <a:pt x="4095" y="6628"/>
                      <a:pt x="4098" y="6625"/>
                    </a:cubicBezTo>
                    <a:lnTo>
                      <a:pt x="4098" y="6625"/>
                    </a:lnTo>
                    <a:cubicBezTo>
                      <a:pt x="4043" y="6636"/>
                      <a:pt x="3976" y="6647"/>
                      <a:pt x="3920" y="6658"/>
                    </a:cubicBezTo>
                    <a:cubicBezTo>
                      <a:pt x="3664" y="6702"/>
                      <a:pt x="3408" y="6736"/>
                      <a:pt x="3152" y="6758"/>
                    </a:cubicBezTo>
                    <a:cubicBezTo>
                      <a:pt x="2895" y="6781"/>
                      <a:pt x="2628" y="6803"/>
                      <a:pt x="2373" y="6814"/>
                    </a:cubicBezTo>
                    <a:cubicBezTo>
                      <a:pt x="2049" y="6814"/>
                      <a:pt x="1738" y="6803"/>
                      <a:pt x="1415" y="6769"/>
                    </a:cubicBezTo>
                    <a:lnTo>
                      <a:pt x="1437" y="6769"/>
                    </a:lnTo>
                    <a:cubicBezTo>
                      <a:pt x="1148" y="6747"/>
                      <a:pt x="859" y="6714"/>
                      <a:pt x="569" y="6658"/>
                    </a:cubicBezTo>
                    <a:lnTo>
                      <a:pt x="591" y="6658"/>
                    </a:lnTo>
                    <a:cubicBezTo>
                      <a:pt x="669" y="6636"/>
                      <a:pt x="747" y="6625"/>
                      <a:pt x="836" y="6603"/>
                    </a:cubicBezTo>
                    <a:cubicBezTo>
                      <a:pt x="914" y="6580"/>
                      <a:pt x="992" y="6569"/>
                      <a:pt x="1070" y="6546"/>
                    </a:cubicBezTo>
                    <a:cubicBezTo>
                      <a:pt x="1148" y="6524"/>
                      <a:pt x="1225" y="6491"/>
                      <a:pt x="1304" y="6469"/>
                    </a:cubicBezTo>
                    <a:cubicBezTo>
                      <a:pt x="1626" y="6358"/>
                      <a:pt x="1916" y="6212"/>
                      <a:pt x="2217" y="6068"/>
                    </a:cubicBezTo>
                    <a:cubicBezTo>
                      <a:pt x="2373" y="5990"/>
                      <a:pt x="2529" y="5912"/>
                      <a:pt x="2684" y="5823"/>
                    </a:cubicBezTo>
                    <a:cubicBezTo>
                      <a:pt x="2840" y="5745"/>
                      <a:pt x="2985" y="5645"/>
                      <a:pt x="3140" y="5556"/>
                    </a:cubicBezTo>
                    <a:cubicBezTo>
                      <a:pt x="3286" y="5467"/>
                      <a:pt x="3430" y="5366"/>
                      <a:pt x="3575" y="5267"/>
                    </a:cubicBezTo>
                    <a:cubicBezTo>
                      <a:pt x="3719" y="5166"/>
                      <a:pt x="3875" y="5055"/>
                      <a:pt x="4020" y="4943"/>
                    </a:cubicBezTo>
                    <a:cubicBezTo>
                      <a:pt x="4165" y="4843"/>
                      <a:pt x="4298" y="4743"/>
                      <a:pt x="4432" y="4632"/>
                    </a:cubicBezTo>
                    <a:lnTo>
                      <a:pt x="4867" y="4265"/>
                    </a:lnTo>
                    <a:cubicBezTo>
                      <a:pt x="5134" y="4030"/>
                      <a:pt x="5379" y="3775"/>
                      <a:pt x="5634" y="3530"/>
                    </a:cubicBezTo>
                    <a:cubicBezTo>
                      <a:pt x="5757" y="3407"/>
                      <a:pt x="5891" y="3285"/>
                      <a:pt x="6013" y="3162"/>
                    </a:cubicBezTo>
                    <a:cubicBezTo>
                      <a:pt x="6136" y="3028"/>
                      <a:pt x="6258" y="2895"/>
                      <a:pt x="6381" y="2750"/>
                    </a:cubicBezTo>
                    <a:lnTo>
                      <a:pt x="6381" y="2750"/>
                    </a:lnTo>
                    <a:cubicBezTo>
                      <a:pt x="6381" y="2761"/>
                      <a:pt x="6370" y="2761"/>
                      <a:pt x="6369" y="2772"/>
                    </a:cubicBezTo>
                    <a:lnTo>
                      <a:pt x="6369" y="2772"/>
                    </a:lnTo>
                    <a:cubicBezTo>
                      <a:pt x="6370" y="2761"/>
                      <a:pt x="6381" y="2761"/>
                      <a:pt x="6381" y="2761"/>
                    </a:cubicBezTo>
                    <a:cubicBezTo>
                      <a:pt x="6381" y="2750"/>
                      <a:pt x="6391" y="2750"/>
                      <a:pt x="6391" y="2739"/>
                    </a:cubicBezTo>
                    <a:lnTo>
                      <a:pt x="6403" y="2739"/>
                    </a:lnTo>
                    <a:cubicBezTo>
                      <a:pt x="6414" y="2728"/>
                      <a:pt x="6425" y="2706"/>
                      <a:pt x="6436" y="2694"/>
                    </a:cubicBezTo>
                    <a:cubicBezTo>
                      <a:pt x="6458" y="2672"/>
                      <a:pt x="6480" y="2639"/>
                      <a:pt x="6514" y="2617"/>
                    </a:cubicBezTo>
                    <a:cubicBezTo>
                      <a:pt x="6659" y="2461"/>
                      <a:pt x="6804" y="2294"/>
                      <a:pt x="6948" y="2138"/>
                    </a:cubicBezTo>
                    <a:cubicBezTo>
                      <a:pt x="6982" y="2105"/>
                      <a:pt x="7015" y="2060"/>
                      <a:pt x="7049" y="2026"/>
                    </a:cubicBezTo>
                    <a:lnTo>
                      <a:pt x="7049" y="2026"/>
                    </a:lnTo>
                    <a:lnTo>
                      <a:pt x="7037" y="2038"/>
                    </a:lnTo>
                    <a:cubicBezTo>
                      <a:pt x="7371" y="1682"/>
                      <a:pt x="7727" y="1336"/>
                      <a:pt x="8106" y="1014"/>
                    </a:cubicBezTo>
                    <a:cubicBezTo>
                      <a:pt x="8184" y="957"/>
                      <a:pt x="8251" y="891"/>
                      <a:pt x="8329" y="846"/>
                    </a:cubicBezTo>
                    <a:cubicBezTo>
                      <a:pt x="8395" y="791"/>
                      <a:pt x="8462" y="746"/>
                      <a:pt x="8541" y="690"/>
                    </a:cubicBezTo>
                    <a:cubicBezTo>
                      <a:pt x="8630" y="635"/>
                      <a:pt x="8719" y="591"/>
                      <a:pt x="8818" y="546"/>
                    </a:cubicBezTo>
                    <a:cubicBezTo>
                      <a:pt x="8907" y="501"/>
                      <a:pt x="8986" y="479"/>
                      <a:pt x="9075" y="445"/>
                    </a:cubicBezTo>
                    <a:cubicBezTo>
                      <a:pt x="9130" y="435"/>
                      <a:pt x="9175" y="423"/>
                      <a:pt x="9231" y="412"/>
                    </a:cubicBezTo>
                    <a:cubicBezTo>
                      <a:pt x="9298" y="401"/>
                      <a:pt x="9364" y="401"/>
                      <a:pt x="9431" y="390"/>
                    </a:cubicBezTo>
                    <a:cubicBezTo>
                      <a:pt x="9476" y="379"/>
                      <a:pt x="9531" y="379"/>
                      <a:pt x="9575" y="379"/>
                    </a:cubicBezTo>
                    <a:close/>
                    <a:moveTo>
                      <a:pt x="9453" y="0"/>
                    </a:moveTo>
                    <a:cubicBezTo>
                      <a:pt x="9364" y="12"/>
                      <a:pt x="9264" y="34"/>
                      <a:pt x="9175" y="45"/>
                    </a:cubicBezTo>
                    <a:cubicBezTo>
                      <a:pt x="9086" y="67"/>
                      <a:pt x="8997" y="89"/>
                      <a:pt x="8919" y="123"/>
                    </a:cubicBezTo>
                    <a:cubicBezTo>
                      <a:pt x="8752" y="178"/>
                      <a:pt x="8585" y="267"/>
                      <a:pt x="8429" y="368"/>
                    </a:cubicBezTo>
                    <a:cubicBezTo>
                      <a:pt x="8128" y="568"/>
                      <a:pt x="7850" y="813"/>
                      <a:pt x="7583" y="1058"/>
                    </a:cubicBezTo>
                    <a:cubicBezTo>
                      <a:pt x="7327" y="1303"/>
                      <a:pt x="7071" y="1559"/>
                      <a:pt x="6826" y="1815"/>
                    </a:cubicBezTo>
                    <a:cubicBezTo>
                      <a:pt x="6592" y="2082"/>
                      <a:pt x="6347" y="2350"/>
                      <a:pt x="6102" y="2605"/>
                    </a:cubicBezTo>
                    <a:lnTo>
                      <a:pt x="6113" y="2605"/>
                    </a:lnTo>
                    <a:cubicBezTo>
                      <a:pt x="6035" y="2684"/>
                      <a:pt x="5958" y="2761"/>
                      <a:pt x="5879" y="2850"/>
                    </a:cubicBezTo>
                    <a:cubicBezTo>
                      <a:pt x="5634" y="3117"/>
                      <a:pt x="5379" y="3362"/>
                      <a:pt x="5111" y="3607"/>
                    </a:cubicBezTo>
                    <a:cubicBezTo>
                      <a:pt x="4867" y="3852"/>
                      <a:pt x="4610" y="4086"/>
                      <a:pt x="4343" y="4309"/>
                    </a:cubicBezTo>
                    <a:cubicBezTo>
                      <a:pt x="3942" y="4632"/>
                      <a:pt x="3508" y="4943"/>
                      <a:pt x="3074" y="5222"/>
                    </a:cubicBezTo>
                    <a:cubicBezTo>
                      <a:pt x="3075" y="5222"/>
                      <a:pt x="3077" y="5222"/>
                      <a:pt x="3078" y="5222"/>
                    </a:cubicBezTo>
                    <a:lnTo>
                      <a:pt x="3078" y="5222"/>
                    </a:lnTo>
                    <a:cubicBezTo>
                      <a:pt x="2838" y="5374"/>
                      <a:pt x="2589" y="5525"/>
                      <a:pt x="2350" y="5656"/>
                    </a:cubicBezTo>
                    <a:cubicBezTo>
                      <a:pt x="2217" y="5734"/>
                      <a:pt x="2094" y="5789"/>
                      <a:pt x="1960" y="5856"/>
                    </a:cubicBezTo>
                    <a:cubicBezTo>
                      <a:pt x="1849" y="5923"/>
                      <a:pt x="1727" y="5979"/>
                      <a:pt x="1604" y="6034"/>
                    </a:cubicBezTo>
                    <a:cubicBezTo>
                      <a:pt x="1504" y="6079"/>
                      <a:pt x="1393" y="6123"/>
                      <a:pt x="1292" y="6168"/>
                    </a:cubicBezTo>
                    <a:cubicBezTo>
                      <a:pt x="1203" y="6202"/>
                      <a:pt x="1114" y="6235"/>
                      <a:pt x="1025" y="6257"/>
                    </a:cubicBezTo>
                    <a:cubicBezTo>
                      <a:pt x="936" y="6291"/>
                      <a:pt x="836" y="6313"/>
                      <a:pt x="747" y="6335"/>
                    </a:cubicBezTo>
                    <a:cubicBezTo>
                      <a:pt x="647" y="6368"/>
                      <a:pt x="547" y="6391"/>
                      <a:pt x="435" y="6413"/>
                    </a:cubicBezTo>
                    <a:cubicBezTo>
                      <a:pt x="369" y="6435"/>
                      <a:pt x="290" y="6447"/>
                      <a:pt x="223" y="6457"/>
                    </a:cubicBezTo>
                    <a:cubicBezTo>
                      <a:pt x="168" y="6469"/>
                      <a:pt x="101" y="6480"/>
                      <a:pt x="45" y="6513"/>
                    </a:cubicBezTo>
                    <a:cubicBezTo>
                      <a:pt x="12" y="6536"/>
                      <a:pt x="1" y="6580"/>
                      <a:pt x="1" y="6613"/>
                    </a:cubicBezTo>
                    <a:cubicBezTo>
                      <a:pt x="1" y="6647"/>
                      <a:pt x="12" y="6669"/>
                      <a:pt x="35" y="6692"/>
                    </a:cubicBezTo>
                    <a:cubicBezTo>
                      <a:pt x="45" y="6736"/>
                      <a:pt x="90" y="6769"/>
                      <a:pt x="134" y="6781"/>
                    </a:cubicBezTo>
                    <a:cubicBezTo>
                      <a:pt x="302" y="6858"/>
                      <a:pt x="480" y="6903"/>
                      <a:pt x="658" y="6947"/>
                    </a:cubicBezTo>
                    <a:cubicBezTo>
                      <a:pt x="825" y="6981"/>
                      <a:pt x="1003" y="7014"/>
                      <a:pt x="1170" y="7048"/>
                    </a:cubicBezTo>
                    <a:cubicBezTo>
                      <a:pt x="1515" y="7103"/>
                      <a:pt x="1883" y="7148"/>
                      <a:pt x="2239" y="7159"/>
                    </a:cubicBezTo>
                    <a:cubicBezTo>
                      <a:pt x="2334" y="7162"/>
                      <a:pt x="2430" y="7163"/>
                      <a:pt x="2526" y="7163"/>
                    </a:cubicBezTo>
                    <a:cubicBezTo>
                      <a:pt x="2790" y="7163"/>
                      <a:pt x="3057" y="7153"/>
                      <a:pt x="3319" y="7137"/>
                    </a:cubicBezTo>
                    <a:cubicBezTo>
                      <a:pt x="3686" y="7103"/>
                      <a:pt x="4043" y="7059"/>
                      <a:pt x="4410" y="7003"/>
                    </a:cubicBezTo>
                    <a:cubicBezTo>
                      <a:pt x="4766" y="6959"/>
                      <a:pt x="5122" y="6880"/>
                      <a:pt x="5478" y="6803"/>
                    </a:cubicBezTo>
                    <a:cubicBezTo>
                      <a:pt x="5824" y="6725"/>
                      <a:pt x="6158" y="6613"/>
                      <a:pt x="6492" y="6480"/>
                    </a:cubicBezTo>
                    <a:cubicBezTo>
                      <a:pt x="6659" y="6424"/>
                      <a:pt x="6826" y="6346"/>
                      <a:pt x="6993" y="6269"/>
                    </a:cubicBezTo>
                    <a:cubicBezTo>
                      <a:pt x="7160" y="6190"/>
                      <a:pt x="7327" y="6113"/>
                      <a:pt x="7482" y="6024"/>
                    </a:cubicBezTo>
                    <a:cubicBezTo>
                      <a:pt x="7794" y="5878"/>
                      <a:pt x="8095" y="5700"/>
                      <a:pt x="8395" y="5522"/>
                    </a:cubicBezTo>
                    <a:lnTo>
                      <a:pt x="8407" y="5522"/>
                    </a:lnTo>
                    <a:cubicBezTo>
                      <a:pt x="8719" y="5333"/>
                      <a:pt x="9019" y="5133"/>
                      <a:pt x="9298" y="4910"/>
                    </a:cubicBezTo>
                    <a:cubicBezTo>
                      <a:pt x="9575" y="4676"/>
                      <a:pt x="9843" y="4431"/>
                      <a:pt x="10077" y="4142"/>
                    </a:cubicBezTo>
                    <a:cubicBezTo>
                      <a:pt x="10310" y="3852"/>
                      <a:pt x="10511" y="3552"/>
                      <a:pt x="10689" y="3229"/>
                    </a:cubicBezTo>
                    <a:cubicBezTo>
                      <a:pt x="10778" y="3073"/>
                      <a:pt x="10845" y="2906"/>
                      <a:pt x="10911" y="2739"/>
                    </a:cubicBezTo>
                    <a:cubicBezTo>
                      <a:pt x="10990" y="2561"/>
                      <a:pt x="11045" y="2372"/>
                      <a:pt x="11090" y="2182"/>
                    </a:cubicBezTo>
                    <a:cubicBezTo>
                      <a:pt x="11112" y="2105"/>
                      <a:pt x="11134" y="2016"/>
                      <a:pt x="11146" y="1937"/>
                    </a:cubicBezTo>
                    <a:cubicBezTo>
                      <a:pt x="11156" y="1837"/>
                      <a:pt x="11168" y="1737"/>
                      <a:pt x="11179" y="1626"/>
                    </a:cubicBezTo>
                    <a:cubicBezTo>
                      <a:pt x="11179" y="1536"/>
                      <a:pt x="11179" y="1437"/>
                      <a:pt x="11168" y="1336"/>
                    </a:cubicBezTo>
                    <a:cubicBezTo>
                      <a:pt x="11168" y="1291"/>
                      <a:pt x="11156" y="1247"/>
                      <a:pt x="11146" y="1214"/>
                    </a:cubicBezTo>
                    <a:cubicBezTo>
                      <a:pt x="11134" y="1103"/>
                      <a:pt x="11101" y="991"/>
                      <a:pt x="11057" y="880"/>
                    </a:cubicBezTo>
                    <a:cubicBezTo>
                      <a:pt x="10956" y="668"/>
                      <a:pt x="10822" y="479"/>
                      <a:pt x="10644" y="334"/>
                    </a:cubicBezTo>
                    <a:cubicBezTo>
                      <a:pt x="10533" y="257"/>
                      <a:pt x="10422" y="190"/>
                      <a:pt x="10300" y="134"/>
                    </a:cubicBezTo>
                    <a:cubicBezTo>
                      <a:pt x="10255" y="111"/>
                      <a:pt x="10199" y="89"/>
                      <a:pt x="10154" y="78"/>
                    </a:cubicBezTo>
                    <a:cubicBezTo>
                      <a:pt x="10032" y="34"/>
                      <a:pt x="9909" y="12"/>
                      <a:pt x="9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7"/>
              <p:cNvSpPr/>
              <p:nvPr/>
            </p:nvSpPr>
            <p:spPr>
              <a:xfrm>
                <a:off x="3639675" y="3201425"/>
                <a:ext cx="1937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7750" h="2733" extrusionOk="0">
                    <a:moveTo>
                      <a:pt x="6207" y="404"/>
                    </a:moveTo>
                    <a:cubicBezTo>
                      <a:pt x="6212" y="406"/>
                      <a:pt x="6218" y="406"/>
                      <a:pt x="6224" y="406"/>
                    </a:cubicBezTo>
                    <a:cubicBezTo>
                      <a:pt x="6219" y="405"/>
                      <a:pt x="6213" y="405"/>
                      <a:pt x="6207" y="404"/>
                    </a:cubicBezTo>
                    <a:close/>
                    <a:moveTo>
                      <a:pt x="6983" y="602"/>
                    </a:moveTo>
                    <a:cubicBezTo>
                      <a:pt x="6986" y="606"/>
                      <a:pt x="6992" y="606"/>
                      <a:pt x="6992" y="606"/>
                    </a:cubicBezTo>
                    <a:cubicBezTo>
                      <a:pt x="6989" y="605"/>
                      <a:pt x="6986" y="603"/>
                      <a:pt x="6983" y="602"/>
                    </a:cubicBezTo>
                    <a:close/>
                    <a:moveTo>
                      <a:pt x="446" y="350"/>
                    </a:moveTo>
                    <a:lnTo>
                      <a:pt x="446" y="350"/>
                    </a:lnTo>
                    <a:cubicBezTo>
                      <a:pt x="502" y="361"/>
                      <a:pt x="557" y="372"/>
                      <a:pt x="601" y="384"/>
                    </a:cubicBezTo>
                    <a:lnTo>
                      <a:pt x="591" y="372"/>
                    </a:lnTo>
                    <a:lnTo>
                      <a:pt x="591" y="372"/>
                    </a:lnTo>
                    <a:cubicBezTo>
                      <a:pt x="691" y="406"/>
                      <a:pt x="791" y="428"/>
                      <a:pt x="903" y="439"/>
                    </a:cubicBezTo>
                    <a:cubicBezTo>
                      <a:pt x="1069" y="473"/>
                      <a:pt x="1247" y="495"/>
                      <a:pt x="1425" y="506"/>
                    </a:cubicBezTo>
                    <a:cubicBezTo>
                      <a:pt x="1593" y="528"/>
                      <a:pt x="1759" y="540"/>
                      <a:pt x="1927" y="540"/>
                    </a:cubicBezTo>
                    <a:cubicBezTo>
                      <a:pt x="2105" y="540"/>
                      <a:pt x="2294" y="550"/>
                      <a:pt x="2472" y="550"/>
                    </a:cubicBezTo>
                    <a:cubicBezTo>
                      <a:pt x="2650" y="540"/>
                      <a:pt x="2840" y="528"/>
                      <a:pt x="3029" y="517"/>
                    </a:cubicBezTo>
                    <a:cubicBezTo>
                      <a:pt x="3396" y="495"/>
                      <a:pt x="3753" y="473"/>
                      <a:pt x="4120" y="450"/>
                    </a:cubicBezTo>
                    <a:cubicBezTo>
                      <a:pt x="4309" y="439"/>
                      <a:pt x="4510" y="417"/>
                      <a:pt x="4699" y="406"/>
                    </a:cubicBezTo>
                    <a:cubicBezTo>
                      <a:pt x="4877" y="394"/>
                      <a:pt x="5055" y="384"/>
                      <a:pt x="5233" y="384"/>
                    </a:cubicBezTo>
                    <a:cubicBezTo>
                      <a:pt x="5389" y="372"/>
                      <a:pt x="5556" y="372"/>
                      <a:pt x="5712" y="372"/>
                    </a:cubicBezTo>
                    <a:cubicBezTo>
                      <a:pt x="5873" y="383"/>
                      <a:pt x="6036" y="384"/>
                      <a:pt x="6207" y="404"/>
                    </a:cubicBezTo>
                    <a:lnTo>
                      <a:pt x="6207" y="404"/>
                    </a:lnTo>
                    <a:cubicBezTo>
                      <a:pt x="6204" y="402"/>
                      <a:pt x="6202" y="399"/>
                      <a:pt x="6202" y="394"/>
                    </a:cubicBezTo>
                    <a:lnTo>
                      <a:pt x="6202" y="394"/>
                    </a:lnTo>
                    <a:cubicBezTo>
                      <a:pt x="6269" y="406"/>
                      <a:pt x="6346" y="417"/>
                      <a:pt x="6413" y="428"/>
                    </a:cubicBezTo>
                    <a:cubicBezTo>
                      <a:pt x="6469" y="439"/>
                      <a:pt x="6536" y="450"/>
                      <a:pt x="6591" y="461"/>
                    </a:cubicBezTo>
                    <a:cubicBezTo>
                      <a:pt x="6680" y="483"/>
                      <a:pt x="6759" y="517"/>
                      <a:pt x="6848" y="540"/>
                    </a:cubicBezTo>
                    <a:cubicBezTo>
                      <a:pt x="6899" y="560"/>
                      <a:pt x="6942" y="581"/>
                      <a:pt x="6983" y="602"/>
                    </a:cubicBezTo>
                    <a:lnTo>
                      <a:pt x="6983" y="602"/>
                    </a:lnTo>
                    <a:cubicBezTo>
                      <a:pt x="6982" y="600"/>
                      <a:pt x="6981" y="598"/>
                      <a:pt x="6981" y="595"/>
                    </a:cubicBezTo>
                    <a:lnTo>
                      <a:pt x="6981" y="595"/>
                    </a:lnTo>
                    <a:cubicBezTo>
                      <a:pt x="6992" y="606"/>
                      <a:pt x="7004" y="606"/>
                      <a:pt x="7014" y="617"/>
                    </a:cubicBezTo>
                    <a:lnTo>
                      <a:pt x="7115" y="684"/>
                    </a:lnTo>
                    <a:cubicBezTo>
                      <a:pt x="7137" y="706"/>
                      <a:pt x="7159" y="718"/>
                      <a:pt x="7182" y="740"/>
                    </a:cubicBezTo>
                    <a:cubicBezTo>
                      <a:pt x="7204" y="751"/>
                      <a:pt x="7215" y="762"/>
                      <a:pt x="7226" y="784"/>
                    </a:cubicBezTo>
                    <a:cubicBezTo>
                      <a:pt x="7237" y="807"/>
                      <a:pt x="7259" y="829"/>
                      <a:pt x="7271" y="851"/>
                    </a:cubicBezTo>
                    <a:cubicBezTo>
                      <a:pt x="7281" y="862"/>
                      <a:pt x="7293" y="874"/>
                      <a:pt x="7304" y="896"/>
                    </a:cubicBezTo>
                    <a:cubicBezTo>
                      <a:pt x="7304" y="907"/>
                      <a:pt x="7315" y="929"/>
                      <a:pt x="7315" y="940"/>
                    </a:cubicBezTo>
                    <a:cubicBezTo>
                      <a:pt x="7326" y="951"/>
                      <a:pt x="7326" y="973"/>
                      <a:pt x="7326" y="985"/>
                    </a:cubicBezTo>
                    <a:cubicBezTo>
                      <a:pt x="7338" y="1018"/>
                      <a:pt x="7338" y="1040"/>
                      <a:pt x="7338" y="1074"/>
                    </a:cubicBezTo>
                    <a:lnTo>
                      <a:pt x="7338" y="1107"/>
                    </a:lnTo>
                    <a:cubicBezTo>
                      <a:pt x="7338" y="1141"/>
                      <a:pt x="7326" y="1163"/>
                      <a:pt x="7326" y="1196"/>
                    </a:cubicBezTo>
                    <a:cubicBezTo>
                      <a:pt x="7315" y="1218"/>
                      <a:pt x="7304" y="1252"/>
                      <a:pt x="7293" y="1285"/>
                    </a:cubicBezTo>
                    <a:cubicBezTo>
                      <a:pt x="7281" y="1319"/>
                      <a:pt x="7271" y="1352"/>
                      <a:pt x="7249" y="1386"/>
                    </a:cubicBezTo>
                    <a:cubicBezTo>
                      <a:pt x="7226" y="1430"/>
                      <a:pt x="7192" y="1475"/>
                      <a:pt x="7159" y="1508"/>
                    </a:cubicBezTo>
                    <a:lnTo>
                      <a:pt x="7059" y="1641"/>
                    </a:lnTo>
                    <a:cubicBezTo>
                      <a:pt x="7014" y="1675"/>
                      <a:pt x="6970" y="1720"/>
                      <a:pt x="6925" y="1753"/>
                    </a:cubicBezTo>
                    <a:cubicBezTo>
                      <a:pt x="6870" y="1797"/>
                      <a:pt x="6825" y="1831"/>
                      <a:pt x="6769" y="1876"/>
                    </a:cubicBezTo>
                    <a:cubicBezTo>
                      <a:pt x="6714" y="1898"/>
                      <a:pt x="6658" y="1931"/>
                      <a:pt x="6603" y="1965"/>
                    </a:cubicBezTo>
                    <a:cubicBezTo>
                      <a:pt x="6435" y="2042"/>
                      <a:pt x="6269" y="2109"/>
                      <a:pt x="6091" y="2165"/>
                    </a:cubicBezTo>
                    <a:cubicBezTo>
                      <a:pt x="5913" y="2210"/>
                      <a:pt x="5734" y="2254"/>
                      <a:pt x="5556" y="2287"/>
                    </a:cubicBezTo>
                    <a:cubicBezTo>
                      <a:pt x="5411" y="2309"/>
                      <a:pt x="5267" y="2321"/>
                      <a:pt x="5111" y="2321"/>
                    </a:cubicBezTo>
                    <a:cubicBezTo>
                      <a:pt x="5055" y="2326"/>
                      <a:pt x="5000" y="2329"/>
                      <a:pt x="4944" y="2329"/>
                    </a:cubicBezTo>
                    <a:cubicBezTo>
                      <a:pt x="4888" y="2329"/>
                      <a:pt x="4833" y="2326"/>
                      <a:pt x="4777" y="2321"/>
                    </a:cubicBezTo>
                    <a:cubicBezTo>
                      <a:pt x="4666" y="2321"/>
                      <a:pt x="4565" y="2309"/>
                      <a:pt x="4454" y="2299"/>
                    </a:cubicBezTo>
                    <a:lnTo>
                      <a:pt x="4443" y="2299"/>
                    </a:lnTo>
                    <a:cubicBezTo>
                      <a:pt x="4309" y="2287"/>
                      <a:pt x="4176" y="2265"/>
                      <a:pt x="4042" y="2254"/>
                    </a:cubicBezTo>
                    <a:cubicBezTo>
                      <a:pt x="3941" y="2232"/>
                      <a:pt x="3830" y="2210"/>
                      <a:pt x="3719" y="2187"/>
                    </a:cubicBezTo>
                    <a:cubicBezTo>
                      <a:pt x="3441" y="2120"/>
                      <a:pt x="3162" y="2042"/>
                      <a:pt x="2895" y="1942"/>
                    </a:cubicBezTo>
                    <a:cubicBezTo>
                      <a:pt x="2751" y="1886"/>
                      <a:pt x="2595" y="1831"/>
                      <a:pt x="2450" y="1753"/>
                    </a:cubicBezTo>
                    <a:cubicBezTo>
                      <a:pt x="2283" y="1686"/>
                      <a:pt x="2138" y="1608"/>
                      <a:pt x="1982" y="1530"/>
                    </a:cubicBezTo>
                    <a:cubicBezTo>
                      <a:pt x="1715" y="1386"/>
                      <a:pt x="1459" y="1218"/>
                      <a:pt x="1214" y="1052"/>
                    </a:cubicBezTo>
                    <a:cubicBezTo>
                      <a:pt x="1047" y="929"/>
                      <a:pt x="891" y="795"/>
                      <a:pt x="735" y="651"/>
                    </a:cubicBezTo>
                    <a:cubicBezTo>
                      <a:pt x="635" y="562"/>
                      <a:pt x="535" y="450"/>
                      <a:pt x="446" y="350"/>
                    </a:cubicBezTo>
                    <a:close/>
                    <a:moveTo>
                      <a:pt x="172" y="0"/>
                    </a:moveTo>
                    <a:cubicBezTo>
                      <a:pt x="156" y="0"/>
                      <a:pt x="140" y="2"/>
                      <a:pt x="123" y="5"/>
                    </a:cubicBezTo>
                    <a:cubicBezTo>
                      <a:pt x="67" y="16"/>
                      <a:pt x="34" y="60"/>
                      <a:pt x="23" y="116"/>
                    </a:cubicBezTo>
                    <a:cubicBezTo>
                      <a:pt x="0" y="161"/>
                      <a:pt x="0" y="228"/>
                      <a:pt x="34" y="272"/>
                    </a:cubicBezTo>
                    <a:cubicBezTo>
                      <a:pt x="45" y="295"/>
                      <a:pt x="67" y="317"/>
                      <a:pt x="89" y="339"/>
                    </a:cubicBezTo>
                    <a:cubicBezTo>
                      <a:pt x="112" y="372"/>
                      <a:pt x="134" y="406"/>
                      <a:pt x="168" y="439"/>
                    </a:cubicBezTo>
                    <a:cubicBezTo>
                      <a:pt x="201" y="483"/>
                      <a:pt x="235" y="528"/>
                      <a:pt x="267" y="562"/>
                    </a:cubicBezTo>
                    <a:lnTo>
                      <a:pt x="468" y="795"/>
                    </a:lnTo>
                    <a:cubicBezTo>
                      <a:pt x="591" y="929"/>
                      <a:pt x="735" y="1052"/>
                      <a:pt x="880" y="1174"/>
                    </a:cubicBezTo>
                    <a:cubicBezTo>
                      <a:pt x="1025" y="1297"/>
                      <a:pt x="1180" y="1396"/>
                      <a:pt x="1336" y="1508"/>
                    </a:cubicBezTo>
                    <a:cubicBezTo>
                      <a:pt x="1648" y="1720"/>
                      <a:pt x="1971" y="1898"/>
                      <a:pt x="2305" y="2064"/>
                    </a:cubicBezTo>
                    <a:cubicBezTo>
                      <a:pt x="2639" y="2220"/>
                      <a:pt x="2973" y="2354"/>
                      <a:pt x="3330" y="2465"/>
                    </a:cubicBezTo>
                    <a:cubicBezTo>
                      <a:pt x="3508" y="2521"/>
                      <a:pt x="3686" y="2566"/>
                      <a:pt x="3864" y="2599"/>
                    </a:cubicBezTo>
                    <a:cubicBezTo>
                      <a:pt x="4053" y="2643"/>
                      <a:pt x="4253" y="2677"/>
                      <a:pt x="4443" y="2699"/>
                    </a:cubicBezTo>
                    <a:cubicBezTo>
                      <a:pt x="4621" y="2710"/>
                      <a:pt x="4810" y="2732"/>
                      <a:pt x="5000" y="2732"/>
                    </a:cubicBezTo>
                    <a:cubicBezTo>
                      <a:pt x="5188" y="2732"/>
                      <a:pt x="5389" y="2722"/>
                      <a:pt x="5579" y="2699"/>
                    </a:cubicBezTo>
                    <a:cubicBezTo>
                      <a:pt x="5678" y="2688"/>
                      <a:pt x="5767" y="2677"/>
                      <a:pt x="5856" y="2655"/>
                    </a:cubicBezTo>
                    <a:cubicBezTo>
                      <a:pt x="5957" y="2633"/>
                      <a:pt x="6046" y="2621"/>
                      <a:pt x="6135" y="2588"/>
                    </a:cubicBezTo>
                    <a:cubicBezTo>
                      <a:pt x="6324" y="2544"/>
                      <a:pt x="6514" y="2465"/>
                      <a:pt x="6692" y="2388"/>
                    </a:cubicBezTo>
                    <a:cubicBezTo>
                      <a:pt x="6781" y="2354"/>
                      <a:pt x="6870" y="2309"/>
                      <a:pt x="6947" y="2265"/>
                    </a:cubicBezTo>
                    <a:cubicBezTo>
                      <a:pt x="6947" y="2254"/>
                      <a:pt x="6959" y="2254"/>
                      <a:pt x="6970" y="2254"/>
                    </a:cubicBezTo>
                    <a:cubicBezTo>
                      <a:pt x="7037" y="2210"/>
                      <a:pt x="7115" y="2153"/>
                      <a:pt x="7182" y="2098"/>
                    </a:cubicBezTo>
                    <a:cubicBezTo>
                      <a:pt x="7259" y="2042"/>
                      <a:pt x="7338" y="1965"/>
                      <a:pt x="7404" y="1898"/>
                    </a:cubicBezTo>
                    <a:cubicBezTo>
                      <a:pt x="7460" y="1819"/>
                      <a:pt x="7516" y="1742"/>
                      <a:pt x="7571" y="1653"/>
                    </a:cubicBezTo>
                    <a:lnTo>
                      <a:pt x="7638" y="1519"/>
                    </a:lnTo>
                    <a:cubicBezTo>
                      <a:pt x="7660" y="1463"/>
                      <a:pt x="7682" y="1408"/>
                      <a:pt x="7694" y="1352"/>
                    </a:cubicBezTo>
                    <a:cubicBezTo>
                      <a:pt x="7727" y="1241"/>
                      <a:pt x="7749" y="1118"/>
                      <a:pt x="7727" y="1007"/>
                    </a:cubicBezTo>
                    <a:cubicBezTo>
                      <a:pt x="7716" y="907"/>
                      <a:pt x="7694" y="807"/>
                      <a:pt x="7638" y="718"/>
                    </a:cubicBezTo>
                    <a:cubicBezTo>
                      <a:pt x="7560" y="562"/>
                      <a:pt x="7437" y="450"/>
                      <a:pt x="7293" y="361"/>
                    </a:cubicBezTo>
                    <a:cubicBezTo>
                      <a:pt x="7204" y="305"/>
                      <a:pt x="7115" y="272"/>
                      <a:pt x="7014" y="228"/>
                    </a:cubicBezTo>
                    <a:cubicBezTo>
                      <a:pt x="6836" y="172"/>
                      <a:pt x="6658" y="116"/>
                      <a:pt x="6469" y="94"/>
                    </a:cubicBezTo>
                    <a:cubicBezTo>
                      <a:pt x="6291" y="72"/>
                      <a:pt x="6113" y="60"/>
                      <a:pt x="5935" y="50"/>
                    </a:cubicBezTo>
                    <a:cubicBezTo>
                      <a:pt x="5556" y="50"/>
                      <a:pt x="5188" y="60"/>
                      <a:pt x="4821" y="83"/>
                    </a:cubicBezTo>
                    <a:cubicBezTo>
                      <a:pt x="4632" y="105"/>
                      <a:pt x="4454" y="116"/>
                      <a:pt x="4265" y="139"/>
                    </a:cubicBezTo>
                    <a:cubicBezTo>
                      <a:pt x="4075" y="149"/>
                      <a:pt x="3886" y="172"/>
                      <a:pt x="3708" y="183"/>
                    </a:cubicBezTo>
                    <a:cubicBezTo>
                      <a:pt x="3518" y="194"/>
                      <a:pt x="3340" y="206"/>
                      <a:pt x="3151" y="228"/>
                    </a:cubicBezTo>
                    <a:cubicBezTo>
                      <a:pt x="2973" y="239"/>
                      <a:pt x="2795" y="261"/>
                      <a:pt x="2605" y="261"/>
                    </a:cubicBezTo>
                    <a:cubicBezTo>
                      <a:pt x="2505" y="267"/>
                      <a:pt x="2402" y="269"/>
                      <a:pt x="2300" y="269"/>
                    </a:cubicBezTo>
                    <a:cubicBezTo>
                      <a:pt x="2197" y="269"/>
                      <a:pt x="2094" y="267"/>
                      <a:pt x="1994" y="261"/>
                    </a:cubicBezTo>
                    <a:cubicBezTo>
                      <a:pt x="1793" y="261"/>
                      <a:pt x="1593" y="250"/>
                      <a:pt x="1392" y="239"/>
                    </a:cubicBezTo>
                    <a:cubicBezTo>
                      <a:pt x="1203" y="216"/>
                      <a:pt x="1002" y="194"/>
                      <a:pt x="813" y="149"/>
                    </a:cubicBezTo>
                    <a:cubicBezTo>
                      <a:pt x="757" y="139"/>
                      <a:pt x="702" y="116"/>
                      <a:pt x="646" y="105"/>
                    </a:cubicBezTo>
                    <a:cubicBezTo>
                      <a:pt x="579" y="83"/>
                      <a:pt x="524" y="72"/>
                      <a:pt x="457" y="60"/>
                    </a:cubicBezTo>
                    <a:cubicBezTo>
                      <a:pt x="401" y="50"/>
                      <a:pt x="346" y="27"/>
                      <a:pt x="279" y="16"/>
                    </a:cubicBezTo>
                    <a:cubicBezTo>
                      <a:pt x="248" y="8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47"/>
            <p:cNvSpPr/>
            <p:nvPr/>
          </p:nvSpPr>
          <p:spPr>
            <a:xfrm rot="5400000">
              <a:off x="-719181" y="1520382"/>
              <a:ext cx="415586" cy="181200"/>
            </a:xfrm>
            <a:custGeom>
              <a:avLst/>
              <a:gdLst/>
              <a:ahLst/>
              <a:cxnLst/>
              <a:rect l="l" t="t" r="r" b="b"/>
              <a:pathLst>
                <a:path w="20442" h="7248" extrusionOk="0">
                  <a:moveTo>
                    <a:pt x="14652" y="0"/>
                  </a:moveTo>
                  <a:cubicBezTo>
                    <a:pt x="14440" y="0"/>
                    <a:pt x="14229" y="0"/>
                    <a:pt x="14017" y="11"/>
                  </a:cubicBezTo>
                  <a:cubicBezTo>
                    <a:pt x="13795" y="22"/>
                    <a:pt x="13561" y="33"/>
                    <a:pt x="13339" y="55"/>
                  </a:cubicBezTo>
                  <a:cubicBezTo>
                    <a:pt x="13205" y="67"/>
                    <a:pt x="13071" y="67"/>
                    <a:pt x="12926" y="78"/>
                  </a:cubicBezTo>
                  <a:cubicBezTo>
                    <a:pt x="12704" y="89"/>
                    <a:pt x="12470" y="100"/>
                    <a:pt x="12248" y="111"/>
                  </a:cubicBezTo>
                  <a:cubicBezTo>
                    <a:pt x="12025" y="122"/>
                    <a:pt x="11802" y="122"/>
                    <a:pt x="11580" y="134"/>
                  </a:cubicBezTo>
                  <a:cubicBezTo>
                    <a:pt x="11145" y="134"/>
                    <a:pt x="10711" y="144"/>
                    <a:pt x="10276" y="144"/>
                  </a:cubicBezTo>
                  <a:cubicBezTo>
                    <a:pt x="10065" y="156"/>
                    <a:pt x="9853" y="156"/>
                    <a:pt x="9642" y="167"/>
                  </a:cubicBezTo>
                  <a:cubicBezTo>
                    <a:pt x="9420" y="167"/>
                    <a:pt x="9185" y="167"/>
                    <a:pt x="8952" y="178"/>
                  </a:cubicBezTo>
                  <a:lnTo>
                    <a:pt x="8284" y="211"/>
                  </a:lnTo>
                  <a:cubicBezTo>
                    <a:pt x="8072" y="223"/>
                    <a:pt x="7849" y="223"/>
                    <a:pt x="7638" y="233"/>
                  </a:cubicBezTo>
                  <a:cubicBezTo>
                    <a:pt x="7181" y="267"/>
                    <a:pt x="6725" y="278"/>
                    <a:pt x="6268" y="312"/>
                  </a:cubicBezTo>
                  <a:cubicBezTo>
                    <a:pt x="6046" y="323"/>
                    <a:pt x="5835" y="345"/>
                    <a:pt x="5623" y="367"/>
                  </a:cubicBezTo>
                  <a:cubicBezTo>
                    <a:pt x="5400" y="389"/>
                    <a:pt x="5189" y="401"/>
                    <a:pt x="4977" y="423"/>
                  </a:cubicBezTo>
                  <a:lnTo>
                    <a:pt x="4922" y="423"/>
                  </a:lnTo>
                  <a:cubicBezTo>
                    <a:pt x="4655" y="445"/>
                    <a:pt x="4387" y="456"/>
                    <a:pt x="4109" y="456"/>
                  </a:cubicBezTo>
                  <a:cubicBezTo>
                    <a:pt x="3920" y="468"/>
                    <a:pt x="3730" y="478"/>
                    <a:pt x="3530" y="490"/>
                  </a:cubicBezTo>
                  <a:cubicBezTo>
                    <a:pt x="3352" y="501"/>
                    <a:pt x="3163" y="501"/>
                    <a:pt x="2973" y="512"/>
                  </a:cubicBezTo>
                  <a:cubicBezTo>
                    <a:pt x="2606" y="535"/>
                    <a:pt x="2238" y="557"/>
                    <a:pt x="1860" y="590"/>
                  </a:cubicBezTo>
                  <a:cubicBezTo>
                    <a:pt x="1515" y="624"/>
                    <a:pt x="1169" y="668"/>
                    <a:pt x="825" y="690"/>
                  </a:cubicBezTo>
                  <a:cubicBezTo>
                    <a:pt x="702" y="701"/>
                    <a:pt x="580" y="713"/>
                    <a:pt x="446" y="723"/>
                  </a:cubicBezTo>
                  <a:cubicBezTo>
                    <a:pt x="290" y="746"/>
                    <a:pt x="123" y="779"/>
                    <a:pt x="45" y="935"/>
                  </a:cubicBezTo>
                  <a:cubicBezTo>
                    <a:pt x="12" y="968"/>
                    <a:pt x="1" y="1024"/>
                    <a:pt x="1" y="1080"/>
                  </a:cubicBezTo>
                  <a:cubicBezTo>
                    <a:pt x="1" y="1102"/>
                    <a:pt x="1" y="1124"/>
                    <a:pt x="12" y="1158"/>
                  </a:cubicBezTo>
                  <a:cubicBezTo>
                    <a:pt x="34" y="1225"/>
                    <a:pt x="78" y="1280"/>
                    <a:pt x="145" y="1325"/>
                  </a:cubicBezTo>
                  <a:cubicBezTo>
                    <a:pt x="210" y="1366"/>
                    <a:pt x="285" y="1379"/>
                    <a:pt x="360" y="1379"/>
                  </a:cubicBezTo>
                  <a:cubicBezTo>
                    <a:pt x="427" y="1379"/>
                    <a:pt x="495" y="1369"/>
                    <a:pt x="558" y="1358"/>
                  </a:cubicBezTo>
                  <a:lnTo>
                    <a:pt x="568" y="1358"/>
                  </a:lnTo>
                  <a:cubicBezTo>
                    <a:pt x="647" y="1358"/>
                    <a:pt x="736" y="1358"/>
                    <a:pt x="813" y="1347"/>
                  </a:cubicBezTo>
                  <a:cubicBezTo>
                    <a:pt x="892" y="1336"/>
                    <a:pt x="969" y="1325"/>
                    <a:pt x="1047" y="1325"/>
                  </a:cubicBezTo>
                  <a:cubicBezTo>
                    <a:pt x="1203" y="1302"/>
                    <a:pt x="1370" y="1292"/>
                    <a:pt x="1537" y="1269"/>
                  </a:cubicBezTo>
                  <a:cubicBezTo>
                    <a:pt x="1882" y="1247"/>
                    <a:pt x="2228" y="1235"/>
                    <a:pt x="2584" y="1213"/>
                  </a:cubicBezTo>
                  <a:cubicBezTo>
                    <a:pt x="2918" y="1191"/>
                    <a:pt x="3252" y="1158"/>
                    <a:pt x="3586" y="1136"/>
                  </a:cubicBezTo>
                  <a:lnTo>
                    <a:pt x="3596" y="1136"/>
                  </a:lnTo>
                  <a:cubicBezTo>
                    <a:pt x="3619" y="1124"/>
                    <a:pt x="3641" y="1124"/>
                    <a:pt x="3663" y="1124"/>
                  </a:cubicBezTo>
                  <a:lnTo>
                    <a:pt x="3752" y="1124"/>
                  </a:lnTo>
                  <a:cubicBezTo>
                    <a:pt x="4098" y="1102"/>
                    <a:pt x="4432" y="1091"/>
                    <a:pt x="4777" y="1080"/>
                  </a:cubicBezTo>
                  <a:cubicBezTo>
                    <a:pt x="5122" y="1057"/>
                    <a:pt x="5478" y="1047"/>
                    <a:pt x="5823" y="1035"/>
                  </a:cubicBezTo>
                  <a:cubicBezTo>
                    <a:pt x="6536" y="1013"/>
                    <a:pt x="7238" y="980"/>
                    <a:pt x="7938" y="968"/>
                  </a:cubicBezTo>
                  <a:cubicBezTo>
                    <a:pt x="8295" y="968"/>
                    <a:pt x="8640" y="968"/>
                    <a:pt x="8985" y="958"/>
                  </a:cubicBezTo>
                  <a:lnTo>
                    <a:pt x="10054" y="924"/>
                  </a:lnTo>
                  <a:cubicBezTo>
                    <a:pt x="10266" y="924"/>
                    <a:pt x="10488" y="913"/>
                    <a:pt x="10711" y="901"/>
                  </a:cubicBezTo>
                  <a:lnTo>
                    <a:pt x="10800" y="901"/>
                  </a:lnTo>
                  <a:cubicBezTo>
                    <a:pt x="11189" y="891"/>
                    <a:pt x="11580" y="891"/>
                    <a:pt x="11969" y="879"/>
                  </a:cubicBezTo>
                  <a:cubicBezTo>
                    <a:pt x="12359" y="869"/>
                    <a:pt x="12748" y="846"/>
                    <a:pt x="13138" y="846"/>
                  </a:cubicBezTo>
                  <a:cubicBezTo>
                    <a:pt x="13539" y="835"/>
                    <a:pt x="13940" y="835"/>
                    <a:pt x="14329" y="824"/>
                  </a:cubicBezTo>
                  <a:cubicBezTo>
                    <a:pt x="14519" y="812"/>
                    <a:pt x="14708" y="812"/>
                    <a:pt x="14897" y="802"/>
                  </a:cubicBezTo>
                  <a:cubicBezTo>
                    <a:pt x="15086" y="802"/>
                    <a:pt x="15264" y="790"/>
                    <a:pt x="15454" y="779"/>
                  </a:cubicBezTo>
                  <a:lnTo>
                    <a:pt x="15509" y="779"/>
                  </a:lnTo>
                  <a:cubicBezTo>
                    <a:pt x="15387" y="924"/>
                    <a:pt x="15276" y="1080"/>
                    <a:pt x="15197" y="1258"/>
                  </a:cubicBezTo>
                  <a:cubicBezTo>
                    <a:pt x="15131" y="1403"/>
                    <a:pt x="15064" y="1559"/>
                    <a:pt x="15031" y="1715"/>
                  </a:cubicBezTo>
                  <a:cubicBezTo>
                    <a:pt x="14986" y="1881"/>
                    <a:pt x="14952" y="2049"/>
                    <a:pt x="14942" y="2215"/>
                  </a:cubicBezTo>
                  <a:cubicBezTo>
                    <a:pt x="14930" y="2360"/>
                    <a:pt x="14920" y="2505"/>
                    <a:pt x="14920" y="2650"/>
                  </a:cubicBezTo>
                  <a:lnTo>
                    <a:pt x="14920" y="2739"/>
                  </a:lnTo>
                  <a:cubicBezTo>
                    <a:pt x="14920" y="2917"/>
                    <a:pt x="14952" y="3084"/>
                    <a:pt x="14986" y="3262"/>
                  </a:cubicBezTo>
                  <a:cubicBezTo>
                    <a:pt x="15009" y="3429"/>
                    <a:pt x="15042" y="3596"/>
                    <a:pt x="15086" y="3763"/>
                  </a:cubicBezTo>
                  <a:cubicBezTo>
                    <a:pt x="15131" y="3941"/>
                    <a:pt x="15187" y="4119"/>
                    <a:pt x="15242" y="4286"/>
                  </a:cubicBezTo>
                  <a:cubicBezTo>
                    <a:pt x="15309" y="4442"/>
                    <a:pt x="15376" y="4598"/>
                    <a:pt x="15454" y="4754"/>
                  </a:cubicBezTo>
                  <a:cubicBezTo>
                    <a:pt x="15531" y="4887"/>
                    <a:pt x="15610" y="5021"/>
                    <a:pt x="15699" y="5154"/>
                  </a:cubicBezTo>
                  <a:lnTo>
                    <a:pt x="15687" y="5144"/>
                  </a:lnTo>
                  <a:lnTo>
                    <a:pt x="15687" y="5144"/>
                  </a:lnTo>
                  <a:cubicBezTo>
                    <a:pt x="15899" y="5455"/>
                    <a:pt x="16122" y="5745"/>
                    <a:pt x="16367" y="6034"/>
                  </a:cubicBezTo>
                  <a:cubicBezTo>
                    <a:pt x="16590" y="6290"/>
                    <a:pt x="16845" y="6524"/>
                    <a:pt x="17124" y="6713"/>
                  </a:cubicBezTo>
                  <a:lnTo>
                    <a:pt x="17391" y="6881"/>
                  </a:lnTo>
                  <a:cubicBezTo>
                    <a:pt x="17525" y="6958"/>
                    <a:pt x="17669" y="7025"/>
                    <a:pt x="17814" y="7081"/>
                  </a:cubicBezTo>
                  <a:cubicBezTo>
                    <a:pt x="17958" y="7148"/>
                    <a:pt x="18114" y="7192"/>
                    <a:pt x="18270" y="7225"/>
                  </a:cubicBezTo>
                  <a:cubicBezTo>
                    <a:pt x="18349" y="7237"/>
                    <a:pt x="18426" y="7237"/>
                    <a:pt x="18493" y="7247"/>
                  </a:cubicBezTo>
                  <a:cubicBezTo>
                    <a:pt x="18582" y="7247"/>
                    <a:pt x="18671" y="7247"/>
                    <a:pt x="18760" y="7237"/>
                  </a:cubicBezTo>
                  <a:cubicBezTo>
                    <a:pt x="18928" y="7215"/>
                    <a:pt x="19083" y="7170"/>
                    <a:pt x="19239" y="7092"/>
                  </a:cubicBezTo>
                  <a:cubicBezTo>
                    <a:pt x="19284" y="7069"/>
                    <a:pt x="19328" y="7036"/>
                    <a:pt x="19373" y="7003"/>
                  </a:cubicBezTo>
                  <a:cubicBezTo>
                    <a:pt x="19417" y="6970"/>
                    <a:pt x="19462" y="6936"/>
                    <a:pt x="19495" y="6903"/>
                  </a:cubicBezTo>
                  <a:lnTo>
                    <a:pt x="19551" y="6847"/>
                  </a:lnTo>
                  <a:cubicBezTo>
                    <a:pt x="19606" y="6824"/>
                    <a:pt x="19651" y="6791"/>
                    <a:pt x="19707" y="6747"/>
                  </a:cubicBezTo>
                  <a:cubicBezTo>
                    <a:pt x="19774" y="6702"/>
                    <a:pt x="19829" y="6658"/>
                    <a:pt x="19885" y="6602"/>
                  </a:cubicBezTo>
                  <a:cubicBezTo>
                    <a:pt x="19940" y="6535"/>
                    <a:pt x="19996" y="6468"/>
                    <a:pt x="20041" y="6401"/>
                  </a:cubicBezTo>
                  <a:cubicBezTo>
                    <a:pt x="20074" y="6335"/>
                    <a:pt x="20118" y="6279"/>
                    <a:pt x="20152" y="6213"/>
                  </a:cubicBezTo>
                  <a:cubicBezTo>
                    <a:pt x="20185" y="6134"/>
                    <a:pt x="20230" y="6057"/>
                    <a:pt x="20264" y="5978"/>
                  </a:cubicBezTo>
                  <a:cubicBezTo>
                    <a:pt x="20330" y="5812"/>
                    <a:pt x="20375" y="5644"/>
                    <a:pt x="20408" y="5478"/>
                  </a:cubicBezTo>
                  <a:cubicBezTo>
                    <a:pt x="20419" y="5389"/>
                    <a:pt x="20419" y="5300"/>
                    <a:pt x="20430" y="5211"/>
                  </a:cubicBezTo>
                  <a:cubicBezTo>
                    <a:pt x="20430" y="5132"/>
                    <a:pt x="20442" y="5055"/>
                    <a:pt x="20430" y="4976"/>
                  </a:cubicBezTo>
                  <a:cubicBezTo>
                    <a:pt x="20430" y="4887"/>
                    <a:pt x="20430" y="4798"/>
                    <a:pt x="20408" y="4709"/>
                  </a:cubicBezTo>
                  <a:cubicBezTo>
                    <a:pt x="20397" y="4642"/>
                    <a:pt x="20386" y="4565"/>
                    <a:pt x="20363" y="4486"/>
                  </a:cubicBezTo>
                  <a:cubicBezTo>
                    <a:pt x="20330" y="4320"/>
                    <a:pt x="20296" y="4152"/>
                    <a:pt x="20252" y="3986"/>
                  </a:cubicBezTo>
                  <a:cubicBezTo>
                    <a:pt x="20207" y="3830"/>
                    <a:pt x="20163" y="3674"/>
                    <a:pt x="20118" y="3529"/>
                  </a:cubicBezTo>
                  <a:cubicBezTo>
                    <a:pt x="20007" y="3217"/>
                    <a:pt x="19873" y="2917"/>
                    <a:pt x="19740" y="2628"/>
                  </a:cubicBezTo>
                  <a:cubicBezTo>
                    <a:pt x="19596" y="2338"/>
                    <a:pt x="19428" y="2049"/>
                    <a:pt x="19250" y="1781"/>
                  </a:cubicBezTo>
                  <a:cubicBezTo>
                    <a:pt x="19161" y="1636"/>
                    <a:pt x="19061" y="1503"/>
                    <a:pt x="18950" y="1369"/>
                  </a:cubicBezTo>
                  <a:cubicBezTo>
                    <a:pt x="18849" y="1247"/>
                    <a:pt x="18749" y="1124"/>
                    <a:pt x="18638" y="1013"/>
                  </a:cubicBezTo>
                  <a:cubicBezTo>
                    <a:pt x="18393" y="779"/>
                    <a:pt x="18126" y="557"/>
                    <a:pt x="17836" y="379"/>
                  </a:cubicBezTo>
                  <a:cubicBezTo>
                    <a:pt x="17691" y="300"/>
                    <a:pt x="17535" y="223"/>
                    <a:pt x="17369" y="178"/>
                  </a:cubicBezTo>
                  <a:cubicBezTo>
                    <a:pt x="17280" y="167"/>
                    <a:pt x="17201" y="144"/>
                    <a:pt x="17112" y="134"/>
                  </a:cubicBezTo>
                  <a:cubicBezTo>
                    <a:pt x="17023" y="122"/>
                    <a:pt x="16934" y="122"/>
                    <a:pt x="16857" y="122"/>
                  </a:cubicBezTo>
                  <a:cubicBezTo>
                    <a:pt x="16768" y="122"/>
                    <a:pt x="16679" y="134"/>
                    <a:pt x="16590" y="156"/>
                  </a:cubicBezTo>
                  <a:cubicBezTo>
                    <a:pt x="16533" y="167"/>
                    <a:pt x="16489" y="178"/>
                    <a:pt x="16434" y="189"/>
                  </a:cubicBezTo>
                  <a:cubicBezTo>
                    <a:pt x="16378" y="167"/>
                    <a:pt x="16333" y="156"/>
                    <a:pt x="16288" y="134"/>
                  </a:cubicBezTo>
                  <a:cubicBezTo>
                    <a:pt x="16122" y="78"/>
                    <a:pt x="15944" y="45"/>
                    <a:pt x="15776" y="33"/>
                  </a:cubicBezTo>
                  <a:cubicBezTo>
                    <a:pt x="15588" y="11"/>
                    <a:pt x="15398" y="11"/>
                    <a:pt x="15209" y="11"/>
                  </a:cubicBezTo>
                  <a:cubicBezTo>
                    <a:pt x="15031" y="0"/>
                    <a:pt x="14841" y="0"/>
                    <a:pt x="14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53" y="872284"/>
            <a:ext cx="6868266" cy="401364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1"/>
          <p:cNvSpPr txBox="1">
            <a:spLocks noGrp="1"/>
          </p:cNvSpPr>
          <p:nvPr>
            <p:ph type="subTitle" idx="1"/>
          </p:nvPr>
        </p:nvSpPr>
        <p:spPr>
          <a:xfrm>
            <a:off x="2964224" y="536759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EDUCACIÓ INFANTIL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P3-P4-P5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09" name="Google Shape;1409;p51"/>
          <p:cNvSpPr txBox="1">
            <a:spLocks noGrp="1"/>
          </p:cNvSpPr>
          <p:nvPr>
            <p:ph type="subTitle" idx="3"/>
          </p:nvPr>
        </p:nvSpPr>
        <p:spPr>
          <a:xfrm>
            <a:off x="778047" y="1046160"/>
            <a:ext cx="7451311" cy="340526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E</a:t>
            </a:r>
            <a:r>
              <a:rPr lang="en" sz="1200" dirty="0" smtClean="0">
                <a:latin typeface="+mj-lt"/>
              </a:rPr>
              <a:t>l musicograma, què és?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" sz="1200" dirty="0" smtClean="0">
                <a:latin typeface="+mj-lt"/>
              </a:rPr>
              <a:t>La percussió corporal: fem música amb el cos.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" sz="1200" dirty="0" smtClean="0">
                <a:latin typeface="+mj-lt"/>
              </a:rPr>
              <a:t>Descoberta de l’aula de música i dels seus instruments de corda, vent </a:t>
            </a:r>
            <a:r>
              <a:rPr lang="ca-ES" sz="1200" dirty="0" smtClean="0">
                <a:latin typeface="+mj-lt"/>
              </a:rPr>
              <a:t>I</a:t>
            </a:r>
            <a:r>
              <a:rPr lang="en" sz="1200" dirty="0" smtClean="0">
                <a:latin typeface="+mj-lt"/>
              </a:rPr>
              <a:t> percussió.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E</a:t>
            </a:r>
            <a:r>
              <a:rPr lang="en" sz="1200" dirty="0" smtClean="0">
                <a:latin typeface="+mj-lt"/>
              </a:rPr>
              <a:t>laboració d’instruments amb materials reciclats.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" sz="1200" dirty="0" smtClean="0">
                <a:latin typeface="+mj-lt"/>
              </a:rPr>
              <a:t>Danses: </a:t>
            </a:r>
            <a:r>
              <a:rPr lang="en" sz="1200" i="1" dirty="0" smtClean="0">
                <a:latin typeface="+mj-lt"/>
              </a:rPr>
              <a:t>Clap clap songs</a:t>
            </a:r>
            <a:r>
              <a:rPr lang="en" sz="1200" dirty="0" smtClean="0">
                <a:latin typeface="+mj-lt"/>
              </a:rPr>
              <a:t>, </a:t>
            </a:r>
            <a:r>
              <a:rPr lang="en" sz="1200" i="1" dirty="0" smtClean="0">
                <a:latin typeface="+mj-lt"/>
              </a:rPr>
              <a:t>Pim Pau Tucumpá </a:t>
            </a:r>
            <a:r>
              <a:rPr lang="en" sz="1200" dirty="0" smtClean="0">
                <a:latin typeface="+mj-lt"/>
              </a:rPr>
              <a:t>i </a:t>
            </a:r>
            <a:r>
              <a:rPr lang="en" sz="1200" i="1" dirty="0" smtClean="0">
                <a:latin typeface="+mj-lt"/>
              </a:rPr>
              <a:t>El Patatuf</a:t>
            </a:r>
            <a:r>
              <a:rPr lang="en" sz="1200" dirty="0" smtClean="0">
                <a:latin typeface="+mj-lt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" sz="1200" dirty="0" smtClean="0">
                <a:latin typeface="+mj-lt"/>
              </a:rPr>
              <a:t>Cançons </a:t>
            </a:r>
            <a:r>
              <a:rPr lang="ca-ES" sz="1200" dirty="0">
                <a:latin typeface="+mj-lt"/>
              </a:rPr>
              <a:t>i</a:t>
            </a:r>
            <a:r>
              <a:rPr lang="en" sz="1200" dirty="0" smtClean="0">
                <a:latin typeface="+mj-lt"/>
              </a:rPr>
              <a:t> danses de diferents parts del món.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J</a:t>
            </a:r>
            <a:r>
              <a:rPr lang="en" sz="1200" dirty="0" smtClean="0">
                <a:latin typeface="+mj-lt"/>
              </a:rPr>
              <a:t>ocs de cartes amb vocabulari musical.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J</a:t>
            </a:r>
            <a:r>
              <a:rPr lang="en" sz="1200" dirty="0">
                <a:latin typeface="+mj-lt"/>
              </a:rPr>
              <a:t>ocs musicals: les estàtues de sal, endevina quin instrument és, xarranca africana</a:t>
            </a:r>
            <a:r>
              <a:rPr lang="en" sz="1200" dirty="0" smtClean="0">
                <a:latin typeface="+mj-lt"/>
              </a:rPr>
              <a:t>…</a:t>
            </a:r>
          </a:p>
          <a:p>
            <a:pPr marL="0" indent="0"/>
            <a:endParaRPr lang="en" sz="1200" dirty="0">
              <a:latin typeface="+mj-lt"/>
            </a:endParaRP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ca-ES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E</a:t>
            </a:r>
            <a:r>
              <a:rPr lang="en" sz="1200" dirty="0" smtClean="0">
                <a:latin typeface="+mj-lt"/>
              </a:rPr>
              <a:t>ls estils musicals: clàssic, rock, salsa, hip-hop, electrònic, jazz, batxata, flamenc</a:t>
            </a:r>
            <a:r>
              <a:rPr lang="en" sz="1200" dirty="0">
                <a:latin typeface="+mj-lt"/>
              </a:rPr>
              <a:t> </a:t>
            </a:r>
            <a:r>
              <a:rPr lang="en" sz="1200" dirty="0" smtClean="0">
                <a:latin typeface="+mj-lt"/>
              </a:rPr>
              <a:t>i pop.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C</a:t>
            </a:r>
            <a:r>
              <a:rPr lang="en" sz="1200" dirty="0" smtClean="0">
                <a:latin typeface="+mj-lt"/>
              </a:rPr>
              <a:t>ontes: </a:t>
            </a:r>
            <a:r>
              <a:rPr lang="en" sz="1200" i="1" dirty="0" smtClean="0">
                <a:latin typeface="+mj-lt"/>
              </a:rPr>
              <a:t>La casa de les notes, D’un país sense música, Un llibre </a:t>
            </a:r>
            <a:r>
              <a:rPr lang="ca-ES" sz="1200" i="1" dirty="0">
                <a:latin typeface="+mj-lt"/>
              </a:rPr>
              <a:t>i</a:t>
            </a:r>
            <a:r>
              <a:rPr lang="en" sz="1200" i="1" dirty="0" smtClean="0">
                <a:latin typeface="+mj-lt"/>
              </a:rPr>
              <a:t> El paraigües màgic</a:t>
            </a:r>
            <a:r>
              <a:rPr lang="en" sz="1200" dirty="0" smtClean="0">
                <a:latin typeface="+mj-lt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 T</a:t>
            </a:r>
            <a:r>
              <a:rPr lang="en" sz="1200" dirty="0" smtClean="0">
                <a:latin typeface="+mj-lt"/>
              </a:rPr>
              <a:t>raditional song: </a:t>
            </a:r>
            <a:r>
              <a:rPr lang="en" sz="1200" i="1" dirty="0" smtClean="0">
                <a:latin typeface="+mj-lt"/>
              </a:rPr>
              <a:t>Old MacDonald had a farm</a:t>
            </a:r>
            <a:r>
              <a:rPr lang="en" sz="1200" dirty="0" smtClean="0">
                <a:latin typeface="+mj-lt"/>
              </a:rPr>
              <a:t> and </a:t>
            </a:r>
            <a:r>
              <a:rPr lang="en" sz="1200" i="1" dirty="0" smtClean="0">
                <a:latin typeface="+mj-lt"/>
              </a:rPr>
              <a:t>Just </a:t>
            </a:r>
            <a:r>
              <a:rPr lang="en" sz="1200" i="1" dirty="0">
                <a:latin typeface="+mj-lt"/>
              </a:rPr>
              <a:t>D</a:t>
            </a:r>
            <a:r>
              <a:rPr lang="en" sz="1200" i="1" dirty="0" smtClean="0">
                <a:latin typeface="+mj-lt"/>
              </a:rPr>
              <a:t>ance kids.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M</a:t>
            </a:r>
            <a:r>
              <a:rPr lang="en" sz="1200" dirty="0" smtClean="0">
                <a:latin typeface="+mj-lt"/>
              </a:rPr>
              <a:t>andales musicals.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ca-ES" sz="1200" dirty="0" smtClean="0">
                <a:latin typeface="+mj-lt"/>
              </a:rPr>
              <a:t>E</a:t>
            </a:r>
            <a:r>
              <a:rPr lang="en" sz="1200" dirty="0" smtClean="0">
                <a:latin typeface="+mj-lt"/>
              </a:rPr>
              <a:t>l difector i la directora d’orquestra.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" sz="1200" dirty="0" smtClean="0">
                <a:latin typeface="+mj-lt"/>
              </a:rPr>
              <a:t>Espectacle: El Pot Petit.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i="1" dirty="0" smtClean="0">
                <a:latin typeface="+mj-lt"/>
              </a:rPr>
              <a:t>I molt més...</a:t>
            </a:r>
            <a:endParaRPr lang="ca-ES" sz="1200" i="1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1" name="Google Shape;1411;p51"/>
          <p:cNvSpPr txBox="1">
            <a:spLocks noGrp="1"/>
          </p:cNvSpPr>
          <p:nvPr>
            <p:ph type="title"/>
          </p:nvPr>
        </p:nvSpPr>
        <p:spPr>
          <a:xfrm>
            <a:off x="600726" y="162253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 D’ACTIVITATS</a:t>
            </a:r>
            <a:endParaRPr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7670763" y="3821800"/>
            <a:ext cx="107150" cy="134225"/>
          </a:xfrm>
          <a:custGeom>
            <a:avLst/>
            <a:gdLst/>
            <a:ahLst/>
            <a:cxnLst/>
            <a:rect l="l" t="t" r="r" b="b"/>
            <a:pathLst>
              <a:path w="4286" h="5369" extrusionOk="0">
                <a:moveTo>
                  <a:pt x="3763" y="361"/>
                </a:moveTo>
                <a:lnTo>
                  <a:pt x="3763" y="361"/>
                </a:lnTo>
                <a:cubicBezTo>
                  <a:pt x="3741" y="373"/>
                  <a:pt x="3719" y="395"/>
                  <a:pt x="3707" y="417"/>
                </a:cubicBezTo>
                <a:cubicBezTo>
                  <a:pt x="3652" y="462"/>
                  <a:pt x="3607" y="507"/>
                  <a:pt x="3563" y="551"/>
                </a:cubicBezTo>
                <a:cubicBezTo>
                  <a:pt x="3462" y="651"/>
                  <a:pt x="3385" y="740"/>
                  <a:pt x="3296" y="841"/>
                </a:cubicBezTo>
                <a:cubicBezTo>
                  <a:pt x="3217" y="940"/>
                  <a:pt x="3128" y="1041"/>
                  <a:pt x="3051" y="1141"/>
                </a:cubicBezTo>
                <a:cubicBezTo>
                  <a:pt x="2972" y="1252"/>
                  <a:pt x="2895" y="1353"/>
                  <a:pt x="2828" y="1452"/>
                </a:cubicBezTo>
                <a:cubicBezTo>
                  <a:pt x="2739" y="1564"/>
                  <a:pt x="2660" y="1675"/>
                  <a:pt x="2583" y="1786"/>
                </a:cubicBezTo>
                <a:cubicBezTo>
                  <a:pt x="2505" y="1898"/>
                  <a:pt x="2427" y="1998"/>
                  <a:pt x="2360" y="2110"/>
                </a:cubicBezTo>
                <a:cubicBezTo>
                  <a:pt x="2215" y="2343"/>
                  <a:pt x="2093" y="2577"/>
                  <a:pt x="1960" y="2811"/>
                </a:cubicBezTo>
                <a:cubicBezTo>
                  <a:pt x="1893" y="2911"/>
                  <a:pt x="1837" y="3011"/>
                  <a:pt x="1770" y="3112"/>
                </a:cubicBezTo>
                <a:lnTo>
                  <a:pt x="1781" y="3100"/>
                </a:lnTo>
                <a:lnTo>
                  <a:pt x="1781" y="3100"/>
                </a:lnTo>
                <a:cubicBezTo>
                  <a:pt x="1770" y="3122"/>
                  <a:pt x="1748" y="3156"/>
                  <a:pt x="1737" y="3179"/>
                </a:cubicBezTo>
                <a:lnTo>
                  <a:pt x="1737" y="3167"/>
                </a:lnTo>
                <a:cubicBezTo>
                  <a:pt x="1725" y="3201"/>
                  <a:pt x="1703" y="3234"/>
                  <a:pt x="1681" y="3268"/>
                </a:cubicBezTo>
                <a:cubicBezTo>
                  <a:pt x="1614" y="3390"/>
                  <a:pt x="1547" y="3501"/>
                  <a:pt x="1480" y="3624"/>
                </a:cubicBezTo>
                <a:cubicBezTo>
                  <a:pt x="1414" y="3746"/>
                  <a:pt x="1358" y="3869"/>
                  <a:pt x="1292" y="3980"/>
                </a:cubicBezTo>
                <a:cubicBezTo>
                  <a:pt x="1235" y="4102"/>
                  <a:pt x="1169" y="4225"/>
                  <a:pt x="1102" y="4347"/>
                </a:cubicBezTo>
                <a:cubicBezTo>
                  <a:pt x="1035" y="4458"/>
                  <a:pt x="980" y="4570"/>
                  <a:pt x="924" y="4681"/>
                </a:cubicBezTo>
                <a:cubicBezTo>
                  <a:pt x="891" y="4726"/>
                  <a:pt x="857" y="4770"/>
                  <a:pt x="835" y="4815"/>
                </a:cubicBezTo>
                <a:cubicBezTo>
                  <a:pt x="802" y="4859"/>
                  <a:pt x="768" y="4904"/>
                  <a:pt x="723" y="4938"/>
                </a:cubicBezTo>
                <a:cubicBezTo>
                  <a:pt x="713" y="4948"/>
                  <a:pt x="690" y="4960"/>
                  <a:pt x="679" y="4982"/>
                </a:cubicBezTo>
                <a:cubicBezTo>
                  <a:pt x="668" y="4993"/>
                  <a:pt x="646" y="5004"/>
                  <a:pt x="634" y="5015"/>
                </a:cubicBezTo>
                <a:cubicBezTo>
                  <a:pt x="612" y="5015"/>
                  <a:pt x="601" y="5027"/>
                  <a:pt x="590" y="5027"/>
                </a:cubicBezTo>
                <a:cubicBezTo>
                  <a:pt x="579" y="5037"/>
                  <a:pt x="567" y="5037"/>
                  <a:pt x="557" y="5037"/>
                </a:cubicBezTo>
                <a:cubicBezTo>
                  <a:pt x="557" y="5037"/>
                  <a:pt x="545" y="5037"/>
                  <a:pt x="534" y="5049"/>
                </a:cubicBezTo>
                <a:lnTo>
                  <a:pt x="501" y="5049"/>
                </a:lnTo>
                <a:lnTo>
                  <a:pt x="501" y="5037"/>
                </a:lnTo>
                <a:lnTo>
                  <a:pt x="490" y="5037"/>
                </a:lnTo>
                <a:lnTo>
                  <a:pt x="478" y="5027"/>
                </a:lnTo>
                <a:lnTo>
                  <a:pt x="445" y="4993"/>
                </a:lnTo>
                <a:cubicBezTo>
                  <a:pt x="434" y="4982"/>
                  <a:pt x="423" y="4960"/>
                  <a:pt x="423" y="4948"/>
                </a:cubicBezTo>
                <a:cubicBezTo>
                  <a:pt x="412" y="4926"/>
                  <a:pt x="401" y="4904"/>
                  <a:pt x="389" y="4893"/>
                </a:cubicBezTo>
                <a:cubicBezTo>
                  <a:pt x="379" y="4849"/>
                  <a:pt x="367" y="4815"/>
                  <a:pt x="356" y="4782"/>
                </a:cubicBezTo>
                <a:cubicBezTo>
                  <a:pt x="345" y="4748"/>
                  <a:pt x="345" y="4726"/>
                  <a:pt x="334" y="4693"/>
                </a:cubicBezTo>
                <a:lnTo>
                  <a:pt x="334" y="4525"/>
                </a:lnTo>
                <a:cubicBezTo>
                  <a:pt x="334" y="4470"/>
                  <a:pt x="334" y="4403"/>
                  <a:pt x="345" y="4347"/>
                </a:cubicBezTo>
                <a:cubicBezTo>
                  <a:pt x="379" y="4136"/>
                  <a:pt x="434" y="3936"/>
                  <a:pt x="490" y="3735"/>
                </a:cubicBezTo>
                <a:cubicBezTo>
                  <a:pt x="501" y="3691"/>
                  <a:pt x="512" y="3657"/>
                  <a:pt x="523" y="3612"/>
                </a:cubicBezTo>
                <a:cubicBezTo>
                  <a:pt x="534" y="3579"/>
                  <a:pt x="557" y="3545"/>
                  <a:pt x="567" y="3513"/>
                </a:cubicBezTo>
                <a:cubicBezTo>
                  <a:pt x="634" y="3367"/>
                  <a:pt x="713" y="3223"/>
                  <a:pt x="790" y="3089"/>
                </a:cubicBezTo>
                <a:cubicBezTo>
                  <a:pt x="835" y="3023"/>
                  <a:pt x="868" y="2956"/>
                  <a:pt x="913" y="2889"/>
                </a:cubicBezTo>
                <a:cubicBezTo>
                  <a:pt x="958" y="2822"/>
                  <a:pt x="1013" y="2755"/>
                  <a:pt x="1057" y="2689"/>
                </a:cubicBezTo>
                <a:cubicBezTo>
                  <a:pt x="1202" y="2499"/>
                  <a:pt x="1358" y="2321"/>
                  <a:pt x="1514" y="2143"/>
                </a:cubicBezTo>
                <a:cubicBezTo>
                  <a:pt x="1658" y="1965"/>
                  <a:pt x="1826" y="1798"/>
                  <a:pt x="1992" y="1631"/>
                </a:cubicBezTo>
                <a:lnTo>
                  <a:pt x="1982" y="1631"/>
                </a:lnTo>
                <a:cubicBezTo>
                  <a:pt x="2004" y="1620"/>
                  <a:pt x="2026" y="1598"/>
                  <a:pt x="2037" y="1575"/>
                </a:cubicBezTo>
                <a:cubicBezTo>
                  <a:pt x="2294" y="1341"/>
                  <a:pt x="2549" y="1108"/>
                  <a:pt x="2816" y="896"/>
                </a:cubicBezTo>
                <a:cubicBezTo>
                  <a:pt x="2895" y="841"/>
                  <a:pt x="2972" y="774"/>
                  <a:pt x="3051" y="729"/>
                </a:cubicBezTo>
                <a:cubicBezTo>
                  <a:pt x="3128" y="673"/>
                  <a:pt x="3217" y="629"/>
                  <a:pt x="3296" y="573"/>
                </a:cubicBezTo>
                <a:cubicBezTo>
                  <a:pt x="3451" y="495"/>
                  <a:pt x="3607" y="428"/>
                  <a:pt x="3763" y="361"/>
                </a:cubicBezTo>
                <a:close/>
                <a:moveTo>
                  <a:pt x="4172" y="1"/>
                </a:moveTo>
                <a:cubicBezTo>
                  <a:pt x="4155" y="1"/>
                  <a:pt x="4137" y="6"/>
                  <a:pt x="4119" y="17"/>
                </a:cubicBezTo>
                <a:cubicBezTo>
                  <a:pt x="4108" y="17"/>
                  <a:pt x="4097" y="27"/>
                  <a:pt x="4086" y="27"/>
                </a:cubicBezTo>
                <a:cubicBezTo>
                  <a:pt x="4041" y="39"/>
                  <a:pt x="3986" y="50"/>
                  <a:pt x="3941" y="61"/>
                </a:cubicBezTo>
                <a:cubicBezTo>
                  <a:pt x="3885" y="83"/>
                  <a:pt x="3841" y="94"/>
                  <a:pt x="3785" y="116"/>
                </a:cubicBezTo>
                <a:cubicBezTo>
                  <a:pt x="3674" y="150"/>
                  <a:pt x="3563" y="195"/>
                  <a:pt x="3451" y="239"/>
                </a:cubicBezTo>
                <a:cubicBezTo>
                  <a:pt x="3251" y="339"/>
                  <a:pt x="3051" y="440"/>
                  <a:pt x="2861" y="562"/>
                </a:cubicBezTo>
                <a:cubicBezTo>
                  <a:pt x="2628" y="707"/>
                  <a:pt x="2416" y="885"/>
                  <a:pt x="2215" y="1063"/>
                </a:cubicBezTo>
                <a:cubicBezTo>
                  <a:pt x="2004" y="1241"/>
                  <a:pt x="1804" y="1430"/>
                  <a:pt x="1614" y="1620"/>
                </a:cubicBezTo>
                <a:cubicBezTo>
                  <a:pt x="1425" y="1809"/>
                  <a:pt x="1247" y="2021"/>
                  <a:pt x="1080" y="2221"/>
                </a:cubicBezTo>
                <a:cubicBezTo>
                  <a:pt x="990" y="2321"/>
                  <a:pt x="901" y="2410"/>
                  <a:pt x="824" y="2511"/>
                </a:cubicBezTo>
                <a:cubicBezTo>
                  <a:pt x="746" y="2622"/>
                  <a:pt x="656" y="2733"/>
                  <a:pt x="590" y="2855"/>
                </a:cubicBezTo>
                <a:cubicBezTo>
                  <a:pt x="445" y="3089"/>
                  <a:pt x="290" y="3334"/>
                  <a:pt x="211" y="3602"/>
                </a:cubicBezTo>
                <a:cubicBezTo>
                  <a:pt x="167" y="3735"/>
                  <a:pt x="134" y="3879"/>
                  <a:pt x="89" y="4013"/>
                </a:cubicBezTo>
                <a:cubicBezTo>
                  <a:pt x="67" y="4136"/>
                  <a:pt x="33" y="4258"/>
                  <a:pt x="22" y="4392"/>
                </a:cubicBezTo>
                <a:cubicBezTo>
                  <a:pt x="0" y="4681"/>
                  <a:pt x="22" y="5015"/>
                  <a:pt x="233" y="5238"/>
                </a:cubicBezTo>
                <a:cubicBezTo>
                  <a:pt x="290" y="5305"/>
                  <a:pt x="367" y="5338"/>
                  <a:pt x="445" y="5361"/>
                </a:cubicBezTo>
                <a:cubicBezTo>
                  <a:pt x="468" y="5366"/>
                  <a:pt x="487" y="5369"/>
                  <a:pt x="506" y="5369"/>
                </a:cubicBezTo>
                <a:cubicBezTo>
                  <a:pt x="526" y="5369"/>
                  <a:pt x="545" y="5366"/>
                  <a:pt x="567" y="5361"/>
                </a:cubicBezTo>
                <a:cubicBezTo>
                  <a:pt x="612" y="5361"/>
                  <a:pt x="656" y="5349"/>
                  <a:pt x="690" y="5338"/>
                </a:cubicBezTo>
                <a:cubicBezTo>
                  <a:pt x="723" y="5316"/>
                  <a:pt x="757" y="5305"/>
                  <a:pt x="790" y="5282"/>
                </a:cubicBezTo>
                <a:cubicBezTo>
                  <a:pt x="846" y="5260"/>
                  <a:pt x="891" y="5227"/>
                  <a:pt x="924" y="5193"/>
                </a:cubicBezTo>
                <a:cubicBezTo>
                  <a:pt x="958" y="5171"/>
                  <a:pt x="980" y="5138"/>
                  <a:pt x="1002" y="5116"/>
                </a:cubicBezTo>
                <a:cubicBezTo>
                  <a:pt x="1102" y="5004"/>
                  <a:pt x="1180" y="4881"/>
                  <a:pt x="1247" y="4759"/>
                </a:cubicBezTo>
                <a:cubicBezTo>
                  <a:pt x="1314" y="4648"/>
                  <a:pt x="1369" y="4525"/>
                  <a:pt x="1436" y="4414"/>
                </a:cubicBezTo>
                <a:cubicBezTo>
                  <a:pt x="1503" y="4292"/>
                  <a:pt x="1559" y="4169"/>
                  <a:pt x="1626" y="4035"/>
                </a:cubicBezTo>
                <a:cubicBezTo>
                  <a:pt x="1692" y="3913"/>
                  <a:pt x="1748" y="3802"/>
                  <a:pt x="1814" y="3679"/>
                </a:cubicBezTo>
                <a:cubicBezTo>
                  <a:pt x="1870" y="3557"/>
                  <a:pt x="1948" y="3446"/>
                  <a:pt x="2015" y="3334"/>
                </a:cubicBezTo>
                <a:cubicBezTo>
                  <a:pt x="2104" y="3179"/>
                  <a:pt x="2193" y="3033"/>
                  <a:pt x="2282" y="2877"/>
                </a:cubicBezTo>
                <a:cubicBezTo>
                  <a:pt x="2360" y="2733"/>
                  <a:pt x="2438" y="2588"/>
                  <a:pt x="2527" y="2444"/>
                </a:cubicBezTo>
                <a:cubicBezTo>
                  <a:pt x="2527" y="2432"/>
                  <a:pt x="2538" y="2432"/>
                  <a:pt x="2538" y="2421"/>
                </a:cubicBezTo>
                <a:cubicBezTo>
                  <a:pt x="2549" y="2410"/>
                  <a:pt x="2549" y="2399"/>
                  <a:pt x="2561" y="2388"/>
                </a:cubicBezTo>
                <a:lnTo>
                  <a:pt x="2561" y="2388"/>
                </a:lnTo>
                <a:lnTo>
                  <a:pt x="2549" y="2399"/>
                </a:lnTo>
                <a:lnTo>
                  <a:pt x="2549" y="2399"/>
                </a:lnTo>
                <a:lnTo>
                  <a:pt x="2750" y="2098"/>
                </a:lnTo>
                <a:cubicBezTo>
                  <a:pt x="2816" y="1998"/>
                  <a:pt x="2895" y="1898"/>
                  <a:pt x="2962" y="1798"/>
                </a:cubicBezTo>
                <a:cubicBezTo>
                  <a:pt x="3095" y="1608"/>
                  <a:pt x="3229" y="1419"/>
                  <a:pt x="3373" y="1230"/>
                </a:cubicBezTo>
                <a:cubicBezTo>
                  <a:pt x="3451" y="1130"/>
                  <a:pt x="3540" y="1019"/>
                  <a:pt x="3618" y="918"/>
                </a:cubicBezTo>
                <a:cubicBezTo>
                  <a:pt x="3696" y="818"/>
                  <a:pt x="3785" y="718"/>
                  <a:pt x="3885" y="629"/>
                </a:cubicBezTo>
                <a:cubicBezTo>
                  <a:pt x="3905" y="599"/>
                  <a:pt x="3935" y="568"/>
                  <a:pt x="3957" y="546"/>
                </a:cubicBezTo>
                <a:lnTo>
                  <a:pt x="3957" y="546"/>
                </a:lnTo>
                <a:cubicBezTo>
                  <a:pt x="4056" y="447"/>
                  <a:pt x="4154" y="360"/>
                  <a:pt x="4241" y="262"/>
                </a:cubicBezTo>
                <a:cubicBezTo>
                  <a:pt x="4286" y="228"/>
                  <a:pt x="4286" y="161"/>
                  <a:pt x="4264" y="116"/>
                </a:cubicBezTo>
                <a:cubicBezTo>
                  <a:pt x="4264" y="94"/>
                  <a:pt x="4264" y="72"/>
                  <a:pt x="4253" y="61"/>
                </a:cubicBezTo>
                <a:cubicBezTo>
                  <a:pt x="4238" y="23"/>
                  <a:pt x="4207" y="1"/>
                  <a:pt x="41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7562463" y="3633925"/>
            <a:ext cx="284500" cy="112875"/>
          </a:xfrm>
          <a:custGeom>
            <a:avLst/>
            <a:gdLst/>
            <a:ahLst/>
            <a:cxnLst/>
            <a:rect l="l" t="t" r="r" b="b"/>
            <a:pathLst>
              <a:path w="11380" h="4515" extrusionOk="0">
                <a:moveTo>
                  <a:pt x="2091" y="1308"/>
                </a:moveTo>
                <a:lnTo>
                  <a:pt x="2091" y="1308"/>
                </a:lnTo>
                <a:cubicBezTo>
                  <a:pt x="2088" y="1309"/>
                  <a:pt x="2087" y="1310"/>
                  <a:pt x="2085" y="1312"/>
                </a:cubicBezTo>
                <a:lnTo>
                  <a:pt x="2085" y="1312"/>
                </a:lnTo>
                <a:cubicBezTo>
                  <a:pt x="2087" y="1310"/>
                  <a:pt x="2089" y="1309"/>
                  <a:pt x="2091" y="1308"/>
                </a:cubicBezTo>
                <a:close/>
                <a:moveTo>
                  <a:pt x="7628" y="184"/>
                </a:moveTo>
                <a:cubicBezTo>
                  <a:pt x="7861" y="184"/>
                  <a:pt x="8106" y="184"/>
                  <a:pt x="8340" y="194"/>
                </a:cubicBezTo>
                <a:lnTo>
                  <a:pt x="9075" y="261"/>
                </a:lnTo>
                <a:lnTo>
                  <a:pt x="9375" y="295"/>
                </a:lnTo>
                <a:cubicBezTo>
                  <a:pt x="9486" y="306"/>
                  <a:pt x="9598" y="328"/>
                  <a:pt x="9698" y="350"/>
                </a:cubicBezTo>
                <a:cubicBezTo>
                  <a:pt x="9832" y="372"/>
                  <a:pt x="9954" y="395"/>
                  <a:pt x="10077" y="417"/>
                </a:cubicBezTo>
                <a:cubicBezTo>
                  <a:pt x="10266" y="439"/>
                  <a:pt x="10444" y="484"/>
                  <a:pt x="10622" y="518"/>
                </a:cubicBezTo>
                <a:cubicBezTo>
                  <a:pt x="10634" y="528"/>
                  <a:pt x="10644" y="528"/>
                  <a:pt x="10656" y="528"/>
                </a:cubicBezTo>
                <a:lnTo>
                  <a:pt x="10723" y="562"/>
                </a:lnTo>
                <a:cubicBezTo>
                  <a:pt x="10745" y="562"/>
                  <a:pt x="10778" y="573"/>
                  <a:pt x="10800" y="584"/>
                </a:cubicBezTo>
                <a:cubicBezTo>
                  <a:pt x="10822" y="595"/>
                  <a:pt x="10845" y="595"/>
                  <a:pt x="10856" y="607"/>
                </a:cubicBezTo>
                <a:cubicBezTo>
                  <a:pt x="10901" y="617"/>
                  <a:pt x="10945" y="640"/>
                  <a:pt x="10990" y="651"/>
                </a:cubicBezTo>
                <a:cubicBezTo>
                  <a:pt x="11012" y="662"/>
                  <a:pt x="11034" y="674"/>
                  <a:pt x="11067" y="684"/>
                </a:cubicBezTo>
                <a:cubicBezTo>
                  <a:pt x="11067" y="684"/>
                  <a:pt x="11079" y="696"/>
                  <a:pt x="11090" y="696"/>
                </a:cubicBezTo>
                <a:lnTo>
                  <a:pt x="11000" y="696"/>
                </a:lnTo>
                <a:cubicBezTo>
                  <a:pt x="10963" y="692"/>
                  <a:pt x="10928" y="691"/>
                  <a:pt x="10893" y="691"/>
                </a:cubicBezTo>
                <a:cubicBezTo>
                  <a:pt x="10823" y="691"/>
                  <a:pt x="10756" y="696"/>
                  <a:pt x="10689" y="696"/>
                </a:cubicBezTo>
                <a:cubicBezTo>
                  <a:pt x="10455" y="706"/>
                  <a:pt x="10221" y="718"/>
                  <a:pt x="9988" y="740"/>
                </a:cubicBezTo>
                <a:cubicBezTo>
                  <a:pt x="9865" y="751"/>
                  <a:pt x="9754" y="773"/>
                  <a:pt x="9642" y="785"/>
                </a:cubicBezTo>
                <a:cubicBezTo>
                  <a:pt x="9520" y="796"/>
                  <a:pt x="9397" y="818"/>
                  <a:pt x="9286" y="840"/>
                </a:cubicBezTo>
                <a:cubicBezTo>
                  <a:pt x="9053" y="885"/>
                  <a:pt x="8818" y="918"/>
                  <a:pt x="8596" y="974"/>
                </a:cubicBezTo>
                <a:cubicBezTo>
                  <a:pt x="8362" y="1018"/>
                  <a:pt x="8140" y="1074"/>
                  <a:pt x="7905" y="1141"/>
                </a:cubicBezTo>
                <a:lnTo>
                  <a:pt x="7928" y="1141"/>
                </a:lnTo>
                <a:cubicBezTo>
                  <a:pt x="7917" y="1141"/>
                  <a:pt x="7905" y="1141"/>
                  <a:pt x="7895" y="1152"/>
                </a:cubicBezTo>
                <a:lnTo>
                  <a:pt x="7872" y="1152"/>
                </a:lnTo>
                <a:cubicBezTo>
                  <a:pt x="7705" y="1208"/>
                  <a:pt x="7527" y="1252"/>
                  <a:pt x="7360" y="1308"/>
                </a:cubicBezTo>
                <a:cubicBezTo>
                  <a:pt x="7249" y="1342"/>
                  <a:pt x="7148" y="1386"/>
                  <a:pt x="7037" y="1419"/>
                </a:cubicBezTo>
                <a:cubicBezTo>
                  <a:pt x="6915" y="1464"/>
                  <a:pt x="6804" y="1508"/>
                  <a:pt x="6692" y="1553"/>
                </a:cubicBezTo>
                <a:cubicBezTo>
                  <a:pt x="6470" y="1631"/>
                  <a:pt x="6258" y="1720"/>
                  <a:pt x="6047" y="1809"/>
                </a:cubicBezTo>
                <a:cubicBezTo>
                  <a:pt x="5958" y="1842"/>
                  <a:pt x="5879" y="1887"/>
                  <a:pt x="5790" y="1920"/>
                </a:cubicBezTo>
                <a:cubicBezTo>
                  <a:pt x="5579" y="2010"/>
                  <a:pt x="5367" y="2109"/>
                  <a:pt x="5167" y="2210"/>
                </a:cubicBezTo>
                <a:cubicBezTo>
                  <a:pt x="4956" y="2321"/>
                  <a:pt x="4744" y="2433"/>
                  <a:pt x="4532" y="2555"/>
                </a:cubicBezTo>
                <a:cubicBezTo>
                  <a:pt x="4109" y="2777"/>
                  <a:pt x="3686" y="3012"/>
                  <a:pt x="3263" y="3245"/>
                </a:cubicBezTo>
                <a:cubicBezTo>
                  <a:pt x="3063" y="3368"/>
                  <a:pt x="2851" y="3490"/>
                  <a:pt x="2640" y="3601"/>
                </a:cubicBezTo>
                <a:cubicBezTo>
                  <a:pt x="2439" y="3712"/>
                  <a:pt x="2227" y="3813"/>
                  <a:pt x="2005" y="3902"/>
                </a:cubicBezTo>
                <a:cubicBezTo>
                  <a:pt x="1938" y="3935"/>
                  <a:pt x="1871" y="3969"/>
                  <a:pt x="1804" y="3991"/>
                </a:cubicBezTo>
                <a:cubicBezTo>
                  <a:pt x="1760" y="4002"/>
                  <a:pt x="1727" y="4024"/>
                  <a:pt x="1682" y="4036"/>
                </a:cubicBezTo>
                <a:cubicBezTo>
                  <a:pt x="1638" y="4046"/>
                  <a:pt x="1604" y="4058"/>
                  <a:pt x="1559" y="4069"/>
                </a:cubicBezTo>
                <a:cubicBezTo>
                  <a:pt x="1493" y="4091"/>
                  <a:pt x="1437" y="4103"/>
                  <a:pt x="1381" y="4125"/>
                </a:cubicBezTo>
                <a:cubicBezTo>
                  <a:pt x="1314" y="4136"/>
                  <a:pt x="1259" y="4147"/>
                  <a:pt x="1203" y="4158"/>
                </a:cubicBezTo>
                <a:cubicBezTo>
                  <a:pt x="1159" y="4158"/>
                  <a:pt x="1126" y="4169"/>
                  <a:pt x="1081" y="4169"/>
                </a:cubicBezTo>
                <a:cubicBezTo>
                  <a:pt x="1037" y="4180"/>
                  <a:pt x="992" y="4180"/>
                  <a:pt x="948" y="4180"/>
                </a:cubicBezTo>
                <a:lnTo>
                  <a:pt x="847" y="4180"/>
                </a:lnTo>
                <a:cubicBezTo>
                  <a:pt x="802" y="4169"/>
                  <a:pt x="758" y="4158"/>
                  <a:pt x="725" y="4158"/>
                </a:cubicBezTo>
                <a:lnTo>
                  <a:pt x="624" y="4125"/>
                </a:lnTo>
                <a:cubicBezTo>
                  <a:pt x="602" y="4113"/>
                  <a:pt x="591" y="4103"/>
                  <a:pt x="569" y="4091"/>
                </a:cubicBezTo>
                <a:cubicBezTo>
                  <a:pt x="547" y="4080"/>
                  <a:pt x="535" y="4069"/>
                  <a:pt x="513" y="4058"/>
                </a:cubicBezTo>
                <a:cubicBezTo>
                  <a:pt x="502" y="4058"/>
                  <a:pt x="491" y="4046"/>
                  <a:pt x="480" y="4036"/>
                </a:cubicBezTo>
                <a:cubicBezTo>
                  <a:pt x="468" y="4024"/>
                  <a:pt x="458" y="4002"/>
                  <a:pt x="446" y="3991"/>
                </a:cubicBezTo>
                <a:cubicBezTo>
                  <a:pt x="435" y="3980"/>
                  <a:pt x="424" y="3957"/>
                  <a:pt x="413" y="3947"/>
                </a:cubicBezTo>
                <a:cubicBezTo>
                  <a:pt x="402" y="3924"/>
                  <a:pt x="391" y="3913"/>
                  <a:pt x="391" y="3891"/>
                </a:cubicBezTo>
                <a:cubicBezTo>
                  <a:pt x="379" y="3868"/>
                  <a:pt x="369" y="3846"/>
                  <a:pt x="369" y="3835"/>
                </a:cubicBezTo>
                <a:cubicBezTo>
                  <a:pt x="357" y="3802"/>
                  <a:pt x="357" y="3779"/>
                  <a:pt x="346" y="3757"/>
                </a:cubicBezTo>
                <a:lnTo>
                  <a:pt x="346" y="3680"/>
                </a:lnTo>
                <a:lnTo>
                  <a:pt x="346" y="3579"/>
                </a:lnTo>
                <a:cubicBezTo>
                  <a:pt x="357" y="3534"/>
                  <a:pt x="357" y="3501"/>
                  <a:pt x="369" y="3457"/>
                </a:cubicBezTo>
                <a:cubicBezTo>
                  <a:pt x="379" y="3401"/>
                  <a:pt x="402" y="3356"/>
                  <a:pt x="424" y="3301"/>
                </a:cubicBezTo>
                <a:cubicBezTo>
                  <a:pt x="446" y="3245"/>
                  <a:pt x="468" y="3190"/>
                  <a:pt x="502" y="3123"/>
                </a:cubicBezTo>
                <a:cubicBezTo>
                  <a:pt x="535" y="3067"/>
                  <a:pt x="569" y="3012"/>
                  <a:pt x="614" y="2955"/>
                </a:cubicBezTo>
                <a:cubicBezTo>
                  <a:pt x="646" y="2900"/>
                  <a:pt x="691" y="2844"/>
                  <a:pt x="725" y="2789"/>
                </a:cubicBezTo>
                <a:cubicBezTo>
                  <a:pt x="780" y="2722"/>
                  <a:pt x="836" y="2655"/>
                  <a:pt x="881" y="2599"/>
                </a:cubicBezTo>
                <a:cubicBezTo>
                  <a:pt x="936" y="2544"/>
                  <a:pt x="980" y="2488"/>
                  <a:pt x="1037" y="2433"/>
                </a:cubicBezTo>
                <a:cubicBezTo>
                  <a:pt x="1092" y="2366"/>
                  <a:pt x="1159" y="2310"/>
                  <a:pt x="1225" y="2243"/>
                </a:cubicBezTo>
                <a:cubicBezTo>
                  <a:pt x="1292" y="2188"/>
                  <a:pt x="1371" y="2121"/>
                  <a:pt x="1437" y="2065"/>
                </a:cubicBezTo>
                <a:cubicBezTo>
                  <a:pt x="1559" y="1976"/>
                  <a:pt x="1682" y="1876"/>
                  <a:pt x="1816" y="1787"/>
                </a:cubicBezTo>
                <a:cubicBezTo>
                  <a:pt x="1950" y="1698"/>
                  <a:pt x="2083" y="1619"/>
                  <a:pt x="2217" y="1530"/>
                </a:cubicBezTo>
                <a:cubicBezTo>
                  <a:pt x="2350" y="1453"/>
                  <a:pt x="2484" y="1374"/>
                  <a:pt x="2618" y="1308"/>
                </a:cubicBezTo>
                <a:cubicBezTo>
                  <a:pt x="2762" y="1230"/>
                  <a:pt x="2918" y="1163"/>
                  <a:pt x="3074" y="1097"/>
                </a:cubicBezTo>
                <a:cubicBezTo>
                  <a:pt x="3274" y="1008"/>
                  <a:pt x="3486" y="929"/>
                  <a:pt x="3697" y="852"/>
                </a:cubicBezTo>
                <a:cubicBezTo>
                  <a:pt x="3914" y="775"/>
                  <a:pt x="4132" y="699"/>
                  <a:pt x="4349" y="634"/>
                </a:cubicBezTo>
                <a:lnTo>
                  <a:pt x="4349" y="634"/>
                </a:lnTo>
                <a:cubicBezTo>
                  <a:pt x="4348" y="635"/>
                  <a:pt x="4346" y="637"/>
                  <a:pt x="4343" y="640"/>
                </a:cubicBezTo>
                <a:cubicBezTo>
                  <a:pt x="4410" y="617"/>
                  <a:pt x="4476" y="595"/>
                  <a:pt x="4532" y="584"/>
                </a:cubicBezTo>
                <a:lnTo>
                  <a:pt x="4521" y="584"/>
                </a:lnTo>
                <a:cubicBezTo>
                  <a:pt x="4532" y="584"/>
                  <a:pt x="4532" y="584"/>
                  <a:pt x="4543" y="573"/>
                </a:cubicBezTo>
                <a:cubicBezTo>
                  <a:pt x="4644" y="551"/>
                  <a:pt x="4744" y="528"/>
                  <a:pt x="4844" y="495"/>
                </a:cubicBezTo>
                <a:cubicBezTo>
                  <a:pt x="4933" y="473"/>
                  <a:pt x="5033" y="451"/>
                  <a:pt x="5134" y="429"/>
                </a:cubicBezTo>
                <a:cubicBezTo>
                  <a:pt x="5233" y="406"/>
                  <a:pt x="5334" y="395"/>
                  <a:pt x="5445" y="372"/>
                </a:cubicBezTo>
                <a:cubicBezTo>
                  <a:pt x="5534" y="350"/>
                  <a:pt x="5624" y="340"/>
                  <a:pt x="5723" y="328"/>
                </a:cubicBezTo>
                <a:lnTo>
                  <a:pt x="5891" y="295"/>
                </a:lnTo>
                <a:cubicBezTo>
                  <a:pt x="6124" y="261"/>
                  <a:pt x="6347" y="250"/>
                  <a:pt x="6581" y="228"/>
                </a:cubicBezTo>
                <a:cubicBezTo>
                  <a:pt x="6826" y="206"/>
                  <a:pt x="7071" y="194"/>
                  <a:pt x="7316" y="184"/>
                </a:cubicBezTo>
                <a:close/>
                <a:moveTo>
                  <a:pt x="7444" y="1"/>
                </a:moveTo>
                <a:cubicBezTo>
                  <a:pt x="7271" y="1"/>
                  <a:pt x="7098" y="9"/>
                  <a:pt x="6926" y="16"/>
                </a:cubicBezTo>
                <a:cubicBezTo>
                  <a:pt x="6703" y="16"/>
                  <a:pt x="6470" y="38"/>
                  <a:pt x="6247" y="50"/>
                </a:cubicBezTo>
                <a:cubicBezTo>
                  <a:pt x="6002" y="72"/>
                  <a:pt x="5768" y="105"/>
                  <a:pt x="5523" y="139"/>
                </a:cubicBezTo>
                <a:cubicBezTo>
                  <a:pt x="5401" y="161"/>
                  <a:pt x="5278" y="184"/>
                  <a:pt x="5144" y="206"/>
                </a:cubicBezTo>
                <a:cubicBezTo>
                  <a:pt x="5033" y="228"/>
                  <a:pt x="4922" y="250"/>
                  <a:pt x="4800" y="273"/>
                </a:cubicBezTo>
                <a:cubicBezTo>
                  <a:pt x="4332" y="384"/>
                  <a:pt x="3864" y="528"/>
                  <a:pt x="3408" y="696"/>
                </a:cubicBezTo>
                <a:cubicBezTo>
                  <a:pt x="3174" y="785"/>
                  <a:pt x="2940" y="874"/>
                  <a:pt x="2717" y="985"/>
                </a:cubicBezTo>
                <a:cubicBezTo>
                  <a:pt x="2513" y="1082"/>
                  <a:pt x="2297" y="1190"/>
                  <a:pt x="2091" y="1308"/>
                </a:cubicBezTo>
                <a:lnTo>
                  <a:pt x="2091" y="1308"/>
                </a:lnTo>
                <a:cubicBezTo>
                  <a:pt x="2092" y="1308"/>
                  <a:pt x="2093" y="1308"/>
                  <a:pt x="2094" y="1308"/>
                </a:cubicBezTo>
                <a:lnTo>
                  <a:pt x="2081" y="1315"/>
                </a:lnTo>
                <a:lnTo>
                  <a:pt x="2081" y="1315"/>
                </a:lnTo>
                <a:cubicBezTo>
                  <a:pt x="2082" y="1314"/>
                  <a:pt x="2084" y="1313"/>
                  <a:pt x="2085" y="1312"/>
                </a:cubicBezTo>
                <a:lnTo>
                  <a:pt x="2085" y="1312"/>
                </a:lnTo>
                <a:cubicBezTo>
                  <a:pt x="2080" y="1314"/>
                  <a:pt x="2076" y="1317"/>
                  <a:pt x="2072" y="1319"/>
                </a:cubicBezTo>
                <a:cubicBezTo>
                  <a:pt x="2073" y="1319"/>
                  <a:pt x="2074" y="1319"/>
                  <a:pt x="2076" y="1319"/>
                </a:cubicBezTo>
                <a:lnTo>
                  <a:pt x="2076" y="1319"/>
                </a:lnTo>
                <a:lnTo>
                  <a:pt x="1927" y="1408"/>
                </a:lnTo>
                <a:lnTo>
                  <a:pt x="1760" y="1508"/>
                </a:lnTo>
                <a:cubicBezTo>
                  <a:pt x="1715" y="1542"/>
                  <a:pt x="1660" y="1575"/>
                  <a:pt x="1604" y="1609"/>
                </a:cubicBezTo>
                <a:cubicBezTo>
                  <a:pt x="1504" y="1686"/>
                  <a:pt x="1404" y="1753"/>
                  <a:pt x="1304" y="1831"/>
                </a:cubicBezTo>
                <a:cubicBezTo>
                  <a:pt x="1203" y="1898"/>
                  <a:pt x="1103" y="1987"/>
                  <a:pt x="1014" y="2065"/>
                </a:cubicBezTo>
                <a:cubicBezTo>
                  <a:pt x="970" y="2099"/>
                  <a:pt x="936" y="2132"/>
                  <a:pt x="891" y="2176"/>
                </a:cubicBezTo>
                <a:cubicBezTo>
                  <a:pt x="847" y="2221"/>
                  <a:pt x="802" y="2254"/>
                  <a:pt x="758" y="2310"/>
                </a:cubicBezTo>
                <a:cubicBezTo>
                  <a:pt x="713" y="2354"/>
                  <a:pt x="669" y="2399"/>
                  <a:pt x="636" y="2443"/>
                </a:cubicBezTo>
                <a:cubicBezTo>
                  <a:pt x="591" y="2488"/>
                  <a:pt x="557" y="2544"/>
                  <a:pt x="513" y="2588"/>
                </a:cubicBezTo>
                <a:cubicBezTo>
                  <a:pt x="491" y="2611"/>
                  <a:pt x="468" y="2644"/>
                  <a:pt x="458" y="2666"/>
                </a:cubicBezTo>
                <a:cubicBezTo>
                  <a:pt x="435" y="2688"/>
                  <a:pt x="413" y="2710"/>
                  <a:pt x="402" y="2744"/>
                </a:cubicBezTo>
                <a:cubicBezTo>
                  <a:pt x="369" y="2789"/>
                  <a:pt x="335" y="2833"/>
                  <a:pt x="302" y="2889"/>
                </a:cubicBezTo>
                <a:cubicBezTo>
                  <a:pt x="280" y="2911"/>
                  <a:pt x="257" y="2945"/>
                  <a:pt x="246" y="2978"/>
                </a:cubicBezTo>
                <a:cubicBezTo>
                  <a:pt x="223" y="3000"/>
                  <a:pt x="213" y="3034"/>
                  <a:pt x="190" y="3067"/>
                </a:cubicBezTo>
                <a:cubicBezTo>
                  <a:pt x="134" y="3178"/>
                  <a:pt x="79" y="3301"/>
                  <a:pt x="57" y="3435"/>
                </a:cubicBezTo>
                <a:cubicBezTo>
                  <a:pt x="11" y="3590"/>
                  <a:pt x="1" y="3769"/>
                  <a:pt x="45" y="3924"/>
                </a:cubicBezTo>
                <a:cubicBezTo>
                  <a:pt x="79" y="4002"/>
                  <a:pt x="101" y="4091"/>
                  <a:pt x="157" y="4158"/>
                </a:cubicBezTo>
                <a:cubicBezTo>
                  <a:pt x="201" y="4225"/>
                  <a:pt x="246" y="4281"/>
                  <a:pt x="312" y="4325"/>
                </a:cubicBezTo>
                <a:cubicBezTo>
                  <a:pt x="446" y="4425"/>
                  <a:pt x="602" y="4481"/>
                  <a:pt x="769" y="4503"/>
                </a:cubicBezTo>
                <a:cubicBezTo>
                  <a:pt x="847" y="4514"/>
                  <a:pt x="925" y="4514"/>
                  <a:pt x="1003" y="4514"/>
                </a:cubicBezTo>
                <a:cubicBezTo>
                  <a:pt x="1025" y="4503"/>
                  <a:pt x="1059" y="4503"/>
                  <a:pt x="1092" y="4503"/>
                </a:cubicBezTo>
                <a:cubicBezTo>
                  <a:pt x="1148" y="4492"/>
                  <a:pt x="1215" y="4492"/>
                  <a:pt x="1270" y="4481"/>
                </a:cubicBezTo>
                <a:lnTo>
                  <a:pt x="1437" y="4447"/>
                </a:lnTo>
                <a:cubicBezTo>
                  <a:pt x="1504" y="4425"/>
                  <a:pt x="1571" y="4414"/>
                  <a:pt x="1626" y="4392"/>
                </a:cubicBezTo>
                <a:cubicBezTo>
                  <a:pt x="1693" y="4380"/>
                  <a:pt x="1749" y="4358"/>
                  <a:pt x="1804" y="4348"/>
                </a:cubicBezTo>
                <a:cubicBezTo>
                  <a:pt x="1916" y="4303"/>
                  <a:pt x="2039" y="4258"/>
                  <a:pt x="2150" y="4202"/>
                </a:cubicBezTo>
                <a:cubicBezTo>
                  <a:pt x="2261" y="4158"/>
                  <a:pt x="2361" y="4113"/>
                  <a:pt x="2472" y="4058"/>
                </a:cubicBezTo>
                <a:cubicBezTo>
                  <a:pt x="2684" y="3957"/>
                  <a:pt x="2907" y="3846"/>
                  <a:pt x="3107" y="3724"/>
                </a:cubicBezTo>
                <a:lnTo>
                  <a:pt x="3742" y="3356"/>
                </a:lnTo>
                <a:cubicBezTo>
                  <a:pt x="4165" y="3123"/>
                  <a:pt x="4588" y="2900"/>
                  <a:pt x="5011" y="2678"/>
                </a:cubicBezTo>
                <a:cubicBezTo>
                  <a:pt x="5423" y="2455"/>
                  <a:pt x="5846" y="2265"/>
                  <a:pt x="6280" y="2076"/>
                </a:cubicBezTo>
                <a:cubicBezTo>
                  <a:pt x="6447" y="1998"/>
                  <a:pt x="6626" y="1920"/>
                  <a:pt x="6804" y="1854"/>
                </a:cubicBezTo>
                <a:cubicBezTo>
                  <a:pt x="7026" y="1753"/>
                  <a:pt x="7249" y="1676"/>
                  <a:pt x="7472" y="1597"/>
                </a:cubicBezTo>
                <a:cubicBezTo>
                  <a:pt x="7583" y="1553"/>
                  <a:pt x="7694" y="1520"/>
                  <a:pt x="7806" y="1486"/>
                </a:cubicBezTo>
                <a:cubicBezTo>
                  <a:pt x="7917" y="1453"/>
                  <a:pt x="8028" y="1408"/>
                  <a:pt x="8140" y="1386"/>
                </a:cubicBezTo>
                <a:lnTo>
                  <a:pt x="8474" y="1285"/>
                </a:lnTo>
                <a:cubicBezTo>
                  <a:pt x="8573" y="1263"/>
                  <a:pt x="8685" y="1230"/>
                  <a:pt x="8785" y="1208"/>
                </a:cubicBezTo>
                <a:cubicBezTo>
                  <a:pt x="8897" y="1186"/>
                  <a:pt x="9019" y="1152"/>
                  <a:pt x="9130" y="1130"/>
                </a:cubicBezTo>
                <a:cubicBezTo>
                  <a:pt x="9231" y="1107"/>
                  <a:pt x="9342" y="1085"/>
                  <a:pt x="9442" y="1063"/>
                </a:cubicBezTo>
                <a:cubicBezTo>
                  <a:pt x="9553" y="1052"/>
                  <a:pt x="9654" y="1030"/>
                  <a:pt x="9765" y="1018"/>
                </a:cubicBezTo>
                <a:lnTo>
                  <a:pt x="10065" y="985"/>
                </a:lnTo>
                <a:cubicBezTo>
                  <a:pt x="10288" y="963"/>
                  <a:pt x="10500" y="951"/>
                  <a:pt x="10711" y="951"/>
                </a:cubicBezTo>
                <a:lnTo>
                  <a:pt x="10990" y="951"/>
                </a:lnTo>
                <a:cubicBezTo>
                  <a:pt x="11034" y="963"/>
                  <a:pt x="11079" y="963"/>
                  <a:pt x="11123" y="963"/>
                </a:cubicBezTo>
                <a:cubicBezTo>
                  <a:pt x="11168" y="963"/>
                  <a:pt x="11212" y="963"/>
                  <a:pt x="11257" y="951"/>
                </a:cubicBezTo>
                <a:cubicBezTo>
                  <a:pt x="11268" y="951"/>
                  <a:pt x="11279" y="941"/>
                  <a:pt x="11279" y="941"/>
                </a:cubicBezTo>
                <a:cubicBezTo>
                  <a:pt x="11302" y="929"/>
                  <a:pt x="11312" y="918"/>
                  <a:pt x="11324" y="907"/>
                </a:cubicBezTo>
                <a:cubicBezTo>
                  <a:pt x="11334" y="907"/>
                  <a:pt x="11334" y="907"/>
                  <a:pt x="11346" y="896"/>
                </a:cubicBezTo>
                <a:cubicBezTo>
                  <a:pt x="11368" y="885"/>
                  <a:pt x="11379" y="852"/>
                  <a:pt x="11379" y="829"/>
                </a:cubicBezTo>
                <a:lnTo>
                  <a:pt x="11379" y="818"/>
                </a:lnTo>
                <a:cubicBezTo>
                  <a:pt x="11379" y="796"/>
                  <a:pt x="11379" y="773"/>
                  <a:pt x="11368" y="763"/>
                </a:cubicBezTo>
                <a:cubicBezTo>
                  <a:pt x="11357" y="751"/>
                  <a:pt x="11346" y="729"/>
                  <a:pt x="11334" y="718"/>
                </a:cubicBezTo>
                <a:lnTo>
                  <a:pt x="11302" y="684"/>
                </a:lnTo>
                <a:cubicBezTo>
                  <a:pt x="11279" y="674"/>
                  <a:pt x="11245" y="651"/>
                  <a:pt x="11223" y="640"/>
                </a:cubicBezTo>
                <a:cubicBezTo>
                  <a:pt x="11179" y="617"/>
                  <a:pt x="11134" y="607"/>
                  <a:pt x="11079" y="584"/>
                </a:cubicBezTo>
                <a:cubicBezTo>
                  <a:pt x="11045" y="573"/>
                  <a:pt x="11000" y="562"/>
                  <a:pt x="10956" y="551"/>
                </a:cubicBezTo>
                <a:cubicBezTo>
                  <a:pt x="10934" y="540"/>
                  <a:pt x="10911" y="528"/>
                  <a:pt x="10889" y="528"/>
                </a:cubicBezTo>
                <a:cubicBezTo>
                  <a:pt x="10867" y="518"/>
                  <a:pt x="10845" y="506"/>
                  <a:pt x="10822" y="506"/>
                </a:cubicBezTo>
                <a:cubicBezTo>
                  <a:pt x="10778" y="495"/>
                  <a:pt x="10733" y="484"/>
                  <a:pt x="10700" y="473"/>
                </a:cubicBezTo>
                <a:cubicBezTo>
                  <a:pt x="10634" y="451"/>
                  <a:pt x="10577" y="429"/>
                  <a:pt x="10511" y="417"/>
                </a:cubicBezTo>
                <a:cubicBezTo>
                  <a:pt x="10399" y="384"/>
                  <a:pt x="10288" y="350"/>
                  <a:pt x="10166" y="317"/>
                </a:cubicBezTo>
                <a:lnTo>
                  <a:pt x="9832" y="250"/>
                </a:lnTo>
                <a:lnTo>
                  <a:pt x="9464" y="184"/>
                </a:lnTo>
                <a:cubicBezTo>
                  <a:pt x="9342" y="161"/>
                  <a:pt x="9231" y="139"/>
                  <a:pt x="9108" y="117"/>
                </a:cubicBezTo>
                <a:cubicBezTo>
                  <a:pt x="8630" y="50"/>
                  <a:pt x="8150" y="16"/>
                  <a:pt x="7660" y="6"/>
                </a:cubicBezTo>
                <a:cubicBezTo>
                  <a:pt x="7588" y="2"/>
                  <a:pt x="7516" y="1"/>
                  <a:pt x="74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2318;p62"/>
          <p:cNvGrpSpPr/>
          <p:nvPr/>
        </p:nvGrpSpPr>
        <p:grpSpPr>
          <a:xfrm>
            <a:off x="6718200" y="9461"/>
            <a:ext cx="2425800" cy="991563"/>
            <a:chOff x="357000" y="3899750"/>
            <a:chExt cx="2425800" cy="991563"/>
          </a:xfrm>
        </p:grpSpPr>
        <p:grpSp>
          <p:nvGrpSpPr>
            <p:cNvPr id="132" name="Google Shape;2319;p62"/>
            <p:cNvGrpSpPr/>
            <p:nvPr/>
          </p:nvGrpSpPr>
          <p:grpSpPr>
            <a:xfrm>
              <a:off x="357000" y="4025837"/>
              <a:ext cx="1960012" cy="806498"/>
              <a:chOff x="720000" y="1926650"/>
              <a:chExt cx="2753600" cy="1133200"/>
            </a:xfrm>
          </p:grpSpPr>
          <p:sp>
            <p:nvSpPr>
              <p:cNvPr id="145" name="Google Shape;2320;p62"/>
              <p:cNvSpPr/>
              <p:nvPr/>
            </p:nvSpPr>
            <p:spPr>
              <a:xfrm>
                <a:off x="946875" y="2428300"/>
                <a:ext cx="1789975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71599" h="2985" extrusionOk="0">
                    <a:moveTo>
                      <a:pt x="78" y="1"/>
                    </a:moveTo>
                    <a:lnTo>
                      <a:pt x="55" y="23"/>
                    </a:lnTo>
                    <a:cubicBezTo>
                      <a:pt x="33" y="23"/>
                      <a:pt x="22" y="23"/>
                      <a:pt x="0" y="34"/>
                    </a:cubicBezTo>
                    <a:cubicBezTo>
                      <a:pt x="0" y="78"/>
                      <a:pt x="11" y="112"/>
                      <a:pt x="11" y="145"/>
                    </a:cubicBezTo>
                    <a:lnTo>
                      <a:pt x="11" y="646"/>
                    </a:lnTo>
                    <a:lnTo>
                      <a:pt x="11" y="936"/>
                    </a:lnTo>
                    <a:cubicBezTo>
                      <a:pt x="22" y="1203"/>
                      <a:pt x="45" y="1470"/>
                      <a:pt x="55" y="1737"/>
                    </a:cubicBezTo>
                    <a:cubicBezTo>
                      <a:pt x="67" y="1815"/>
                      <a:pt x="67" y="1882"/>
                      <a:pt x="67" y="1949"/>
                    </a:cubicBezTo>
                    <a:cubicBezTo>
                      <a:pt x="89" y="2094"/>
                      <a:pt x="100" y="2250"/>
                      <a:pt x="111" y="2394"/>
                    </a:cubicBezTo>
                    <a:cubicBezTo>
                      <a:pt x="134" y="2572"/>
                      <a:pt x="144" y="2762"/>
                      <a:pt x="156" y="2951"/>
                    </a:cubicBezTo>
                    <a:lnTo>
                      <a:pt x="345" y="2951"/>
                    </a:lnTo>
                    <a:cubicBezTo>
                      <a:pt x="412" y="2973"/>
                      <a:pt x="490" y="2973"/>
                      <a:pt x="567" y="2973"/>
                    </a:cubicBezTo>
                    <a:lnTo>
                      <a:pt x="713" y="2973"/>
                    </a:lnTo>
                    <a:cubicBezTo>
                      <a:pt x="779" y="2984"/>
                      <a:pt x="846" y="2984"/>
                      <a:pt x="913" y="2984"/>
                    </a:cubicBezTo>
                    <a:lnTo>
                      <a:pt x="3484" y="2984"/>
                    </a:lnTo>
                    <a:cubicBezTo>
                      <a:pt x="4119" y="2984"/>
                      <a:pt x="4754" y="2973"/>
                      <a:pt x="5389" y="2973"/>
                    </a:cubicBezTo>
                    <a:lnTo>
                      <a:pt x="5399" y="2973"/>
                    </a:lnTo>
                    <a:cubicBezTo>
                      <a:pt x="5778" y="2973"/>
                      <a:pt x="6156" y="2962"/>
                      <a:pt x="6524" y="2962"/>
                    </a:cubicBezTo>
                    <a:cubicBezTo>
                      <a:pt x="7715" y="2962"/>
                      <a:pt x="8940" y="2951"/>
                      <a:pt x="10098" y="2951"/>
                    </a:cubicBezTo>
                    <a:cubicBezTo>
                      <a:pt x="11434" y="2951"/>
                      <a:pt x="12803" y="2962"/>
                      <a:pt x="14128" y="2962"/>
                    </a:cubicBezTo>
                    <a:lnTo>
                      <a:pt x="14284" y="2973"/>
                    </a:lnTo>
                    <a:cubicBezTo>
                      <a:pt x="15241" y="2973"/>
                      <a:pt x="16188" y="2973"/>
                      <a:pt x="17134" y="2984"/>
                    </a:cubicBezTo>
                    <a:cubicBezTo>
                      <a:pt x="19016" y="2984"/>
                      <a:pt x="20864" y="2984"/>
                      <a:pt x="22589" y="2973"/>
                    </a:cubicBezTo>
                    <a:cubicBezTo>
                      <a:pt x="24192" y="2984"/>
                      <a:pt x="25796" y="2984"/>
                      <a:pt x="27399" y="2984"/>
                    </a:cubicBezTo>
                    <a:lnTo>
                      <a:pt x="70652" y="2984"/>
                    </a:lnTo>
                    <a:cubicBezTo>
                      <a:pt x="70741" y="2984"/>
                      <a:pt x="70841" y="2984"/>
                      <a:pt x="70930" y="2973"/>
                    </a:cubicBezTo>
                    <a:lnTo>
                      <a:pt x="70997" y="2973"/>
                    </a:lnTo>
                    <a:cubicBezTo>
                      <a:pt x="71053" y="2962"/>
                      <a:pt x="71108" y="2962"/>
                      <a:pt x="71164" y="2951"/>
                    </a:cubicBezTo>
                    <a:cubicBezTo>
                      <a:pt x="71209" y="2951"/>
                      <a:pt x="71253" y="2951"/>
                      <a:pt x="71286" y="2928"/>
                    </a:cubicBezTo>
                    <a:cubicBezTo>
                      <a:pt x="71342" y="2918"/>
                      <a:pt x="71398" y="2895"/>
                      <a:pt x="71464" y="2851"/>
                    </a:cubicBezTo>
                    <a:cubicBezTo>
                      <a:pt x="71554" y="2784"/>
                      <a:pt x="71598" y="2673"/>
                      <a:pt x="71598" y="2561"/>
                    </a:cubicBezTo>
                    <a:cubicBezTo>
                      <a:pt x="71598" y="2438"/>
                      <a:pt x="71554" y="2327"/>
                      <a:pt x="71464" y="2260"/>
                    </a:cubicBezTo>
                    <a:cubicBezTo>
                      <a:pt x="71398" y="2227"/>
                      <a:pt x="71342" y="2194"/>
                      <a:pt x="71286" y="2183"/>
                    </a:cubicBezTo>
                    <a:cubicBezTo>
                      <a:pt x="71253" y="2171"/>
                      <a:pt x="71209" y="2161"/>
                      <a:pt x="71164" y="2161"/>
                    </a:cubicBezTo>
                    <a:cubicBezTo>
                      <a:pt x="71108" y="2149"/>
                      <a:pt x="71053" y="2149"/>
                      <a:pt x="70997" y="2149"/>
                    </a:cubicBezTo>
                    <a:lnTo>
                      <a:pt x="70975" y="2149"/>
                    </a:lnTo>
                    <a:lnTo>
                      <a:pt x="70964" y="2138"/>
                    </a:lnTo>
                    <a:lnTo>
                      <a:pt x="70942" y="2138"/>
                    </a:lnTo>
                    <a:cubicBezTo>
                      <a:pt x="70830" y="2138"/>
                      <a:pt x="70730" y="2127"/>
                      <a:pt x="70618" y="2127"/>
                    </a:cubicBezTo>
                    <a:lnTo>
                      <a:pt x="70284" y="2127"/>
                    </a:lnTo>
                    <a:lnTo>
                      <a:pt x="70284" y="2082"/>
                    </a:lnTo>
                    <a:lnTo>
                      <a:pt x="70284" y="2049"/>
                    </a:lnTo>
                    <a:lnTo>
                      <a:pt x="70284" y="1693"/>
                    </a:lnTo>
                    <a:cubicBezTo>
                      <a:pt x="70274" y="1570"/>
                      <a:pt x="70262" y="1436"/>
                      <a:pt x="70251" y="1314"/>
                    </a:cubicBezTo>
                    <a:cubicBezTo>
                      <a:pt x="70240" y="1225"/>
                      <a:pt x="70229" y="1147"/>
                      <a:pt x="70229" y="1069"/>
                    </a:cubicBezTo>
                    <a:cubicBezTo>
                      <a:pt x="70229" y="1058"/>
                      <a:pt x="70218" y="1036"/>
                      <a:pt x="70218" y="1013"/>
                    </a:cubicBezTo>
                    <a:lnTo>
                      <a:pt x="70218" y="936"/>
                    </a:lnTo>
                    <a:cubicBezTo>
                      <a:pt x="70218" y="880"/>
                      <a:pt x="70207" y="813"/>
                      <a:pt x="70207" y="758"/>
                    </a:cubicBezTo>
                    <a:lnTo>
                      <a:pt x="70207" y="713"/>
                    </a:lnTo>
                    <a:lnTo>
                      <a:pt x="70207" y="657"/>
                    </a:lnTo>
                    <a:cubicBezTo>
                      <a:pt x="70207" y="635"/>
                      <a:pt x="70207" y="613"/>
                      <a:pt x="70195" y="602"/>
                    </a:cubicBezTo>
                    <a:lnTo>
                      <a:pt x="70195" y="590"/>
                    </a:lnTo>
                    <a:cubicBezTo>
                      <a:pt x="70340" y="590"/>
                      <a:pt x="70485" y="580"/>
                      <a:pt x="70618" y="580"/>
                    </a:cubicBezTo>
                    <a:lnTo>
                      <a:pt x="70697" y="580"/>
                    </a:lnTo>
                    <a:cubicBezTo>
                      <a:pt x="70830" y="568"/>
                      <a:pt x="70964" y="568"/>
                      <a:pt x="71098" y="557"/>
                    </a:cubicBezTo>
                    <a:lnTo>
                      <a:pt x="71130" y="557"/>
                    </a:lnTo>
                    <a:cubicBezTo>
                      <a:pt x="71164" y="557"/>
                      <a:pt x="71209" y="546"/>
                      <a:pt x="71242" y="546"/>
                    </a:cubicBezTo>
                    <a:cubicBezTo>
                      <a:pt x="71276" y="546"/>
                      <a:pt x="71298" y="535"/>
                      <a:pt x="71320" y="524"/>
                    </a:cubicBezTo>
                    <a:cubicBezTo>
                      <a:pt x="71331" y="524"/>
                      <a:pt x="71331" y="524"/>
                      <a:pt x="71342" y="513"/>
                    </a:cubicBezTo>
                    <a:lnTo>
                      <a:pt x="71353" y="501"/>
                    </a:lnTo>
                    <a:cubicBezTo>
                      <a:pt x="71365" y="491"/>
                      <a:pt x="71375" y="468"/>
                      <a:pt x="71375" y="446"/>
                    </a:cubicBezTo>
                    <a:lnTo>
                      <a:pt x="71375" y="434"/>
                    </a:lnTo>
                    <a:cubicBezTo>
                      <a:pt x="71375" y="412"/>
                      <a:pt x="71365" y="401"/>
                      <a:pt x="71353" y="379"/>
                    </a:cubicBezTo>
                    <a:cubicBezTo>
                      <a:pt x="71342" y="379"/>
                      <a:pt x="71342" y="379"/>
                      <a:pt x="71331" y="368"/>
                    </a:cubicBezTo>
                    <a:lnTo>
                      <a:pt x="71320" y="368"/>
                    </a:lnTo>
                    <a:cubicBezTo>
                      <a:pt x="71276" y="345"/>
                      <a:pt x="71220" y="345"/>
                      <a:pt x="71164" y="335"/>
                    </a:cubicBezTo>
                    <a:lnTo>
                      <a:pt x="71130" y="335"/>
                    </a:lnTo>
                    <a:cubicBezTo>
                      <a:pt x="71008" y="335"/>
                      <a:pt x="70897" y="323"/>
                      <a:pt x="70786" y="323"/>
                    </a:cubicBezTo>
                    <a:lnTo>
                      <a:pt x="70051" y="290"/>
                    </a:lnTo>
                    <a:cubicBezTo>
                      <a:pt x="69539" y="279"/>
                      <a:pt x="60131" y="268"/>
                      <a:pt x="59596" y="246"/>
                    </a:cubicBezTo>
                    <a:lnTo>
                      <a:pt x="59385" y="246"/>
                    </a:lnTo>
                    <a:cubicBezTo>
                      <a:pt x="58394" y="223"/>
                      <a:pt x="57426" y="201"/>
                      <a:pt x="56468" y="179"/>
                    </a:cubicBezTo>
                    <a:cubicBezTo>
                      <a:pt x="54074" y="123"/>
                      <a:pt x="51525" y="90"/>
                      <a:pt x="48686" y="67"/>
                    </a:cubicBezTo>
                    <a:cubicBezTo>
                      <a:pt x="46025" y="45"/>
                      <a:pt x="43420" y="34"/>
                      <a:pt x="41204" y="34"/>
                    </a:cubicBezTo>
                    <a:cubicBezTo>
                      <a:pt x="39702" y="23"/>
                      <a:pt x="38154" y="23"/>
                      <a:pt x="36696" y="23"/>
                    </a:cubicBezTo>
                    <a:lnTo>
                      <a:pt x="26275" y="23"/>
                    </a:lnTo>
                    <a:cubicBezTo>
                      <a:pt x="23848" y="11"/>
                      <a:pt x="21421" y="11"/>
                      <a:pt x="18994" y="11"/>
                    </a:cubicBezTo>
                    <a:lnTo>
                      <a:pt x="468" y="11"/>
                    </a:lnTo>
                    <a:cubicBezTo>
                      <a:pt x="456" y="1"/>
                      <a:pt x="434" y="1"/>
                      <a:pt x="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321;p62"/>
              <p:cNvSpPr/>
              <p:nvPr/>
            </p:nvSpPr>
            <p:spPr>
              <a:xfrm>
                <a:off x="720000" y="2255175"/>
                <a:ext cx="185975" cy="4473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7892" extrusionOk="0">
                    <a:moveTo>
                      <a:pt x="1800" y="991"/>
                    </a:moveTo>
                    <a:cubicBezTo>
                      <a:pt x="1857" y="1018"/>
                      <a:pt x="1911" y="1046"/>
                      <a:pt x="1972" y="1080"/>
                    </a:cubicBezTo>
                    <a:cubicBezTo>
                      <a:pt x="1914" y="1047"/>
                      <a:pt x="1857" y="1021"/>
                      <a:pt x="1800" y="991"/>
                    </a:cubicBezTo>
                    <a:close/>
                    <a:moveTo>
                      <a:pt x="3385" y="2049"/>
                    </a:moveTo>
                    <a:cubicBezTo>
                      <a:pt x="3430" y="2082"/>
                      <a:pt x="3464" y="2116"/>
                      <a:pt x="3497" y="2149"/>
                    </a:cubicBezTo>
                    <a:cubicBezTo>
                      <a:pt x="3464" y="2116"/>
                      <a:pt x="3419" y="2082"/>
                      <a:pt x="3375" y="2049"/>
                    </a:cubicBezTo>
                    <a:close/>
                    <a:moveTo>
                      <a:pt x="5357" y="4932"/>
                    </a:moveTo>
                    <a:lnTo>
                      <a:pt x="5357" y="4932"/>
                    </a:lnTo>
                    <a:cubicBezTo>
                      <a:pt x="5379" y="4966"/>
                      <a:pt x="5401" y="5002"/>
                      <a:pt x="5423" y="5038"/>
                    </a:cubicBezTo>
                    <a:lnTo>
                      <a:pt x="5357" y="4932"/>
                    </a:lnTo>
                    <a:close/>
                    <a:moveTo>
                      <a:pt x="436" y="1"/>
                    </a:moveTo>
                    <a:cubicBezTo>
                      <a:pt x="391" y="1"/>
                      <a:pt x="357" y="11"/>
                      <a:pt x="335" y="34"/>
                    </a:cubicBezTo>
                    <a:cubicBezTo>
                      <a:pt x="311" y="30"/>
                      <a:pt x="288" y="27"/>
                      <a:pt x="266" y="27"/>
                    </a:cubicBezTo>
                    <a:cubicBezTo>
                      <a:pt x="228" y="27"/>
                      <a:pt x="193" y="35"/>
                      <a:pt x="157" y="56"/>
                    </a:cubicBezTo>
                    <a:cubicBezTo>
                      <a:pt x="90" y="78"/>
                      <a:pt x="35" y="134"/>
                      <a:pt x="23" y="212"/>
                    </a:cubicBezTo>
                    <a:cubicBezTo>
                      <a:pt x="13" y="234"/>
                      <a:pt x="13" y="256"/>
                      <a:pt x="1" y="279"/>
                    </a:cubicBezTo>
                    <a:lnTo>
                      <a:pt x="1" y="412"/>
                    </a:lnTo>
                    <a:lnTo>
                      <a:pt x="1" y="791"/>
                    </a:lnTo>
                    <a:cubicBezTo>
                      <a:pt x="1" y="969"/>
                      <a:pt x="1" y="1136"/>
                      <a:pt x="13" y="1314"/>
                    </a:cubicBezTo>
                    <a:cubicBezTo>
                      <a:pt x="13" y="1470"/>
                      <a:pt x="13" y="1626"/>
                      <a:pt x="23" y="1782"/>
                    </a:cubicBezTo>
                    <a:cubicBezTo>
                      <a:pt x="23" y="1960"/>
                      <a:pt x="35" y="2138"/>
                      <a:pt x="45" y="2316"/>
                    </a:cubicBezTo>
                    <a:lnTo>
                      <a:pt x="45" y="2339"/>
                    </a:lnTo>
                    <a:cubicBezTo>
                      <a:pt x="57" y="2472"/>
                      <a:pt x="68" y="2594"/>
                      <a:pt x="68" y="2728"/>
                    </a:cubicBezTo>
                    <a:cubicBezTo>
                      <a:pt x="68" y="2806"/>
                      <a:pt x="68" y="2873"/>
                      <a:pt x="79" y="2951"/>
                    </a:cubicBezTo>
                    <a:cubicBezTo>
                      <a:pt x="68" y="3084"/>
                      <a:pt x="57" y="3207"/>
                      <a:pt x="57" y="3341"/>
                    </a:cubicBezTo>
                    <a:cubicBezTo>
                      <a:pt x="45" y="3519"/>
                      <a:pt x="45" y="3685"/>
                      <a:pt x="45" y="3864"/>
                    </a:cubicBezTo>
                    <a:lnTo>
                      <a:pt x="45" y="4932"/>
                    </a:lnTo>
                    <a:cubicBezTo>
                      <a:pt x="45" y="5088"/>
                      <a:pt x="35" y="5256"/>
                      <a:pt x="35" y="5412"/>
                    </a:cubicBezTo>
                    <a:cubicBezTo>
                      <a:pt x="35" y="5979"/>
                      <a:pt x="45" y="6547"/>
                      <a:pt x="57" y="7115"/>
                    </a:cubicBezTo>
                    <a:lnTo>
                      <a:pt x="57" y="8206"/>
                    </a:lnTo>
                    <a:lnTo>
                      <a:pt x="57" y="8785"/>
                    </a:lnTo>
                    <a:lnTo>
                      <a:pt x="57" y="9252"/>
                    </a:lnTo>
                    <a:lnTo>
                      <a:pt x="57" y="10332"/>
                    </a:lnTo>
                    <a:lnTo>
                      <a:pt x="57" y="11424"/>
                    </a:lnTo>
                    <a:cubicBezTo>
                      <a:pt x="57" y="11780"/>
                      <a:pt x="57" y="12147"/>
                      <a:pt x="68" y="12503"/>
                    </a:cubicBezTo>
                    <a:cubicBezTo>
                      <a:pt x="79" y="12871"/>
                      <a:pt x="90" y="13238"/>
                      <a:pt x="102" y="13594"/>
                    </a:cubicBezTo>
                    <a:cubicBezTo>
                      <a:pt x="124" y="13973"/>
                      <a:pt x="135" y="14340"/>
                      <a:pt x="146" y="14719"/>
                    </a:cubicBezTo>
                    <a:lnTo>
                      <a:pt x="146" y="15776"/>
                    </a:lnTo>
                    <a:cubicBezTo>
                      <a:pt x="157" y="16133"/>
                      <a:pt x="157" y="16500"/>
                      <a:pt x="179" y="16857"/>
                    </a:cubicBezTo>
                    <a:cubicBezTo>
                      <a:pt x="179" y="17035"/>
                      <a:pt x="201" y="17201"/>
                      <a:pt x="224" y="17369"/>
                    </a:cubicBezTo>
                    <a:cubicBezTo>
                      <a:pt x="235" y="17413"/>
                      <a:pt x="246" y="17458"/>
                      <a:pt x="257" y="17491"/>
                    </a:cubicBezTo>
                    <a:cubicBezTo>
                      <a:pt x="257" y="17525"/>
                      <a:pt x="268" y="17558"/>
                      <a:pt x="280" y="17591"/>
                    </a:cubicBezTo>
                    <a:cubicBezTo>
                      <a:pt x="280" y="17602"/>
                      <a:pt x="290" y="17614"/>
                      <a:pt x="290" y="17636"/>
                    </a:cubicBezTo>
                    <a:cubicBezTo>
                      <a:pt x="290" y="17658"/>
                      <a:pt x="280" y="17680"/>
                      <a:pt x="280" y="17703"/>
                    </a:cubicBezTo>
                    <a:cubicBezTo>
                      <a:pt x="280" y="17713"/>
                      <a:pt x="280" y="17736"/>
                      <a:pt x="290" y="17747"/>
                    </a:cubicBezTo>
                    <a:cubicBezTo>
                      <a:pt x="302" y="17792"/>
                      <a:pt x="324" y="17825"/>
                      <a:pt x="357" y="17847"/>
                    </a:cubicBezTo>
                    <a:cubicBezTo>
                      <a:pt x="391" y="17881"/>
                      <a:pt x="436" y="17892"/>
                      <a:pt x="469" y="17892"/>
                    </a:cubicBezTo>
                    <a:cubicBezTo>
                      <a:pt x="525" y="17892"/>
                      <a:pt x="580" y="17881"/>
                      <a:pt x="624" y="17869"/>
                    </a:cubicBezTo>
                    <a:cubicBezTo>
                      <a:pt x="669" y="17847"/>
                      <a:pt x="725" y="17836"/>
                      <a:pt x="770" y="17825"/>
                    </a:cubicBezTo>
                    <a:cubicBezTo>
                      <a:pt x="869" y="17792"/>
                      <a:pt x="981" y="17770"/>
                      <a:pt x="1081" y="17736"/>
                    </a:cubicBezTo>
                    <a:cubicBezTo>
                      <a:pt x="1226" y="17691"/>
                      <a:pt x="1381" y="17636"/>
                      <a:pt x="1527" y="17591"/>
                    </a:cubicBezTo>
                    <a:cubicBezTo>
                      <a:pt x="1693" y="17535"/>
                      <a:pt x="1849" y="17469"/>
                      <a:pt x="2005" y="17402"/>
                    </a:cubicBezTo>
                    <a:cubicBezTo>
                      <a:pt x="2294" y="17290"/>
                      <a:pt x="2584" y="17157"/>
                      <a:pt x="2863" y="17012"/>
                    </a:cubicBezTo>
                    <a:cubicBezTo>
                      <a:pt x="2996" y="16934"/>
                      <a:pt x="3130" y="16857"/>
                      <a:pt x="3263" y="16768"/>
                    </a:cubicBezTo>
                    <a:cubicBezTo>
                      <a:pt x="3385" y="16689"/>
                      <a:pt x="3519" y="16612"/>
                      <a:pt x="3642" y="16523"/>
                    </a:cubicBezTo>
                    <a:cubicBezTo>
                      <a:pt x="3776" y="16434"/>
                      <a:pt x="3909" y="16344"/>
                      <a:pt x="4031" y="16244"/>
                    </a:cubicBezTo>
                    <a:cubicBezTo>
                      <a:pt x="4165" y="16144"/>
                      <a:pt x="4298" y="16043"/>
                      <a:pt x="4421" y="15932"/>
                    </a:cubicBezTo>
                    <a:cubicBezTo>
                      <a:pt x="4543" y="15821"/>
                      <a:pt x="4666" y="15709"/>
                      <a:pt x="4788" y="15587"/>
                    </a:cubicBezTo>
                    <a:cubicBezTo>
                      <a:pt x="4911" y="15465"/>
                      <a:pt x="5023" y="15342"/>
                      <a:pt x="5134" y="15209"/>
                    </a:cubicBezTo>
                    <a:cubicBezTo>
                      <a:pt x="5245" y="15086"/>
                      <a:pt x="5345" y="14964"/>
                      <a:pt x="5446" y="14830"/>
                    </a:cubicBezTo>
                    <a:cubicBezTo>
                      <a:pt x="5545" y="14697"/>
                      <a:pt x="5646" y="14552"/>
                      <a:pt x="5746" y="14418"/>
                    </a:cubicBezTo>
                    <a:cubicBezTo>
                      <a:pt x="5924" y="14151"/>
                      <a:pt x="6080" y="13884"/>
                      <a:pt x="6225" y="13606"/>
                    </a:cubicBezTo>
                    <a:cubicBezTo>
                      <a:pt x="6359" y="13316"/>
                      <a:pt x="6492" y="13027"/>
                      <a:pt x="6592" y="12726"/>
                    </a:cubicBezTo>
                    <a:cubicBezTo>
                      <a:pt x="6659" y="12559"/>
                      <a:pt x="6715" y="12381"/>
                      <a:pt x="6759" y="12214"/>
                    </a:cubicBezTo>
                    <a:lnTo>
                      <a:pt x="6759" y="12203"/>
                    </a:lnTo>
                    <a:cubicBezTo>
                      <a:pt x="6792" y="12125"/>
                      <a:pt x="6826" y="12047"/>
                      <a:pt x="6848" y="11958"/>
                    </a:cubicBezTo>
                    <a:cubicBezTo>
                      <a:pt x="6904" y="11824"/>
                      <a:pt x="6960" y="11691"/>
                      <a:pt x="7004" y="11546"/>
                    </a:cubicBezTo>
                    <a:cubicBezTo>
                      <a:pt x="7037" y="11412"/>
                      <a:pt x="7082" y="11268"/>
                      <a:pt x="7116" y="11123"/>
                    </a:cubicBezTo>
                    <a:cubicBezTo>
                      <a:pt x="7160" y="10978"/>
                      <a:pt x="7205" y="10822"/>
                      <a:pt x="7238" y="10677"/>
                    </a:cubicBezTo>
                    <a:cubicBezTo>
                      <a:pt x="7304" y="10377"/>
                      <a:pt x="7361" y="10076"/>
                      <a:pt x="7393" y="9776"/>
                    </a:cubicBezTo>
                    <a:cubicBezTo>
                      <a:pt x="7405" y="9631"/>
                      <a:pt x="7416" y="9486"/>
                      <a:pt x="7416" y="9341"/>
                    </a:cubicBezTo>
                    <a:cubicBezTo>
                      <a:pt x="7427" y="9185"/>
                      <a:pt x="7427" y="9041"/>
                      <a:pt x="7427" y="8885"/>
                    </a:cubicBezTo>
                    <a:cubicBezTo>
                      <a:pt x="7438" y="8740"/>
                      <a:pt x="7427" y="8584"/>
                      <a:pt x="7427" y="8428"/>
                    </a:cubicBezTo>
                    <a:cubicBezTo>
                      <a:pt x="7427" y="8272"/>
                      <a:pt x="7416" y="8128"/>
                      <a:pt x="7405" y="7972"/>
                    </a:cubicBezTo>
                    <a:cubicBezTo>
                      <a:pt x="7393" y="7816"/>
                      <a:pt x="7383" y="7649"/>
                      <a:pt x="7361" y="7493"/>
                    </a:cubicBezTo>
                    <a:cubicBezTo>
                      <a:pt x="7338" y="7337"/>
                      <a:pt x="7316" y="7193"/>
                      <a:pt x="7294" y="7037"/>
                    </a:cubicBezTo>
                    <a:cubicBezTo>
                      <a:pt x="7260" y="6892"/>
                      <a:pt x="7238" y="6748"/>
                      <a:pt x="7215" y="6602"/>
                    </a:cubicBezTo>
                    <a:cubicBezTo>
                      <a:pt x="7182" y="6446"/>
                      <a:pt x="7149" y="6291"/>
                      <a:pt x="7104" y="6146"/>
                    </a:cubicBezTo>
                    <a:cubicBezTo>
                      <a:pt x="7027" y="5835"/>
                      <a:pt x="6926" y="5534"/>
                      <a:pt x="6815" y="5244"/>
                    </a:cubicBezTo>
                    <a:cubicBezTo>
                      <a:pt x="6703" y="4955"/>
                      <a:pt x="6570" y="4687"/>
                      <a:pt x="6436" y="4410"/>
                    </a:cubicBezTo>
                    <a:cubicBezTo>
                      <a:pt x="6359" y="4264"/>
                      <a:pt x="6292" y="4131"/>
                      <a:pt x="6203" y="3986"/>
                    </a:cubicBezTo>
                    <a:cubicBezTo>
                      <a:pt x="6124" y="3853"/>
                      <a:pt x="6035" y="3719"/>
                      <a:pt x="5958" y="3586"/>
                    </a:cubicBezTo>
                    <a:cubicBezTo>
                      <a:pt x="5879" y="3463"/>
                      <a:pt x="5790" y="3341"/>
                      <a:pt x="5691" y="3218"/>
                    </a:cubicBezTo>
                    <a:cubicBezTo>
                      <a:pt x="5601" y="3096"/>
                      <a:pt x="5512" y="2973"/>
                      <a:pt x="5412" y="2862"/>
                    </a:cubicBezTo>
                    <a:cubicBezTo>
                      <a:pt x="5300" y="2750"/>
                      <a:pt x="5201" y="2628"/>
                      <a:pt x="5089" y="2528"/>
                    </a:cubicBezTo>
                    <a:cubicBezTo>
                      <a:pt x="4978" y="2416"/>
                      <a:pt x="4855" y="2316"/>
                      <a:pt x="4744" y="2216"/>
                    </a:cubicBezTo>
                    <a:lnTo>
                      <a:pt x="4744" y="2216"/>
                    </a:lnTo>
                    <a:cubicBezTo>
                      <a:pt x="4744" y="2217"/>
                      <a:pt x="4744" y="2217"/>
                      <a:pt x="4744" y="2218"/>
                    </a:cubicBezTo>
                    <a:lnTo>
                      <a:pt x="4744" y="2218"/>
                    </a:lnTo>
                    <a:cubicBezTo>
                      <a:pt x="4548" y="2054"/>
                      <a:pt x="4361" y="1901"/>
                      <a:pt x="4165" y="1748"/>
                    </a:cubicBezTo>
                    <a:cubicBezTo>
                      <a:pt x="3920" y="1570"/>
                      <a:pt x="3642" y="1414"/>
                      <a:pt x="3385" y="1248"/>
                    </a:cubicBezTo>
                    <a:cubicBezTo>
                      <a:pt x="3130" y="1092"/>
                      <a:pt x="2863" y="947"/>
                      <a:pt x="2584" y="825"/>
                    </a:cubicBezTo>
                    <a:cubicBezTo>
                      <a:pt x="2317" y="691"/>
                      <a:pt x="2049" y="557"/>
                      <a:pt x="1772" y="446"/>
                    </a:cubicBezTo>
                    <a:cubicBezTo>
                      <a:pt x="1638" y="390"/>
                      <a:pt x="1493" y="335"/>
                      <a:pt x="1337" y="290"/>
                    </a:cubicBezTo>
                    <a:cubicBezTo>
                      <a:pt x="1193" y="234"/>
                      <a:pt x="1047" y="190"/>
                      <a:pt x="903" y="145"/>
                    </a:cubicBezTo>
                    <a:lnTo>
                      <a:pt x="903" y="145"/>
                    </a:lnTo>
                    <a:lnTo>
                      <a:pt x="914" y="157"/>
                    </a:lnTo>
                    <a:cubicBezTo>
                      <a:pt x="825" y="123"/>
                      <a:pt x="736" y="100"/>
                      <a:pt x="647" y="68"/>
                    </a:cubicBezTo>
                    <a:cubicBezTo>
                      <a:pt x="614" y="56"/>
                      <a:pt x="580" y="45"/>
                      <a:pt x="535" y="34"/>
                    </a:cubicBez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322;p62"/>
              <p:cNvSpPr/>
              <p:nvPr/>
            </p:nvSpPr>
            <p:spPr>
              <a:xfrm>
                <a:off x="863375" y="2615350"/>
                <a:ext cx="2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3" extrusionOk="0">
                    <a:moveTo>
                      <a:pt x="11" y="0"/>
                    </a:moveTo>
                    <a:cubicBezTo>
                      <a:pt x="11" y="11"/>
                      <a:pt x="11" y="11"/>
                      <a:pt x="0" y="23"/>
                    </a:cubicBezTo>
                    <a:lnTo>
                      <a:pt x="11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323;p62"/>
              <p:cNvSpPr/>
              <p:nvPr/>
            </p:nvSpPr>
            <p:spPr>
              <a:xfrm>
                <a:off x="2693675" y="2530450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324;p62"/>
              <p:cNvSpPr/>
              <p:nvPr/>
            </p:nvSpPr>
            <p:spPr>
              <a:xfrm>
                <a:off x="2693400" y="1926650"/>
                <a:ext cx="780200" cy="1031750"/>
              </a:xfrm>
              <a:custGeom>
                <a:avLst/>
                <a:gdLst/>
                <a:ahLst/>
                <a:cxnLst/>
                <a:rect l="l" t="t" r="r" b="b"/>
                <a:pathLst>
                  <a:path w="31208" h="41270" extrusionOk="0">
                    <a:moveTo>
                      <a:pt x="29036" y="1529"/>
                    </a:moveTo>
                    <a:cubicBezTo>
                      <a:pt x="29070" y="1652"/>
                      <a:pt x="29103" y="1774"/>
                      <a:pt x="29125" y="1897"/>
                    </a:cubicBezTo>
                    <a:cubicBezTo>
                      <a:pt x="29159" y="2108"/>
                      <a:pt x="29192" y="2320"/>
                      <a:pt x="29214" y="2521"/>
                    </a:cubicBezTo>
                    <a:cubicBezTo>
                      <a:pt x="29236" y="2721"/>
                      <a:pt x="29259" y="2910"/>
                      <a:pt x="29293" y="3110"/>
                    </a:cubicBezTo>
                    <a:cubicBezTo>
                      <a:pt x="29315" y="3311"/>
                      <a:pt x="29359" y="3523"/>
                      <a:pt x="29382" y="3734"/>
                    </a:cubicBezTo>
                    <a:cubicBezTo>
                      <a:pt x="29404" y="3934"/>
                      <a:pt x="29415" y="4134"/>
                      <a:pt x="29437" y="4335"/>
                    </a:cubicBezTo>
                    <a:cubicBezTo>
                      <a:pt x="29481" y="5070"/>
                      <a:pt x="29504" y="5804"/>
                      <a:pt x="29570" y="6539"/>
                    </a:cubicBezTo>
                    <a:cubicBezTo>
                      <a:pt x="29593" y="6907"/>
                      <a:pt x="29637" y="7263"/>
                      <a:pt x="29671" y="7630"/>
                    </a:cubicBezTo>
                    <a:cubicBezTo>
                      <a:pt x="29693" y="7964"/>
                      <a:pt x="29738" y="8310"/>
                      <a:pt x="29760" y="8644"/>
                    </a:cubicBezTo>
                    <a:cubicBezTo>
                      <a:pt x="29782" y="8922"/>
                      <a:pt x="29782" y="9201"/>
                      <a:pt x="29793" y="9468"/>
                    </a:cubicBezTo>
                    <a:cubicBezTo>
                      <a:pt x="29805" y="9746"/>
                      <a:pt x="29838" y="10013"/>
                      <a:pt x="29860" y="10280"/>
                    </a:cubicBezTo>
                    <a:cubicBezTo>
                      <a:pt x="29871" y="10581"/>
                      <a:pt x="29871" y="10881"/>
                      <a:pt x="29871" y="11171"/>
                    </a:cubicBezTo>
                    <a:cubicBezTo>
                      <a:pt x="29882" y="11460"/>
                      <a:pt x="29904" y="11750"/>
                      <a:pt x="29904" y="12039"/>
                    </a:cubicBezTo>
                    <a:cubicBezTo>
                      <a:pt x="29916" y="12340"/>
                      <a:pt x="29916" y="12652"/>
                      <a:pt x="29927" y="12952"/>
                    </a:cubicBezTo>
                    <a:cubicBezTo>
                      <a:pt x="29938" y="13286"/>
                      <a:pt x="29949" y="13620"/>
                      <a:pt x="29971" y="13954"/>
                    </a:cubicBezTo>
                    <a:cubicBezTo>
                      <a:pt x="29994" y="14389"/>
                      <a:pt x="30005" y="14822"/>
                      <a:pt x="30027" y="15257"/>
                    </a:cubicBezTo>
                    <a:lnTo>
                      <a:pt x="30094" y="16492"/>
                    </a:lnTo>
                    <a:cubicBezTo>
                      <a:pt x="30116" y="16883"/>
                      <a:pt x="30127" y="17272"/>
                      <a:pt x="30149" y="17673"/>
                    </a:cubicBezTo>
                    <a:cubicBezTo>
                      <a:pt x="30161" y="18073"/>
                      <a:pt x="30161" y="18474"/>
                      <a:pt x="30172" y="18875"/>
                    </a:cubicBezTo>
                    <a:lnTo>
                      <a:pt x="30172" y="20022"/>
                    </a:lnTo>
                    <a:cubicBezTo>
                      <a:pt x="30183" y="20223"/>
                      <a:pt x="30183" y="20423"/>
                      <a:pt x="30194" y="20612"/>
                    </a:cubicBezTo>
                    <a:cubicBezTo>
                      <a:pt x="30194" y="20834"/>
                      <a:pt x="30205" y="21046"/>
                      <a:pt x="30205" y="21258"/>
                    </a:cubicBezTo>
                    <a:lnTo>
                      <a:pt x="30205" y="21881"/>
                    </a:lnTo>
                    <a:cubicBezTo>
                      <a:pt x="30205" y="22071"/>
                      <a:pt x="30216" y="22271"/>
                      <a:pt x="30228" y="22460"/>
                    </a:cubicBezTo>
                    <a:cubicBezTo>
                      <a:pt x="30238" y="22850"/>
                      <a:pt x="30228" y="23251"/>
                      <a:pt x="30250" y="23640"/>
                    </a:cubicBezTo>
                    <a:cubicBezTo>
                      <a:pt x="30261" y="24030"/>
                      <a:pt x="30272" y="24431"/>
                      <a:pt x="30283" y="24820"/>
                    </a:cubicBezTo>
                    <a:cubicBezTo>
                      <a:pt x="30295" y="25221"/>
                      <a:pt x="30283" y="25622"/>
                      <a:pt x="30283" y="26034"/>
                    </a:cubicBezTo>
                    <a:lnTo>
                      <a:pt x="30283" y="26613"/>
                    </a:lnTo>
                    <a:cubicBezTo>
                      <a:pt x="30283" y="26813"/>
                      <a:pt x="30272" y="27014"/>
                      <a:pt x="30261" y="27214"/>
                    </a:cubicBezTo>
                    <a:cubicBezTo>
                      <a:pt x="30261" y="27415"/>
                      <a:pt x="30250" y="27604"/>
                      <a:pt x="30250" y="27804"/>
                    </a:cubicBezTo>
                    <a:cubicBezTo>
                      <a:pt x="30250" y="28004"/>
                      <a:pt x="30238" y="28205"/>
                      <a:pt x="30228" y="28405"/>
                    </a:cubicBezTo>
                    <a:cubicBezTo>
                      <a:pt x="30205" y="28617"/>
                      <a:pt x="30194" y="28828"/>
                      <a:pt x="30183" y="29040"/>
                    </a:cubicBezTo>
                    <a:cubicBezTo>
                      <a:pt x="30172" y="29229"/>
                      <a:pt x="30172" y="29419"/>
                      <a:pt x="30161" y="29608"/>
                    </a:cubicBezTo>
                    <a:cubicBezTo>
                      <a:pt x="30149" y="29797"/>
                      <a:pt x="30127" y="29975"/>
                      <a:pt x="30116" y="30164"/>
                    </a:cubicBezTo>
                    <a:cubicBezTo>
                      <a:pt x="30105" y="30354"/>
                      <a:pt x="30094" y="30543"/>
                      <a:pt x="30083" y="30721"/>
                    </a:cubicBezTo>
                    <a:lnTo>
                      <a:pt x="30083" y="30732"/>
                    </a:lnTo>
                    <a:lnTo>
                      <a:pt x="30083" y="30743"/>
                    </a:lnTo>
                    <a:cubicBezTo>
                      <a:pt x="30060" y="31044"/>
                      <a:pt x="30038" y="31356"/>
                      <a:pt x="30027" y="31668"/>
                    </a:cubicBezTo>
                    <a:cubicBezTo>
                      <a:pt x="30005" y="31957"/>
                      <a:pt x="30005" y="32247"/>
                      <a:pt x="29983" y="32536"/>
                    </a:cubicBezTo>
                    <a:cubicBezTo>
                      <a:pt x="29961" y="32870"/>
                      <a:pt x="29938" y="33192"/>
                      <a:pt x="29916" y="33526"/>
                    </a:cubicBezTo>
                    <a:cubicBezTo>
                      <a:pt x="29904" y="33705"/>
                      <a:pt x="29904" y="33883"/>
                      <a:pt x="29894" y="34061"/>
                    </a:cubicBezTo>
                    <a:cubicBezTo>
                      <a:pt x="29882" y="34206"/>
                      <a:pt x="29871" y="34350"/>
                      <a:pt x="29871" y="34506"/>
                    </a:cubicBezTo>
                    <a:cubicBezTo>
                      <a:pt x="29849" y="34729"/>
                      <a:pt x="29827" y="34952"/>
                      <a:pt x="29815" y="35174"/>
                    </a:cubicBezTo>
                    <a:cubicBezTo>
                      <a:pt x="29793" y="35408"/>
                      <a:pt x="29771" y="35631"/>
                      <a:pt x="29760" y="35864"/>
                    </a:cubicBezTo>
                    <a:cubicBezTo>
                      <a:pt x="29738" y="36099"/>
                      <a:pt x="29726" y="36332"/>
                      <a:pt x="29716" y="36566"/>
                    </a:cubicBezTo>
                    <a:cubicBezTo>
                      <a:pt x="29704" y="36789"/>
                      <a:pt x="29693" y="37000"/>
                      <a:pt x="29682" y="37223"/>
                    </a:cubicBezTo>
                    <a:cubicBezTo>
                      <a:pt x="29671" y="37390"/>
                      <a:pt x="29660" y="37546"/>
                      <a:pt x="29637" y="37713"/>
                    </a:cubicBezTo>
                    <a:cubicBezTo>
                      <a:pt x="29627" y="37880"/>
                      <a:pt x="29593" y="38058"/>
                      <a:pt x="29582" y="38225"/>
                    </a:cubicBezTo>
                    <a:cubicBezTo>
                      <a:pt x="29560" y="38403"/>
                      <a:pt x="29548" y="38570"/>
                      <a:pt x="29526" y="38748"/>
                    </a:cubicBezTo>
                    <a:cubicBezTo>
                      <a:pt x="29504" y="38904"/>
                      <a:pt x="29481" y="39071"/>
                      <a:pt x="29459" y="39227"/>
                    </a:cubicBezTo>
                    <a:cubicBezTo>
                      <a:pt x="29448" y="39327"/>
                      <a:pt x="29426" y="39427"/>
                      <a:pt x="29415" y="39528"/>
                    </a:cubicBezTo>
                    <a:lnTo>
                      <a:pt x="29415" y="39105"/>
                    </a:lnTo>
                    <a:cubicBezTo>
                      <a:pt x="29404" y="38815"/>
                      <a:pt x="29370" y="38526"/>
                      <a:pt x="29359" y="38236"/>
                    </a:cubicBezTo>
                    <a:cubicBezTo>
                      <a:pt x="29337" y="37925"/>
                      <a:pt x="29326" y="37613"/>
                      <a:pt x="29326" y="37290"/>
                    </a:cubicBezTo>
                    <a:cubicBezTo>
                      <a:pt x="29326" y="36889"/>
                      <a:pt x="29326" y="36488"/>
                      <a:pt x="29315" y="36076"/>
                    </a:cubicBezTo>
                    <a:cubicBezTo>
                      <a:pt x="29303" y="35676"/>
                      <a:pt x="29293" y="35275"/>
                      <a:pt x="29281" y="34862"/>
                    </a:cubicBezTo>
                    <a:cubicBezTo>
                      <a:pt x="29270" y="34451"/>
                      <a:pt x="29248" y="34039"/>
                      <a:pt x="29248" y="33627"/>
                    </a:cubicBezTo>
                    <a:cubicBezTo>
                      <a:pt x="29236" y="33437"/>
                      <a:pt x="29236" y="33237"/>
                      <a:pt x="29236" y="33048"/>
                    </a:cubicBezTo>
                    <a:lnTo>
                      <a:pt x="29236" y="32435"/>
                    </a:lnTo>
                    <a:lnTo>
                      <a:pt x="29203" y="31267"/>
                    </a:lnTo>
                    <a:cubicBezTo>
                      <a:pt x="29203" y="30854"/>
                      <a:pt x="29203" y="30443"/>
                      <a:pt x="29181" y="30031"/>
                    </a:cubicBezTo>
                    <a:cubicBezTo>
                      <a:pt x="29159" y="29630"/>
                      <a:pt x="29125" y="29229"/>
                      <a:pt x="29092" y="28828"/>
                    </a:cubicBezTo>
                    <a:cubicBezTo>
                      <a:pt x="29070" y="28427"/>
                      <a:pt x="29048" y="28016"/>
                      <a:pt x="29014" y="27615"/>
                    </a:cubicBezTo>
                    <a:cubicBezTo>
                      <a:pt x="28981" y="27225"/>
                      <a:pt x="28959" y="26824"/>
                      <a:pt x="28947" y="26435"/>
                    </a:cubicBezTo>
                    <a:cubicBezTo>
                      <a:pt x="28925" y="26012"/>
                      <a:pt x="28914" y="25577"/>
                      <a:pt x="28902" y="25154"/>
                    </a:cubicBezTo>
                    <a:cubicBezTo>
                      <a:pt x="28880" y="24743"/>
                      <a:pt x="28858" y="24330"/>
                      <a:pt x="28847" y="23919"/>
                    </a:cubicBezTo>
                    <a:cubicBezTo>
                      <a:pt x="28836" y="23496"/>
                      <a:pt x="28825" y="23061"/>
                      <a:pt x="28813" y="22638"/>
                    </a:cubicBezTo>
                    <a:cubicBezTo>
                      <a:pt x="28803" y="22227"/>
                      <a:pt x="28780" y="21814"/>
                      <a:pt x="28769" y="21403"/>
                    </a:cubicBezTo>
                    <a:cubicBezTo>
                      <a:pt x="28758" y="21002"/>
                      <a:pt x="28758" y="20590"/>
                      <a:pt x="28758" y="20189"/>
                    </a:cubicBezTo>
                    <a:cubicBezTo>
                      <a:pt x="28758" y="19799"/>
                      <a:pt x="28758" y="19409"/>
                      <a:pt x="28747" y="19020"/>
                    </a:cubicBezTo>
                    <a:lnTo>
                      <a:pt x="28747" y="17773"/>
                    </a:lnTo>
                    <a:cubicBezTo>
                      <a:pt x="28758" y="17695"/>
                      <a:pt x="28758" y="17617"/>
                      <a:pt x="28758" y="17539"/>
                    </a:cubicBezTo>
                    <a:lnTo>
                      <a:pt x="28758" y="17494"/>
                    </a:lnTo>
                    <a:lnTo>
                      <a:pt x="28758" y="17472"/>
                    </a:lnTo>
                    <a:cubicBezTo>
                      <a:pt x="28758" y="17316"/>
                      <a:pt x="28769" y="17172"/>
                      <a:pt x="28769" y="17016"/>
                    </a:cubicBezTo>
                    <a:cubicBezTo>
                      <a:pt x="28769" y="16704"/>
                      <a:pt x="28769" y="16381"/>
                      <a:pt x="28780" y="16059"/>
                    </a:cubicBezTo>
                    <a:cubicBezTo>
                      <a:pt x="28780" y="15735"/>
                      <a:pt x="28791" y="15401"/>
                      <a:pt x="28791" y="15079"/>
                    </a:cubicBezTo>
                    <a:lnTo>
                      <a:pt x="28791" y="14923"/>
                    </a:lnTo>
                    <a:lnTo>
                      <a:pt x="28825" y="13721"/>
                    </a:lnTo>
                    <a:cubicBezTo>
                      <a:pt x="28825" y="13320"/>
                      <a:pt x="28825" y="12907"/>
                      <a:pt x="28836" y="12507"/>
                    </a:cubicBezTo>
                    <a:lnTo>
                      <a:pt x="28836" y="12529"/>
                    </a:lnTo>
                    <a:cubicBezTo>
                      <a:pt x="28847" y="12128"/>
                      <a:pt x="28869" y="11717"/>
                      <a:pt x="28869" y="11316"/>
                    </a:cubicBezTo>
                    <a:cubicBezTo>
                      <a:pt x="28880" y="10903"/>
                      <a:pt x="28892" y="10492"/>
                      <a:pt x="28892" y="10069"/>
                    </a:cubicBezTo>
                    <a:lnTo>
                      <a:pt x="28892" y="10091"/>
                    </a:lnTo>
                    <a:cubicBezTo>
                      <a:pt x="28902" y="9824"/>
                      <a:pt x="28914" y="9557"/>
                      <a:pt x="28914" y="9290"/>
                    </a:cubicBezTo>
                    <a:cubicBezTo>
                      <a:pt x="28925" y="9045"/>
                      <a:pt x="28925" y="8788"/>
                      <a:pt x="28925" y="8543"/>
                    </a:cubicBezTo>
                    <a:cubicBezTo>
                      <a:pt x="28936" y="8087"/>
                      <a:pt x="28959" y="7620"/>
                      <a:pt x="28969" y="7163"/>
                    </a:cubicBezTo>
                    <a:cubicBezTo>
                      <a:pt x="28969" y="6929"/>
                      <a:pt x="28981" y="6695"/>
                      <a:pt x="28981" y="6462"/>
                    </a:cubicBezTo>
                    <a:cubicBezTo>
                      <a:pt x="28992" y="6239"/>
                      <a:pt x="28992" y="6016"/>
                      <a:pt x="28992" y="5804"/>
                    </a:cubicBezTo>
                    <a:cubicBezTo>
                      <a:pt x="29003" y="5415"/>
                      <a:pt x="29014" y="5037"/>
                      <a:pt x="29014" y="4647"/>
                    </a:cubicBezTo>
                    <a:cubicBezTo>
                      <a:pt x="29014" y="4290"/>
                      <a:pt x="29003" y="3934"/>
                      <a:pt x="29014" y="3578"/>
                    </a:cubicBezTo>
                    <a:cubicBezTo>
                      <a:pt x="29014" y="3177"/>
                      <a:pt x="29025" y="2788"/>
                      <a:pt x="29036" y="2398"/>
                    </a:cubicBezTo>
                    <a:lnTo>
                      <a:pt x="29036" y="1529"/>
                    </a:lnTo>
                    <a:close/>
                    <a:moveTo>
                      <a:pt x="28960" y="1"/>
                    </a:moveTo>
                    <a:cubicBezTo>
                      <a:pt x="28615" y="1"/>
                      <a:pt x="28459" y="539"/>
                      <a:pt x="28402" y="806"/>
                    </a:cubicBezTo>
                    <a:cubicBezTo>
                      <a:pt x="28157" y="2075"/>
                      <a:pt x="27500" y="3166"/>
                      <a:pt x="26843" y="4257"/>
                    </a:cubicBezTo>
                    <a:cubicBezTo>
                      <a:pt x="25407" y="6618"/>
                      <a:pt x="23336" y="8622"/>
                      <a:pt x="21254" y="10403"/>
                    </a:cubicBezTo>
                    <a:cubicBezTo>
                      <a:pt x="18994" y="12340"/>
                      <a:pt x="16544" y="14043"/>
                      <a:pt x="13817" y="15279"/>
                    </a:cubicBezTo>
                    <a:cubicBezTo>
                      <a:pt x="12414" y="15903"/>
                      <a:pt x="10955" y="16426"/>
                      <a:pt x="9475" y="16838"/>
                    </a:cubicBezTo>
                    <a:cubicBezTo>
                      <a:pt x="6569" y="17650"/>
                      <a:pt x="3552" y="18341"/>
                      <a:pt x="524" y="18463"/>
                    </a:cubicBezTo>
                    <a:cubicBezTo>
                      <a:pt x="413" y="18463"/>
                      <a:pt x="301" y="18474"/>
                      <a:pt x="178" y="18474"/>
                    </a:cubicBezTo>
                    <a:cubicBezTo>
                      <a:pt x="0" y="18486"/>
                      <a:pt x="45" y="18652"/>
                      <a:pt x="45" y="18786"/>
                    </a:cubicBezTo>
                    <a:cubicBezTo>
                      <a:pt x="34" y="20000"/>
                      <a:pt x="12" y="21213"/>
                      <a:pt x="12" y="22438"/>
                    </a:cubicBezTo>
                    <a:lnTo>
                      <a:pt x="12" y="24464"/>
                    </a:lnTo>
                    <a:cubicBezTo>
                      <a:pt x="12" y="24676"/>
                      <a:pt x="89" y="24787"/>
                      <a:pt x="279" y="24842"/>
                    </a:cubicBezTo>
                    <a:cubicBezTo>
                      <a:pt x="546" y="24921"/>
                      <a:pt x="813" y="24976"/>
                      <a:pt x="1081" y="25043"/>
                    </a:cubicBezTo>
                    <a:cubicBezTo>
                      <a:pt x="1415" y="25121"/>
                      <a:pt x="1737" y="25199"/>
                      <a:pt x="2071" y="25277"/>
                    </a:cubicBezTo>
                    <a:cubicBezTo>
                      <a:pt x="2372" y="25344"/>
                      <a:pt x="2672" y="25421"/>
                      <a:pt x="2973" y="25500"/>
                    </a:cubicBezTo>
                    <a:cubicBezTo>
                      <a:pt x="3263" y="25589"/>
                      <a:pt x="3563" y="25678"/>
                      <a:pt x="3864" y="25778"/>
                    </a:cubicBezTo>
                    <a:cubicBezTo>
                      <a:pt x="4153" y="25867"/>
                      <a:pt x="4443" y="25967"/>
                      <a:pt x="4732" y="26056"/>
                    </a:cubicBezTo>
                    <a:cubicBezTo>
                      <a:pt x="5055" y="26156"/>
                      <a:pt x="5367" y="26257"/>
                      <a:pt x="5678" y="26346"/>
                    </a:cubicBezTo>
                    <a:cubicBezTo>
                      <a:pt x="5979" y="26435"/>
                      <a:pt x="6269" y="26524"/>
                      <a:pt x="6569" y="26613"/>
                    </a:cubicBezTo>
                    <a:lnTo>
                      <a:pt x="7437" y="26880"/>
                    </a:lnTo>
                    <a:cubicBezTo>
                      <a:pt x="8039" y="27069"/>
                      <a:pt x="8640" y="27237"/>
                      <a:pt x="9230" y="27425"/>
                    </a:cubicBezTo>
                    <a:cubicBezTo>
                      <a:pt x="9508" y="27504"/>
                      <a:pt x="9798" y="27604"/>
                      <a:pt x="10076" y="27693"/>
                    </a:cubicBezTo>
                    <a:cubicBezTo>
                      <a:pt x="10388" y="27782"/>
                      <a:pt x="10688" y="27882"/>
                      <a:pt x="11000" y="27971"/>
                    </a:cubicBezTo>
                    <a:cubicBezTo>
                      <a:pt x="11289" y="28071"/>
                      <a:pt x="11591" y="28160"/>
                      <a:pt x="11880" y="28249"/>
                    </a:cubicBezTo>
                    <a:cubicBezTo>
                      <a:pt x="12180" y="28350"/>
                      <a:pt x="12481" y="28439"/>
                      <a:pt x="12781" y="28550"/>
                    </a:cubicBezTo>
                    <a:cubicBezTo>
                      <a:pt x="13561" y="28828"/>
                      <a:pt x="14329" y="29162"/>
                      <a:pt x="15086" y="29496"/>
                    </a:cubicBezTo>
                    <a:cubicBezTo>
                      <a:pt x="15376" y="29619"/>
                      <a:pt x="15654" y="29741"/>
                      <a:pt x="15933" y="29864"/>
                    </a:cubicBezTo>
                    <a:lnTo>
                      <a:pt x="16801" y="30231"/>
                    </a:lnTo>
                    <a:cubicBezTo>
                      <a:pt x="17090" y="30354"/>
                      <a:pt x="17391" y="30487"/>
                      <a:pt x="17680" y="30632"/>
                    </a:cubicBezTo>
                    <a:cubicBezTo>
                      <a:pt x="17969" y="30765"/>
                      <a:pt x="18259" y="30911"/>
                      <a:pt x="18538" y="31066"/>
                    </a:cubicBezTo>
                    <a:lnTo>
                      <a:pt x="18538" y="31055"/>
                    </a:lnTo>
                    <a:cubicBezTo>
                      <a:pt x="18805" y="31200"/>
                      <a:pt x="19061" y="31344"/>
                      <a:pt x="19328" y="31489"/>
                    </a:cubicBezTo>
                    <a:cubicBezTo>
                      <a:pt x="19595" y="31634"/>
                      <a:pt x="19862" y="31790"/>
                      <a:pt x="20129" y="31946"/>
                    </a:cubicBezTo>
                    <a:cubicBezTo>
                      <a:pt x="20653" y="32269"/>
                      <a:pt x="21154" y="32614"/>
                      <a:pt x="21666" y="32959"/>
                    </a:cubicBezTo>
                    <a:cubicBezTo>
                      <a:pt x="21666" y="32959"/>
                      <a:pt x="21677" y="32970"/>
                      <a:pt x="21688" y="32970"/>
                    </a:cubicBezTo>
                    <a:cubicBezTo>
                      <a:pt x="21945" y="33159"/>
                      <a:pt x="22200" y="33338"/>
                      <a:pt x="22457" y="33538"/>
                    </a:cubicBezTo>
                    <a:cubicBezTo>
                      <a:pt x="22712" y="33716"/>
                      <a:pt x="22957" y="33917"/>
                      <a:pt x="23191" y="34117"/>
                    </a:cubicBezTo>
                    <a:cubicBezTo>
                      <a:pt x="23436" y="34306"/>
                      <a:pt x="23670" y="34518"/>
                      <a:pt x="23915" y="34718"/>
                    </a:cubicBezTo>
                    <a:cubicBezTo>
                      <a:pt x="24149" y="34907"/>
                      <a:pt x="24372" y="35107"/>
                      <a:pt x="24594" y="35308"/>
                    </a:cubicBezTo>
                    <a:cubicBezTo>
                      <a:pt x="24772" y="35475"/>
                      <a:pt x="24961" y="35631"/>
                      <a:pt x="25117" y="35809"/>
                    </a:cubicBezTo>
                    <a:cubicBezTo>
                      <a:pt x="25285" y="35976"/>
                      <a:pt x="25429" y="36143"/>
                      <a:pt x="25574" y="36321"/>
                    </a:cubicBezTo>
                    <a:cubicBezTo>
                      <a:pt x="25585" y="36321"/>
                      <a:pt x="25585" y="36332"/>
                      <a:pt x="25585" y="36332"/>
                    </a:cubicBezTo>
                    <a:cubicBezTo>
                      <a:pt x="26275" y="37101"/>
                      <a:pt x="26910" y="37902"/>
                      <a:pt x="27511" y="38737"/>
                    </a:cubicBezTo>
                    <a:cubicBezTo>
                      <a:pt x="27801" y="39149"/>
                      <a:pt x="28090" y="39561"/>
                      <a:pt x="28368" y="39984"/>
                    </a:cubicBezTo>
                    <a:cubicBezTo>
                      <a:pt x="28602" y="40329"/>
                      <a:pt x="28769" y="40808"/>
                      <a:pt x="29081" y="41097"/>
                    </a:cubicBezTo>
                    <a:cubicBezTo>
                      <a:pt x="29202" y="41219"/>
                      <a:pt x="29316" y="41270"/>
                      <a:pt x="29416" y="41270"/>
                    </a:cubicBezTo>
                    <a:cubicBezTo>
                      <a:pt x="29434" y="41270"/>
                      <a:pt x="29453" y="41268"/>
                      <a:pt x="29471" y="41265"/>
                    </a:cubicBezTo>
                    <a:cubicBezTo>
                      <a:pt x="29827" y="41175"/>
                      <a:pt x="29961" y="40362"/>
                      <a:pt x="30005" y="40051"/>
                    </a:cubicBezTo>
                    <a:cubicBezTo>
                      <a:pt x="30406" y="37101"/>
                      <a:pt x="30595" y="34128"/>
                      <a:pt x="30862" y="31166"/>
                    </a:cubicBezTo>
                    <a:cubicBezTo>
                      <a:pt x="31141" y="27960"/>
                      <a:pt x="31207" y="24720"/>
                      <a:pt x="31207" y="21502"/>
                    </a:cubicBezTo>
                    <a:cubicBezTo>
                      <a:pt x="31207" y="18419"/>
                      <a:pt x="31085" y="15335"/>
                      <a:pt x="31085" y="12251"/>
                    </a:cubicBezTo>
                    <a:cubicBezTo>
                      <a:pt x="31007" y="9545"/>
                      <a:pt x="30817" y="6851"/>
                      <a:pt x="30384" y="4179"/>
                    </a:cubicBezTo>
                    <a:cubicBezTo>
                      <a:pt x="30238" y="3311"/>
                      <a:pt x="30083" y="2442"/>
                      <a:pt x="29882" y="1585"/>
                    </a:cubicBezTo>
                    <a:cubicBezTo>
                      <a:pt x="29771" y="1106"/>
                      <a:pt x="29637" y="282"/>
                      <a:pt x="29147" y="49"/>
                    </a:cubicBezTo>
                    <a:cubicBezTo>
                      <a:pt x="29079" y="16"/>
                      <a:pt x="29017" y="1"/>
                      <a:pt x="28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325;p62"/>
              <p:cNvSpPr/>
              <p:nvPr/>
            </p:nvSpPr>
            <p:spPr>
              <a:xfrm>
                <a:off x="3366700" y="1937275"/>
                <a:ext cx="89350" cy="101445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40578" extrusionOk="0">
                    <a:moveTo>
                      <a:pt x="1977" y="1"/>
                    </a:moveTo>
                    <a:cubicBezTo>
                      <a:pt x="1972" y="1"/>
                      <a:pt x="1966" y="1"/>
                      <a:pt x="1960" y="2"/>
                    </a:cubicBezTo>
                    <a:cubicBezTo>
                      <a:pt x="1904" y="2"/>
                      <a:pt x="1859" y="58"/>
                      <a:pt x="1859" y="114"/>
                    </a:cubicBezTo>
                    <a:lnTo>
                      <a:pt x="1859" y="214"/>
                    </a:lnTo>
                    <a:cubicBezTo>
                      <a:pt x="1848" y="270"/>
                      <a:pt x="1848" y="325"/>
                      <a:pt x="1837" y="381"/>
                    </a:cubicBezTo>
                    <a:lnTo>
                      <a:pt x="1837" y="369"/>
                    </a:lnTo>
                    <a:cubicBezTo>
                      <a:pt x="1826" y="515"/>
                      <a:pt x="1804" y="659"/>
                      <a:pt x="1804" y="804"/>
                    </a:cubicBezTo>
                    <a:lnTo>
                      <a:pt x="1770" y="1272"/>
                    </a:lnTo>
                    <a:lnTo>
                      <a:pt x="1770" y="1260"/>
                    </a:lnTo>
                    <a:cubicBezTo>
                      <a:pt x="1748" y="1416"/>
                      <a:pt x="1737" y="1583"/>
                      <a:pt x="1715" y="1739"/>
                    </a:cubicBezTo>
                    <a:cubicBezTo>
                      <a:pt x="1258" y="4879"/>
                      <a:pt x="768" y="8007"/>
                      <a:pt x="501" y="11169"/>
                    </a:cubicBezTo>
                    <a:cubicBezTo>
                      <a:pt x="379" y="12628"/>
                      <a:pt x="256" y="14086"/>
                      <a:pt x="167" y="15545"/>
                    </a:cubicBezTo>
                    <a:cubicBezTo>
                      <a:pt x="122" y="16391"/>
                      <a:pt x="89" y="17237"/>
                      <a:pt x="67" y="18083"/>
                    </a:cubicBezTo>
                    <a:cubicBezTo>
                      <a:pt x="0" y="21300"/>
                      <a:pt x="122" y="24507"/>
                      <a:pt x="357" y="27702"/>
                    </a:cubicBezTo>
                    <a:cubicBezTo>
                      <a:pt x="579" y="30875"/>
                      <a:pt x="913" y="34081"/>
                      <a:pt x="1537" y="37199"/>
                    </a:cubicBezTo>
                    <a:cubicBezTo>
                      <a:pt x="1636" y="37733"/>
                      <a:pt x="1748" y="38267"/>
                      <a:pt x="1848" y="38802"/>
                    </a:cubicBezTo>
                    <a:lnTo>
                      <a:pt x="1881" y="38969"/>
                    </a:lnTo>
                    <a:cubicBezTo>
                      <a:pt x="1948" y="39381"/>
                      <a:pt x="2027" y="39781"/>
                      <a:pt x="2138" y="40194"/>
                    </a:cubicBezTo>
                    <a:cubicBezTo>
                      <a:pt x="2160" y="40271"/>
                      <a:pt x="2182" y="40360"/>
                      <a:pt x="2205" y="40439"/>
                    </a:cubicBezTo>
                    <a:cubicBezTo>
                      <a:pt x="2219" y="40539"/>
                      <a:pt x="2250" y="40577"/>
                      <a:pt x="2286" y="40577"/>
                    </a:cubicBezTo>
                    <a:cubicBezTo>
                      <a:pt x="2361" y="40577"/>
                      <a:pt x="2460" y="40411"/>
                      <a:pt x="2483" y="40305"/>
                    </a:cubicBezTo>
                    <a:cubicBezTo>
                      <a:pt x="2906" y="38412"/>
                      <a:pt x="3095" y="36508"/>
                      <a:pt x="3195" y="34571"/>
                    </a:cubicBezTo>
                    <a:cubicBezTo>
                      <a:pt x="3363" y="31365"/>
                      <a:pt x="3541" y="28148"/>
                      <a:pt x="3541" y="24930"/>
                    </a:cubicBezTo>
                    <a:cubicBezTo>
                      <a:pt x="3541" y="24674"/>
                      <a:pt x="3551" y="24429"/>
                      <a:pt x="3551" y="24173"/>
                    </a:cubicBezTo>
                    <a:cubicBezTo>
                      <a:pt x="3574" y="22559"/>
                      <a:pt x="3462" y="20944"/>
                      <a:pt x="3396" y="19330"/>
                    </a:cubicBezTo>
                    <a:cubicBezTo>
                      <a:pt x="3340" y="17693"/>
                      <a:pt x="3273" y="16057"/>
                      <a:pt x="3240" y="14409"/>
                    </a:cubicBezTo>
                    <a:cubicBezTo>
                      <a:pt x="3173" y="11258"/>
                      <a:pt x="3017" y="8118"/>
                      <a:pt x="2695" y="4979"/>
                    </a:cubicBezTo>
                    <a:cubicBezTo>
                      <a:pt x="2672" y="4756"/>
                      <a:pt x="2661" y="4545"/>
                      <a:pt x="2638" y="4322"/>
                    </a:cubicBezTo>
                    <a:cubicBezTo>
                      <a:pt x="2616" y="4122"/>
                      <a:pt x="2605" y="3921"/>
                      <a:pt x="2583" y="3721"/>
                    </a:cubicBezTo>
                    <a:cubicBezTo>
                      <a:pt x="2549" y="3298"/>
                      <a:pt x="2505" y="2875"/>
                      <a:pt x="2450" y="2440"/>
                    </a:cubicBezTo>
                    <a:lnTo>
                      <a:pt x="2282" y="1205"/>
                    </a:lnTo>
                    <a:lnTo>
                      <a:pt x="2182" y="604"/>
                    </a:lnTo>
                    <a:cubicBezTo>
                      <a:pt x="2160" y="503"/>
                      <a:pt x="2149" y="403"/>
                      <a:pt x="2126" y="303"/>
                    </a:cubicBezTo>
                    <a:cubicBezTo>
                      <a:pt x="2104" y="236"/>
                      <a:pt x="2082" y="158"/>
                      <a:pt x="2071" y="92"/>
                    </a:cubicBezTo>
                    <a:cubicBezTo>
                      <a:pt x="2061" y="41"/>
                      <a:pt x="2024" y="1"/>
                      <a:pt x="1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26;p62"/>
              <p:cNvSpPr/>
              <p:nvPr/>
            </p:nvSpPr>
            <p:spPr>
              <a:xfrm>
                <a:off x="3346375" y="2016325"/>
                <a:ext cx="52625" cy="90110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36044" extrusionOk="0">
                    <a:moveTo>
                      <a:pt x="1463" y="0"/>
                    </a:moveTo>
                    <a:cubicBezTo>
                      <a:pt x="1416" y="0"/>
                      <a:pt x="1379" y="40"/>
                      <a:pt x="1370" y="80"/>
                    </a:cubicBezTo>
                    <a:cubicBezTo>
                      <a:pt x="1358" y="158"/>
                      <a:pt x="1358" y="225"/>
                      <a:pt x="1348" y="292"/>
                    </a:cubicBezTo>
                    <a:cubicBezTo>
                      <a:pt x="1336" y="381"/>
                      <a:pt x="1325" y="458"/>
                      <a:pt x="1314" y="537"/>
                    </a:cubicBezTo>
                    <a:lnTo>
                      <a:pt x="1314" y="525"/>
                    </a:lnTo>
                    <a:cubicBezTo>
                      <a:pt x="1314" y="604"/>
                      <a:pt x="1303" y="681"/>
                      <a:pt x="1292" y="759"/>
                    </a:cubicBezTo>
                    <a:lnTo>
                      <a:pt x="1292" y="748"/>
                    </a:lnTo>
                    <a:cubicBezTo>
                      <a:pt x="1269" y="960"/>
                      <a:pt x="1247" y="1160"/>
                      <a:pt x="1225" y="1371"/>
                    </a:cubicBezTo>
                    <a:lnTo>
                      <a:pt x="1225" y="1361"/>
                    </a:lnTo>
                    <a:cubicBezTo>
                      <a:pt x="1192" y="1650"/>
                      <a:pt x="1147" y="1928"/>
                      <a:pt x="1113" y="2207"/>
                    </a:cubicBezTo>
                    <a:cubicBezTo>
                      <a:pt x="1091" y="2351"/>
                      <a:pt x="1069" y="2485"/>
                      <a:pt x="1058" y="2618"/>
                    </a:cubicBezTo>
                    <a:cubicBezTo>
                      <a:pt x="1036" y="2752"/>
                      <a:pt x="1014" y="2875"/>
                      <a:pt x="1002" y="3008"/>
                    </a:cubicBezTo>
                    <a:cubicBezTo>
                      <a:pt x="980" y="3142"/>
                      <a:pt x="969" y="3276"/>
                      <a:pt x="947" y="3409"/>
                    </a:cubicBezTo>
                    <a:cubicBezTo>
                      <a:pt x="913" y="3543"/>
                      <a:pt x="891" y="3676"/>
                      <a:pt x="868" y="3810"/>
                    </a:cubicBezTo>
                    <a:cubicBezTo>
                      <a:pt x="802" y="4132"/>
                      <a:pt x="746" y="4444"/>
                      <a:pt x="690" y="4756"/>
                    </a:cubicBezTo>
                    <a:cubicBezTo>
                      <a:pt x="657" y="4956"/>
                      <a:pt x="635" y="5146"/>
                      <a:pt x="601" y="5335"/>
                    </a:cubicBezTo>
                    <a:cubicBezTo>
                      <a:pt x="579" y="5502"/>
                      <a:pt x="557" y="5669"/>
                      <a:pt x="546" y="5836"/>
                    </a:cubicBezTo>
                    <a:cubicBezTo>
                      <a:pt x="524" y="6014"/>
                      <a:pt x="502" y="6192"/>
                      <a:pt x="479" y="6381"/>
                    </a:cubicBezTo>
                    <a:cubicBezTo>
                      <a:pt x="468" y="6549"/>
                      <a:pt x="457" y="6727"/>
                      <a:pt x="435" y="6905"/>
                    </a:cubicBezTo>
                    <a:cubicBezTo>
                      <a:pt x="423" y="7083"/>
                      <a:pt x="412" y="7250"/>
                      <a:pt x="390" y="7428"/>
                    </a:cubicBezTo>
                    <a:cubicBezTo>
                      <a:pt x="368" y="7606"/>
                      <a:pt x="356" y="7784"/>
                      <a:pt x="346" y="7962"/>
                    </a:cubicBezTo>
                    <a:cubicBezTo>
                      <a:pt x="323" y="8252"/>
                      <a:pt x="301" y="8541"/>
                      <a:pt x="279" y="8842"/>
                    </a:cubicBezTo>
                    <a:cubicBezTo>
                      <a:pt x="279" y="8909"/>
                      <a:pt x="279" y="8976"/>
                      <a:pt x="267" y="9043"/>
                    </a:cubicBezTo>
                    <a:cubicBezTo>
                      <a:pt x="267" y="9221"/>
                      <a:pt x="257" y="9399"/>
                      <a:pt x="245" y="9588"/>
                    </a:cubicBezTo>
                    <a:cubicBezTo>
                      <a:pt x="245" y="9766"/>
                      <a:pt x="245" y="9956"/>
                      <a:pt x="234" y="10144"/>
                    </a:cubicBezTo>
                    <a:cubicBezTo>
                      <a:pt x="234" y="10501"/>
                      <a:pt x="223" y="10846"/>
                      <a:pt x="212" y="11202"/>
                    </a:cubicBezTo>
                    <a:cubicBezTo>
                      <a:pt x="200" y="11559"/>
                      <a:pt x="178" y="11903"/>
                      <a:pt x="178" y="12260"/>
                    </a:cubicBezTo>
                    <a:lnTo>
                      <a:pt x="178" y="13284"/>
                    </a:lnTo>
                    <a:cubicBezTo>
                      <a:pt x="178" y="13462"/>
                      <a:pt x="178" y="13630"/>
                      <a:pt x="168" y="13808"/>
                    </a:cubicBezTo>
                    <a:cubicBezTo>
                      <a:pt x="168" y="13974"/>
                      <a:pt x="156" y="14142"/>
                      <a:pt x="156" y="14308"/>
                    </a:cubicBezTo>
                    <a:cubicBezTo>
                      <a:pt x="145" y="14676"/>
                      <a:pt x="123" y="15032"/>
                      <a:pt x="111" y="15389"/>
                    </a:cubicBezTo>
                    <a:cubicBezTo>
                      <a:pt x="101" y="15589"/>
                      <a:pt x="89" y="15778"/>
                      <a:pt x="78" y="15978"/>
                    </a:cubicBezTo>
                    <a:cubicBezTo>
                      <a:pt x="67" y="16146"/>
                      <a:pt x="67" y="16324"/>
                      <a:pt x="56" y="16490"/>
                    </a:cubicBezTo>
                    <a:cubicBezTo>
                      <a:pt x="45" y="16824"/>
                      <a:pt x="45" y="17158"/>
                      <a:pt x="45" y="17492"/>
                    </a:cubicBezTo>
                    <a:cubicBezTo>
                      <a:pt x="45" y="17849"/>
                      <a:pt x="34" y="18194"/>
                      <a:pt x="22" y="18539"/>
                    </a:cubicBezTo>
                    <a:cubicBezTo>
                      <a:pt x="22" y="18895"/>
                      <a:pt x="12" y="19241"/>
                      <a:pt x="12" y="19597"/>
                    </a:cubicBezTo>
                    <a:cubicBezTo>
                      <a:pt x="0" y="19753"/>
                      <a:pt x="0" y="19919"/>
                      <a:pt x="0" y="20087"/>
                    </a:cubicBezTo>
                    <a:cubicBezTo>
                      <a:pt x="0" y="20287"/>
                      <a:pt x="12" y="20476"/>
                      <a:pt x="12" y="20666"/>
                    </a:cubicBezTo>
                    <a:lnTo>
                      <a:pt x="12" y="20721"/>
                    </a:lnTo>
                    <a:cubicBezTo>
                      <a:pt x="22" y="21033"/>
                      <a:pt x="22" y="21345"/>
                      <a:pt x="45" y="21646"/>
                    </a:cubicBezTo>
                    <a:cubicBezTo>
                      <a:pt x="45" y="21812"/>
                      <a:pt x="56" y="21968"/>
                      <a:pt x="67" y="22135"/>
                    </a:cubicBezTo>
                    <a:cubicBezTo>
                      <a:pt x="67" y="22280"/>
                      <a:pt x="78" y="22436"/>
                      <a:pt x="78" y="22591"/>
                    </a:cubicBezTo>
                    <a:lnTo>
                      <a:pt x="78" y="22581"/>
                    </a:lnTo>
                    <a:cubicBezTo>
                      <a:pt x="89" y="22982"/>
                      <a:pt x="101" y="23382"/>
                      <a:pt x="123" y="23783"/>
                    </a:cubicBezTo>
                    <a:cubicBezTo>
                      <a:pt x="134" y="23961"/>
                      <a:pt x="145" y="24139"/>
                      <a:pt x="168" y="24328"/>
                    </a:cubicBezTo>
                    <a:cubicBezTo>
                      <a:pt x="178" y="24506"/>
                      <a:pt x="200" y="24685"/>
                      <a:pt x="212" y="24863"/>
                    </a:cubicBezTo>
                    <a:cubicBezTo>
                      <a:pt x="245" y="25208"/>
                      <a:pt x="279" y="25553"/>
                      <a:pt x="312" y="25909"/>
                    </a:cubicBezTo>
                    <a:cubicBezTo>
                      <a:pt x="346" y="26255"/>
                      <a:pt x="368" y="26599"/>
                      <a:pt x="401" y="26945"/>
                    </a:cubicBezTo>
                    <a:cubicBezTo>
                      <a:pt x="445" y="27312"/>
                      <a:pt x="479" y="27680"/>
                      <a:pt x="524" y="28047"/>
                    </a:cubicBezTo>
                    <a:cubicBezTo>
                      <a:pt x="557" y="28392"/>
                      <a:pt x="591" y="28737"/>
                      <a:pt x="635" y="29083"/>
                    </a:cubicBezTo>
                    <a:lnTo>
                      <a:pt x="702" y="29583"/>
                    </a:lnTo>
                    <a:cubicBezTo>
                      <a:pt x="724" y="29773"/>
                      <a:pt x="746" y="29951"/>
                      <a:pt x="779" y="30129"/>
                    </a:cubicBezTo>
                    <a:cubicBezTo>
                      <a:pt x="824" y="30474"/>
                      <a:pt x="880" y="30819"/>
                      <a:pt x="925" y="31164"/>
                    </a:cubicBezTo>
                    <a:cubicBezTo>
                      <a:pt x="947" y="31332"/>
                      <a:pt x="980" y="31498"/>
                      <a:pt x="1002" y="31676"/>
                    </a:cubicBezTo>
                    <a:cubicBezTo>
                      <a:pt x="1036" y="31844"/>
                      <a:pt x="1058" y="32010"/>
                      <a:pt x="1091" y="32178"/>
                    </a:cubicBezTo>
                    <a:lnTo>
                      <a:pt x="1080" y="32166"/>
                    </a:lnTo>
                    <a:lnTo>
                      <a:pt x="1080" y="32166"/>
                    </a:lnTo>
                    <a:cubicBezTo>
                      <a:pt x="1091" y="32188"/>
                      <a:pt x="1091" y="32200"/>
                      <a:pt x="1091" y="32222"/>
                    </a:cubicBezTo>
                    <a:lnTo>
                      <a:pt x="1091" y="32211"/>
                    </a:lnTo>
                    <a:cubicBezTo>
                      <a:pt x="1091" y="32233"/>
                      <a:pt x="1103" y="32244"/>
                      <a:pt x="1103" y="32267"/>
                    </a:cubicBezTo>
                    <a:lnTo>
                      <a:pt x="1103" y="32255"/>
                    </a:lnTo>
                    <a:lnTo>
                      <a:pt x="1170" y="32723"/>
                    </a:lnTo>
                    <a:cubicBezTo>
                      <a:pt x="1192" y="32801"/>
                      <a:pt x="1202" y="32879"/>
                      <a:pt x="1214" y="32957"/>
                    </a:cubicBezTo>
                    <a:cubicBezTo>
                      <a:pt x="1225" y="33046"/>
                      <a:pt x="1247" y="33124"/>
                      <a:pt x="1259" y="33213"/>
                    </a:cubicBezTo>
                    <a:cubicBezTo>
                      <a:pt x="1292" y="33369"/>
                      <a:pt x="1336" y="33536"/>
                      <a:pt x="1370" y="33692"/>
                    </a:cubicBezTo>
                    <a:cubicBezTo>
                      <a:pt x="1414" y="33858"/>
                      <a:pt x="1459" y="34026"/>
                      <a:pt x="1492" y="34204"/>
                    </a:cubicBezTo>
                    <a:cubicBezTo>
                      <a:pt x="1570" y="34504"/>
                      <a:pt x="1648" y="34816"/>
                      <a:pt x="1748" y="35117"/>
                    </a:cubicBezTo>
                    <a:cubicBezTo>
                      <a:pt x="1781" y="35250"/>
                      <a:pt x="1826" y="35395"/>
                      <a:pt x="1870" y="35528"/>
                    </a:cubicBezTo>
                    <a:cubicBezTo>
                      <a:pt x="1915" y="35674"/>
                      <a:pt x="1971" y="35807"/>
                      <a:pt x="2004" y="35941"/>
                    </a:cubicBezTo>
                    <a:cubicBezTo>
                      <a:pt x="2016" y="35963"/>
                      <a:pt x="2026" y="35985"/>
                      <a:pt x="2026" y="36018"/>
                    </a:cubicBezTo>
                    <a:lnTo>
                      <a:pt x="2026" y="36008"/>
                    </a:lnTo>
                    <a:cubicBezTo>
                      <a:pt x="2026" y="36026"/>
                      <a:pt x="2041" y="36044"/>
                      <a:pt x="2058" y="36044"/>
                    </a:cubicBezTo>
                    <a:cubicBezTo>
                      <a:pt x="2062" y="36044"/>
                      <a:pt x="2067" y="36043"/>
                      <a:pt x="2071" y="36041"/>
                    </a:cubicBezTo>
                    <a:cubicBezTo>
                      <a:pt x="2082" y="36041"/>
                      <a:pt x="2105" y="36030"/>
                      <a:pt x="2105" y="36008"/>
                    </a:cubicBezTo>
                    <a:cubicBezTo>
                      <a:pt x="2105" y="35996"/>
                      <a:pt x="2093" y="35974"/>
                      <a:pt x="2093" y="35963"/>
                    </a:cubicBezTo>
                    <a:cubicBezTo>
                      <a:pt x="2093" y="35929"/>
                      <a:pt x="2082" y="35907"/>
                      <a:pt x="2071" y="35874"/>
                    </a:cubicBezTo>
                    <a:cubicBezTo>
                      <a:pt x="2049" y="35785"/>
                      <a:pt x="2016" y="35696"/>
                      <a:pt x="1982" y="35595"/>
                    </a:cubicBezTo>
                    <a:cubicBezTo>
                      <a:pt x="1960" y="35495"/>
                      <a:pt x="1927" y="35395"/>
                      <a:pt x="1893" y="35283"/>
                    </a:cubicBezTo>
                    <a:cubicBezTo>
                      <a:pt x="1870" y="35172"/>
                      <a:pt x="1838" y="35072"/>
                      <a:pt x="1804" y="34961"/>
                    </a:cubicBezTo>
                    <a:cubicBezTo>
                      <a:pt x="1737" y="34727"/>
                      <a:pt x="1682" y="34504"/>
                      <a:pt x="1637" y="34271"/>
                    </a:cubicBezTo>
                    <a:cubicBezTo>
                      <a:pt x="1581" y="34037"/>
                      <a:pt x="1526" y="33792"/>
                      <a:pt x="1470" y="33558"/>
                    </a:cubicBezTo>
                    <a:cubicBezTo>
                      <a:pt x="1447" y="33435"/>
                      <a:pt x="1414" y="33302"/>
                      <a:pt x="1392" y="33180"/>
                    </a:cubicBezTo>
                    <a:cubicBezTo>
                      <a:pt x="1370" y="33057"/>
                      <a:pt x="1348" y="32945"/>
                      <a:pt x="1336" y="32823"/>
                    </a:cubicBezTo>
                    <a:cubicBezTo>
                      <a:pt x="1292" y="32567"/>
                      <a:pt x="1259" y="32311"/>
                      <a:pt x="1214" y="32044"/>
                    </a:cubicBezTo>
                    <a:cubicBezTo>
                      <a:pt x="1170" y="31788"/>
                      <a:pt x="1136" y="31520"/>
                      <a:pt x="1091" y="31253"/>
                    </a:cubicBezTo>
                    <a:cubicBezTo>
                      <a:pt x="1069" y="31075"/>
                      <a:pt x="1047" y="30908"/>
                      <a:pt x="1024" y="30730"/>
                    </a:cubicBezTo>
                    <a:cubicBezTo>
                      <a:pt x="1002" y="30563"/>
                      <a:pt x="980" y="30396"/>
                      <a:pt x="947" y="30218"/>
                    </a:cubicBezTo>
                    <a:cubicBezTo>
                      <a:pt x="902" y="29873"/>
                      <a:pt x="858" y="29516"/>
                      <a:pt x="813" y="29172"/>
                    </a:cubicBezTo>
                    <a:cubicBezTo>
                      <a:pt x="769" y="28826"/>
                      <a:pt x="735" y="28481"/>
                      <a:pt x="702" y="28147"/>
                    </a:cubicBezTo>
                    <a:cubicBezTo>
                      <a:pt x="657" y="27769"/>
                      <a:pt x="613" y="27401"/>
                      <a:pt x="579" y="27034"/>
                    </a:cubicBezTo>
                    <a:cubicBezTo>
                      <a:pt x="512" y="26344"/>
                      <a:pt x="445" y="25642"/>
                      <a:pt x="390" y="24952"/>
                    </a:cubicBezTo>
                    <a:cubicBezTo>
                      <a:pt x="356" y="24595"/>
                      <a:pt x="312" y="24228"/>
                      <a:pt x="290" y="23861"/>
                    </a:cubicBezTo>
                    <a:cubicBezTo>
                      <a:pt x="267" y="23527"/>
                      <a:pt x="257" y="23193"/>
                      <a:pt x="245" y="22859"/>
                    </a:cubicBezTo>
                    <a:lnTo>
                      <a:pt x="245" y="22870"/>
                    </a:lnTo>
                    <a:cubicBezTo>
                      <a:pt x="245" y="22581"/>
                      <a:pt x="234" y="22280"/>
                      <a:pt x="223" y="21990"/>
                    </a:cubicBezTo>
                    <a:cubicBezTo>
                      <a:pt x="212" y="21834"/>
                      <a:pt x="200" y="21690"/>
                      <a:pt x="200" y="21534"/>
                    </a:cubicBezTo>
                    <a:cubicBezTo>
                      <a:pt x="190" y="21378"/>
                      <a:pt x="190" y="21211"/>
                      <a:pt x="190" y="21055"/>
                    </a:cubicBezTo>
                    <a:lnTo>
                      <a:pt x="190" y="21067"/>
                    </a:lnTo>
                    <a:cubicBezTo>
                      <a:pt x="178" y="20944"/>
                      <a:pt x="178" y="20810"/>
                      <a:pt x="178" y="20677"/>
                    </a:cubicBezTo>
                    <a:lnTo>
                      <a:pt x="178" y="20654"/>
                    </a:lnTo>
                    <a:cubicBezTo>
                      <a:pt x="178" y="20587"/>
                      <a:pt x="178" y="20521"/>
                      <a:pt x="168" y="20443"/>
                    </a:cubicBezTo>
                    <a:lnTo>
                      <a:pt x="168" y="19931"/>
                    </a:lnTo>
                    <a:cubicBezTo>
                      <a:pt x="168" y="19786"/>
                      <a:pt x="168" y="19642"/>
                      <a:pt x="178" y="19496"/>
                    </a:cubicBezTo>
                    <a:cubicBezTo>
                      <a:pt x="178" y="19185"/>
                      <a:pt x="190" y="18873"/>
                      <a:pt x="200" y="18561"/>
                    </a:cubicBezTo>
                    <a:cubicBezTo>
                      <a:pt x="200" y="18216"/>
                      <a:pt x="223" y="17882"/>
                      <a:pt x="223" y="17537"/>
                    </a:cubicBezTo>
                    <a:cubicBezTo>
                      <a:pt x="234" y="17203"/>
                      <a:pt x="234" y="16858"/>
                      <a:pt x="245" y="16524"/>
                    </a:cubicBezTo>
                    <a:cubicBezTo>
                      <a:pt x="245" y="16357"/>
                      <a:pt x="257" y="16190"/>
                      <a:pt x="267" y="16023"/>
                    </a:cubicBezTo>
                    <a:cubicBezTo>
                      <a:pt x="279" y="15822"/>
                      <a:pt x="301" y="15622"/>
                      <a:pt x="312" y="15433"/>
                    </a:cubicBezTo>
                    <a:cubicBezTo>
                      <a:pt x="334" y="15065"/>
                      <a:pt x="346" y="14698"/>
                      <a:pt x="356" y="14342"/>
                    </a:cubicBezTo>
                    <a:cubicBezTo>
                      <a:pt x="368" y="14164"/>
                      <a:pt x="368" y="13996"/>
                      <a:pt x="379" y="13830"/>
                    </a:cubicBezTo>
                    <a:cubicBezTo>
                      <a:pt x="379" y="13662"/>
                      <a:pt x="390" y="13496"/>
                      <a:pt x="390" y="13328"/>
                    </a:cubicBezTo>
                    <a:lnTo>
                      <a:pt x="390" y="12294"/>
                    </a:lnTo>
                    <a:cubicBezTo>
                      <a:pt x="390" y="11948"/>
                      <a:pt x="412" y="11592"/>
                      <a:pt x="423" y="11247"/>
                    </a:cubicBezTo>
                    <a:cubicBezTo>
                      <a:pt x="435" y="10891"/>
                      <a:pt x="445" y="10534"/>
                      <a:pt x="445" y="10178"/>
                    </a:cubicBezTo>
                    <a:cubicBezTo>
                      <a:pt x="445" y="9988"/>
                      <a:pt x="445" y="9810"/>
                      <a:pt x="457" y="9622"/>
                    </a:cubicBezTo>
                    <a:cubicBezTo>
                      <a:pt x="457" y="9432"/>
                      <a:pt x="468" y="9254"/>
                      <a:pt x="479" y="9065"/>
                    </a:cubicBezTo>
                    <a:cubicBezTo>
                      <a:pt x="479" y="8887"/>
                      <a:pt x="490" y="8697"/>
                      <a:pt x="502" y="8519"/>
                    </a:cubicBezTo>
                    <a:cubicBezTo>
                      <a:pt x="524" y="8352"/>
                      <a:pt x="534" y="8174"/>
                      <a:pt x="546" y="7996"/>
                    </a:cubicBezTo>
                    <a:cubicBezTo>
                      <a:pt x="557" y="7818"/>
                      <a:pt x="579" y="7628"/>
                      <a:pt x="591" y="7439"/>
                    </a:cubicBezTo>
                    <a:cubicBezTo>
                      <a:pt x="613" y="7272"/>
                      <a:pt x="635" y="7105"/>
                      <a:pt x="646" y="6938"/>
                    </a:cubicBezTo>
                    <a:cubicBezTo>
                      <a:pt x="657" y="6760"/>
                      <a:pt x="668" y="6582"/>
                      <a:pt x="690" y="6404"/>
                    </a:cubicBezTo>
                    <a:cubicBezTo>
                      <a:pt x="713" y="6215"/>
                      <a:pt x="724" y="6037"/>
                      <a:pt x="746" y="5858"/>
                    </a:cubicBezTo>
                    <a:lnTo>
                      <a:pt x="746" y="5869"/>
                    </a:lnTo>
                    <a:cubicBezTo>
                      <a:pt x="757" y="5725"/>
                      <a:pt x="779" y="5569"/>
                      <a:pt x="802" y="5424"/>
                    </a:cubicBezTo>
                    <a:cubicBezTo>
                      <a:pt x="824" y="5257"/>
                      <a:pt x="846" y="5090"/>
                      <a:pt x="868" y="4934"/>
                    </a:cubicBezTo>
                    <a:cubicBezTo>
                      <a:pt x="935" y="4567"/>
                      <a:pt x="991" y="4188"/>
                      <a:pt x="1069" y="3821"/>
                    </a:cubicBezTo>
                    <a:cubicBezTo>
                      <a:pt x="1103" y="3665"/>
                      <a:pt x="1136" y="3509"/>
                      <a:pt x="1158" y="3365"/>
                    </a:cubicBezTo>
                    <a:cubicBezTo>
                      <a:pt x="1180" y="3197"/>
                      <a:pt x="1202" y="3041"/>
                      <a:pt x="1225" y="2875"/>
                    </a:cubicBezTo>
                    <a:cubicBezTo>
                      <a:pt x="1247" y="2730"/>
                      <a:pt x="1259" y="2585"/>
                      <a:pt x="1281" y="2440"/>
                    </a:cubicBezTo>
                    <a:cubicBezTo>
                      <a:pt x="1303" y="2274"/>
                      <a:pt x="1325" y="2118"/>
                      <a:pt x="1358" y="1950"/>
                    </a:cubicBezTo>
                    <a:cubicBezTo>
                      <a:pt x="1381" y="1794"/>
                      <a:pt x="1403" y="1638"/>
                      <a:pt x="1414" y="1472"/>
                    </a:cubicBezTo>
                    <a:cubicBezTo>
                      <a:pt x="1437" y="1327"/>
                      <a:pt x="1447" y="1171"/>
                      <a:pt x="1470" y="1027"/>
                    </a:cubicBezTo>
                    <a:lnTo>
                      <a:pt x="1470" y="993"/>
                    </a:lnTo>
                    <a:cubicBezTo>
                      <a:pt x="1492" y="848"/>
                      <a:pt x="1504" y="703"/>
                      <a:pt x="1514" y="559"/>
                    </a:cubicBezTo>
                    <a:lnTo>
                      <a:pt x="1514" y="581"/>
                    </a:lnTo>
                    <a:lnTo>
                      <a:pt x="1548" y="314"/>
                    </a:lnTo>
                    <a:cubicBezTo>
                      <a:pt x="1559" y="247"/>
                      <a:pt x="1570" y="180"/>
                      <a:pt x="1570" y="102"/>
                    </a:cubicBezTo>
                    <a:cubicBezTo>
                      <a:pt x="1581" y="47"/>
                      <a:pt x="1526" y="2"/>
                      <a:pt x="1481" y="2"/>
                    </a:cubicBezTo>
                    <a:cubicBezTo>
                      <a:pt x="1475" y="1"/>
                      <a:pt x="1469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27;p62"/>
              <p:cNvSpPr/>
              <p:nvPr/>
            </p:nvSpPr>
            <p:spPr>
              <a:xfrm>
                <a:off x="3323825" y="2041100"/>
                <a:ext cx="44575" cy="8327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3311" extrusionOk="0">
                    <a:moveTo>
                      <a:pt x="1446" y="0"/>
                    </a:moveTo>
                    <a:cubicBezTo>
                      <a:pt x="1439" y="0"/>
                      <a:pt x="1432" y="1"/>
                      <a:pt x="1426" y="2"/>
                    </a:cubicBezTo>
                    <a:cubicBezTo>
                      <a:pt x="1359" y="13"/>
                      <a:pt x="1314" y="80"/>
                      <a:pt x="1325" y="147"/>
                    </a:cubicBezTo>
                    <a:lnTo>
                      <a:pt x="1325" y="158"/>
                    </a:lnTo>
                    <a:cubicBezTo>
                      <a:pt x="1325" y="191"/>
                      <a:pt x="1314" y="214"/>
                      <a:pt x="1314" y="236"/>
                    </a:cubicBezTo>
                    <a:lnTo>
                      <a:pt x="1314" y="224"/>
                    </a:lnTo>
                    <a:cubicBezTo>
                      <a:pt x="1292" y="436"/>
                      <a:pt x="1258" y="659"/>
                      <a:pt x="1225" y="882"/>
                    </a:cubicBezTo>
                    <a:cubicBezTo>
                      <a:pt x="1181" y="1093"/>
                      <a:pt x="1136" y="1315"/>
                      <a:pt x="1102" y="1527"/>
                    </a:cubicBezTo>
                    <a:cubicBezTo>
                      <a:pt x="1080" y="1649"/>
                      <a:pt x="1070" y="1772"/>
                      <a:pt x="1047" y="1894"/>
                    </a:cubicBezTo>
                    <a:cubicBezTo>
                      <a:pt x="1036" y="1995"/>
                      <a:pt x="1013" y="2106"/>
                      <a:pt x="1003" y="2206"/>
                    </a:cubicBezTo>
                    <a:cubicBezTo>
                      <a:pt x="958" y="2451"/>
                      <a:pt x="936" y="2696"/>
                      <a:pt x="902" y="2930"/>
                    </a:cubicBezTo>
                    <a:cubicBezTo>
                      <a:pt x="869" y="3253"/>
                      <a:pt x="825" y="3587"/>
                      <a:pt x="791" y="3910"/>
                    </a:cubicBezTo>
                    <a:cubicBezTo>
                      <a:pt x="780" y="4066"/>
                      <a:pt x="758" y="4210"/>
                      <a:pt x="746" y="4366"/>
                    </a:cubicBezTo>
                    <a:cubicBezTo>
                      <a:pt x="736" y="4522"/>
                      <a:pt x="724" y="4667"/>
                      <a:pt x="713" y="4823"/>
                    </a:cubicBezTo>
                    <a:cubicBezTo>
                      <a:pt x="679" y="5123"/>
                      <a:pt x="657" y="5424"/>
                      <a:pt x="635" y="5724"/>
                    </a:cubicBezTo>
                    <a:lnTo>
                      <a:pt x="602" y="6159"/>
                    </a:lnTo>
                    <a:lnTo>
                      <a:pt x="568" y="6593"/>
                    </a:lnTo>
                    <a:lnTo>
                      <a:pt x="535" y="7027"/>
                    </a:lnTo>
                    <a:cubicBezTo>
                      <a:pt x="524" y="7105"/>
                      <a:pt x="524" y="7194"/>
                      <a:pt x="513" y="7283"/>
                    </a:cubicBezTo>
                    <a:cubicBezTo>
                      <a:pt x="513" y="7361"/>
                      <a:pt x="501" y="7439"/>
                      <a:pt x="501" y="7506"/>
                    </a:cubicBezTo>
                    <a:cubicBezTo>
                      <a:pt x="491" y="7807"/>
                      <a:pt x="479" y="8096"/>
                      <a:pt x="457" y="8386"/>
                    </a:cubicBezTo>
                    <a:lnTo>
                      <a:pt x="424" y="8853"/>
                    </a:lnTo>
                    <a:cubicBezTo>
                      <a:pt x="424" y="9009"/>
                      <a:pt x="412" y="9165"/>
                      <a:pt x="402" y="9321"/>
                    </a:cubicBezTo>
                    <a:cubicBezTo>
                      <a:pt x="390" y="9621"/>
                      <a:pt x="368" y="9922"/>
                      <a:pt x="345" y="10234"/>
                    </a:cubicBezTo>
                    <a:cubicBezTo>
                      <a:pt x="335" y="10400"/>
                      <a:pt x="335" y="10568"/>
                      <a:pt x="323" y="10734"/>
                    </a:cubicBezTo>
                    <a:lnTo>
                      <a:pt x="290" y="11202"/>
                    </a:lnTo>
                    <a:cubicBezTo>
                      <a:pt x="279" y="11447"/>
                      <a:pt x="256" y="11692"/>
                      <a:pt x="246" y="11937"/>
                    </a:cubicBezTo>
                    <a:cubicBezTo>
                      <a:pt x="234" y="12003"/>
                      <a:pt x="234" y="12082"/>
                      <a:pt x="234" y="12159"/>
                    </a:cubicBezTo>
                    <a:cubicBezTo>
                      <a:pt x="223" y="12471"/>
                      <a:pt x="223" y="12772"/>
                      <a:pt x="212" y="13072"/>
                    </a:cubicBezTo>
                    <a:cubicBezTo>
                      <a:pt x="201" y="13240"/>
                      <a:pt x="190" y="13406"/>
                      <a:pt x="190" y="13574"/>
                    </a:cubicBezTo>
                    <a:lnTo>
                      <a:pt x="157" y="14108"/>
                    </a:lnTo>
                    <a:lnTo>
                      <a:pt x="123" y="14609"/>
                    </a:lnTo>
                    <a:cubicBezTo>
                      <a:pt x="123" y="14687"/>
                      <a:pt x="112" y="14776"/>
                      <a:pt x="112" y="14854"/>
                    </a:cubicBezTo>
                    <a:cubicBezTo>
                      <a:pt x="100" y="14943"/>
                      <a:pt x="100" y="15021"/>
                      <a:pt x="100" y="15110"/>
                    </a:cubicBezTo>
                    <a:cubicBezTo>
                      <a:pt x="78" y="15422"/>
                      <a:pt x="68" y="15744"/>
                      <a:pt x="56" y="16068"/>
                    </a:cubicBezTo>
                    <a:cubicBezTo>
                      <a:pt x="56" y="16223"/>
                      <a:pt x="45" y="16390"/>
                      <a:pt x="45" y="16557"/>
                    </a:cubicBezTo>
                    <a:cubicBezTo>
                      <a:pt x="34" y="16724"/>
                      <a:pt x="34" y="16891"/>
                      <a:pt x="34" y="17058"/>
                    </a:cubicBezTo>
                    <a:cubicBezTo>
                      <a:pt x="23" y="17370"/>
                      <a:pt x="23" y="17682"/>
                      <a:pt x="23" y="17993"/>
                    </a:cubicBezTo>
                    <a:cubicBezTo>
                      <a:pt x="23" y="18317"/>
                      <a:pt x="11" y="18651"/>
                      <a:pt x="11" y="18973"/>
                    </a:cubicBezTo>
                    <a:cubicBezTo>
                      <a:pt x="1" y="19307"/>
                      <a:pt x="1" y="19630"/>
                      <a:pt x="11" y="19964"/>
                    </a:cubicBezTo>
                    <a:cubicBezTo>
                      <a:pt x="11" y="20276"/>
                      <a:pt x="11" y="20588"/>
                      <a:pt x="23" y="20888"/>
                    </a:cubicBezTo>
                    <a:cubicBezTo>
                      <a:pt x="23" y="21044"/>
                      <a:pt x="34" y="21200"/>
                      <a:pt x="34" y="21356"/>
                    </a:cubicBezTo>
                    <a:cubicBezTo>
                      <a:pt x="45" y="21511"/>
                      <a:pt x="45" y="21667"/>
                      <a:pt x="56" y="21823"/>
                    </a:cubicBezTo>
                    <a:cubicBezTo>
                      <a:pt x="78" y="22146"/>
                      <a:pt x="112" y="22458"/>
                      <a:pt x="134" y="22781"/>
                    </a:cubicBezTo>
                    <a:cubicBezTo>
                      <a:pt x="167" y="23115"/>
                      <a:pt x="201" y="23438"/>
                      <a:pt x="223" y="23772"/>
                    </a:cubicBezTo>
                    <a:cubicBezTo>
                      <a:pt x="256" y="24072"/>
                      <a:pt x="279" y="24384"/>
                      <a:pt x="323" y="24696"/>
                    </a:cubicBezTo>
                    <a:cubicBezTo>
                      <a:pt x="335" y="24851"/>
                      <a:pt x="357" y="25019"/>
                      <a:pt x="368" y="25175"/>
                    </a:cubicBezTo>
                    <a:cubicBezTo>
                      <a:pt x="390" y="25341"/>
                      <a:pt x="402" y="25497"/>
                      <a:pt x="412" y="25665"/>
                    </a:cubicBezTo>
                    <a:cubicBezTo>
                      <a:pt x="479" y="26321"/>
                      <a:pt x="535" y="26989"/>
                      <a:pt x="613" y="27646"/>
                    </a:cubicBezTo>
                    <a:cubicBezTo>
                      <a:pt x="646" y="27980"/>
                      <a:pt x="691" y="28314"/>
                      <a:pt x="736" y="28648"/>
                    </a:cubicBezTo>
                    <a:cubicBezTo>
                      <a:pt x="791" y="28971"/>
                      <a:pt x="847" y="29305"/>
                      <a:pt x="891" y="29628"/>
                    </a:cubicBezTo>
                    <a:cubicBezTo>
                      <a:pt x="914" y="29784"/>
                      <a:pt x="936" y="29940"/>
                      <a:pt x="958" y="30106"/>
                    </a:cubicBezTo>
                    <a:cubicBezTo>
                      <a:pt x="980" y="30274"/>
                      <a:pt x="1013" y="30430"/>
                      <a:pt x="1047" y="30596"/>
                    </a:cubicBezTo>
                    <a:cubicBezTo>
                      <a:pt x="1114" y="30908"/>
                      <a:pt x="1181" y="31209"/>
                      <a:pt x="1258" y="31509"/>
                    </a:cubicBezTo>
                    <a:cubicBezTo>
                      <a:pt x="1292" y="31665"/>
                      <a:pt x="1325" y="31810"/>
                      <a:pt x="1359" y="31966"/>
                    </a:cubicBezTo>
                    <a:cubicBezTo>
                      <a:pt x="1404" y="32144"/>
                      <a:pt x="1448" y="32322"/>
                      <a:pt x="1503" y="32500"/>
                    </a:cubicBezTo>
                    <a:cubicBezTo>
                      <a:pt x="1548" y="32656"/>
                      <a:pt x="1592" y="32823"/>
                      <a:pt x="1637" y="32979"/>
                    </a:cubicBezTo>
                    <a:lnTo>
                      <a:pt x="1704" y="33213"/>
                    </a:lnTo>
                    <a:cubicBezTo>
                      <a:pt x="1715" y="33235"/>
                      <a:pt x="1715" y="33268"/>
                      <a:pt x="1726" y="33290"/>
                    </a:cubicBezTo>
                    <a:cubicBezTo>
                      <a:pt x="1738" y="33290"/>
                      <a:pt x="1738" y="33302"/>
                      <a:pt x="1738" y="33302"/>
                    </a:cubicBezTo>
                    <a:cubicBezTo>
                      <a:pt x="1743" y="33307"/>
                      <a:pt x="1751" y="33310"/>
                      <a:pt x="1758" y="33310"/>
                    </a:cubicBezTo>
                    <a:cubicBezTo>
                      <a:pt x="1765" y="33310"/>
                      <a:pt x="1770" y="33307"/>
                      <a:pt x="1770" y="33302"/>
                    </a:cubicBezTo>
                    <a:cubicBezTo>
                      <a:pt x="1782" y="33280"/>
                      <a:pt x="1782" y="33257"/>
                      <a:pt x="1782" y="33246"/>
                    </a:cubicBezTo>
                    <a:cubicBezTo>
                      <a:pt x="1782" y="33191"/>
                      <a:pt x="1760" y="33135"/>
                      <a:pt x="1748" y="33079"/>
                    </a:cubicBezTo>
                    <a:lnTo>
                      <a:pt x="1648" y="32679"/>
                    </a:lnTo>
                    <a:cubicBezTo>
                      <a:pt x="1615" y="32523"/>
                      <a:pt x="1570" y="32367"/>
                      <a:pt x="1537" y="32222"/>
                    </a:cubicBezTo>
                    <a:cubicBezTo>
                      <a:pt x="1503" y="32066"/>
                      <a:pt x="1481" y="31921"/>
                      <a:pt x="1448" y="31766"/>
                    </a:cubicBezTo>
                    <a:cubicBezTo>
                      <a:pt x="1392" y="31509"/>
                      <a:pt x="1337" y="31253"/>
                      <a:pt x="1292" y="31009"/>
                    </a:cubicBezTo>
                    <a:cubicBezTo>
                      <a:pt x="1236" y="30730"/>
                      <a:pt x="1181" y="30463"/>
                      <a:pt x="1136" y="30185"/>
                    </a:cubicBezTo>
                    <a:cubicBezTo>
                      <a:pt x="1092" y="29895"/>
                      <a:pt x="1058" y="29594"/>
                      <a:pt x="1013" y="29305"/>
                    </a:cubicBezTo>
                    <a:cubicBezTo>
                      <a:pt x="980" y="29015"/>
                      <a:pt x="936" y="28715"/>
                      <a:pt x="891" y="28426"/>
                    </a:cubicBezTo>
                    <a:cubicBezTo>
                      <a:pt x="847" y="28102"/>
                      <a:pt x="813" y="27768"/>
                      <a:pt x="780" y="27446"/>
                    </a:cubicBezTo>
                    <a:cubicBezTo>
                      <a:pt x="746" y="27112"/>
                      <a:pt x="713" y="26789"/>
                      <a:pt x="679" y="26455"/>
                    </a:cubicBezTo>
                    <a:cubicBezTo>
                      <a:pt x="646" y="26121"/>
                      <a:pt x="624" y="25787"/>
                      <a:pt x="590" y="25453"/>
                    </a:cubicBezTo>
                    <a:cubicBezTo>
                      <a:pt x="568" y="25297"/>
                      <a:pt x="557" y="25130"/>
                      <a:pt x="546" y="24974"/>
                    </a:cubicBezTo>
                    <a:cubicBezTo>
                      <a:pt x="524" y="24818"/>
                      <a:pt x="501" y="24651"/>
                      <a:pt x="491" y="24495"/>
                    </a:cubicBezTo>
                    <a:cubicBezTo>
                      <a:pt x="424" y="23849"/>
                      <a:pt x="368" y="23215"/>
                      <a:pt x="312" y="22569"/>
                    </a:cubicBezTo>
                    <a:cubicBezTo>
                      <a:pt x="301" y="22414"/>
                      <a:pt x="279" y="22258"/>
                      <a:pt x="268" y="22102"/>
                    </a:cubicBezTo>
                    <a:lnTo>
                      <a:pt x="234" y="21634"/>
                    </a:lnTo>
                    <a:cubicBezTo>
                      <a:pt x="223" y="21311"/>
                      <a:pt x="212" y="20999"/>
                      <a:pt x="201" y="20688"/>
                    </a:cubicBezTo>
                    <a:cubicBezTo>
                      <a:pt x="201" y="20454"/>
                      <a:pt x="201" y="20220"/>
                      <a:pt x="190" y="19987"/>
                    </a:cubicBezTo>
                    <a:lnTo>
                      <a:pt x="190" y="19252"/>
                    </a:lnTo>
                    <a:cubicBezTo>
                      <a:pt x="190" y="18918"/>
                      <a:pt x="201" y="18594"/>
                      <a:pt x="201" y="18272"/>
                    </a:cubicBezTo>
                    <a:cubicBezTo>
                      <a:pt x="212" y="17960"/>
                      <a:pt x="201" y="17649"/>
                      <a:pt x="201" y="17337"/>
                    </a:cubicBezTo>
                    <a:lnTo>
                      <a:pt x="234" y="16335"/>
                    </a:lnTo>
                    <a:cubicBezTo>
                      <a:pt x="234" y="16179"/>
                      <a:pt x="234" y="16012"/>
                      <a:pt x="246" y="15856"/>
                    </a:cubicBezTo>
                    <a:cubicBezTo>
                      <a:pt x="246" y="15700"/>
                      <a:pt x="256" y="15544"/>
                      <a:pt x="268" y="15377"/>
                    </a:cubicBezTo>
                    <a:cubicBezTo>
                      <a:pt x="268" y="15210"/>
                      <a:pt x="279" y="15043"/>
                      <a:pt x="290" y="14876"/>
                    </a:cubicBezTo>
                    <a:cubicBezTo>
                      <a:pt x="301" y="14720"/>
                      <a:pt x="312" y="14553"/>
                      <a:pt x="312" y="14386"/>
                    </a:cubicBezTo>
                    <a:lnTo>
                      <a:pt x="345" y="13918"/>
                    </a:lnTo>
                    <a:cubicBezTo>
                      <a:pt x="357" y="13730"/>
                      <a:pt x="368" y="13551"/>
                      <a:pt x="379" y="13362"/>
                    </a:cubicBezTo>
                    <a:cubicBezTo>
                      <a:pt x="390" y="13050"/>
                      <a:pt x="390" y="12738"/>
                      <a:pt x="402" y="12427"/>
                    </a:cubicBezTo>
                    <a:cubicBezTo>
                      <a:pt x="412" y="12271"/>
                      <a:pt x="412" y="12115"/>
                      <a:pt x="424" y="11959"/>
                    </a:cubicBezTo>
                    <a:lnTo>
                      <a:pt x="457" y="11491"/>
                    </a:lnTo>
                    <a:cubicBezTo>
                      <a:pt x="491" y="11157"/>
                      <a:pt x="513" y="10835"/>
                      <a:pt x="535" y="10501"/>
                    </a:cubicBezTo>
                    <a:cubicBezTo>
                      <a:pt x="546" y="10200"/>
                      <a:pt x="568" y="9888"/>
                      <a:pt x="590" y="9588"/>
                    </a:cubicBezTo>
                    <a:cubicBezTo>
                      <a:pt x="602" y="9443"/>
                      <a:pt x="613" y="9287"/>
                      <a:pt x="613" y="9143"/>
                    </a:cubicBezTo>
                    <a:cubicBezTo>
                      <a:pt x="624" y="8975"/>
                      <a:pt x="635" y="8819"/>
                      <a:pt x="646" y="8653"/>
                    </a:cubicBezTo>
                    <a:cubicBezTo>
                      <a:pt x="669" y="8352"/>
                      <a:pt x="691" y="8052"/>
                      <a:pt x="702" y="7751"/>
                    </a:cubicBezTo>
                    <a:cubicBezTo>
                      <a:pt x="713" y="7606"/>
                      <a:pt x="713" y="7450"/>
                      <a:pt x="724" y="7305"/>
                    </a:cubicBezTo>
                    <a:cubicBezTo>
                      <a:pt x="736" y="7149"/>
                      <a:pt x="746" y="6993"/>
                      <a:pt x="758" y="6849"/>
                    </a:cubicBezTo>
                    <a:cubicBezTo>
                      <a:pt x="791" y="6560"/>
                      <a:pt x="813" y="6270"/>
                      <a:pt x="835" y="5981"/>
                    </a:cubicBezTo>
                    <a:cubicBezTo>
                      <a:pt x="869" y="5691"/>
                      <a:pt x="891" y="5402"/>
                      <a:pt x="914" y="5101"/>
                    </a:cubicBezTo>
                    <a:cubicBezTo>
                      <a:pt x="924" y="4945"/>
                      <a:pt x="936" y="4789"/>
                      <a:pt x="958" y="4623"/>
                    </a:cubicBezTo>
                    <a:cubicBezTo>
                      <a:pt x="969" y="4489"/>
                      <a:pt x="980" y="4344"/>
                      <a:pt x="991" y="4199"/>
                    </a:cubicBezTo>
                    <a:cubicBezTo>
                      <a:pt x="1013" y="4066"/>
                      <a:pt x="1025" y="3921"/>
                      <a:pt x="1047" y="3787"/>
                    </a:cubicBezTo>
                    <a:lnTo>
                      <a:pt x="1047" y="3743"/>
                    </a:lnTo>
                    <a:cubicBezTo>
                      <a:pt x="1070" y="3576"/>
                      <a:pt x="1092" y="3398"/>
                      <a:pt x="1114" y="3220"/>
                    </a:cubicBezTo>
                    <a:cubicBezTo>
                      <a:pt x="1125" y="3075"/>
                      <a:pt x="1147" y="2919"/>
                      <a:pt x="1169" y="2774"/>
                    </a:cubicBezTo>
                    <a:cubicBezTo>
                      <a:pt x="1192" y="2607"/>
                      <a:pt x="1203" y="2451"/>
                      <a:pt x="1236" y="2285"/>
                    </a:cubicBezTo>
                    <a:cubicBezTo>
                      <a:pt x="1258" y="2151"/>
                      <a:pt x="1281" y="2006"/>
                      <a:pt x="1303" y="1861"/>
                    </a:cubicBezTo>
                    <a:cubicBezTo>
                      <a:pt x="1325" y="1706"/>
                      <a:pt x="1359" y="1550"/>
                      <a:pt x="1381" y="1394"/>
                    </a:cubicBezTo>
                    <a:cubicBezTo>
                      <a:pt x="1414" y="1249"/>
                      <a:pt x="1436" y="1115"/>
                      <a:pt x="1470" y="971"/>
                    </a:cubicBezTo>
                    <a:cubicBezTo>
                      <a:pt x="1493" y="837"/>
                      <a:pt x="1515" y="692"/>
                      <a:pt x="1537" y="558"/>
                    </a:cubicBezTo>
                    <a:cubicBezTo>
                      <a:pt x="1559" y="481"/>
                      <a:pt x="1570" y="403"/>
                      <a:pt x="1582" y="325"/>
                    </a:cubicBezTo>
                    <a:cubicBezTo>
                      <a:pt x="1582" y="291"/>
                      <a:pt x="1582" y="258"/>
                      <a:pt x="1592" y="224"/>
                    </a:cubicBezTo>
                    <a:lnTo>
                      <a:pt x="1592" y="169"/>
                    </a:lnTo>
                    <a:cubicBezTo>
                      <a:pt x="1592" y="147"/>
                      <a:pt x="1582" y="125"/>
                      <a:pt x="1582" y="102"/>
                    </a:cubicBezTo>
                    <a:cubicBezTo>
                      <a:pt x="1562" y="42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328;p62"/>
              <p:cNvSpPr/>
              <p:nvPr/>
            </p:nvSpPr>
            <p:spPr>
              <a:xfrm>
                <a:off x="3296275" y="2083175"/>
                <a:ext cx="37300" cy="7465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9863" extrusionOk="0">
                    <a:moveTo>
                      <a:pt x="1370" y="0"/>
                    </a:moveTo>
                    <a:cubicBezTo>
                      <a:pt x="1314" y="0"/>
                      <a:pt x="1259" y="45"/>
                      <a:pt x="1236" y="89"/>
                    </a:cubicBezTo>
                    <a:cubicBezTo>
                      <a:pt x="1236" y="134"/>
                      <a:pt x="1225" y="167"/>
                      <a:pt x="1225" y="201"/>
                    </a:cubicBezTo>
                    <a:cubicBezTo>
                      <a:pt x="1214" y="256"/>
                      <a:pt x="1214" y="300"/>
                      <a:pt x="1202" y="345"/>
                    </a:cubicBezTo>
                    <a:cubicBezTo>
                      <a:pt x="1202" y="446"/>
                      <a:pt x="1192" y="535"/>
                      <a:pt x="1180" y="634"/>
                    </a:cubicBezTo>
                    <a:lnTo>
                      <a:pt x="1113" y="1336"/>
                    </a:lnTo>
                    <a:cubicBezTo>
                      <a:pt x="1080" y="1782"/>
                      <a:pt x="1047" y="2238"/>
                      <a:pt x="1014" y="2683"/>
                    </a:cubicBezTo>
                    <a:cubicBezTo>
                      <a:pt x="980" y="2995"/>
                      <a:pt x="958" y="3296"/>
                      <a:pt x="935" y="3608"/>
                    </a:cubicBezTo>
                    <a:lnTo>
                      <a:pt x="902" y="4075"/>
                    </a:lnTo>
                    <a:lnTo>
                      <a:pt x="868" y="4543"/>
                    </a:lnTo>
                    <a:lnTo>
                      <a:pt x="802" y="5478"/>
                    </a:lnTo>
                    <a:cubicBezTo>
                      <a:pt x="779" y="5756"/>
                      <a:pt x="746" y="6035"/>
                      <a:pt x="724" y="6312"/>
                    </a:cubicBezTo>
                    <a:cubicBezTo>
                      <a:pt x="690" y="6614"/>
                      <a:pt x="668" y="6903"/>
                      <a:pt x="635" y="7192"/>
                    </a:cubicBezTo>
                    <a:cubicBezTo>
                      <a:pt x="624" y="7337"/>
                      <a:pt x="613" y="7470"/>
                      <a:pt x="591" y="7616"/>
                    </a:cubicBezTo>
                    <a:lnTo>
                      <a:pt x="557" y="8049"/>
                    </a:lnTo>
                    <a:cubicBezTo>
                      <a:pt x="512" y="8628"/>
                      <a:pt x="468" y="9207"/>
                      <a:pt x="423" y="9775"/>
                    </a:cubicBezTo>
                    <a:cubicBezTo>
                      <a:pt x="390" y="10377"/>
                      <a:pt x="334" y="10966"/>
                      <a:pt x="301" y="11567"/>
                    </a:cubicBezTo>
                    <a:cubicBezTo>
                      <a:pt x="290" y="11857"/>
                      <a:pt x="267" y="12146"/>
                      <a:pt x="257" y="12436"/>
                    </a:cubicBezTo>
                    <a:cubicBezTo>
                      <a:pt x="245" y="12569"/>
                      <a:pt x="234" y="12715"/>
                      <a:pt x="223" y="12859"/>
                    </a:cubicBezTo>
                    <a:cubicBezTo>
                      <a:pt x="212" y="12937"/>
                      <a:pt x="212" y="13026"/>
                      <a:pt x="200" y="13115"/>
                    </a:cubicBezTo>
                    <a:cubicBezTo>
                      <a:pt x="200" y="13182"/>
                      <a:pt x="200" y="13260"/>
                      <a:pt x="190" y="13326"/>
                    </a:cubicBezTo>
                    <a:cubicBezTo>
                      <a:pt x="190" y="13472"/>
                      <a:pt x="178" y="13616"/>
                      <a:pt x="178" y="13761"/>
                    </a:cubicBezTo>
                    <a:cubicBezTo>
                      <a:pt x="168" y="13917"/>
                      <a:pt x="156" y="14073"/>
                      <a:pt x="156" y="14229"/>
                    </a:cubicBezTo>
                    <a:lnTo>
                      <a:pt x="123" y="15130"/>
                    </a:lnTo>
                    <a:cubicBezTo>
                      <a:pt x="111" y="15453"/>
                      <a:pt x="89" y="15787"/>
                      <a:pt x="67" y="16110"/>
                    </a:cubicBezTo>
                    <a:cubicBezTo>
                      <a:pt x="56" y="16399"/>
                      <a:pt x="34" y="16678"/>
                      <a:pt x="22" y="16956"/>
                    </a:cubicBezTo>
                    <a:cubicBezTo>
                      <a:pt x="12" y="17257"/>
                      <a:pt x="12" y="17557"/>
                      <a:pt x="12" y="17847"/>
                    </a:cubicBezTo>
                    <a:lnTo>
                      <a:pt x="12" y="18314"/>
                    </a:lnTo>
                    <a:cubicBezTo>
                      <a:pt x="0" y="18459"/>
                      <a:pt x="0" y="18604"/>
                      <a:pt x="0" y="18760"/>
                    </a:cubicBezTo>
                    <a:cubicBezTo>
                      <a:pt x="0" y="19071"/>
                      <a:pt x="12" y="19383"/>
                      <a:pt x="12" y="19706"/>
                    </a:cubicBezTo>
                    <a:cubicBezTo>
                      <a:pt x="12" y="20007"/>
                      <a:pt x="22" y="20296"/>
                      <a:pt x="34" y="20597"/>
                    </a:cubicBezTo>
                    <a:lnTo>
                      <a:pt x="34" y="20608"/>
                    </a:lnTo>
                    <a:cubicBezTo>
                      <a:pt x="34" y="20741"/>
                      <a:pt x="34" y="20875"/>
                      <a:pt x="45" y="21009"/>
                    </a:cubicBezTo>
                    <a:cubicBezTo>
                      <a:pt x="45" y="21154"/>
                      <a:pt x="56" y="21298"/>
                      <a:pt x="67" y="21443"/>
                    </a:cubicBezTo>
                    <a:cubicBezTo>
                      <a:pt x="78" y="21733"/>
                      <a:pt x="111" y="22022"/>
                      <a:pt x="134" y="22312"/>
                    </a:cubicBezTo>
                    <a:cubicBezTo>
                      <a:pt x="156" y="22612"/>
                      <a:pt x="190" y="22913"/>
                      <a:pt x="223" y="23213"/>
                    </a:cubicBezTo>
                    <a:lnTo>
                      <a:pt x="323" y="24115"/>
                    </a:lnTo>
                    <a:cubicBezTo>
                      <a:pt x="356" y="24405"/>
                      <a:pt x="390" y="24694"/>
                      <a:pt x="423" y="24994"/>
                    </a:cubicBezTo>
                    <a:cubicBezTo>
                      <a:pt x="468" y="25295"/>
                      <a:pt x="502" y="25585"/>
                      <a:pt x="557" y="25885"/>
                    </a:cubicBezTo>
                    <a:cubicBezTo>
                      <a:pt x="579" y="26030"/>
                      <a:pt x="601" y="26174"/>
                      <a:pt x="635" y="26320"/>
                    </a:cubicBezTo>
                    <a:cubicBezTo>
                      <a:pt x="657" y="26453"/>
                      <a:pt x="680" y="26597"/>
                      <a:pt x="702" y="26731"/>
                    </a:cubicBezTo>
                    <a:cubicBezTo>
                      <a:pt x="724" y="26887"/>
                      <a:pt x="757" y="27043"/>
                      <a:pt x="779" y="27199"/>
                    </a:cubicBezTo>
                    <a:cubicBezTo>
                      <a:pt x="813" y="27344"/>
                      <a:pt x="836" y="27500"/>
                      <a:pt x="868" y="27644"/>
                    </a:cubicBezTo>
                    <a:cubicBezTo>
                      <a:pt x="925" y="27956"/>
                      <a:pt x="991" y="28257"/>
                      <a:pt x="1047" y="28568"/>
                    </a:cubicBezTo>
                    <a:cubicBezTo>
                      <a:pt x="1103" y="28858"/>
                      <a:pt x="1170" y="29158"/>
                      <a:pt x="1214" y="29459"/>
                    </a:cubicBezTo>
                    <a:lnTo>
                      <a:pt x="1214" y="29448"/>
                    </a:lnTo>
                    <a:cubicBezTo>
                      <a:pt x="1236" y="29559"/>
                      <a:pt x="1247" y="29670"/>
                      <a:pt x="1247" y="29782"/>
                    </a:cubicBezTo>
                    <a:lnTo>
                      <a:pt x="1247" y="29815"/>
                    </a:lnTo>
                    <a:cubicBezTo>
                      <a:pt x="1247" y="29815"/>
                      <a:pt x="1247" y="29826"/>
                      <a:pt x="1236" y="29826"/>
                    </a:cubicBezTo>
                    <a:cubicBezTo>
                      <a:pt x="1236" y="29848"/>
                      <a:pt x="1247" y="29860"/>
                      <a:pt x="1259" y="29860"/>
                    </a:cubicBezTo>
                    <a:cubicBezTo>
                      <a:pt x="1263" y="29862"/>
                      <a:pt x="1267" y="29863"/>
                      <a:pt x="1270" y="29863"/>
                    </a:cubicBezTo>
                    <a:cubicBezTo>
                      <a:pt x="1288" y="29863"/>
                      <a:pt x="1303" y="29844"/>
                      <a:pt x="1303" y="29826"/>
                    </a:cubicBezTo>
                    <a:cubicBezTo>
                      <a:pt x="1314" y="29782"/>
                      <a:pt x="1314" y="29726"/>
                      <a:pt x="1314" y="29670"/>
                    </a:cubicBezTo>
                    <a:cubicBezTo>
                      <a:pt x="1314" y="29626"/>
                      <a:pt x="1314" y="29570"/>
                      <a:pt x="1303" y="29514"/>
                    </a:cubicBezTo>
                    <a:cubicBezTo>
                      <a:pt x="1281" y="29281"/>
                      <a:pt x="1236" y="29047"/>
                      <a:pt x="1202" y="28802"/>
                    </a:cubicBezTo>
                    <a:cubicBezTo>
                      <a:pt x="1170" y="28579"/>
                      <a:pt x="1125" y="28346"/>
                      <a:pt x="1091" y="28123"/>
                    </a:cubicBezTo>
                    <a:cubicBezTo>
                      <a:pt x="1047" y="27878"/>
                      <a:pt x="1014" y="27644"/>
                      <a:pt x="969" y="27399"/>
                    </a:cubicBezTo>
                    <a:lnTo>
                      <a:pt x="969" y="27411"/>
                    </a:lnTo>
                    <a:cubicBezTo>
                      <a:pt x="947" y="27210"/>
                      <a:pt x="913" y="27021"/>
                      <a:pt x="891" y="26820"/>
                    </a:cubicBezTo>
                    <a:cubicBezTo>
                      <a:pt x="858" y="26642"/>
                      <a:pt x="836" y="26464"/>
                      <a:pt x="802" y="26275"/>
                    </a:cubicBezTo>
                    <a:lnTo>
                      <a:pt x="802" y="26297"/>
                    </a:lnTo>
                    <a:cubicBezTo>
                      <a:pt x="769" y="26075"/>
                      <a:pt x="735" y="25863"/>
                      <a:pt x="702" y="25640"/>
                    </a:cubicBezTo>
                    <a:lnTo>
                      <a:pt x="635" y="25039"/>
                    </a:lnTo>
                    <a:cubicBezTo>
                      <a:pt x="579" y="24638"/>
                      <a:pt x="546" y="24226"/>
                      <a:pt x="502" y="23826"/>
                    </a:cubicBezTo>
                    <a:cubicBezTo>
                      <a:pt x="423" y="23224"/>
                      <a:pt x="379" y="22623"/>
                      <a:pt x="323" y="22022"/>
                    </a:cubicBezTo>
                    <a:cubicBezTo>
                      <a:pt x="301" y="21866"/>
                      <a:pt x="290" y="21721"/>
                      <a:pt x="279" y="21565"/>
                    </a:cubicBezTo>
                    <a:cubicBezTo>
                      <a:pt x="267" y="21409"/>
                      <a:pt x="267" y="21265"/>
                      <a:pt x="257" y="21120"/>
                    </a:cubicBezTo>
                    <a:cubicBezTo>
                      <a:pt x="245" y="20976"/>
                      <a:pt x="245" y="20830"/>
                      <a:pt x="234" y="20686"/>
                    </a:cubicBezTo>
                    <a:cubicBezTo>
                      <a:pt x="234" y="20541"/>
                      <a:pt x="234" y="20397"/>
                      <a:pt x="223" y="20263"/>
                    </a:cubicBezTo>
                    <a:cubicBezTo>
                      <a:pt x="223" y="20007"/>
                      <a:pt x="223" y="19762"/>
                      <a:pt x="212" y="19506"/>
                    </a:cubicBezTo>
                    <a:cubicBezTo>
                      <a:pt x="212" y="19249"/>
                      <a:pt x="200" y="19005"/>
                      <a:pt x="212" y="18749"/>
                    </a:cubicBezTo>
                    <a:lnTo>
                      <a:pt x="212" y="17814"/>
                    </a:lnTo>
                    <a:cubicBezTo>
                      <a:pt x="212" y="17524"/>
                      <a:pt x="223" y="17235"/>
                      <a:pt x="234" y="16945"/>
                    </a:cubicBezTo>
                    <a:cubicBezTo>
                      <a:pt x="245" y="16644"/>
                      <a:pt x="257" y="16355"/>
                      <a:pt x="279" y="16055"/>
                    </a:cubicBezTo>
                    <a:cubicBezTo>
                      <a:pt x="301" y="15743"/>
                      <a:pt x="312" y="15420"/>
                      <a:pt x="323" y="15108"/>
                    </a:cubicBezTo>
                    <a:cubicBezTo>
                      <a:pt x="334" y="14808"/>
                      <a:pt x="346" y="14518"/>
                      <a:pt x="356" y="14217"/>
                    </a:cubicBezTo>
                    <a:cubicBezTo>
                      <a:pt x="368" y="14061"/>
                      <a:pt x="379" y="13895"/>
                      <a:pt x="390" y="13739"/>
                    </a:cubicBezTo>
                    <a:cubicBezTo>
                      <a:pt x="390" y="13594"/>
                      <a:pt x="401" y="13449"/>
                      <a:pt x="401" y="13294"/>
                    </a:cubicBezTo>
                    <a:cubicBezTo>
                      <a:pt x="412" y="13004"/>
                      <a:pt x="445" y="12715"/>
                      <a:pt x="468" y="12414"/>
                    </a:cubicBezTo>
                    <a:cubicBezTo>
                      <a:pt x="479" y="12124"/>
                      <a:pt x="502" y="11824"/>
                      <a:pt x="512" y="11534"/>
                    </a:cubicBezTo>
                    <a:cubicBezTo>
                      <a:pt x="546" y="10944"/>
                      <a:pt x="601" y="10354"/>
                      <a:pt x="635" y="9764"/>
                    </a:cubicBezTo>
                    <a:lnTo>
                      <a:pt x="769" y="8027"/>
                    </a:lnTo>
                    <a:cubicBezTo>
                      <a:pt x="791" y="7738"/>
                      <a:pt x="824" y="7448"/>
                      <a:pt x="846" y="7170"/>
                    </a:cubicBezTo>
                    <a:cubicBezTo>
                      <a:pt x="880" y="6881"/>
                      <a:pt x="902" y="6591"/>
                      <a:pt x="935" y="6302"/>
                    </a:cubicBezTo>
                    <a:cubicBezTo>
                      <a:pt x="969" y="6012"/>
                      <a:pt x="991" y="5734"/>
                      <a:pt x="1014" y="5456"/>
                    </a:cubicBezTo>
                    <a:cubicBezTo>
                      <a:pt x="1047" y="5144"/>
                      <a:pt x="1069" y="4832"/>
                      <a:pt x="1091" y="4531"/>
                    </a:cubicBezTo>
                    <a:cubicBezTo>
                      <a:pt x="1103" y="4365"/>
                      <a:pt x="1113" y="4209"/>
                      <a:pt x="1136" y="4041"/>
                    </a:cubicBezTo>
                    <a:lnTo>
                      <a:pt x="1170" y="3574"/>
                    </a:lnTo>
                    <a:cubicBezTo>
                      <a:pt x="1180" y="3418"/>
                      <a:pt x="1192" y="3262"/>
                      <a:pt x="1202" y="3095"/>
                    </a:cubicBezTo>
                    <a:cubicBezTo>
                      <a:pt x="1214" y="2950"/>
                      <a:pt x="1225" y="2806"/>
                      <a:pt x="1247" y="2661"/>
                    </a:cubicBezTo>
                    <a:cubicBezTo>
                      <a:pt x="1269" y="2383"/>
                      <a:pt x="1292" y="2116"/>
                      <a:pt x="1314" y="1837"/>
                    </a:cubicBezTo>
                    <a:cubicBezTo>
                      <a:pt x="1325" y="1693"/>
                      <a:pt x="1336" y="1537"/>
                      <a:pt x="1358" y="1392"/>
                    </a:cubicBezTo>
                    <a:cubicBezTo>
                      <a:pt x="1370" y="1247"/>
                      <a:pt x="1381" y="1114"/>
                      <a:pt x="1392" y="980"/>
                    </a:cubicBezTo>
                    <a:cubicBezTo>
                      <a:pt x="1414" y="813"/>
                      <a:pt x="1425" y="646"/>
                      <a:pt x="1447" y="479"/>
                    </a:cubicBezTo>
                    <a:cubicBezTo>
                      <a:pt x="1459" y="412"/>
                      <a:pt x="1470" y="345"/>
                      <a:pt x="1481" y="290"/>
                    </a:cubicBezTo>
                    <a:lnTo>
                      <a:pt x="1481" y="211"/>
                    </a:lnTo>
                    <a:cubicBezTo>
                      <a:pt x="1492" y="178"/>
                      <a:pt x="1492" y="156"/>
                      <a:pt x="1492" y="122"/>
                    </a:cubicBezTo>
                    <a:cubicBezTo>
                      <a:pt x="1481" y="56"/>
                      <a:pt x="1437" y="11"/>
                      <a:pt x="1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329;p62"/>
              <p:cNvSpPr/>
              <p:nvPr/>
            </p:nvSpPr>
            <p:spPr>
              <a:xfrm>
                <a:off x="902875" y="2437475"/>
                <a:ext cx="4930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183" extrusionOk="0">
                    <a:moveTo>
                      <a:pt x="958" y="290"/>
                    </a:moveTo>
                    <a:cubicBezTo>
                      <a:pt x="947" y="312"/>
                      <a:pt x="947" y="346"/>
                      <a:pt x="947" y="368"/>
                    </a:cubicBezTo>
                    <a:cubicBezTo>
                      <a:pt x="936" y="424"/>
                      <a:pt x="936" y="480"/>
                      <a:pt x="936" y="535"/>
                    </a:cubicBezTo>
                    <a:lnTo>
                      <a:pt x="936" y="569"/>
                    </a:lnTo>
                    <a:lnTo>
                      <a:pt x="936" y="713"/>
                    </a:lnTo>
                    <a:lnTo>
                      <a:pt x="936" y="881"/>
                    </a:lnTo>
                    <a:cubicBezTo>
                      <a:pt x="947" y="970"/>
                      <a:pt x="947" y="1047"/>
                      <a:pt x="958" y="1136"/>
                    </a:cubicBezTo>
                    <a:cubicBezTo>
                      <a:pt x="958" y="1215"/>
                      <a:pt x="969" y="1304"/>
                      <a:pt x="969" y="1381"/>
                    </a:cubicBezTo>
                    <a:cubicBezTo>
                      <a:pt x="969" y="1470"/>
                      <a:pt x="969" y="1549"/>
                      <a:pt x="981" y="1626"/>
                    </a:cubicBezTo>
                    <a:cubicBezTo>
                      <a:pt x="981" y="1704"/>
                      <a:pt x="991" y="1782"/>
                      <a:pt x="981" y="1860"/>
                    </a:cubicBezTo>
                    <a:lnTo>
                      <a:pt x="758" y="1860"/>
                    </a:lnTo>
                    <a:lnTo>
                      <a:pt x="758" y="1804"/>
                    </a:lnTo>
                    <a:cubicBezTo>
                      <a:pt x="769" y="1782"/>
                      <a:pt x="769" y="1749"/>
                      <a:pt x="758" y="1715"/>
                    </a:cubicBezTo>
                    <a:cubicBezTo>
                      <a:pt x="758" y="1648"/>
                      <a:pt x="758" y="1571"/>
                      <a:pt x="746" y="1493"/>
                    </a:cubicBezTo>
                    <a:cubicBezTo>
                      <a:pt x="746" y="1426"/>
                      <a:pt x="736" y="1348"/>
                      <a:pt x="736" y="1270"/>
                    </a:cubicBezTo>
                    <a:cubicBezTo>
                      <a:pt x="736" y="1192"/>
                      <a:pt x="724" y="1126"/>
                      <a:pt x="724" y="1047"/>
                    </a:cubicBezTo>
                    <a:cubicBezTo>
                      <a:pt x="714" y="970"/>
                      <a:pt x="714" y="891"/>
                      <a:pt x="714" y="825"/>
                    </a:cubicBezTo>
                    <a:cubicBezTo>
                      <a:pt x="714" y="747"/>
                      <a:pt x="702" y="669"/>
                      <a:pt x="702" y="591"/>
                    </a:cubicBezTo>
                    <a:cubicBezTo>
                      <a:pt x="691" y="513"/>
                      <a:pt x="691" y="435"/>
                      <a:pt x="680" y="346"/>
                    </a:cubicBezTo>
                    <a:lnTo>
                      <a:pt x="680" y="290"/>
                    </a:lnTo>
                    <a:close/>
                    <a:moveTo>
                      <a:pt x="1604" y="1"/>
                    </a:moveTo>
                    <a:cubicBezTo>
                      <a:pt x="1471" y="1"/>
                      <a:pt x="1348" y="1"/>
                      <a:pt x="1226" y="12"/>
                    </a:cubicBezTo>
                    <a:lnTo>
                      <a:pt x="969" y="12"/>
                    </a:lnTo>
                    <a:cubicBezTo>
                      <a:pt x="880" y="12"/>
                      <a:pt x="791" y="23"/>
                      <a:pt x="702" y="23"/>
                    </a:cubicBezTo>
                    <a:cubicBezTo>
                      <a:pt x="535" y="34"/>
                      <a:pt x="380" y="45"/>
                      <a:pt x="212" y="57"/>
                    </a:cubicBezTo>
                    <a:lnTo>
                      <a:pt x="1" y="57"/>
                    </a:lnTo>
                    <a:cubicBezTo>
                      <a:pt x="12" y="79"/>
                      <a:pt x="12" y="90"/>
                      <a:pt x="12" y="112"/>
                    </a:cubicBezTo>
                    <a:cubicBezTo>
                      <a:pt x="23" y="179"/>
                      <a:pt x="34" y="246"/>
                      <a:pt x="34" y="312"/>
                    </a:cubicBezTo>
                    <a:cubicBezTo>
                      <a:pt x="168" y="312"/>
                      <a:pt x="301" y="312"/>
                      <a:pt x="424" y="302"/>
                    </a:cubicBezTo>
                    <a:lnTo>
                      <a:pt x="502" y="302"/>
                    </a:lnTo>
                    <a:cubicBezTo>
                      <a:pt x="491" y="368"/>
                      <a:pt x="491" y="435"/>
                      <a:pt x="491" y="502"/>
                    </a:cubicBezTo>
                    <a:lnTo>
                      <a:pt x="491" y="747"/>
                    </a:lnTo>
                    <a:lnTo>
                      <a:pt x="491" y="869"/>
                    </a:lnTo>
                    <a:cubicBezTo>
                      <a:pt x="491" y="947"/>
                      <a:pt x="491" y="1025"/>
                      <a:pt x="502" y="1103"/>
                    </a:cubicBezTo>
                    <a:cubicBezTo>
                      <a:pt x="502" y="1181"/>
                      <a:pt x="513" y="1259"/>
                      <a:pt x="513" y="1326"/>
                    </a:cubicBezTo>
                    <a:cubicBezTo>
                      <a:pt x="513" y="1403"/>
                      <a:pt x="524" y="1482"/>
                      <a:pt x="524" y="1559"/>
                    </a:cubicBezTo>
                    <a:cubicBezTo>
                      <a:pt x="535" y="1626"/>
                      <a:pt x="535" y="1704"/>
                      <a:pt x="535" y="1771"/>
                    </a:cubicBezTo>
                    <a:lnTo>
                      <a:pt x="535" y="1782"/>
                    </a:lnTo>
                    <a:cubicBezTo>
                      <a:pt x="535" y="1816"/>
                      <a:pt x="524" y="1838"/>
                      <a:pt x="524" y="1871"/>
                    </a:cubicBezTo>
                    <a:cubicBezTo>
                      <a:pt x="402" y="1871"/>
                      <a:pt x="279" y="1883"/>
                      <a:pt x="157" y="1893"/>
                    </a:cubicBezTo>
                    <a:lnTo>
                      <a:pt x="78" y="1893"/>
                    </a:lnTo>
                    <a:lnTo>
                      <a:pt x="78" y="1960"/>
                    </a:lnTo>
                    <a:cubicBezTo>
                      <a:pt x="78" y="2027"/>
                      <a:pt x="90" y="2094"/>
                      <a:pt x="90" y="2161"/>
                    </a:cubicBezTo>
                    <a:lnTo>
                      <a:pt x="90" y="2183"/>
                    </a:lnTo>
                    <a:lnTo>
                      <a:pt x="246" y="2183"/>
                    </a:lnTo>
                    <a:cubicBezTo>
                      <a:pt x="368" y="2183"/>
                      <a:pt x="491" y="2172"/>
                      <a:pt x="613" y="2161"/>
                    </a:cubicBezTo>
                    <a:cubicBezTo>
                      <a:pt x="624" y="2172"/>
                      <a:pt x="647" y="2183"/>
                      <a:pt x="669" y="2183"/>
                    </a:cubicBezTo>
                    <a:cubicBezTo>
                      <a:pt x="691" y="2183"/>
                      <a:pt x="702" y="2172"/>
                      <a:pt x="724" y="2161"/>
                    </a:cubicBezTo>
                    <a:cubicBezTo>
                      <a:pt x="858" y="2161"/>
                      <a:pt x="1003" y="2150"/>
                      <a:pt x="1137" y="2150"/>
                    </a:cubicBezTo>
                    <a:cubicBezTo>
                      <a:pt x="1303" y="2150"/>
                      <a:pt x="1459" y="2150"/>
                      <a:pt x="1626" y="2138"/>
                    </a:cubicBezTo>
                    <a:lnTo>
                      <a:pt x="1626" y="2150"/>
                    </a:lnTo>
                    <a:cubicBezTo>
                      <a:pt x="1671" y="2138"/>
                      <a:pt x="1726" y="2138"/>
                      <a:pt x="1771" y="2138"/>
                    </a:cubicBezTo>
                    <a:lnTo>
                      <a:pt x="1805" y="2138"/>
                    </a:lnTo>
                    <a:cubicBezTo>
                      <a:pt x="1827" y="2138"/>
                      <a:pt x="1849" y="2138"/>
                      <a:pt x="1882" y="2128"/>
                    </a:cubicBezTo>
                    <a:cubicBezTo>
                      <a:pt x="1938" y="2105"/>
                      <a:pt x="1971" y="2038"/>
                      <a:pt x="1971" y="1972"/>
                    </a:cubicBezTo>
                    <a:cubicBezTo>
                      <a:pt x="1960" y="1938"/>
                      <a:pt x="1949" y="1916"/>
                      <a:pt x="1927" y="1893"/>
                    </a:cubicBezTo>
                    <a:cubicBezTo>
                      <a:pt x="1904" y="1860"/>
                      <a:pt x="1871" y="1849"/>
                      <a:pt x="1838" y="1849"/>
                    </a:cubicBezTo>
                    <a:cubicBezTo>
                      <a:pt x="1830" y="1845"/>
                      <a:pt x="1823" y="1844"/>
                      <a:pt x="1815" y="1844"/>
                    </a:cubicBezTo>
                    <a:cubicBezTo>
                      <a:pt x="1800" y="1844"/>
                      <a:pt x="1786" y="1849"/>
                      <a:pt x="1771" y="1849"/>
                    </a:cubicBezTo>
                    <a:lnTo>
                      <a:pt x="1248" y="1849"/>
                    </a:lnTo>
                    <a:cubicBezTo>
                      <a:pt x="1248" y="1804"/>
                      <a:pt x="1236" y="1760"/>
                      <a:pt x="1236" y="1715"/>
                    </a:cubicBezTo>
                    <a:lnTo>
                      <a:pt x="1236" y="1671"/>
                    </a:lnTo>
                    <a:cubicBezTo>
                      <a:pt x="1226" y="1549"/>
                      <a:pt x="1214" y="1426"/>
                      <a:pt x="1203" y="1292"/>
                    </a:cubicBezTo>
                    <a:cubicBezTo>
                      <a:pt x="1192" y="1192"/>
                      <a:pt x="1181" y="1092"/>
                      <a:pt x="1170" y="980"/>
                    </a:cubicBezTo>
                    <a:cubicBezTo>
                      <a:pt x="1159" y="903"/>
                      <a:pt x="1159" y="836"/>
                      <a:pt x="1147" y="758"/>
                    </a:cubicBezTo>
                    <a:lnTo>
                      <a:pt x="1147" y="747"/>
                    </a:lnTo>
                    <a:cubicBezTo>
                      <a:pt x="1137" y="680"/>
                      <a:pt x="1137" y="613"/>
                      <a:pt x="1125" y="547"/>
                    </a:cubicBezTo>
                    <a:cubicBezTo>
                      <a:pt x="1125" y="491"/>
                      <a:pt x="1114" y="435"/>
                      <a:pt x="1114" y="379"/>
                    </a:cubicBezTo>
                    <a:lnTo>
                      <a:pt x="1114" y="290"/>
                    </a:lnTo>
                    <a:lnTo>
                      <a:pt x="1214" y="290"/>
                    </a:lnTo>
                    <a:cubicBezTo>
                      <a:pt x="1253" y="285"/>
                      <a:pt x="1290" y="282"/>
                      <a:pt x="1326" y="282"/>
                    </a:cubicBezTo>
                    <a:cubicBezTo>
                      <a:pt x="1362" y="282"/>
                      <a:pt x="1398" y="285"/>
                      <a:pt x="1437" y="290"/>
                    </a:cubicBezTo>
                    <a:cubicBezTo>
                      <a:pt x="1515" y="290"/>
                      <a:pt x="1604" y="279"/>
                      <a:pt x="1693" y="279"/>
                    </a:cubicBezTo>
                    <a:lnTo>
                      <a:pt x="1738" y="279"/>
                    </a:lnTo>
                    <a:cubicBezTo>
                      <a:pt x="1793" y="268"/>
                      <a:pt x="1838" y="223"/>
                      <a:pt x="1849" y="168"/>
                    </a:cubicBezTo>
                    <a:cubicBezTo>
                      <a:pt x="1860" y="101"/>
                      <a:pt x="1815" y="34"/>
                      <a:pt x="1748" y="12"/>
                    </a:cubicBezTo>
                    <a:lnTo>
                      <a:pt x="1716" y="12"/>
                    </a:lnTo>
                    <a:cubicBezTo>
                      <a:pt x="1671" y="1"/>
                      <a:pt x="1637" y="1"/>
                      <a:pt x="1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330;p62"/>
              <p:cNvSpPr/>
              <p:nvPr/>
            </p:nvSpPr>
            <p:spPr>
              <a:xfrm>
                <a:off x="2695075" y="2422750"/>
                <a:ext cx="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331;p62"/>
              <p:cNvSpPr/>
              <p:nvPr/>
            </p:nvSpPr>
            <p:spPr>
              <a:xfrm>
                <a:off x="2699525" y="2508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332;p62"/>
              <p:cNvSpPr/>
              <p:nvPr/>
            </p:nvSpPr>
            <p:spPr>
              <a:xfrm>
                <a:off x="747300" y="2260350"/>
                <a:ext cx="16700" cy="4324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7297" extrusionOk="0">
                    <a:moveTo>
                      <a:pt x="53" y="0"/>
                    </a:moveTo>
                    <a:cubicBezTo>
                      <a:pt x="47" y="0"/>
                      <a:pt x="40" y="2"/>
                      <a:pt x="34" y="5"/>
                    </a:cubicBezTo>
                    <a:cubicBezTo>
                      <a:pt x="34" y="16"/>
                      <a:pt x="22" y="16"/>
                      <a:pt x="22" y="27"/>
                    </a:cubicBezTo>
                    <a:cubicBezTo>
                      <a:pt x="12" y="39"/>
                      <a:pt x="12" y="49"/>
                      <a:pt x="12" y="61"/>
                    </a:cubicBezTo>
                    <a:lnTo>
                      <a:pt x="12" y="94"/>
                    </a:lnTo>
                    <a:cubicBezTo>
                      <a:pt x="12" y="105"/>
                      <a:pt x="0" y="116"/>
                      <a:pt x="0" y="128"/>
                    </a:cubicBezTo>
                    <a:lnTo>
                      <a:pt x="0" y="138"/>
                    </a:lnTo>
                    <a:cubicBezTo>
                      <a:pt x="0" y="150"/>
                      <a:pt x="12" y="150"/>
                      <a:pt x="22" y="150"/>
                    </a:cubicBezTo>
                    <a:cubicBezTo>
                      <a:pt x="22" y="217"/>
                      <a:pt x="34" y="284"/>
                      <a:pt x="45" y="350"/>
                    </a:cubicBezTo>
                    <a:lnTo>
                      <a:pt x="78" y="1051"/>
                    </a:lnTo>
                    <a:cubicBezTo>
                      <a:pt x="89" y="1229"/>
                      <a:pt x="111" y="1408"/>
                      <a:pt x="123" y="1586"/>
                    </a:cubicBezTo>
                    <a:cubicBezTo>
                      <a:pt x="134" y="1775"/>
                      <a:pt x="134" y="1964"/>
                      <a:pt x="145" y="2142"/>
                    </a:cubicBezTo>
                    <a:cubicBezTo>
                      <a:pt x="145" y="2332"/>
                      <a:pt x="145" y="2510"/>
                      <a:pt x="156" y="2688"/>
                    </a:cubicBezTo>
                    <a:lnTo>
                      <a:pt x="156" y="3245"/>
                    </a:lnTo>
                    <a:cubicBezTo>
                      <a:pt x="156" y="3624"/>
                      <a:pt x="145" y="4002"/>
                      <a:pt x="145" y="4369"/>
                    </a:cubicBezTo>
                    <a:cubicBezTo>
                      <a:pt x="145" y="4737"/>
                      <a:pt x="167" y="5093"/>
                      <a:pt x="167" y="5449"/>
                    </a:cubicBezTo>
                    <a:lnTo>
                      <a:pt x="167" y="5917"/>
                    </a:lnTo>
                    <a:cubicBezTo>
                      <a:pt x="167" y="6128"/>
                      <a:pt x="156" y="6329"/>
                      <a:pt x="167" y="6529"/>
                    </a:cubicBezTo>
                    <a:cubicBezTo>
                      <a:pt x="167" y="6719"/>
                      <a:pt x="167" y="6908"/>
                      <a:pt x="178" y="7086"/>
                    </a:cubicBezTo>
                    <a:cubicBezTo>
                      <a:pt x="190" y="7275"/>
                      <a:pt x="190" y="7453"/>
                      <a:pt x="200" y="7632"/>
                    </a:cubicBezTo>
                    <a:cubicBezTo>
                      <a:pt x="223" y="8010"/>
                      <a:pt x="234" y="8389"/>
                      <a:pt x="245" y="8756"/>
                    </a:cubicBezTo>
                    <a:cubicBezTo>
                      <a:pt x="257" y="8945"/>
                      <a:pt x="257" y="9123"/>
                      <a:pt x="267" y="9312"/>
                    </a:cubicBezTo>
                    <a:cubicBezTo>
                      <a:pt x="279" y="9490"/>
                      <a:pt x="301" y="9680"/>
                      <a:pt x="312" y="9858"/>
                    </a:cubicBezTo>
                    <a:cubicBezTo>
                      <a:pt x="323" y="10036"/>
                      <a:pt x="334" y="10215"/>
                      <a:pt x="334" y="10381"/>
                    </a:cubicBezTo>
                    <a:cubicBezTo>
                      <a:pt x="346" y="10571"/>
                      <a:pt x="356" y="10760"/>
                      <a:pt x="356" y="10949"/>
                    </a:cubicBezTo>
                    <a:cubicBezTo>
                      <a:pt x="356" y="11127"/>
                      <a:pt x="368" y="11306"/>
                      <a:pt x="368" y="11494"/>
                    </a:cubicBezTo>
                    <a:cubicBezTo>
                      <a:pt x="379" y="11684"/>
                      <a:pt x="379" y="11873"/>
                      <a:pt x="390" y="12063"/>
                    </a:cubicBezTo>
                    <a:cubicBezTo>
                      <a:pt x="390" y="12241"/>
                      <a:pt x="401" y="12419"/>
                      <a:pt x="390" y="12597"/>
                    </a:cubicBezTo>
                    <a:lnTo>
                      <a:pt x="390" y="13120"/>
                    </a:lnTo>
                    <a:cubicBezTo>
                      <a:pt x="379" y="13310"/>
                      <a:pt x="379" y="13510"/>
                      <a:pt x="379" y="13699"/>
                    </a:cubicBezTo>
                    <a:cubicBezTo>
                      <a:pt x="379" y="13877"/>
                      <a:pt x="379" y="14044"/>
                      <a:pt x="368" y="14223"/>
                    </a:cubicBezTo>
                    <a:lnTo>
                      <a:pt x="368" y="14245"/>
                    </a:lnTo>
                    <a:lnTo>
                      <a:pt x="368" y="14267"/>
                    </a:lnTo>
                    <a:cubicBezTo>
                      <a:pt x="368" y="14378"/>
                      <a:pt x="356" y="14478"/>
                      <a:pt x="356" y="14590"/>
                    </a:cubicBezTo>
                    <a:lnTo>
                      <a:pt x="356" y="14567"/>
                    </a:lnTo>
                    <a:cubicBezTo>
                      <a:pt x="346" y="14745"/>
                      <a:pt x="346" y="14913"/>
                      <a:pt x="346" y="15091"/>
                    </a:cubicBezTo>
                    <a:cubicBezTo>
                      <a:pt x="346" y="15247"/>
                      <a:pt x="356" y="15391"/>
                      <a:pt x="356" y="15547"/>
                    </a:cubicBezTo>
                    <a:lnTo>
                      <a:pt x="356" y="15792"/>
                    </a:lnTo>
                    <a:lnTo>
                      <a:pt x="356" y="16048"/>
                    </a:lnTo>
                    <a:cubicBezTo>
                      <a:pt x="346" y="16193"/>
                      <a:pt x="356" y="16349"/>
                      <a:pt x="346" y="16494"/>
                    </a:cubicBezTo>
                    <a:cubicBezTo>
                      <a:pt x="346" y="16616"/>
                      <a:pt x="334" y="16727"/>
                      <a:pt x="334" y="16838"/>
                    </a:cubicBezTo>
                    <a:lnTo>
                      <a:pt x="334" y="16816"/>
                    </a:lnTo>
                    <a:cubicBezTo>
                      <a:pt x="334" y="16861"/>
                      <a:pt x="334" y="16905"/>
                      <a:pt x="323" y="16939"/>
                    </a:cubicBezTo>
                    <a:lnTo>
                      <a:pt x="323" y="16961"/>
                    </a:lnTo>
                    <a:lnTo>
                      <a:pt x="323" y="16972"/>
                    </a:lnTo>
                    <a:lnTo>
                      <a:pt x="323" y="17017"/>
                    </a:lnTo>
                    <a:lnTo>
                      <a:pt x="323" y="17083"/>
                    </a:lnTo>
                    <a:cubicBezTo>
                      <a:pt x="323" y="17083"/>
                      <a:pt x="323" y="17095"/>
                      <a:pt x="334" y="17095"/>
                    </a:cubicBezTo>
                    <a:lnTo>
                      <a:pt x="334" y="17162"/>
                    </a:lnTo>
                    <a:cubicBezTo>
                      <a:pt x="334" y="17195"/>
                      <a:pt x="346" y="17229"/>
                      <a:pt x="379" y="17262"/>
                    </a:cubicBezTo>
                    <a:cubicBezTo>
                      <a:pt x="401" y="17273"/>
                      <a:pt x="423" y="17295"/>
                      <a:pt x="457" y="17295"/>
                    </a:cubicBezTo>
                    <a:cubicBezTo>
                      <a:pt x="464" y="17296"/>
                      <a:pt x="470" y="17297"/>
                      <a:pt x="477" y="17297"/>
                    </a:cubicBezTo>
                    <a:cubicBezTo>
                      <a:pt x="535" y="17297"/>
                      <a:pt x="581" y="17256"/>
                      <a:pt x="601" y="17206"/>
                    </a:cubicBezTo>
                    <a:cubicBezTo>
                      <a:pt x="613" y="17184"/>
                      <a:pt x="623" y="17162"/>
                      <a:pt x="635" y="17128"/>
                    </a:cubicBezTo>
                    <a:cubicBezTo>
                      <a:pt x="635" y="17117"/>
                      <a:pt x="635" y="17106"/>
                      <a:pt x="646" y="17095"/>
                    </a:cubicBezTo>
                    <a:lnTo>
                      <a:pt x="646" y="17017"/>
                    </a:lnTo>
                    <a:cubicBezTo>
                      <a:pt x="646" y="16994"/>
                      <a:pt x="657" y="16972"/>
                      <a:pt x="657" y="16939"/>
                    </a:cubicBezTo>
                    <a:cubicBezTo>
                      <a:pt x="646" y="16895"/>
                      <a:pt x="646" y="16850"/>
                      <a:pt x="646" y="16805"/>
                    </a:cubicBezTo>
                    <a:cubicBezTo>
                      <a:pt x="657" y="16683"/>
                      <a:pt x="668" y="16561"/>
                      <a:pt x="668" y="16438"/>
                    </a:cubicBezTo>
                    <a:lnTo>
                      <a:pt x="668" y="16037"/>
                    </a:lnTo>
                    <a:lnTo>
                      <a:pt x="668" y="15614"/>
                    </a:lnTo>
                    <a:cubicBezTo>
                      <a:pt x="668" y="15480"/>
                      <a:pt x="657" y="15347"/>
                      <a:pt x="657" y="15225"/>
                    </a:cubicBezTo>
                    <a:cubicBezTo>
                      <a:pt x="646" y="15035"/>
                      <a:pt x="646" y="14857"/>
                      <a:pt x="657" y="14679"/>
                    </a:cubicBezTo>
                    <a:cubicBezTo>
                      <a:pt x="657" y="14500"/>
                      <a:pt x="668" y="14322"/>
                      <a:pt x="668" y="14144"/>
                    </a:cubicBezTo>
                    <a:lnTo>
                      <a:pt x="668" y="13599"/>
                    </a:lnTo>
                    <a:lnTo>
                      <a:pt x="668" y="13065"/>
                    </a:lnTo>
                    <a:lnTo>
                      <a:pt x="668" y="12530"/>
                    </a:lnTo>
                    <a:cubicBezTo>
                      <a:pt x="668" y="12341"/>
                      <a:pt x="668" y="12162"/>
                      <a:pt x="657" y="11974"/>
                    </a:cubicBezTo>
                    <a:cubicBezTo>
                      <a:pt x="646" y="11795"/>
                      <a:pt x="635" y="11617"/>
                      <a:pt x="635" y="11439"/>
                    </a:cubicBezTo>
                    <a:cubicBezTo>
                      <a:pt x="623" y="11250"/>
                      <a:pt x="623" y="11061"/>
                      <a:pt x="613" y="10871"/>
                    </a:cubicBezTo>
                    <a:cubicBezTo>
                      <a:pt x="613" y="10693"/>
                      <a:pt x="601" y="10515"/>
                      <a:pt x="591" y="10337"/>
                    </a:cubicBezTo>
                    <a:lnTo>
                      <a:pt x="557" y="9769"/>
                    </a:lnTo>
                    <a:cubicBezTo>
                      <a:pt x="534" y="9580"/>
                      <a:pt x="524" y="9391"/>
                      <a:pt x="512" y="9213"/>
                    </a:cubicBezTo>
                    <a:cubicBezTo>
                      <a:pt x="501" y="9034"/>
                      <a:pt x="501" y="8845"/>
                      <a:pt x="490" y="8667"/>
                    </a:cubicBezTo>
                    <a:cubicBezTo>
                      <a:pt x="479" y="8310"/>
                      <a:pt x="457" y="7954"/>
                      <a:pt x="435" y="7587"/>
                    </a:cubicBezTo>
                    <a:cubicBezTo>
                      <a:pt x="412" y="7219"/>
                      <a:pt x="390" y="6852"/>
                      <a:pt x="390" y="6484"/>
                    </a:cubicBezTo>
                    <a:cubicBezTo>
                      <a:pt x="379" y="6128"/>
                      <a:pt x="379" y="5761"/>
                      <a:pt x="379" y="5393"/>
                    </a:cubicBezTo>
                    <a:cubicBezTo>
                      <a:pt x="368" y="5015"/>
                      <a:pt x="356" y="4648"/>
                      <a:pt x="346" y="4280"/>
                    </a:cubicBezTo>
                    <a:lnTo>
                      <a:pt x="346" y="3679"/>
                    </a:lnTo>
                    <a:lnTo>
                      <a:pt x="346" y="3178"/>
                    </a:lnTo>
                    <a:cubicBezTo>
                      <a:pt x="334" y="2810"/>
                      <a:pt x="312" y="2443"/>
                      <a:pt x="301" y="2065"/>
                    </a:cubicBezTo>
                    <a:lnTo>
                      <a:pt x="267" y="1531"/>
                    </a:lnTo>
                    <a:cubicBezTo>
                      <a:pt x="257" y="1352"/>
                      <a:pt x="234" y="1174"/>
                      <a:pt x="223" y="985"/>
                    </a:cubicBezTo>
                    <a:cubicBezTo>
                      <a:pt x="200" y="818"/>
                      <a:pt x="190" y="640"/>
                      <a:pt x="178" y="472"/>
                    </a:cubicBezTo>
                    <a:cubicBezTo>
                      <a:pt x="167" y="383"/>
                      <a:pt x="156" y="294"/>
                      <a:pt x="134" y="217"/>
                    </a:cubicBezTo>
                    <a:cubicBezTo>
                      <a:pt x="123" y="172"/>
                      <a:pt x="111" y="138"/>
                      <a:pt x="111" y="94"/>
                    </a:cubicBezTo>
                    <a:cubicBezTo>
                      <a:pt x="101" y="72"/>
                      <a:pt x="101" y="39"/>
                      <a:pt x="89" y="16"/>
                    </a:cubicBezTo>
                    <a:cubicBezTo>
                      <a:pt x="81" y="8"/>
                      <a:pt x="68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333;p62"/>
              <p:cNvSpPr/>
              <p:nvPr/>
            </p:nvSpPr>
            <p:spPr>
              <a:xfrm>
                <a:off x="731150" y="2255350"/>
                <a:ext cx="15900" cy="4457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7830" extrusionOk="0">
                    <a:moveTo>
                      <a:pt x="86" y="0"/>
                    </a:moveTo>
                    <a:cubicBezTo>
                      <a:pt x="59" y="0"/>
                      <a:pt x="31" y="13"/>
                      <a:pt x="23" y="38"/>
                    </a:cubicBezTo>
                    <a:cubicBezTo>
                      <a:pt x="12" y="38"/>
                      <a:pt x="12" y="49"/>
                      <a:pt x="12" y="61"/>
                    </a:cubicBezTo>
                    <a:cubicBezTo>
                      <a:pt x="0" y="71"/>
                      <a:pt x="0" y="93"/>
                      <a:pt x="0" y="105"/>
                    </a:cubicBezTo>
                    <a:cubicBezTo>
                      <a:pt x="0" y="127"/>
                      <a:pt x="0" y="150"/>
                      <a:pt x="12" y="183"/>
                    </a:cubicBezTo>
                    <a:cubicBezTo>
                      <a:pt x="23" y="350"/>
                      <a:pt x="23" y="517"/>
                      <a:pt x="34" y="684"/>
                    </a:cubicBezTo>
                    <a:cubicBezTo>
                      <a:pt x="45" y="873"/>
                      <a:pt x="56" y="1063"/>
                      <a:pt x="56" y="1251"/>
                    </a:cubicBezTo>
                    <a:cubicBezTo>
                      <a:pt x="67" y="1441"/>
                      <a:pt x="67" y="1630"/>
                      <a:pt x="79" y="1808"/>
                    </a:cubicBezTo>
                    <a:cubicBezTo>
                      <a:pt x="89" y="1998"/>
                      <a:pt x="101" y="2187"/>
                      <a:pt x="101" y="2365"/>
                    </a:cubicBezTo>
                    <a:cubicBezTo>
                      <a:pt x="112" y="2554"/>
                      <a:pt x="112" y="2733"/>
                      <a:pt x="112" y="2911"/>
                    </a:cubicBezTo>
                    <a:cubicBezTo>
                      <a:pt x="112" y="3099"/>
                      <a:pt x="112" y="3289"/>
                      <a:pt x="101" y="3467"/>
                    </a:cubicBezTo>
                    <a:lnTo>
                      <a:pt x="101" y="4581"/>
                    </a:lnTo>
                    <a:cubicBezTo>
                      <a:pt x="101" y="4769"/>
                      <a:pt x="112" y="4959"/>
                      <a:pt x="112" y="5148"/>
                    </a:cubicBezTo>
                    <a:cubicBezTo>
                      <a:pt x="112" y="5338"/>
                      <a:pt x="123" y="5527"/>
                      <a:pt x="123" y="5716"/>
                    </a:cubicBezTo>
                    <a:cubicBezTo>
                      <a:pt x="123" y="6095"/>
                      <a:pt x="112" y="6473"/>
                      <a:pt x="101" y="6852"/>
                    </a:cubicBezTo>
                    <a:cubicBezTo>
                      <a:pt x="101" y="7041"/>
                      <a:pt x="89" y="7241"/>
                      <a:pt x="89" y="7431"/>
                    </a:cubicBezTo>
                    <a:cubicBezTo>
                      <a:pt x="89" y="7609"/>
                      <a:pt x="79" y="7798"/>
                      <a:pt x="79" y="7987"/>
                    </a:cubicBezTo>
                    <a:cubicBezTo>
                      <a:pt x="89" y="8354"/>
                      <a:pt x="101" y="8722"/>
                      <a:pt x="123" y="9089"/>
                    </a:cubicBezTo>
                    <a:cubicBezTo>
                      <a:pt x="134" y="9468"/>
                      <a:pt x="145" y="9846"/>
                      <a:pt x="168" y="10214"/>
                    </a:cubicBezTo>
                    <a:cubicBezTo>
                      <a:pt x="190" y="10593"/>
                      <a:pt x="201" y="10971"/>
                      <a:pt x="223" y="11350"/>
                    </a:cubicBezTo>
                    <a:cubicBezTo>
                      <a:pt x="223" y="11528"/>
                      <a:pt x="235" y="11717"/>
                      <a:pt x="245" y="11895"/>
                    </a:cubicBezTo>
                    <a:lnTo>
                      <a:pt x="279" y="12429"/>
                    </a:lnTo>
                    <a:cubicBezTo>
                      <a:pt x="290" y="12808"/>
                      <a:pt x="312" y="13186"/>
                      <a:pt x="312" y="13565"/>
                    </a:cubicBezTo>
                    <a:lnTo>
                      <a:pt x="312" y="14099"/>
                    </a:lnTo>
                    <a:cubicBezTo>
                      <a:pt x="312" y="14289"/>
                      <a:pt x="301" y="14489"/>
                      <a:pt x="301" y="14678"/>
                    </a:cubicBezTo>
                    <a:cubicBezTo>
                      <a:pt x="290" y="15046"/>
                      <a:pt x="279" y="15413"/>
                      <a:pt x="279" y="15781"/>
                    </a:cubicBezTo>
                    <a:cubicBezTo>
                      <a:pt x="267" y="16126"/>
                      <a:pt x="267" y="16482"/>
                      <a:pt x="257" y="16838"/>
                    </a:cubicBezTo>
                    <a:lnTo>
                      <a:pt x="257" y="16827"/>
                    </a:lnTo>
                    <a:cubicBezTo>
                      <a:pt x="257" y="16905"/>
                      <a:pt x="257" y="16994"/>
                      <a:pt x="245" y="17072"/>
                    </a:cubicBezTo>
                    <a:lnTo>
                      <a:pt x="245" y="17328"/>
                    </a:lnTo>
                    <a:lnTo>
                      <a:pt x="245" y="17495"/>
                    </a:lnTo>
                    <a:lnTo>
                      <a:pt x="245" y="17696"/>
                    </a:lnTo>
                    <a:cubicBezTo>
                      <a:pt x="257" y="17773"/>
                      <a:pt x="334" y="17829"/>
                      <a:pt x="423" y="17829"/>
                    </a:cubicBezTo>
                    <a:cubicBezTo>
                      <a:pt x="468" y="17829"/>
                      <a:pt x="502" y="17807"/>
                      <a:pt x="535" y="17785"/>
                    </a:cubicBezTo>
                    <a:cubicBezTo>
                      <a:pt x="569" y="17751"/>
                      <a:pt x="579" y="17718"/>
                      <a:pt x="579" y="17684"/>
                    </a:cubicBezTo>
                    <a:cubicBezTo>
                      <a:pt x="591" y="17617"/>
                      <a:pt x="591" y="17551"/>
                      <a:pt x="591" y="17484"/>
                    </a:cubicBezTo>
                    <a:cubicBezTo>
                      <a:pt x="591" y="17429"/>
                      <a:pt x="579" y="17362"/>
                      <a:pt x="579" y="17306"/>
                    </a:cubicBezTo>
                    <a:cubicBezTo>
                      <a:pt x="569" y="17239"/>
                      <a:pt x="579" y="17184"/>
                      <a:pt x="579" y="17117"/>
                    </a:cubicBezTo>
                    <a:lnTo>
                      <a:pt x="579" y="17095"/>
                    </a:lnTo>
                    <a:cubicBezTo>
                      <a:pt x="591" y="16860"/>
                      <a:pt x="601" y="16615"/>
                      <a:pt x="591" y="16382"/>
                    </a:cubicBezTo>
                    <a:cubicBezTo>
                      <a:pt x="591" y="16137"/>
                      <a:pt x="601" y="15881"/>
                      <a:pt x="601" y="15636"/>
                    </a:cubicBezTo>
                    <a:cubicBezTo>
                      <a:pt x="601" y="15458"/>
                      <a:pt x="613" y="15279"/>
                      <a:pt x="613" y="15101"/>
                    </a:cubicBezTo>
                    <a:cubicBezTo>
                      <a:pt x="613" y="14912"/>
                      <a:pt x="624" y="14723"/>
                      <a:pt x="624" y="14545"/>
                    </a:cubicBezTo>
                    <a:cubicBezTo>
                      <a:pt x="635" y="14178"/>
                      <a:pt x="624" y="13799"/>
                      <a:pt x="624" y="13431"/>
                    </a:cubicBezTo>
                    <a:cubicBezTo>
                      <a:pt x="613" y="13053"/>
                      <a:pt x="591" y="12674"/>
                      <a:pt x="569" y="12296"/>
                    </a:cubicBezTo>
                    <a:cubicBezTo>
                      <a:pt x="546" y="11939"/>
                      <a:pt x="524" y="11572"/>
                      <a:pt x="502" y="11216"/>
                    </a:cubicBezTo>
                    <a:cubicBezTo>
                      <a:pt x="490" y="10838"/>
                      <a:pt x="468" y="10459"/>
                      <a:pt x="446" y="10091"/>
                    </a:cubicBezTo>
                    <a:cubicBezTo>
                      <a:pt x="423" y="9713"/>
                      <a:pt x="401" y="9334"/>
                      <a:pt x="390" y="8956"/>
                    </a:cubicBezTo>
                    <a:cubicBezTo>
                      <a:pt x="368" y="8589"/>
                      <a:pt x="357" y="8232"/>
                      <a:pt x="357" y="7865"/>
                    </a:cubicBezTo>
                    <a:cubicBezTo>
                      <a:pt x="357" y="7486"/>
                      <a:pt x="368" y="7108"/>
                      <a:pt x="379" y="6729"/>
                    </a:cubicBezTo>
                    <a:cubicBezTo>
                      <a:pt x="379" y="6350"/>
                      <a:pt x="390" y="5961"/>
                      <a:pt x="390" y="5571"/>
                    </a:cubicBezTo>
                    <a:cubicBezTo>
                      <a:pt x="390" y="5393"/>
                      <a:pt x="379" y="5204"/>
                      <a:pt x="368" y="5014"/>
                    </a:cubicBezTo>
                    <a:cubicBezTo>
                      <a:pt x="368" y="4826"/>
                      <a:pt x="368" y="4647"/>
                      <a:pt x="357" y="4469"/>
                    </a:cubicBezTo>
                    <a:lnTo>
                      <a:pt x="357" y="3344"/>
                    </a:lnTo>
                    <a:lnTo>
                      <a:pt x="357" y="2788"/>
                    </a:lnTo>
                    <a:cubicBezTo>
                      <a:pt x="357" y="2610"/>
                      <a:pt x="346" y="2431"/>
                      <a:pt x="334" y="2243"/>
                    </a:cubicBezTo>
                    <a:lnTo>
                      <a:pt x="301" y="1674"/>
                    </a:lnTo>
                    <a:cubicBezTo>
                      <a:pt x="290" y="1496"/>
                      <a:pt x="279" y="1307"/>
                      <a:pt x="267" y="1118"/>
                    </a:cubicBezTo>
                    <a:cubicBezTo>
                      <a:pt x="257" y="929"/>
                      <a:pt x="245" y="751"/>
                      <a:pt x="223" y="561"/>
                    </a:cubicBezTo>
                    <a:cubicBezTo>
                      <a:pt x="212" y="461"/>
                      <a:pt x="212" y="361"/>
                      <a:pt x="201" y="261"/>
                    </a:cubicBezTo>
                    <a:cubicBezTo>
                      <a:pt x="190" y="216"/>
                      <a:pt x="178" y="183"/>
                      <a:pt x="168" y="138"/>
                    </a:cubicBezTo>
                    <a:cubicBezTo>
                      <a:pt x="168" y="116"/>
                      <a:pt x="156" y="93"/>
                      <a:pt x="156" y="71"/>
                    </a:cubicBezTo>
                    <a:lnTo>
                      <a:pt x="156" y="61"/>
                    </a:lnTo>
                    <a:cubicBezTo>
                      <a:pt x="145" y="38"/>
                      <a:pt x="134" y="16"/>
                      <a:pt x="112" y="4"/>
                    </a:cubicBezTo>
                    <a:cubicBezTo>
                      <a:pt x="103" y="2"/>
                      <a:pt x="95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334;p62"/>
              <p:cNvSpPr/>
              <p:nvPr/>
            </p:nvSpPr>
            <p:spPr>
              <a:xfrm>
                <a:off x="745625" y="26824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335;p62"/>
              <p:cNvSpPr/>
              <p:nvPr/>
            </p:nvSpPr>
            <p:spPr>
              <a:xfrm>
                <a:off x="951325" y="2455300"/>
                <a:ext cx="17428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9715" h="548" extrusionOk="0">
                    <a:moveTo>
                      <a:pt x="134" y="0"/>
                    </a:moveTo>
                    <a:cubicBezTo>
                      <a:pt x="112" y="0"/>
                      <a:pt x="89" y="12"/>
                      <a:pt x="78" y="22"/>
                    </a:cubicBezTo>
                    <a:cubicBezTo>
                      <a:pt x="33" y="45"/>
                      <a:pt x="0" y="89"/>
                      <a:pt x="0" y="134"/>
                    </a:cubicBezTo>
                    <a:lnTo>
                      <a:pt x="0" y="156"/>
                    </a:lnTo>
                    <a:cubicBezTo>
                      <a:pt x="11" y="201"/>
                      <a:pt x="55" y="257"/>
                      <a:pt x="112" y="257"/>
                    </a:cubicBezTo>
                    <a:lnTo>
                      <a:pt x="156" y="257"/>
                    </a:lnTo>
                    <a:cubicBezTo>
                      <a:pt x="167" y="267"/>
                      <a:pt x="178" y="267"/>
                      <a:pt x="189" y="267"/>
                    </a:cubicBezTo>
                    <a:lnTo>
                      <a:pt x="256" y="267"/>
                    </a:lnTo>
                    <a:cubicBezTo>
                      <a:pt x="290" y="267"/>
                      <a:pt x="334" y="267"/>
                      <a:pt x="367" y="279"/>
                    </a:cubicBezTo>
                    <a:lnTo>
                      <a:pt x="1124" y="279"/>
                    </a:lnTo>
                    <a:cubicBezTo>
                      <a:pt x="1347" y="290"/>
                      <a:pt x="1581" y="290"/>
                      <a:pt x="1814" y="290"/>
                    </a:cubicBezTo>
                    <a:cubicBezTo>
                      <a:pt x="2015" y="290"/>
                      <a:pt x="2215" y="290"/>
                      <a:pt x="2416" y="301"/>
                    </a:cubicBezTo>
                    <a:lnTo>
                      <a:pt x="3061" y="301"/>
                    </a:lnTo>
                    <a:cubicBezTo>
                      <a:pt x="3296" y="301"/>
                      <a:pt x="3529" y="312"/>
                      <a:pt x="3763" y="312"/>
                    </a:cubicBezTo>
                    <a:cubicBezTo>
                      <a:pt x="3986" y="323"/>
                      <a:pt x="4209" y="323"/>
                      <a:pt x="4431" y="334"/>
                    </a:cubicBezTo>
                    <a:cubicBezTo>
                      <a:pt x="4721" y="334"/>
                      <a:pt x="4999" y="346"/>
                      <a:pt x="5288" y="346"/>
                    </a:cubicBezTo>
                    <a:lnTo>
                      <a:pt x="6146" y="346"/>
                    </a:lnTo>
                    <a:cubicBezTo>
                      <a:pt x="6279" y="346"/>
                      <a:pt x="6413" y="356"/>
                      <a:pt x="6547" y="356"/>
                    </a:cubicBezTo>
                    <a:lnTo>
                      <a:pt x="7794" y="356"/>
                    </a:lnTo>
                    <a:cubicBezTo>
                      <a:pt x="8105" y="368"/>
                      <a:pt x="8417" y="368"/>
                      <a:pt x="8729" y="368"/>
                    </a:cubicBezTo>
                    <a:lnTo>
                      <a:pt x="9630" y="368"/>
                    </a:lnTo>
                    <a:cubicBezTo>
                      <a:pt x="10254" y="379"/>
                      <a:pt x="10877" y="379"/>
                      <a:pt x="11500" y="379"/>
                    </a:cubicBezTo>
                    <a:lnTo>
                      <a:pt x="12447" y="379"/>
                    </a:lnTo>
                    <a:cubicBezTo>
                      <a:pt x="12603" y="379"/>
                      <a:pt x="12759" y="379"/>
                      <a:pt x="12926" y="368"/>
                    </a:cubicBezTo>
                    <a:cubicBezTo>
                      <a:pt x="13081" y="368"/>
                      <a:pt x="13237" y="368"/>
                      <a:pt x="13393" y="356"/>
                    </a:cubicBezTo>
                    <a:cubicBezTo>
                      <a:pt x="14039" y="346"/>
                      <a:pt x="14685" y="312"/>
                      <a:pt x="15320" y="301"/>
                    </a:cubicBezTo>
                    <a:cubicBezTo>
                      <a:pt x="16533" y="267"/>
                      <a:pt x="17757" y="257"/>
                      <a:pt x="18971" y="257"/>
                    </a:cubicBezTo>
                    <a:cubicBezTo>
                      <a:pt x="19083" y="260"/>
                      <a:pt x="19193" y="261"/>
                      <a:pt x="19302" y="261"/>
                    </a:cubicBezTo>
                    <a:cubicBezTo>
                      <a:pt x="19522" y="261"/>
                      <a:pt x="19739" y="257"/>
                      <a:pt x="19962" y="257"/>
                    </a:cubicBezTo>
                    <a:cubicBezTo>
                      <a:pt x="20241" y="245"/>
                      <a:pt x="20518" y="245"/>
                      <a:pt x="20808" y="245"/>
                    </a:cubicBezTo>
                    <a:cubicBezTo>
                      <a:pt x="21097" y="234"/>
                      <a:pt x="21387" y="234"/>
                      <a:pt x="21688" y="234"/>
                    </a:cubicBezTo>
                    <a:cubicBezTo>
                      <a:pt x="22000" y="245"/>
                      <a:pt x="22311" y="245"/>
                      <a:pt x="22623" y="257"/>
                    </a:cubicBezTo>
                    <a:cubicBezTo>
                      <a:pt x="22935" y="257"/>
                      <a:pt x="23247" y="267"/>
                      <a:pt x="23558" y="267"/>
                    </a:cubicBezTo>
                    <a:cubicBezTo>
                      <a:pt x="23858" y="279"/>
                      <a:pt x="24170" y="279"/>
                      <a:pt x="24482" y="290"/>
                    </a:cubicBezTo>
                    <a:lnTo>
                      <a:pt x="25395" y="290"/>
                    </a:lnTo>
                    <a:cubicBezTo>
                      <a:pt x="25696" y="279"/>
                      <a:pt x="25996" y="279"/>
                      <a:pt x="26308" y="279"/>
                    </a:cubicBezTo>
                    <a:cubicBezTo>
                      <a:pt x="26620" y="290"/>
                      <a:pt x="26931" y="290"/>
                      <a:pt x="27243" y="301"/>
                    </a:cubicBezTo>
                    <a:cubicBezTo>
                      <a:pt x="27532" y="312"/>
                      <a:pt x="27811" y="312"/>
                      <a:pt x="28101" y="323"/>
                    </a:cubicBezTo>
                    <a:cubicBezTo>
                      <a:pt x="28412" y="334"/>
                      <a:pt x="28724" y="334"/>
                      <a:pt x="29047" y="346"/>
                    </a:cubicBezTo>
                    <a:cubicBezTo>
                      <a:pt x="29336" y="356"/>
                      <a:pt x="29626" y="356"/>
                      <a:pt x="29915" y="356"/>
                    </a:cubicBezTo>
                    <a:cubicBezTo>
                      <a:pt x="30204" y="368"/>
                      <a:pt x="30494" y="368"/>
                      <a:pt x="30795" y="368"/>
                    </a:cubicBezTo>
                    <a:lnTo>
                      <a:pt x="31741" y="368"/>
                    </a:lnTo>
                    <a:cubicBezTo>
                      <a:pt x="32064" y="368"/>
                      <a:pt x="32387" y="368"/>
                      <a:pt x="32710" y="356"/>
                    </a:cubicBezTo>
                    <a:cubicBezTo>
                      <a:pt x="33022" y="356"/>
                      <a:pt x="33333" y="346"/>
                      <a:pt x="33645" y="334"/>
                    </a:cubicBezTo>
                    <a:cubicBezTo>
                      <a:pt x="33968" y="334"/>
                      <a:pt x="34302" y="323"/>
                      <a:pt x="34625" y="323"/>
                    </a:cubicBezTo>
                    <a:lnTo>
                      <a:pt x="35593" y="290"/>
                    </a:lnTo>
                    <a:cubicBezTo>
                      <a:pt x="36216" y="267"/>
                      <a:pt x="36829" y="257"/>
                      <a:pt x="37453" y="245"/>
                    </a:cubicBezTo>
                    <a:cubicBezTo>
                      <a:pt x="37742" y="245"/>
                      <a:pt x="38020" y="234"/>
                      <a:pt x="38310" y="234"/>
                    </a:cubicBezTo>
                    <a:cubicBezTo>
                      <a:pt x="38611" y="245"/>
                      <a:pt x="38922" y="245"/>
                      <a:pt x="39234" y="245"/>
                    </a:cubicBezTo>
                    <a:cubicBezTo>
                      <a:pt x="39824" y="245"/>
                      <a:pt x="40425" y="223"/>
                      <a:pt x="41026" y="223"/>
                    </a:cubicBezTo>
                    <a:cubicBezTo>
                      <a:pt x="41617" y="234"/>
                      <a:pt x="42206" y="245"/>
                      <a:pt x="42797" y="245"/>
                    </a:cubicBezTo>
                    <a:cubicBezTo>
                      <a:pt x="43108" y="245"/>
                      <a:pt x="43420" y="257"/>
                      <a:pt x="43732" y="257"/>
                    </a:cubicBezTo>
                    <a:lnTo>
                      <a:pt x="44667" y="257"/>
                    </a:lnTo>
                    <a:cubicBezTo>
                      <a:pt x="44834" y="267"/>
                      <a:pt x="45001" y="267"/>
                      <a:pt x="45168" y="267"/>
                    </a:cubicBezTo>
                    <a:cubicBezTo>
                      <a:pt x="45313" y="279"/>
                      <a:pt x="45469" y="279"/>
                      <a:pt x="45625" y="279"/>
                    </a:cubicBezTo>
                    <a:cubicBezTo>
                      <a:pt x="45936" y="290"/>
                      <a:pt x="46259" y="301"/>
                      <a:pt x="46582" y="301"/>
                    </a:cubicBezTo>
                    <a:lnTo>
                      <a:pt x="47450" y="301"/>
                    </a:lnTo>
                    <a:cubicBezTo>
                      <a:pt x="47728" y="312"/>
                      <a:pt x="48007" y="312"/>
                      <a:pt x="48297" y="323"/>
                    </a:cubicBezTo>
                    <a:lnTo>
                      <a:pt x="48285" y="323"/>
                    </a:lnTo>
                    <a:cubicBezTo>
                      <a:pt x="48597" y="334"/>
                      <a:pt x="48898" y="346"/>
                      <a:pt x="49210" y="356"/>
                    </a:cubicBezTo>
                    <a:cubicBezTo>
                      <a:pt x="49510" y="368"/>
                      <a:pt x="49821" y="368"/>
                      <a:pt x="50122" y="379"/>
                    </a:cubicBezTo>
                    <a:cubicBezTo>
                      <a:pt x="50516" y="379"/>
                      <a:pt x="50909" y="374"/>
                      <a:pt x="51302" y="374"/>
                    </a:cubicBezTo>
                    <a:cubicBezTo>
                      <a:pt x="51499" y="374"/>
                      <a:pt x="51696" y="375"/>
                      <a:pt x="51892" y="379"/>
                    </a:cubicBezTo>
                    <a:lnTo>
                      <a:pt x="52761" y="413"/>
                    </a:lnTo>
                    <a:cubicBezTo>
                      <a:pt x="53050" y="423"/>
                      <a:pt x="53351" y="423"/>
                      <a:pt x="53641" y="435"/>
                    </a:cubicBezTo>
                    <a:cubicBezTo>
                      <a:pt x="53918" y="435"/>
                      <a:pt x="54208" y="446"/>
                      <a:pt x="54487" y="446"/>
                    </a:cubicBezTo>
                    <a:cubicBezTo>
                      <a:pt x="54809" y="457"/>
                      <a:pt x="55121" y="468"/>
                      <a:pt x="55444" y="468"/>
                    </a:cubicBezTo>
                    <a:cubicBezTo>
                      <a:pt x="55548" y="472"/>
                      <a:pt x="55652" y="473"/>
                      <a:pt x="55756" y="473"/>
                    </a:cubicBezTo>
                    <a:cubicBezTo>
                      <a:pt x="55964" y="473"/>
                      <a:pt x="56172" y="468"/>
                      <a:pt x="56379" y="468"/>
                    </a:cubicBezTo>
                    <a:cubicBezTo>
                      <a:pt x="56691" y="457"/>
                      <a:pt x="57014" y="457"/>
                      <a:pt x="57325" y="446"/>
                    </a:cubicBezTo>
                    <a:cubicBezTo>
                      <a:pt x="57615" y="446"/>
                      <a:pt x="57916" y="435"/>
                      <a:pt x="58205" y="423"/>
                    </a:cubicBezTo>
                    <a:lnTo>
                      <a:pt x="58728" y="423"/>
                    </a:lnTo>
                    <a:cubicBezTo>
                      <a:pt x="58862" y="435"/>
                      <a:pt x="59007" y="435"/>
                      <a:pt x="59140" y="446"/>
                    </a:cubicBezTo>
                    <a:cubicBezTo>
                      <a:pt x="59430" y="457"/>
                      <a:pt x="68626" y="468"/>
                      <a:pt x="68916" y="479"/>
                    </a:cubicBezTo>
                    <a:cubicBezTo>
                      <a:pt x="69049" y="490"/>
                      <a:pt x="69193" y="502"/>
                      <a:pt x="69327" y="502"/>
                    </a:cubicBezTo>
                    <a:cubicBezTo>
                      <a:pt x="69428" y="512"/>
                      <a:pt x="69517" y="524"/>
                      <a:pt x="69606" y="535"/>
                    </a:cubicBezTo>
                    <a:cubicBezTo>
                      <a:pt x="69628" y="535"/>
                      <a:pt x="69650" y="546"/>
                      <a:pt x="69661" y="546"/>
                    </a:cubicBezTo>
                    <a:cubicBezTo>
                      <a:pt x="69665" y="547"/>
                      <a:pt x="69669" y="548"/>
                      <a:pt x="69672" y="548"/>
                    </a:cubicBezTo>
                    <a:cubicBezTo>
                      <a:pt x="69707" y="548"/>
                      <a:pt x="69714" y="501"/>
                      <a:pt x="69683" y="490"/>
                    </a:cubicBezTo>
                    <a:cubicBezTo>
                      <a:pt x="69572" y="468"/>
                      <a:pt x="69450" y="446"/>
                      <a:pt x="69339" y="435"/>
                    </a:cubicBezTo>
                    <a:cubicBezTo>
                      <a:pt x="69116" y="423"/>
                      <a:pt x="59997" y="413"/>
                      <a:pt x="59775" y="390"/>
                    </a:cubicBezTo>
                    <a:cubicBezTo>
                      <a:pt x="59530" y="379"/>
                      <a:pt x="59285" y="356"/>
                      <a:pt x="59040" y="346"/>
                    </a:cubicBezTo>
                    <a:cubicBezTo>
                      <a:pt x="58817" y="334"/>
                      <a:pt x="58584" y="323"/>
                      <a:pt x="58350" y="323"/>
                    </a:cubicBezTo>
                    <a:lnTo>
                      <a:pt x="55578" y="323"/>
                    </a:lnTo>
                    <a:cubicBezTo>
                      <a:pt x="55410" y="323"/>
                      <a:pt x="55254" y="312"/>
                      <a:pt x="55088" y="312"/>
                    </a:cubicBezTo>
                    <a:cubicBezTo>
                      <a:pt x="55043" y="312"/>
                      <a:pt x="54987" y="312"/>
                      <a:pt x="54943" y="301"/>
                    </a:cubicBezTo>
                    <a:lnTo>
                      <a:pt x="54742" y="301"/>
                    </a:lnTo>
                    <a:cubicBezTo>
                      <a:pt x="54676" y="301"/>
                      <a:pt x="54609" y="290"/>
                      <a:pt x="54542" y="290"/>
                    </a:cubicBezTo>
                    <a:cubicBezTo>
                      <a:pt x="53963" y="267"/>
                      <a:pt x="53396" y="257"/>
                      <a:pt x="52817" y="234"/>
                    </a:cubicBezTo>
                    <a:lnTo>
                      <a:pt x="52827" y="234"/>
                    </a:lnTo>
                    <a:cubicBezTo>
                      <a:pt x="52550" y="223"/>
                      <a:pt x="52260" y="212"/>
                      <a:pt x="51971" y="201"/>
                    </a:cubicBezTo>
                    <a:lnTo>
                      <a:pt x="51981" y="201"/>
                    </a:lnTo>
                    <a:cubicBezTo>
                      <a:pt x="51736" y="190"/>
                      <a:pt x="51491" y="190"/>
                      <a:pt x="51236" y="190"/>
                    </a:cubicBezTo>
                    <a:lnTo>
                      <a:pt x="50523" y="190"/>
                    </a:lnTo>
                    <a:cubicBezTo>
                      <a:pt x="50011" y="190"/>
                      <a:pt x="49487" y="168"/>
                      <a:pt x="48965" y="156"/>
                    </a:cubicBezTo>
                    <a:lnTo>
                      <a:pt x="48876" y="156"/>
                    </a:lnTo>
                    <a:cubicBezTo>
                      <a:pt x="48463" y="134"/>
                      <a:pt x="48040" y="123"/>
                      <a:pt x="47629" y="112"/>
                    </a:cubicBezTo>
                    <a:cubicBezTo>
                      <a:pt x="47439" y="101"/>
                      <a:pt x="47238" y="101"/>
                      <a:pt x="47050" y="101"/>
                    </a:cubicBezTo>
                    <a:lnTo>
                      <a:pt x="46415" y="101"/>
                    </a:lnTo>
                    <a:cubicBezTo>
                      <a:pt x="45959" y="89"/>
                      <a:pt x="45502" y="79"/>
                      <a:pt x="45056" y="67"/>
                    </a:cubicBezTo>
                    <a:cubicBezTo>
                      <a:pt x="44623" y="56"/>
                      <a:pt x="44188" y="56"/>
                      <a:pt x="43754" y="56"/>
                    </a:cubicBezTo>
                    <a:cubicBezTo>
                      <a:pt x="43131" y="45"/>
                      <a:pt x="42518" y="45"/>
                      <a:pt x="41894" y="34"/>
                    </a:cubicBezTo>
                    <a:cubicBezTo>
                      <a:pt x="41617" y="22"/>
                      <a:pt x="41327" y="22"/>
                      <a:pt x="41038" y="22"/>
                    </a:cubicBezTo>
                    <a:cubicBezTo>
                      <a:pt x="40937" y="19"/>
                      <a:pt x="40838" y="18"/>
                      <a:pt x="40740" y="18"/>
                    </a:cubicBezTo>
                    <a:cubicBezTo>
                      <a:pt x="40542" y="18"/>
                      <a:pt x="40347" y="22"/>
                      <a:pt x="40147" y="22"/>
                    </a:cubicBezTo>
                    <a:cubicBezTo>
                      <a:pt x="39846" y="34"/>
                      <a:pt x="39546" y="45"/>
                      <a:pt x="39245" y="45"/>
                    </a:cubicBezTo>
                    <a:cubicBezTo>
                      <a:pt x="38945" y="34"/>
                      <a:pt x="38644" y="34"/>
                      <a:pt x="38343" y="34"/>
                    </a:cubicBezTo>
                    <a:cubicBezTo>
                      <a:pt x="38169" y="31"/>
                      <a:pt x="37995" y="29"/>
                      <a:pt x="37821" y="29"/>
                    </a:cubicBezTo>
                    <a:cubicBezTo>
                      <a:pt x="37406" y="29"/>
                      <a:pt x="36992" y="37"/>
                      <a:pt x="36584" y="45"/>
                    </a:cubicBezTo>
                    <a:cubicBezTo>
                      <a:pt x="36261" y="56"/>
                      <a:pt x="35949" y="67"/>
                      <a:pt x="35638" y="67"/>
                    </a:cubicBezTo>
                    <a:lnTo>
                      <a:pt x="34669" y="101"/>
                    </a:lnTo>
                    <a:cubicBezTo>
                      <a:pt x="34335" y="112"/>
                      <a:pt x="34012" y="123"/>
                      <a:pt x="33690" y="123"/>
                    </a:cubicBezTo>
                    <a:cubicBezTo>
                      <a:pt x="33378" y="134"/>
                      <a:pt x="33066" y="145"/>
                      <a:pt x="32754" y="145"/>
                    </a:cubicBezTo>
                    <a:cubicBezTo>
                      <a:pt x="32431" y="156"/>
                      <a:pt x="32109" y="156"/>
                      <a:pt x="31785" y="156"/>
                    </a:cubicBezTo>
                    <a:lnTo>
                      <a:pt x="29949" y="156"/>
                    </a:lnTo>
                    <a:cubicBezTo>
                      <a:pt x="29648" y="156"/>
                      <a:pt x="29358" y="145"/>
                      <a:pt x="29058" y="134"/>
                    </a:cubicBezTo>
                    <a:cubicBezTo>
                      <a:pt x="28457" y="123"/>
                      <a:pt x="27856" y="112"/>
                      <a:pt x="27255" y="89"/>
                    </a:cubicBezTo>
                    <a:cubicBezTo>
                      <a:pt x="26943" y="79"/>
                      <a:pt x="26631" y="79"/>
                      <a:pt x="26319" y="79"/>
                    </a:cubicBezTo>
                    <a:cubicBezTo>
                      <a:pt x="26219" y="75"/>
                      <a:pt x="26118" y="73"/>
                      <a:pt x="26016" y="73"/>
                    </a:cubicBezTo>
                    <a:cubicBezTo>
                      <a:pt x="25812" y="73"/>
                      <a:pt x="25607" y="79"/>
                      <a:pt x="25406" y="79"/>
                    </a:cubicBezTo>
                    <a:cubicBezTo>
                      <a:pt x="25243" y="81"/>
                      <a:pt x="25080" y="83"/>
                      <a:pt x="24917" y="83"/>
                    </a:cubicBezTo>
                    <a:cubicBezTo>
                      <a:pt x="24468" y="83"/>
                      <a:pt x="24019" y="73"/>
                      <a:pt x="23569" y="56"/>
                    </a:cubicBezTo>
                    <a:lnTo>
                      <a:pt x="21699" y="22"/>
                    </a:lnTo>
                    <a:cubicBezTo>
                      <a:pt x="21599" y="19"/>
                      <a:pt x="21500" y="18"/>
                      <a:pt x="21402" y="18"/>
                    </a:cubicBezTo>
                    <a:cubicBezTo>
                      <a:pt x="21205" y="18"/>
                      <a:pt x="21013" y="22"/>
                      <a:pt x="20820" y="22"/>
                    </a:cubicBezTo>
                    <a:cubicBezTo>
                      <a:pt x="20541" y="22"/>
                      <a:pt x="20251" y="22"/>
                      <a:pt x="19973" y="34"/>
                    </a:cubicBezTo>
                    <a:lnTo>
                      <a:pt x="19016" y="34"/>
                    </a:lnTo>
                    <a:cubicBezTo>
                      <a:pt x="18704" y="34"/>
                      <a:pt x="18403" y="34"/>
                      <a:pt x="18091" y="22"/>
                    </a:cubicBezTo>
                    <a:cubicBezTo>
                      <a:pt x="17490" y="22"/>
                      <a:pt x="16889" y="22"/>
                      <a:pt x="16288" y="34"/>
                    </a:cubicBezTo>
                    <a:cubicBezTo>
                      <a:pt x="15988" y="34"/>
                      <a:pt x="15676" y="45"/>
                      <a:pt x="15364" y="45"/>
                    </a:cubicBezTo>
                    <a:cubicBezTo>
                      <a:pt x="15052" y="56"/>
                      <a:pt x="14729" y="67"/>
                      <a:pt x="14417" y="79"/>
                    </a:cubicBezTo>
                    <a:cubicBezTo>
                      <a:pt x="14083" y="79"/>
                      <a:pt x="13749" y="101"/>
                      <a:pt x="13415" y="101"/>
                    </a:cubicBezTo>
                    <a:cubicBezTo>
                      <a:pt x="13249" y="112"/>
                      <a:pt x="13081" y="112"/>
                      <a:pt x="12915" y="112"/>
                    </a:cubicBezTo>
                    <a:cubicBezTo>
                      <a:pt x="12759" y="123"/>
                      <a:pt x="12614" y="123"/>
                      <a:pt x="12458" y="123"/>
                    </a:cubicBezTo>
                    <a:cubicBezTo>
                      <a:pt x="11834" y="123"/>
                      <a:pt x="11211" y="123"/>
                      <a:pt x="10599" y="112"/>
                    </a:cubicBezTo>
                    <a:lnTo>
                      <a:pt x="8739" y="112"/>
                    </a:lnTo>
                    <a:cubicBezTo>
                      <a:pt x="8150" y="112"/>
                      <a:pt x="7559" y="101"/>
                      <a:pt x="6970" y="101"/>
                    </a:cubicBezTo>
                    <a:cubicBezTo>
                      <a:pt x="6702" y="101"/>
                      <a:pt x="6435" y="101"/>
                      <a:pt x="6156" y="89"/>
                    </a:cubicBezTo>
                    <a:lnTo>
                      <a:pt x="5310" y="89"/>
                    </a:lnTo>
                    <a:cubicBezTo>
                      <a:pt x="5032" y="89"/>
                      <a:pt x="4754" y="89"/>
                      <a:pt x="4476" y="79"/>
                    </a:cubicBezTo>
                    <a:cubicBezTo>
                      <a:pt x="4175" y="67"/>
                      <a:pt x="3863" y="67"/>
                      <a:pt x="3563" y="56"/>
                    </a:cubicBezTo>
                    <a:cubicBezTo>
                      <a:pt x="3284" y="45"/>
                      <a:pt x="3006" y="45"/>
                      <a:pt x="2727" y="45"/>
                    </a:cubicBezTo>
                    <a:cubicBezTo>
                      <a:pt x="2472" y="45"/>
                      <a:pt x="2205" y="45"/>
                      <a:pt x="1948" y="34"/>
                    </a:cubicBezTo>
                    <a:lnTo>
                      <a:pt x="1114" y="34"/>
                    </a:lnTo>
                    <a:cubicBezTo>
                      <a:pt x="1002" y="34"/>
                      <a:pt x="891" y="22"/>
                      <a:pt x="790" y="22"/>
                    </a:cubicBezTo>
                    <a:lnTo>
                      <a:pt x="579" y="22"/>
                    </a:lnTo>
                    <a:cubicBezTo>
                      <a:pt x="501" y="22"/>
                      <a:pt x="412" y="12"/>
                      <a:pt x="334" y="12"/>
                    </a:cubicBezTo>
                    <a:cubicBezTo>
                      <a:pt x="300" y="12"/>
                      <a:pt x="256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336;p62"/>
              <p:cNvSpPr/>
              <p:nvPr/>
            </p:nvSpPr>
            <p:spPr>
              <a:xfrm>
                <a:off x="932950" y="2469775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337;p62"/>
              <p:cNvSpPr/>
              <p:nvPr/>
            </p:nvSpPr>
            <p:spPr>
              <a:xfrm>
                <a:off x="763425" y="2282625"/>
                <a:ext cx="100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7" extrusionOk="0">
                    <a:moveTo>
                      <a:pt x="172" y="0"/>
                    </a:moveTo>
                    <a:cubicBezTo>
                      <a:pt x="164" y="0"/>
                      <a:pt x="155" y="1"/>
                      <a:pt x="146" y="4"/>
                    </a:cubicBezTo>
                    <a:cubicBezTo>
                      <a:pt x="68" y="4"/>
                      <a:pt x="1" y="71"/>
                      <a:pt x="1" y="150"/>
                    </a:cubicBezTo>
                    <a:lnTo>
                      <a:pt x="1" y="183"/>
                    </a:lnTo>
                    <a:cubicBezTo>
                      <a:pt x="12" y="239"/>
                      <a:pt x="57" y="283"/>
                      <a:pt x="101" y="316"/>
                    </a:cubicBezTo>
                    <a:cubicBezTo>
                      <a:pt x="112" y="328"/>
                      <a:pt x="124" y="338"/>
                      <a:pt x="134" y="338"/>
                    </a:cubicBezTo>
                    <a:cubicBezTo>
                      <a:pt x="146" y="350"/>
                      <a:pt x="168" y="361"/>
                      <a:pt x="190" y="361"/>
                    </a:cubicBezTo>
                    <a:cubicBezTo>
                      <a:pt x="202" y="365"/>
                      <a:pt x="214" y="367"/>
                      <a:pt x="227" y="367"/>
                    </a:cubicBezTo>
                    <a:cubicBezTo>
                      <a:pt x="283" y="367"/>
                      <a:pt x="341" y="327"/>
                      <a:pt x="369" y="272"/>
                    </a:cubicBezTo>
                    <a:cubicBezTo>
                      <a:pt x="402" y="216"/>
                      <a:pt x="402" y="138"/>
                      <a:pt x="357" y="83"/>
                    </a:cubicBezTo>
                    <a:cubicBezTo>
                      <a:pt x="335" y="49"/>
                      <a:pt x="302" y="38"/>
                      <a:pt x="257" y="27"/>
                    </a:cubicBezTo>
                    <a:cubicBezTo>
                      <a:pt x="246" y="16"/>
                      <a:pt x="235" y="16"/>
                      <a:pt x="223" y="16"/>
                    </a:cubicBezTo>
                    <a:cubicBezTo>
                      <a:pt x="208" y="8"/>
                      <a:pt x="192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338;p62"/>
              <p:cNvSpPr/>
              <p:nvPr/>
            </p:nvSpPr>
            <p:spPr>
              <a:xfrm>
                <a:off x="765950" y="2313975"/>
                <a:ext cx="97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4" extrusionOk="0">
                    <a:moveTo>
                      <a:pt x="181" y="0"/>
                    </a:moveTo>
                    <a:cubicBezTo>
                      <a:pt x="129" y="0"/>
                      <a:pt x="78" y="23"/>
                      <a:pt x="45" y="64"/>
                    </a:cubicBezTo>
                    <a:cubicBezTo>
                      <a:pt x="33" y="76"/>
                      <a:pt x="23" y="98"/>
                      <a:pt x="11" y="109"/>
                    </a:cubicBezTo>
                    <a:cubicBezTo>
                      <a:pt x="0" y="143"/>
                      <a:pt x="0" y="165"/>
                      <a:pt x="0" y="198"/>
                    </a:cubicBezTo>
                    <a:cubicBezTo>
                      <a:pt x="0" y="232"/>
                      <a:pt x="11" y="265"/>
                      <a:pt x="23" y="298"/>
                    </a:cubicBezTo>
                    <a:lnTo>
                      <a:pt x="56" y="331"/>
                    </a:lnTo>
                    <a:cubicBezTo>
                      <a:pt x="83" y="367"/>
                      <a:pt x="129" y="384"/>
                      <a:pt x="175" y="384"/>
                    </a:cubicBezTo>
                    <a:cubicBezTo>
                      <a:pt x="203" y="384"/>
                      <a:pt x="231" y="378"/>
                      <a:pt x="256" y="365"/>
                    </a:cubicBezTo>
                    <a:cubicBezTo>
                      <a:pt x="323" y="331"/>
                      <a:pt x="367" y="276"/>
                      <a:pt x="379" y="209"/>
                    </a:cubicBezTo>
                    <a:cubicBezTo>
                      <a:pt x="390" y="120"/>
                      <a:pt x="323" y="20"/>
                      <a:pt x="234" y="9"/>
                    </a:cubicBezTo>
                    <a:cubicBezTo>
                      <a:pt x="216" y="3"/>
                      <a:pt x="19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339;p62"/>
              <p:cNvSpPr/>
              <p:nvPr/>
            </p:nvSpPr>
            <p:spPr>
              <a:xfrm>
                <a:off x="768725" y="2345375"/>
                <a:ext cx="920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61" extrusionOk="0">
                    <a:moveTo>
                      <a:pt x="163" y="1"/>
                    </a:moveTo>
                    <a:cubicBezTo>
                      <a:pt x="120" y="1"/>
                      <a:pt x="77" y="18"/>
                      <a:pt x="45" y="55"/>
                    </a:cubicBezTo>
                    <a:cubicBezTo>
                      <a:pt x="11" y="77"/>
                      <a:pt x="1" y="122"/>
                      <a:pt x="1" y="166"/>
                    </a:cubicBezTo>
                    <a:lnTo>
                      <a:pt x="1" y="189"/>
                    </a:lnTo>
                    <a:cubicBezTo>
                      <a:pt x="11" y="211"/>
                      <a:pt x="11" y="233"/>
                      <a:pt x="23" y="256"/>
                    </a:cubicBezTo>
                    <a:cubicBezTo>
                      <a:pt x="34" y="278"/>
                      <a:pt x="45" y="300"/>
                      <a:pt x="68" y="322"/>
                    </a:cubicBezTo>
                    <a:cubicBezTo>
                      <a:pt x="100" y="334"/>
                      <a:pt x="123" y="345"/>
                      <a:pt x="157" y="356"/>
                    </a:cubicBezTo>
                    <a:cubicBezTo>
                      <a:pt x="168" y="359"/>
                      <a:pt x="180" y="360"/>
                      <a:pt x="192" y="360"/>
                    </a:cubicBezTo>
                    <a:cubicBezTo>
                      <a:pt x="224" y="360"/>
                      <a:pt x="254" y="350"/>
                      <a:pt x="279" y="334"/>
                    </a:cubicBezTo>
                    <a:cubicBezTo>
                      <a:pt x="312" y="312"/>
                      <a:pt x="335" y="278"/>
                      <a:pt x="345" y="233"/>
                    </a:cubicBezTo>
                    <a:cubicBezTo>
                      <a:pt x="368" y="166"/>
                      <a:pt x="335" y="100"/>
                      <a:pt x="290" y="55"/>
                    </a:cubicBezTo>
                    <a:cubicBezTo>
                      <a:pt x="256" y="21"/>
                      <a:pt x="209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340;p62"/>
              <p:cNvSpPr/>
              <p:nvPr/>
            </p:nvSpPr>
            <p:spPr>
              <a:xfrm>
                <a:off x="768450" y="2374300"/>
                <a:ext cx="100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3" extrusionOk="0">
                    <a:moveTo>
                      <a:pt x="193" y="1"/>
                    </a:moveTo>
                    <a:cubicBezTo>
                      <a:pt x="117" y="1"/>
                      <a:pt x="37" y="43"/>
                      <a:pt x="12" y="112"/>
                    </a:cubicBezTo>
                    <a:cubicBezTo>
                      <a:pt x="12" y="145"/>
                      <a:pt x="0" y="167"/>
                      <a:pt x="0" y="190"/>
                    </a:cubicBezTo>
                    <a:cubicBezTo>
                      <a:pt x="0" y="212"/>
                      <a:pt x="12" y="234"/>
                      <a:pt x="22" y="256"/>
                    </a:cubicBezTo>
                    <a:cubicBezTo>
                      <a:pt x="45" y="313"/>
                      <a:pt x="89" y="357"/>
                      <a:pt x="145" y="368"/>
                    </a:cubicBezTo>
                    <a:lnTo>
                      <a:pt x="156" y="368"/>
                    </a:lnTo>
                    <a:cubicBezTo>
                      <a:pt x="168" y="379"/>
                      <a:pt x="190" y="379"/>
                      <a:pt x="212" y="379"/>
                    </a:cubicBezTo>
                    <a:cubicBezTo>
                      <a:pt x="222" y="381"/>
                      <a:pt x="231" y="382"/>
                      <a:pt x="240" y="382"/>
                    </a:cubicBezTo>
                    <a:cubicBezTo>
                      <a:pt x="328" y="382"/>
                      <a:pt x="401" y="291"/>
                      <a:pt x="401" y="201"/>
                    </a:cubicBezTo>
                    <a:cubicBezTo>
                      <a:pt x="390" y="123"/>
                      <a:pt x="334" y="45"/>
                      <a:pt x="257" y="11"/>
                    </a:cubicBezTo>
                    <a:cubicBezTo>
                      <a:pt x="237" y="4"/>
                      <a:pt x="21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341;p62"/>
              <p:cNvSpPr/>
              <p:nvPr/>
            </p:nvSpPr>
            <p:spPr>
              <a:xfrm>
                <a:off x="768725" y="2406475"/>
                <a:ext cx="97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69" extrusionOk="0">
                    <a:moveTo>
                      <a:pt x="181" y="1"/>
                    </a:moveTo>
                    <a:cubicBezTo>
                      <a:pt x="140" y="1"/>
                      <a:pt x="101" y="14"/>
                      <a:pt x="68" y="38"/>
                    </a:cubicBezTo>
                    <a:cubicBezTo>
                      <a:pt x="34" y="72"/>
                      <a:pt x="1" y="127"/>
                      <a:pt x="1" y="183"/>
                    </a:cubicBezTo>
                    <a:lnTo>
                      <a:pt x="1" y="194"/>
                    </a:lnTo>
                    <a:cubicBezTo>
                      <a:pt x="1" y="239"/>
                      <a:pt x="23" y="283"/>
                      <a:pt x="56" y="317"/>
                    </a:cubicBezTo>
                    <a:cubicBezTo>
                      <a:pt x="90" y="350"/>
                      <a:pt x="123" y="362"/>
                      <a:pt x="157" y="362"/>
                    </a:cubicBezTo>
                    <a:cubicBezTo>
                      <a:pt x="175" y="366"/>
                      <a:pt x="193" y="369"/>
                      <a:pt x="210" y="369"/>
                    </a:cubicBezTo>
                    <a:cubicBezTo>
                      <a:pt x="236" y="369"/>
                      <a:pt x="259" y="363"/>
                      <a:pt x="279" y="350"/>
                    </a:cubicBezTo>
                    <a:cubicBezTo>
                      <a:pt x="368" y="305"/>
                      <a:pt x="390" y="194"/>
                      <a:pt x="357" y="117"/>
                    </a:cubicBezTo>
                    <a:cubicBezTo>
                      <a:pt x="323" y="60"/>
                      <a:pt x="279" y="16"/>
                      <a:pt x="223" y="5"/>
                    </a:cubicBezTo>
                    <a:cubicBezTo>
                      <a:pt x="209" y="2"/>
                      <a:pt x="195" y="1"/>
                      <a:pt x="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342;p62"/>
              <p:cNvSpPr/>
              <p:nvPr/>
            </p:nvSpPr>
            <p:spPr>
              <a:xfrm>
                <a:off x="770400" y="2440325"/>
                <a:ext cx="97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3" extrusionOk="0">
                    <a:moveTo>
                      <a:pt x="178" y="1"/>
                    </a:moveTo>
                    <a:cubicBezTo>
                      <a:pt x="109" y="1"/>
                      <a:pt x="40" y="43"/>
                      <a:pt x="11" y="121"/>
                    </a:cubicBezTo>
                    <a:cubicBezTo>
                      <a:pt x="1" y="132"/>
                      <a:pt x="1" y="165"/>
                      <a:pt x="1" y="188"/>
                    </a:cubicBezTo>
                    <a:cubicBezTo>
                      <a:pt x="1" y="210"/>
                      <a:pt x="1" y="243"/>
                      <a:pt x="11" y="265"/>
                    </a:cubicBezTo>
                    <a:cubicBezTo>
                      <a:pt x="33" y="299"/>
                      <a:pt x="56" y="332"/>
                      <a:pt x="100" y="354"/>
                    </a:cubicBezTo>
                    <a:cubicBezTo>
                      <a:pt x="112" y="366"/>
                      <a:pt x="123" y="366"/>
                      <a:pt x="134" y="366"/>
                    </a:cubicBezTo>
                    <a:cubicBezTo>
                      <a:pt x="159" y="384"/>
                      <a:pt x="186" y="392"/>
                      <a:pt x="214" y="392"/>
                    </a:cubicBezTo>
                    <a:cubicBezTo>
                      <a:pt x="236" y="392"/>
                      <a:pt x="258" y="387"/>
                      <a:pt x="278" y="377"/>
                    </a:cubicBezTo>
                    <a:cubicBezTo>
                      <a:pt x="323" y="354"/>
                      <a:pt x="357" y="310"/>
                      <a:pt x="367" y="254"/>
                    </a:cubicBezTo>
                    <a:cubicBezTo>
                      <a:pt x="390" y="176"/>
                      <a:pt x="357" y="87"/>
                      <a:pt x="290" y="43"/>
                    </a:cubicBezTo>
                    <a:cubicBezTo>
                      <a:pt x="258" y="14"/>
                      <a:pt x="21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343;p62"/>
              <p:cNvSpPr/>
              <p:nvPr/>
            </p:nvSpPr>
            <p:spPr>
              <a:xfrm>
                <a:off x="771525" y="2477550"/>
                <a:ext cx="97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89" extrusionOk="0">
                    <a:moveTo>
                      <a:pt x="164" y="0"/>
                    </a:moveTo>
                    <a:cubicBezTo>
                      <a:pt x="143" y="0"/>
                      <a:pt x="121" y="4"/>
                      <a:pt x="100" y="12"/>
                    </a:cubicBezTo>
                    <a:cubicBezTo>
                      <a:pt x="33" y="45"/>
                      <a:pt x="0" y="112"/>
                      <a:pt x="0" y="179"/>
                    </a:cubicBezTo>
                    <a:cubicBezTo>
                      <a:pt x="0" y="201"/>
                      <a:pt x="0" y="224"/>
                      <a:pt x="11" y="235"/>
                    </a:cubicBezTo>
                    <a:cubicBezTo>
                      <a:pt x="11" y="268"/>
                      <a:pt x="22" y="290"/>
                      <a:pt x="45" y="324"/>
                    </a:cubicBezTo>
                    <a:cubicBezTo>
                      <a:pt x="67" y="346"/>
                      <a:pt x="89" y="369"/>
                      <a:pt x="122" y="379"/>
                    </a:cubicBezTo>
                    <a:cubicBezTo>
                      <a:pt x="144" y="385"/>
                      <a:pt x="167" y="388"/>
                      <a:pt x="188" y="388"/>
                    </a:cubicBezTo>
                    <a:cubicBezTo>
                      <a:pt x="208" y="388"/>
                      <a:pt x="228" y="385"/>
                      <a:pt x="245" y="379"/>
                    </a:cubicBezTo>
                    <a:cubicBezTo>
                      <a:pt x="312" y="369"/>
                      <a:pt x="356" y="313"/>
                      <a:pt x="379" y="246"/>
                    </a:cubicBezTo>
                    <a:cubicBezTo>
                      <a:pt x="389" y="191"/>
                      <a:pt x="367" y="124"/>
                      <a:pt x="322" y="79"/>
                    </a:cubicBezTo>
                    <a:cubicBezTo>
                      <a:pt x="312" y="68"/>
                      <a:pt x="312" y="57"/>
                      <a:pt x="300" y="57"/>
                    </a:cubicBezTo>
                    <a:cubicBezTo>
                      <a:pt x="290" y="45"/>
                      <a:pt x="267" y="35"/>
                      <a:pt x="256" y="23"/>
                    </a:cubicBezTo>
                    <a:cubicBezTo>
                      <a:pt x="228" y="9"/>
                      <a:pt x="197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344;p62"/>
              <p:cNvSpPr/>
              <p:nvPr/>
            </p:nvSpPr>
            <p:spPr>
              <a:xfrm>
                <a:off x="774850" y="2510725"/>
                <a:ext cx="92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79" extrusionOk="0">
                    <a:moveTo>
                      <a:pt x="183" y="0"/>
                    </a:moveTo>
                    <a:cubicBezTo>
                      <a:pt x="149" y="0"/>
                      <a:pt x="116" y="11"/>
                      <a:pt x="90" y="32"/>
                    </a:cubicBezTo>
                    <a:lnTo>
                      <a:pt x="78" y="32"/>
                    </a:lnTo>
                    <a:cubicBezTo>
                      <a:pt x="45" y="54"/>
                      <a:pt x="11" y="99"/>
                      <a:pt x="1" y="143"/>
                    </a:cubicBezTo>
                    <a:lnTo>
                      <a:pt x="1" y="177"/>
                    </a:lnTo>
                    <a:lnTo>
                      <a:pt x="1" y="200"/>
                    </a:lnTo>
                    <a:cubicBezTo>
                      <a:pt x="1" y="222"/>
                      <a:pt x="11" y="233"/>
                      <a:pt x="11" y="255"/>
                    </a:cubicBezTo>
                    <a:cubicBezTo>
                      <a:pt x="23" y="266"/>
                      <a:pt x="23" y="266"/>
                      <a:pt x="23" y="277"/>
                    </a:cubicBezTo>
                    <a:cubicBezTo>
                      <a:pt x="45" y="299"/>
                      <a:pt x="67" y="322"/>
                      <a:pt x="100" y="344"/>
                    </a:cubicBezTo>
                    <a:cubicBezTo>
                      <a:pt x="112" y="344"/>
                      <a:pt x="112" y="355"/>
                      <a:pt x="123" y="355"/>
                    </a:cubicBezTo>
                    <a:cubicBezTo>
                      <a:pt x="143" y="369"/>
                      <a:pt x="168" y="378"/>
                      <a:pt x="195" y="378"/>
                    </a:cubicBezTo>
                    <a:cubicBezTo>
                      <a:pt x="211" y="378"/>
                      <a:pt x="228" y="375"/>
                      <a:pt x="246" y="366"/>
                    </a:cubicBezTo>
                    <a:cubicBezTo>
                      <a:pt x="268" y="366"/>
                      <a:pt x="301" y="344"/>
                      <a:pt x="312" y="322"/>
                    </a:cubicBezTo>
                    <a:cubicBezTo>
                      <a:pt x="357" y="289"/>
                      <a:pt x="368" y="244"/>
                      <a:pt x="368" y="188"/>
                    </a:cubicBezTo>
                    <a:cubicBezTo>
                      <a:pt x="368" y="133"/>
                      <a:pt x="335" y="77"/>
                      <a:pt x="290" y="44"/>
                    </a:cubicBezTo>
                    <a:cubicBezTo>
                      <a:pt x="260" y="14"/>
                      <a:pt x="222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345;p62"/>
              <p:cNvSpPr/>
              <p:nvPr/>
            </p:nvSpPr>
            <p:spPr>
              <a:xfrm>
                <a:off x="775400" y="2554675"/>
                <a:ext cx="8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66" extrusionOk="0">
                    <a:moveTo>
                      <a:pt x="190" y="0"/>
                    </a:moveTo>
                    <a:cubicBezTo>
                      <a:pt x="145" y="0"/>
                      <a:pt x="101" y="11"/>
                      <a:pt x="68" y="45"/>
                    </a:cubicBezTo>
                    <a:cubicBezTo>
                      <a:pt x="23" y="78"/>
                      <a:pt x="1" y="134"/>
                      <a:pt x="1" y="189"/>
                    </a:cubicBezTo>
                    <a:cubicBezTo>
                      <a:pt x="1" y="223"/>
                      <a:pt x="12" y="267"/>
                      <a:pt x="34" y="300"/>
                    </a:cubicBezTo>
                    <a:cubicBezTo>
                      <a:pt x="76" y="342"/>
                      <a:pt x="129" y="365"/>
                      <a:pt x="186" y="365"/>
                    </a:cubicBezTo>
                    <a:cubicBezTo>
                      <a:pt x="205" y="365"/>
                      <a:pt x="226" y="362"/>
                      <a:pt x="246" y="356"/>
                    </a:cubicBezTo>
                    <a:cubicBezTo>
                      <a:pt x="279" y="334"/>
                      <a:pt x="313" y="300"/>
                      <a:pt x="335" y="267"/>
                    </a:cubicBezTo>
                    <a:cubicBezTo>
                      <a:pt x="335" y="245"/>
                      <a:pt x="346" y="234"/>
                      <a:pt x="346" y="223"/>
                    </a:cubicBezTo>
                    <a:cubicBezTo>
                      <a:pt x="357" y="167"/>
                      <a:pt x="346" y="122"/>
                      <a:pt x="323" y="89"/>
                    </a:cubicBezTo>
                    <a:cubicBezTo>
                      <a:pt x="301" y="33"/>
                      <a:pt x="246" y="11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346;p62"/>
              <p:cNvSpPr/>
              <p:nvPr/>
            </p:nvSpPr>
            <p:spPr>
              <a:xfrm>
                <a:off x="778200" y="2594325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56" y="1"/>
                    </a:moveTo>
                    <a:cubicBezTo>
                      <a:pt x="128" y="1"/>
                      <a:pt x="100" y="6"/>
                      <a:pt x="78" y="17"/>
                    </a:cubicBezTo>
                    <a:cubicBezTo>
                      <a:pt x="33" y="50"/>
                      <a:pt x="11" y="84"/>
                      <a:pt x="0" y="117"/>
                    </a:cubicBezTo>
                    <a:lnTo>
                      <a:pt x="0" y="162"/>
                    </a:lnTo>
                    <a:cubicBezTo>
                      <a:pt x="0" y="184"/>
                      <a:pt x="0" y="206"/>
                      <a:pt x="11" y="229"/>
                    </a:cubicBezTo>
                    <a:cubicBezTo>
                      <a:pt x="11" y="273"/>
                      <a:pt x="33" y="307"/>
                      <a:pt x="55" y="329"/>
                    </a:cubicBezTo>
                    <a:cubicBezTo>
                      <a:pt x="87" y="360"/>
                      <a:pt x="126" y="374"/>
                      <a:pt x="165" y="374"/>
                    </a:cubicBezTo>
                    <a:cubicBezTo>
                      <a:pt x="196" y="374"/>
                      <a:pt x="227" y="366"/>
                      <a:pt x="256" y="351"/>
                    </a:cubicBezTo>
                    <a:cubicBezTo>
                      <a:pt x="334" y="307"/>
                      <a:pt x="357" y="206"/>
                      <a:pt x="312" y="129"/>
                    </a:cubicBezTo>
                    <a:lnTo>
                      <a:pt x="312" y="117"/>
                    </a:lnTo>
                    <a:cubicBezTo>
                      <a:pt x="300" y="84"/>
                      <a:pt x="267" y="40"/>
                      <a:pt x="234" y="17"/>
                    </a:cubicBezTo>
                    <a:cubicBezTo>
                      <a:pt x="211" y="6"/>
                      <a:pt x="184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347;p62"/>
              <p:cNvSpPr/>
              <p:nvPr/>
            </p:nvSpPr>
            <p:spPr>
              <a:xfrm>
                <a:off x="777900" y="2631075"/>
                <a:ext cx="95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65" extrusionOk="0">
                    <a:moveTo>
                      <a:pt x="190" y="0"/>
                    </a:moveTo>
                    <a:cubicBezTo>
                      <a:pt x="159" y="0"/>
                      <a:pt x="129" y="6"/>
                      <a:pt x="101" y="17"/>
                    </a:cubicBezTo>
                    <a:cubicBezTo>
                      <a:pt x="90" y="17"/>
                      <a:pt x="90" y="28"/>
                      <a:pt x="79" y="28"/>
                    </a:cubicBezTo>
                    <a:cubicBezTo>
                      <a:pt x="35" y="50"/>
                      <a:pt x="1" y="106"/>
                      <a:pt x="1" y="161"/>
                    </a:cubicBezTo>
                    <a:lnTo>
                      <a:pt x="1" y="173"/>
                    </a:lnTo>
                    <a:lnTo>
                      <a:pt x="1" y="184"/>
                    </a:lnTo>
                    <a:cubicBezTo>
                      <a:pt x="1" y="206"/>
                      <a:pt x="12" y="240"/>
                      <a:pt x="23" y="262"/>
                    </a:cubicBezTo>
                    <a:cubicBezTo>
                      <a:pt x="35" y="284"/>
                      <a:pt x="57" y="317"/>
                      <a:pt x="79" y="329"/>
                    </a:cubicBezTo>
                    <a:cubicBezTo>
                      <a:pt x="90" y="339"/>
                      <a:pt x="90" y="339"/>
                      <a:pt x="101" y="339"/>
                    </a:cubicBezTo>
                    <a:cubicBezTo>
                      <a:pt x="129" y="356"/>
                      <a:pt x="159" y="365"/>
                      <a:pt x="190" y="365"/>
                    </a:cubicBezTo>
                    <a:cubicBezTo>
                      <a:pt x="221" y="365"/>
                      <a:pt x="251" y="356"/>
                      <a:pt x="279" y="339"/>
                    </a:cubicBezTo>
                    <a:cubicBezTo>
                      <a:pt x="346" y="306"/>
                      <a:pt x="379" y="240"/>
                      <a:pt x="369" y="173"/>
                    </a:cubicBezTo>
                    <a:cubicBezTo>
                      <a:pt x="369" y="106"/>
                      <a:pt x="335" y="50"/>
                      <a:pt x="279" y="17"/>
                    </a:cubicBezTo>
                    <a:cubicBezTo>
                      <a:pt x="251" y="6"/>
                      <a:pt x="221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348;p62"/>
              <p:cNvSpPr/>
              <p:nvPr/>
            </p:nvSpPr>
            <p:spPr>
              <a:xfrm>
                <a:off x="776525" y="2659600"/>
                <a:ext cx="975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1" extrusionOk="0">
                    <a:moveTo>
                      <a:pt x="189" y="0"/>
                    </a:moveTo>
                    <a:cubicBezTo>
                      <a:pt x="78" y="0"/>
                      <a:pt x="0" y="89"/>
                      <a:pt x="0" y="200"/>
                    </a:cubicBezTo>
                    <a:cubicBezTo>
                      <a:pt x="0" y="301"/>
                      <a:pt x="90" y="390"/>
                      <a:pt x="201" y="390"/>
                    </a:cubicBezTo>
                    <a:cubicBezTo>
                      <a:pt x="312" y="390"/>
                      <a:pt x="390" y="290"/>
                      <a:pt x="390" y="190"/>
                    </a:cubicBezTo>
                    <a:cubicBezTo>
                      <a:pt x="390" y="78"/>
                      <a:pt x="290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349;p62"/>
              <p:cNvSpPr/>
              <p:nvPr/>
            </p:nvSpPr>
            <p:spPr>
              <a:xfrm>
                <a:off x="1317325" y="2687950"/>
                <a:ext cx="796600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31864" h="11538" extrusionOk="0">
                    <a:moveTo>
                      <a:pt x="24627" y="6649"/>
                    </a:moveTo>
                    <a:cubicBezTo>
                      <a:pt x="24624" y="6649"/>
                      <a:pt x="24621" y="6650"/>
                      <a:pt x="24619" y="6651"/>
                    </a:cubicBezTo>
                    <a:lnTo>
                      <a:pt x="24619" y="6651"/>
                    </a:lnTo>
                    <a:lnTo>
                      <a:pt x="24627" y="6649"/>
                    </a:lnTo>
                    <a:close/>
                    <a:moveTo>
                      <a:pt x="25473" y="3019"/>
                    </a:moveTo>
                    <a:cubicBezTo>
                      <a:pt x="25485" y="3019"/>
                      <a:pt x="25485" y="3030"/>
                      <a:pt x="25485" y="3030"/>
                    </a:cubicBezTo>
                    <a:lnTo>
                      <a:pt x="25540" y="3030"/>
                    </a:lnTo>
                    <a:cubicBezTo>
                      <a:pt x="25663" y="3041"/>
                      <a:pt x="25785" y="3064"/>
                      <a:pt x="25908" y="3097"/>
                    </a:cubicBezTo>
                    <a:cubicBezTo>
                      <a:pt x="26041" y="3119"/>
                      <a:pt x="26175" y="3164"/>
                      <a:pt x="26297" y="3208"/>
                    </a:cubicBezTo>
                    <a:cubicBezTo>
                      <a:pt x="26297" y="3208"/>
                      <a:pt x="26296" y="3207"/>
                      <a:pt x="26294" y="3205"/>
                    </a:cubicBezTo>
                    <a:lnTo>
                      <a:pt x="26294" y="3205"/>
                    </a:lnTo>
                    <a:cubicBezTo>
                      <a:pt x="26306" y="3209"/>
                      <a:pt x="26316" y="3212"/>
                      <a:pt x="26331" y="3220"/>
                    </a:cubicBezTo>
                    <a:cubicBezTo>
                      <a:pt x="26420" y="3253"/>
                      <a:pt x="26520" y="3297"/>
                      <a:pt x="26609" y="3342"/>
                    </a:cubicBezTo>
                    <a:cubicBezTo>
                      <a:pt x="26687" y="3386"/>
                      <a:pt x="26754" y="3431"/>
                      <a:pt x="26831" y="3475"/>
                    </a:cubicBezTo>
                    <a:cubicBezTo>
                      <a:pt x="26876" y="3520"/>
                      <a:pt x="26920" y="3554"/>
                      <a:pt x="26954" y="3598"/>
                    </a:cubicBezTo>
                    <a:cubicBezTo>
                      <a:pt x="26987" y="3620"/>
                      <a:pt x="27010" y="3653"/>
                      <a:pt x="27032" y="3676"/>
                    </a:cubicBezTo>
                    <a:cubicBezTo>
                      <a:pt x="27066" y="3720"/>
                      <a:pt x="27099" y="3754"/>
                      <a:pt x="27121" y="3799"/>
                    </a:cubicBezTo>
                    <a:cubicBezTo>
                      <a:pt x="27155" y="3854"/>
                      <a:pt x="27188" y="3910"/>
                      <a:pt x="27222" y="3977"/>
                    </a:cubicBezTo>
                    <a:cubicBezTo>
                      <a:pt x="27244" y="4032"/>
                      <a:pt x="27266" y="4099"/>
                      <a:pt x="27288" y="4155"/>
                    </a:cubicBezTo>
                    <a:cubicBezTo>
                      <a:pt x="27311" y="4210"/>
                      <a:pt x="27321" y="4266"/>
                      <a:pt x="27333" y="4321"/>
                    </a:cubicBezTo>
                    <a:cubicBezTo>
                      <a:pt x="27333" y="4377"/>
                      <a:pt x="27344" y="4422"/>
                      <a:pt x="27344" y="4477"/>
                    </a:cubicBezTo>
                    <a:lnTo>
                      <a:pt x="27344" y="4611"/>
                    </a:lnTo>
                    <a:cubicBezTo>
                      <a:pt x="27333" y="4655"/>
                      <a:pt x="27333" y="4689"/>
                      <a:pt x="27321" y="4734"/>
                    </a:cubicBezTo>
                    <a:cubicBezTo>
                      <a:pt x="27311" y="4778"/>
                      <a:pt x="27299" y="4811"/>
                      <a:pt x="27288" y="4856"/>
                    </a:cubicBezTo>
                    <a:cubicBezTo>
                      <a:pt x="27266" y="4923"/>
                      <a:pt x="27232" y="4979"/>
                      <a:pt x="27210" y="5034"/>
                    </a:cubicBezTo>
                    <a:cubicBezTo>
                      <a:pt x="27165" y="5112"/>
                      <a:pt x="27110" y="5190"/>
                      <a:pt x="27066" y="5268"/>
                    </a:cubicBezTo>
                    <a:cubicBezTo>
                      <a:pt x="27021" y="5323"/>
                      <a:pt x="26965" y="5379"/>
                      <a:pt x="26920" y="5435"/>
                    </a:cubicBezTo>
                    <a:cubicBezTo>
                      <a:pt x="26854" y="5502"/>
                      <a:pt x="26787" y="5568"/>
                      <a:pt x="26709" y="5624"/>
                    </a:cubicBezTo>
                    <a:cubicBezTo>
                      <a:pt x="26531" y="5769"/>
                      <a:pt x="26353" y="5892"/>
                      <a:pt x="26163" y="6014"/>
                    </a:cubicBezTo>
                    <a:cubicBezTo>
                      <a:pt x="26052" y="6080"/>
                      <a:pt x="25930" y="6147"/>
                      <a:pt x="25807" y="6203"/>
                    </a:cubicBezTo>
                    <a:lnTo>
                      <a:pt x="25240" y="6437"/>
                    </a:lnTo>
                    <a:cubicBezTo>
                      <a:pt x="25128" y="6481"/>
                      <a:pt x="25028" y="6515"/>
                      <a:pt x="24916" y="6560"/>
                    </a:cubicBezTo>
                    <a:cubicBezTo>
                      <a:pt x="24827" y="6593"/>
                      <a:pt x="24728" y="6626"/>
                      <a:pt x="24627" y="6649"/>
                    </a:cubicBezTo>
                    <a:lnTo>
                      <a:pt x="24649" y="6649"/>
                    </a:lnTo>
                    <a:cubicBezTo>
                      <a:pt x="24642" y="6649"/>
                      <a:pt x="24629" y="6649"/>
                      <a:pt x="24618" y="6652"/>
                    </a:cubicBezTo>
                    <a:lnTo>
                      <a:pt x="24618" y="6652"/>
                    </a:lnTo>
                    <a:cubicBezTo>
                      <a:pt x="24619" y="6652"/>
                      <a:pt x="24619" y="6652"/>
                      <a:pt x="24619" y="6651"/>
                    </a:cubicBezTo>
                    <a:lnTo>
                      <a:pt x="24619" y="6651"/>
                    </a:lnTo>
                    <a:lnTo>
                      <a:pt x="24327" y="6748"/>
                    </a:lnTo>
                    <a:cubicBezTo>
                      <a:pt x="24305" y="6748"/>
                      <a:pt x="24271" y="6760"/>
                      <a:pt x="24238" y="6771"/>
                    </a:cubicBezTo>
                    <a:lnTo>
                      <a:pt x="24260" y="6771"/>
                    </a:lnTo>
                    <a:lnTo>
                      <a:pt x="23659" y="6938"/>
                    </a:lnTo>
                    <a:cubicBezTo>
                      <a:pt x="23447" y="6993"/>
                      <a:pt x="23246" y="7038"/>
                      <a:pt x="23035" y="7082"/>
                    </a:cubicBezTo>
                    <a:lnTo>
                      <a:pt x="23013" y="7082"/>
                    </a:lnTo>
                    <a:cubicBezTo>
                      <a:pt x="22790" y="7116"/>
                      <a:pt x="22568" y="7149"/>
                      <a:pt x="22356" y="7194"/>
                    </a:cubicBezTo>
                    <a:cubicBezTo>
                      <a:pt x="22145" y="7238"/>
                      <a:pt x="21944" y="7283"/>
                      <a:pt x="21732" y="7317"/>
                    </a:cubicBezTo>
                    <a:cubicBezTo>
                      <a:pt x="21410" y="7372"/>
                      <a:pt x="21098" y="7416"/>
                      <a:pt x="20775" y="7461"/>
                    </a:cubicBezTo>
                    <a:lnTo>
                      <a:pt x="20307" y="7528"/>
                    </a:lnTo>
                    <a:cubicBezTo>
                      <a:pt x="20151" y="7550"/>
                      <a:pt x="19985" y="7572"/>
                      <a:pt x="19829" y="7595"/>
                    </a:cubicBezTo>
                    <a:cubicBezTo>
                      <a:pt x="19595" y="7617"/>
                      <a:pt x="19350" y="7639"/>
                      <a:pt x="19116" y="7661"/>
                    </a:cubicBezTo>
                    <a:cubicBezTo>
                      <a:pt x="18882" y="7684"/>
                      <a:pt x="18637" y="7706"/>
                      <a:pt x="18404" y="7728"/>
                    </a:cubicBezTo>
                    <a:cubicBezTo>
                      <a:pt x="18170" y="7750"/>
                      <a:pt x="17925" y="7784"/>
                      <a:pt x="17691" y="7807"/>
                    </a:cubicBezTo>
                    <a:cubicBezTo>
                      <a:pt x="17457" y="7829"/>
                      <a:pt x="17224" y="7840"/>
                      <a:pt x="16990" y="7862"/>
                    </a:cubicBezTo>
                    <a:cubicBezTo>
                      <a:pt x="16522" y="7906"/>
                      <a:pt x="16054" y="7951"/>
                      <a:pt x="15576" y="7985"/>
                    </a:cubicBezTo>
                    <a:cubicBezTo>
                      <a:pt x="15097" y="8029"/>
                      <a:pt x="14607" y="8051"/>
                      <a:pt x="14129" y="8084"/>
                    </a:cubicBezTo>
                    <a:cubicBezTo>
                      <a:pt x="13884" y="8107"/>
                      <a:pt x="13639" y="8118"/>
                      <a:pt x="13394" y="8141"/>
                    </a:cubicBezTo>
                    <a:lnTo>
                      <a:pt x="12659" y="8174"/>
                    </a:lnTo>
                    <a:cubicBezTo>
                      <a:pt x="12180" y="8196"/>
                      <a:pt x="11690" y="8218"/>
                      <a:pt x="11212" y="8240"/>
                    </a:cubicBezTo>
                    <a:lnTo>
                      <a:pt x="11234" y="8240"/>
                    </a:lnTo>
                    <a:cubicBezTo>
                      <a:pt x="11011" y="8252"/>
                      <a:pt x="10799" y="8263"/>
                      <a:pt x="10577" y="8263"/>
                    </a:cubicBezTo>
                    <a:cubicBezTo>
                      <a:pt x="10499" y="8266"/>
                      <a:pt x="10420" y="8268"/>
                      <a:pt x="10340" y="8268"/>
                    </a:cubicBezTo>
                    <a:cubicBezTo>
                      <a:pt x="10180" y="8268"/>
                      <a:pt x="10017" y="8263"/>
                      <a:pt x="9854" y="8263"/>
                    </a:cubicBezTo>
                    <a:cubicBezTo>
                      <a:pt x="9619" y="8263"/>
                      <a:pt x="9374" y="8252"/>
                      <a:pt x="9129" y="8240"/>
                    </a:cubicBezTo>
                    <a:cubicBezTo>
                      <a:pt x="8896" y="8230"/>
                      <a:pt x="8651" y="8218"/>
                      <a:pt x="8406" y="8207"/>
                    </a:cubicBezTo>
                    <a:cubicBezTo>
                      <a:pt x="8172" y="8196"/>
                      <a:pt x="7927" y="8185"/>
                      <a:pt x="7694" y="8163"/>
                    </a:cubicBezTo>
                    <a:lnTo>
                      <a:pt x="7716" y="8163"/>
                    </a:lnTo>
                    <a:cubicBezTo>
                      <a:pt x="7538" y="8141"/>
                      <a:pt x="7370" y="8129"/>
                      <a:pt x="7204" y="8107"/>
                    </a:cubicBezTo>
                    <a:cubicBezTo>
                      <a:pt x="7036" y="8084"/>
                      <a:pt x="6870" y="8051"/>
                      <a:pt x="6714" y="8018"/>
                    </a:cubicBezTo>
                    <a:cubicBezTo>
                      <a:pt x="6569" y="7985"/>
                      <a:pt x="6435" y="7940"/>
                      <a:pt x="6302" y="7896"/>
                    </a:cubicBezTo>
                    <a:cubicBezTo>
                      <a:pt x="6212" y="7862"/>
                      <a:pt x="6123" y="7817"/>
                      <a:pt x="6034" y="7773"/>
                    </a:cubicBezTo>
                    <a:cubicBezTo>
                      <a:pt x="5923" y="7717"/>
                      <a:pt x="5812" y="7651"/>
                      <a:pt x="5712" y="7572"/>
                    </a:cubicBezTo>
                    <a:cubicBezTo>
                      <a:pt x="5645" y="7528"/>
                      <a:pt x="5578" y="7473"/>
                      <a:pt x="5522" y="7416"/>
                    </a:cubicBezTo>
                    <a:cubicBezTo>
                      <a:pt x="5445" y="7350"/>
                      <a:pt x="5378" y="7283"/>
                      <a:pt x="5322" y="7205"/>
                    </a:cubicBezTo>
                    <a:cubicBezTo>
                      <a:pt x="5289" y="7172"/>
                      <a:pt x="5267" y="7127"/>
                      <a:pt x="5233" y="7082"/>
                    </a:cubicBezTo>
                    <a:cubicBezTo>
                      <a:pt x="5210" y="7049"/>
                      <a:pt x="5188" y="7016"/>
                      <a:pt x="5178" y="6971"/>
                    </a:cubicBezTo>
                    <a:cubicBezTo>
                      <a:pt x="5155" y="6938"/>
                      <a:pt x="5144" y="6894"/>
                      <a:pt x="5133" y="6849"/>
                    </a:cubicBezTo>
                    <a:cubicBezTo>
                      <a:pt x="5111" y="6771"/>
                      <a:pt x="5088" y="6693"/>
                      <a:pt x="5077" y="6615"/>
                    </a:cubicBezTo>
                    <a:cubicBezTo>
                      <a:pt x="5066" y="6582"/>
                      <a:pt x="5066" y="6537"/>
                      <a:pt x="5055" y="6493"/>
                    </a:cubicBezTo>
                    <a:cubicBezTo>
                      <a:pt x="5055" y="6448"/>
                      <a:pt x="5055" y="6414"/>
                      <a:pt x="5066" y="6370"/>
                    </a:cubicBezTo>
                    <a:cubicBezTo>
                      <a:pt x="5066" y="6315"/>
                      <a:pt x="5077" y="6248"/>
                      <a:pt x="5088" y="6192"/>
                    </a:cubicBezTo>
                    <a:cubicBezTo>
                      <a:pt x="5111" y="6103"/>
                      <a:pt x="5133" y="6025"/>
                      <a:pt x="5166" y="5947"/>
                    </a:cubicBezTo>
                    <a:cubicBezTo>
                      <a:pt x="5200" y="5858"/>
                      <a:pt x="5233" y="5780"/>
                      <a:pt x="5277" y="5691"/>
                    </a:cubicBezTo>
                    <a:cubicBezTo>
                      <a:pt x="5311" y="5635"/>
                      <a:pt x="5344" y="5580"/>
                      <a:pt x="5378" y="5535"/>
                    </a:cubicBezTo>
                    <a:cubicBezTo>
                      <a:pt x="5389" y="5524"/>
                      <a:pt x="5389" y="5513"/>
                      <a:pt x="5400" y="5502"/>
                    </a:cubicBezTo>
                    <a:cubicBezTo>
                      <a:pt x="5445" y="5446"/>
                      <a:pt x="5478" y="5402"/>
                      <a:pt x="5522" y="5357"/>
                    </a:cubicBezTo>
                    <a:cubicBezTo>
                      <a:pt x="5567" y="5313"/>
                      <a:pt x="5611" y="5268"/>
                      <a:pt x="5667" y="5224"/>
                    </a:cubicBezTo>
                    <a:cubicBezTo>
                      <a:pt x="5712" y="5190"/>
                      <a:pt x="5767" y="5145"/>
                      <a:pt x="5823" y="5112"/>
                    </a:cubicBezTo>
                    <a:cubicBezTo>
                      <a:pt x="5901" y="5068"/>
                      <a:pt x="5979" y="5034"/>
                      <a:pt x="6057" y="4989"/>
                    </a:cubicBezTo>
                    <a:cubicBezTo>
                      <a:pt x="6335" y="4867"/>
                      <a:pt x="6636" y="4767"/>
                      <a:pt x="6947" y="4667"/>
                    </a:cubicBezTo>
                    <a:cubicBezTo>
                      <a:pt x="7048" y="4633"/>
                      <a:pt x="7159" y="4600"/>
                      <a:pt x="7271" y="4566"/>
                    </a:cubicBezTo>
                    <a:cubicBezTo>
                      <a:pt x="7393" y="4544"/>
                      <a:pt x="7504" y="4511"/>
                      <a:pt x="7627" y="4489"/>
                    </a:cubicBezTo>
                    <a:lnTo>
                      <a:pt x="8495" y="4355"/>
                    </a:lnTo>
                    <a:cubicBezTo>
                      <a:pt x="8785" y="4311"/>
                      <a:pt x="9074" y="4266"/>
                      <a:pt x="9364" y="4232"/>
                    </a:cubicBezTo>
                    <a:cubicBezTo>
                      <a:pt x="9854" y="4177"/>
                      <a:pt x="10354" y="4121"/>
                      <a:pt x="10844" y="4076"/>
                    </a:cubicBezTo>
                    <a:cubicBezTo>
                      <a:pt x="11078" y="4054"/>
                      <a:pt x="11312" y="4032"/>
                      <a:pt x="11556" y="4010"/>
                    </a:cubicBezTo>
                    <a:cubicBezTo>
                      <a:pt x="11791" y="3999"/>
                      <a:pt x="12036" y="3977"/>
                      <a:pt x="12281" y="3965"/>
                    </a:cubicBezTo>
                    <a:cubicBezTo>
                      <a:pt x="12503" y="3954"/>
                      <a:pt x="12726" y="3932"/>
                      <a:pt x="12949" y="3921"/>
                    </a:cubicBezTo>
                    <a:cubicBezTo>
                      <a:pt x="12982" y="3932"/>
                      <a:pt x="13015" y="3943"/>
                      <a:pt x="13038" y="3943"/>
                    </a:cubicBezTo>
                    <a:cubicBezTo>
                      <a:pt x="13182" y="3921"/>
                      <a:pt x="13316" y="3910"/>
                      <a:pt x="13461" y="3888"/>
                    </a:cubicBezTo>
                    <a:cubicBezTo>
                      <a:pt x="13550" y="3888"/>
                      <a:pt x="13650" y="3876"/>
                      <a:pt x="13739" y="3876"/>
                    </a:cubicBezTo>
                    <a:cubicBezTo>
                      <a:pt x="13973" y="3865"/>
                      <a:pt x="14196" y="3854"/>
                      <a:pt x="14429" y="3832"/>
                    </a:cubicBezTo>
                    <a:cubicBezTo>
                      <a:pt x="14674" y="3821"/>
                      <a:pt x="14930" y="3799"/>
                      <a:pt x="15175" y="3776"/>
                    </a:cubicBezTo>
                    <a:cubicBezTo>
                      <a:pt x="15654" y="3742"/>
                      <a:pt x="16133" y="3698"/>
                      <a:pt x="16611" y="3665"/>
                    </a:cubicBezTo>
                    <a:cubicBezTo>
                      <a:pt x="17090" y="3620"/>
                      <a:pt x="17558" y="3576"/>
                      <a:pt x="18036" y="3542"/>
                    </a:cubicBezTo>
                    <a:cubicBezTo>
                      <a:pt x="18526" y="3509"/>
                      <a:pt x="19016" y="3475"/>
                      <a:pt x="19517" y="3442"/>
                    </a:cubicBezTo>
                    <a:cubicBezTo>
                      <a:pt x="19996" y="3398"/>
                      <a:pt x="20485" y="3364"/>
                      <a:pt x="20965" y="3331"/>
                    </a:cubicBezTo>
                    <a:cubicBezTo>
                      <a:pt x="21198" y="3319"/>
                      <a:pt x="21432" y="3297"/>
                      <a:pt x="21655" y="3286"/>
                    </a:cubicBezTo>
                    <a:cubicBezTo>
                      <a:pt x="21900" y="3264"/>
                      <a:pt x="22133" y="3230"/>
                      <a:pt x="22378" y="3220"/>
                    </a:cubicBezTo>
                    <a:cubicBezTo>
                      <a:pt x="22857" y="3175"/>
                      <a:pt x="23325" y="3141"/>
                      <a:pt x="23803" y="3119"/>
                    </a:cubicBezTo>
                    <a:lnTo>
                      <a:pt x="23815" y="3119"/>
                    </a:lnTo>
                    <a:cubicBezTo>
                      <a:pt x="24104" y="3108"/>
                      <a:pt x="24382" y="3108"/>
                      <a:pt x="24672" y="3086"/>
                    </a:cubicBezTo>
                    <a:cubicBezTo>
                      <a:pt x="24805" y="3086"/>
                      <a:pt x="24950" y="3086"/>
                      <a:pt x="25095" y="3064"/>
                    </a:cubicBezTo>
                    <a:cubicBezTo>
                      <a:pt x="25151" y="3052"/>
                      <a:pt x="25218" y="3052"/>
                      <a:pt x="25284" y="3041"/>
                    </a:cubicBezTo>
                    <a:cubicBezTo>
                      <a:pt x="25340" y="3030"/>
                      <a:pt x="25384" y="3019"/>
                      <a:pt x="25440" y="3019"/>
                    </a:cubicBezTo>
                    <a:close/>
                    <a:moveTo>
                      <a:pt x="15876" y="11313"/>
                    </a:moveTo>
                    <a:cubicBezTo>
                      <a:pt x="15754" y="11313"/>
                      <a:pt x="15631" y="11325"/>
                      <a:pt x="15509" y="11325"/>
                    </a:cubicBezTo>
                    <a:cubicBezTo>
                      <a:pt x="15631" y="11325"/>
                      <a:pt x="15765" y="11313"/>
                      <a:pt x="15888" y="11313"/>
                    </a:cubicBezTo>
                    <a:close/>
                    <a:moveTo>
                      <a:pt x="21343" y="1"/>
                    </a:moveTo>
                    <a:cubicBezTo>
                      <a:pt x="17067" y="1"/>
                      <a:pt x="12745" y="291"/>
                      <a:pt x="8528" y="815"/>
                    </a:cubicBezTo>
                    <a:cubicBezTo>
                      <a:pt x="5611" y="1182"/>
                      <a:pt x="1603" y="1772"/>
                      <a:pt x="935" y="5246"/>
                    </a:cubicBezTo>
                    <a:cubicBezTo>
                      <a:pt x="0" y="10044"/>
                      <a:pt x="4465" y="11358"/>
                      <a:pt x="8038" y="11525"/>
                    </a:cubicBezTo>
                    <a:cubicBezTo>
                      <a:pt x="8194" y="11533"/>
                      <a:pt x="8421" y="11537"/>
                      <a:pt x="8709" y="11537"/>
                    </a:cubicBezTo>
                    <a:cubicBezTo>
                      <a:pt x="12100" y="11537"/>
                      <a:pt x="23944" y="10963"/>
                      <a:pt x="27566" y="9064"/>
                    </a:cubicBezTo>
                    <a:cubicBezTo>
                      <a:pt x="28580" y="8541"/>
                      <a:pt x="29570" y="7918"/>
                      <a:pt x="30260" y="7016"/>
                    </a:cubicBezTo>
                    <a:cubicBezTo>
                      <a:pt x="31864" y="4934"/>
                      <a:pt x="30985" y="1917"/>
                      <a:pt x="28669" y="815"/>
                    </a:cubicBezTo>
                    <a:cubicBezTo>
                      <a:pt x="27410" y="214"/>
                      <a:pt x="25985" y="113"/>
                      <a:pt x="24594" y="58"/>
                    </a:cubicBezTo>
                    <a:cubicBezTo>
                      <a:pt x="23515" y="19"/>
                      <a:pt x="22431" y="1"/>
                      <a:pt x="21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350;p62"/>
              <p:cNvSpPr/>
              <p:nvPr/>
            </p:nvSpPr>
            <p:spPr>
              <a:xfrm>
                <a:off x="1059025" y="2505950"/>
                <a:ext cx="1368875" cy="540375"/>
              </a:xfrm>
              <a:custGeom>
                <a:avLst/>
                <a:gdLst/>
                <a:ahLst/>
                <a:cxnLst/>
                <a:rect l="l" t="t" r="r" b="b"/>
                <a:pathLst>
                  <a:path w="54755" h="21615" extrusionOk="0">
                    <a:moveTo>
                      <a:pt x="34703" y="3719"/>
                    </a:moveTo>
                    <a:cubicBezTo>
                      <a:pt x="35115" y="3731"/>
                      <a:pt x="35527" y="3741"/>
                      <a:pt x="35939" y="3741"/>
                    </a:cubicBezTo>
                    <a:lnTo>
                      <a:pt x="37130" y="3741"/>
                    </a:lnTo>
                    <a:cubicBezTo>
                      <a:pt x="37531" y="3753"/>
                      <a:pt x="37932" y="3753"/>
                      <a:pt x="38333" y="3753"/>
                    </a:cubicBezTo>
                    <a:cubicBezTo>
                      <a:pt x="38756" y="3764"/>
                      <a:pt x="39179" y="3775"/>
                      <a:pt x="39613" y="3786"/>
                    </a:cubicBezTo>
                    <a:cubicBezTo>
                      <a:pt x="40036" y="3786"/>
                      <a:pt x="40448" y="3786"/>
                      <a:pt x="40871" y="3808"/>
                    </a:cubicBezTo>
                    <a:cubicBezTo>
                      <a:pt x="41260" y="3820"/>
                      <a:pt x="41651" y="3842"/>
                      <a:pt x="42040" y="3853"/>
                    </a:cubicBezTo>
                    <a:cubicBezTo>
                      <a:pt x="42262" y="3853"/>
                      <a:pt x="42474" y="3864"/>
                      <a:pt x="42697" y="3875"/>
                    </a:cubicBezTo>
                    <a:cubicBezTo>
                      <a:pt x="42908" y="3875"/>
                      <a:pt x="43109" y="3897"/>
                      <a:pt x="43321" y="3909"/>
                    </a:cubicBezTo>
                    <a:cubicBezTo>
                      <a:pt x="43721" y="3931"/>
                      <a:pt x="44133" y="3975"/>
                      <a:pt x="44534" y="4020"/>
                    </a:cubicBezTo>
                    <a:cubicBezTo>
                      <a:pt x="44657" y="4020"/>
                      <a:pt x="44768" y="4031"/>
                      <a:pt x="44890" y="4042"/>
                    </a:cubicBezTo>
                    <a:cubicBezTo>
                      <a:pt x="44979" y="4075"/>
                      <a:pt x="45080" y="4098"/>
                      <a:pt x="45179" y="4131"/>
                    </a:cubicBezTo>
                    <a:cubicBezTo>
                      <a:pt x="45391" y="4209"/>
                      <a:pt x="45592" y="4298"/>
                      <a:pt x="45792" y="4387"/>
                    </a:cubicBezTo>
                    <a:cubicBezTo>
                      <a:pt x="46015" y="4498"/>
                      <a:pt x="46226" y="4632"/>
                      <a:pt x="46426" y="4766"/>
                    </a:cubicBezTo>
                    <a:cubicBezTo>
                      <a:pt x="46549" y="4844"/>
                      <a:pt x="46661" y="4933"/>
                      <a:pt x="46760" y="5022"/>
                    </a:cubicBezTo>
                    <a:cubicBezTo>
                      <a:pt x="46916" y="5156"/>
                      <a:pt x="47061" y="5311"/>
                      <a:pt x="47206" y="5467"/>
                    </a:cubicBezTo>
                    <a:cubicBezTo>
                      <a:pt x="47306" y="5579"/>
                      <a:pt x="47395" y="5701"/>
                      <a:pt x="47484" y="5824"/>
                    </a:cubicBezTo>
                    <a:cubicBezTo>
                      <a:pt x="47584" y="5946"/>
                      <a:pt x="47673" y="6069"/>
                      <a:pt x="47752" y="6202"/>
                    </a:cubicBezTo>
                    <a:cubicBezTo>
                      <a:pt x="47841" y="6336"/>
                      <a:pt x="47930" y="6469"/>
                      <a:pt x="48007" y="6603"/>
                    </a:cubicBezTo>
                    <a:cubicBezTo>
                      <a:pt x="48096" y="6737"/>
                      <a:pt x="48175" y="6881"/>
                      <a:pt x="48242" y="7026"/>
                    </a:cubicBezTo>
                    <a:cubicBezTo>
                      <a:pt x="48364" y="7271"/>
                      <a:pt x="48486" y="7527"/>
                      <a:pt x="48586" y="7794"/>
                    </a:cubicBezTo>
                    <a:cubicBezTo>
                      <a:pt x="48631" y="7950"/>
                      <a:pt x="48687" y="8117"/>
                      <a:pt x="48720" y="8284"/>
                    </a:cubicBezTo>
                    <a:cubicBezTo>
                      <a:pt x="48754" y="8440"/>
                      <a:pt x="48776" y="8607"/>
                      <a:pt x="48787" y="8763"/>
                    </a:cubicBezTo>
                    <a:cubicBezTo>
                      <a:pt x="48809" y="9063"/>
                      <a:pt x="48798" y="9364"/>
                      <a:pt x="48776" y="9664"/>
                    </a:cubicBezTo>
                    <a:cubicBezTo>
                      <a:pt x="48764" y="9865"/>
                      <a:pt x="48742" y="10065"/>
                      <a:pt x="48709" y="10255"/>
                    </a:cubicBezTo>
                    <a:cubicBezTo>
                      <a:pt x="48675" y="10411"/>
                      <a:pt x="48631" y="10555"/>
                      <a:pt x="48586" y="10688"/>
                    </a:cubicBezTo>
                    <a:cubicBezTo>
                      <a:pt x="48542" y="10822"/>
                      <a:pt x="48497" y="10945"/>
                      <a:pt x="48430" y="11067"/>
                    </a:cubicBezTo>
                    <a:cubicBezTo>
                      <a:pt x="48353" y="11212"/>
                      <a:pt x="48264" y="11368"/>
                      <a:pt x="48163" y="11512"/>
                    </a:cubicBezTo>
                    <a:cubicBezTo>
                      <a:pt x="47985" y="11769"/>
                      <a:pt x="47796" y="12024"/>
                      <a:pt x="47618" y="12292"/>
                    </a:cubicBezTo>
                    <a:cubicBezTo>
                      <a:pt x="47428" y="12548"/>
                      <a:pt x="47240" y="12804"/>
                      <a:pt x="47039" y="13038"/>
                    </a:cubicBezTo>
                    <a:cubicBezTo>
                      <a:pt x="46805" y="13294"/>
                      <a:pt x="46560" y="13539"/>
                      <a:pt x="46304" y="13773"/>
                    </a:cubicBezTo>
                    <a:cubicBezTo>
                      <a:pt x="46048" y="13995"/>
                      <a:pt x="45770" y="14196"/>
                      <a:pt x="45480" y="14396"/>
                    </a:cubicBezTo>
                    <a:cubicBezTo>
                      <a:pt x="45268" y="14530"/>
                      <a:pt x="45046" y="14663"/>
                      <a:pt x="44823" y="14775"/>
                    </a:cubicBezTo>
                    <a:cubicBezTo>
                      <a:pt x="44600" y="14886"/>
                      <a:pt x="44389" y="14975"/>
                      <a:pt x="44167" y="15075"/>
                    </a:cubicBezTo>
                    <a:cubicBezTo>
                      <a:pt x="43932" y="15176"/>
                      <a:pt x="43699" y="15265"/>
                      <a:pt x="43465" y="15354"/>
                    </a:cubicBezTo>
                    <a:cubicBezTo>
                      <a:pt x="43009" y="15510"/>
                      <a:pt x="42541" y="15643"/>
                      <a:pt x="42062" y="15765"/>
                    </a:cubicBezTo>
                    <a:cubicBezTo>
                      <a:pt x="41628" y="15877"/>
                      <a:pt x="41183" y="15977"/>
                      <a:pt x="40738" y="16066"/>
                    </a:cubicBezTo>
                    <a:cubicBezTo>
                      <a:pt x="40348" y="16144"/>
                      <a:pt x="39969" y="16222"/>
                      <a:pt x="39580" y="16277"/>
                    </a:cubicBezTo>
                    <a:cubicBezTo>
                      <a:pt x="39145" y="16333"/>
                      <a:pt x="38711" y="16389"/>
                      <a:pt x="38266" y="16433"/>
                    </a:cubicBezTo>
                    <a:cubicBezTo>
                      <a:pt x="37798" y="16489"/>
                      <a:pt x="37331" y="16522"/>
                      <a:pt x="36863" y="16567"/>
                    </a:cubicBezTo>
                    <a:cubicBezTo>
                      <a:pt x="36418" y="16611"/>
                      <a:pt x="35973" y="16645"/>
                      <a:pt x="35527" y="16700"/>
                    </a:cubicBezTo>
                    <a:cubicBezTo>
                      <a:pt x="35070" y="16745"/>
                      <a:pt x="34614" y="16801"/>
                      <a:pt x="34157" y="16834"/>
                    </a:cubicBezTo>
                    <a:cubicBezTo>
                      <a:pt x="34002" y="16834"/>
                      <a:pt x="33846" y="16846"/>
                      <a:pt x="33690" y="16856"/>
                    </a:cubicBezTo>
                    <a:cubicBezTo>
                      <a:pt x="33234" y="16879"/>
                      <a:pt x="32777" y="16901"/>
                      <a:pt x="32332" y="16923"/>
                    </a:cubicBezTo>
                    <a:cubicBezTo>
                      <a:pt x="31876" y="16957"/>
                      <a:pt x="31430" y="16979"/>
                      <a:pt x="30985" y="17001"/>
                    </a:cubicBezTo>
                    <a:cubicBezTo>
                      <a:pt x="30050" y="17057"/>
                      <a:pt x="29103" y="17091"/>
                      <a:pt x="28168" y="17146"/>
                    </a:cubicBezTo>
                    <a:cubicBezTo>
                      <a:pt x="27722" y="17168"/>
                      <a:pt x="27289" y="17190"/>
                      <a:pt x="26843" y="17224"/>
                    </a:cubicBezTo>
                    <a:cubicBezTo>
                      <a:pt x="26398" y="17246"/>
                      <a:pt x="25953" y="17269"/>
                      <a:pt x="25507" y="17302"/>
                    </a:cubicBezTo>
                    <a:cubicBezTo>
                      <a:pt x="25040" y="17324"/>
                      <a:pt x="24583" y="17346"/>
                      <a:pt x="24127" y="17380"/>
                    </a:cubicBezTo>
                    <a:cubicBezTo>
                      <a:pt x="23681" y="17402"/>
                      <a:pt x="23224" y="17425"/>
                      <a:pt x="22779" y="17435"/>
                    </a:cubicBezTo>
                    <a:cubicBezTo>
                      <a:pt x="22334" y="17447"/>
                      <a:pt x="21878" y="17447"/>
                      <a:pt x="21432" y="17458"/>
                    </a:cubicBezTo>
                    <a:cubicBezTo>
                      <a:pt x="20976" y="17480"/>
                      <a:pt x="20520" y="17502"/>
                      <a:pt x="20052" y="17514"/>
                    </a:cubicBezTo>
                    <a:cubicBezTo>
                      <a:pt x="19584" y="17536"/>
                      <a:pt x="19117" y="17558"/>
                      <a:pt x="18660" y="17580"/>
                    </a:cubicBezTo>
                    <a:cubicBezTo>
                      <a:pt x="18182" y="17591"/>
                      <a:pt x="17714" y="17591"/>
                      <a:pt x="17246" y="17591"/>
                    </a:cubicBezTo>
                    <a:lnTo>
                      <a:pt x="15866" y="17591"/>
                    </a:lnTo>
                    <a:cubicBezTo>
                      <a:pt x="15409" y="17580"/>
                      <a:pt x="14953" y="17580"/>
                      <a:pt x="14496" y="17558"/>
                    </a:cubicBezTo>
                    <a:cubicBezTo>
                      <a:pt x="14040" y="17547"/>
                      <a:pt x="13595" y="17524"/>
                      <a:pt x="13138" y="17502"/>
                    </a:cubicBezTo>
                    <a:lnTo>
                      <a:pt x="11769" y="17435"/>
                    </a:lnTo>
                    <a:cubicBezTo>
                      <a:pt x="11579" y="17413"/>
                      <a:pt x="11390" y="17402"/>
                      <a:pt x="11212" y="17380"/>
                    </a:cubicBezTo>
                    <a:lnTo>
                      <a:pt x="10711" y="17313"/>
                    </a:lnTo>
                    <a:cubicBezTo>
                      <a:pt x="10388" y="17269"/>
                      <a:pt x="10065" y="17224"/>
                      <a:pt x="9753" y="17157"/>
                    </a:cubicBezTo>
                    <a:cubicBezTo>
                      <a:pt x="9342" y="17068"/>
                      <a:pt x="8941" y="16968"/>
                      <a:pt x="8540" y="16834"/>
                    </a:cubicBezTo>
                    <a:cubicBezTo>
                      <a:pt x="8150" y="16690"/>
                      <a:pt x="7771" y="16500"/>
                      <a:pt x="7393" y="16322"/>
                    </a:cubicBezTo>
                    <a:cubicBezTo>
                      <a:pt x="7182" y="16211"/>
                      <a:pt x="6992" y="16099"/>
                      <a:pt x="6792" y="15966"/>
                    </a:cubicBezTo>
                    <a:cubicBezTo>
                      <a:pt x="6636" y="15866"/>
                      <a:pt x="6469" y="15743"/>
                      <a:pt x="6313" y="15632"/>
                    </a:cubicBezTo>
                    <a:cubicBezTo>
                      <a:pt x="6146" y="15510"/>
                      <a:pt x="5968" y="15387"/>
                      <a:pt x="5812" y="15253"/>
                    </a:cubicBezTo>
                    <a:cubicBezTo>
                      <a:pt x="5734" y="15186"/>
                      <a:pt x="5668" y="15120"/>
                      <a:pt x="5601" y="15042"/>
                    </a:cubicBezTo>
                    <a:cubicBezTo>
                      <a:pt x="5500" y="14931"/>
                      <a:pt x="5400" y="14808"/>
                      <a:pt x="5311" y="14674"/>
                    </a:cubicBezTo>
                    <a:cubicBezTo>
                      <a:pt x="5233" y="14563"/>
                      <a:pt x="5166" y="14441"/>
                      <a:pt x="5099" y="14318"/>
                    </a:cubicBezTo>
                    <a:cubicBezTo>
                      <a:pt x="4988" y="14085"/>
                      <a:pt x="4877" y="13850"/>
                      <a:pt x="4777" y="13617"/>
                    </a:cubicBezTo>
                    <a:cubicBezTo>
                      <a:pt x="4666" y="13372"/>
                      <a:pt x="4554" y="13138"/>
                      <a:pt x="4465" y="12893"/>
                    </a:cubicBezTo>
                    <a:cubicBezTo>
                      <a:pt x="4376" y="12615"/>
                      <a:pt x="4309" y="12336"/>
                      <a:pt x="4253" y="12058"/>
                    </a:cubicBezTo>
                    <a:cubicBezTo>
                      <a:pt x="4220" y="11891"/>
                      <a:pt x="4198" y="11724"/>
                      <a:pt x="4186" y="11568"/>
                    </a:cubicBezTo>
                    <a:cubicBezTo>
                      <a:pt x="4176" y="11401"/>
                      <a:pt x="4176" y="11245"/>
                      <a:pt x="4176" y="11089"/>
                    </a:cubicBezTo>
                    <a:cubicBezTo>
                      <a:pt x="4186" y="10945"/>
                      <a:pt x="4186" y="10800"/>
                      <a:pt x="4198" y="10655"/>
                    </a:cubicBezTo>
                    <a:cubicBezTo>
                      <a:pt x="4220" y="10344"/>
                      <a:pt x="4253" y="10020"/>
                      <a:pt x="4309" y="9709"/>
                    </a:cubicBezTo>
                    <a:cubicBezTo>
                      <a:pt x="4365" y="9419"/>
                      <a:pt x="4431" y="9141"/>
                      <a:pt x="4532" y="8863"/>
                    </a:cubicBezTo>
                    <a:cubicBezTo>
                      <a:pt x="4610" y="8651"/>
                      <a:pt x="4699" y="8440"/>
                      <a:pt x="4799" y="8228"/>
                    </a:cubicBezTo>
                    <a:cubicBezTo>
                      <a:pt x="4911" y="8016"/>
                      <a:pt x="5033" y="7805"/>
                      <a:pt x="5166" y="7593"/>
                    </a:cubicBezTo>
                    <a:cubicBezTo>
                      <a:pt x="5278" y="7427"/>
                      <a:pt x="5400" y="7259"/>
                      <a:pt x="5534" y="7104"/>
                    </a:cubicBezTo>
                    <a:cubicBezTo>
                      <a:pt x="5712" y="6915"/>
                      <a:pt x="5890" y="6714"/>
                      <a:pt x="6079" y="6547"/>
                    </a:cubicBezTo>
                    <a:cubicBezTo>
                      <a:pt x="6280" y="6369"/>
                      <a:pt x="6492" y="6213"/>
                      <a:pt x="6703" y="6069"/>
                    </a:cubicBezTo>
                    <a:cubicBezTo>
                      <a:pt x="6959" y="5901"/>
                      <a:pt x="7226" y="5745"/>
                      <a:pt x="7494" y="5612"/>
                    </a:cubicBezTo>
                    <a:cubicBezTo>
                      <a:pt x="7783" y="5467"/>
                      <a:pt x="8083" y="5334"/>
                      <a:pt x="8373" y="5211"/>
                    </a:cubicBezTo>
                    <a:cubicBezTo>
                      <a:pt x="8696" y="5067"/>
                      <a:pt x="9018" y="4933"/>
                      <a:pt x="9352" y="4822"/>
                    </a:cubicBezTo>
                    <a:cubicBezTo>
                      <a:pt x="9686" y="4710"/>
                      <a:pt x="10020" y="4621"/>
                      <a:pt x="10366" y="4543"/>
                    </a:cubicBezTo>
                    <a:cubicBezTo>
                      <a:pt x="10811" y="4488"/>
                      <a:pt x="11245" y="4432"/>
                      <a:pt x="11690" y="4376"/>
                    </a:cubicBezTo>
                    <a:cubicBezTo>
                      <a:pt x="12526" y="4265"/>
                      <a:pt x="13372" y="4176"/>
                      <a:pt x="14218" y="4109"/>
                    </a:cubicBezTo>
                    <a:cubicBezTo>
                      <a:pt x="14919" y="4065"/>
                      <a:pt x="15621" y="4031"/>
                      <a:pt x="16322" y="4008"/>
                    </a:cubicBezTo>
                    <a:cubicBezTo>
                      <a:pt x="16667" y="3986"/>
                      <a:pt x="17012" y="3975"/>
                      <a:pt x="17358" y="3964"/>
                    </a:cubicBezTo>
                    <a:cubicBezTo>
                      <a:pt x="17714" y="3953"/>
                      <a:pt x="18059" y="3942"/>
                      <a:pt x="18404" y="3931"/>
                    </a:cubicBezTo>
                    <a:cubicBezTo>
                      <a:pt x="18827" y="3919"/>
                      <a:pt x="19250" y="3909"/>
                      <a:pt x="19673" y="3909"/>
                    </a:cubicBezTo>
                    <a:cubicBezTo>
                      <a:pt x="20074" y="3909"/>
                      <a:pt x="20475" y="3897"/>
                      <a:pt x="20876" y="3897"/>
                    </a:cubicBezTo>
                    <a:cubicBezTo>
                      <a:pt x="21287" y="3886"/>
                      <a:pt x="21688" y="3886"/>
                      <a:pt x="22100" y="3875"/>
                    </a:cubicBezTo>
                    <a:cubicBezTo>
                      <a:pt x="22512" y="3875"/>
                      <a:pt x="22913" y="3853"/>
                      <a:pt x="23325" y="3853"/>
                    </a:cubicBezTo>
                    <a:cubicBezTo>
                      <a:pt x="23759" y="3853"/>
                      <a:pt x="24194" y="3853"/>
                      <a:pt x="24627" y="3842"/>
                    </a:cubicBezTo>
                    <a:cubicBezTo>
                      <a:pt x="25040" y="3842"/>
                      <a:pt x="25451" y="3830"/>
                      <a:pt x="25874" y="3830"/>
                    </a:cubicBezTo>
                    <a:cubicBezTo>
                      <a:pt x="26710" y="3830"/>
                      <a:pt x="27534" y="3808"/>
                      <a:pt x="28368" y="3786"/>
                    </a:cubicBezTo>
                    <a:lnTo>
                      <a:pt x="29637" y="3786"/>
                    </a:lnTo>
                    <a:cubicBezTo>
                      <a:pt x="30060" y="3775"/>
                      <a:pt x="30495" y="3775"/>
                      <a:pt x="30918" y="3775"/>
                    </a:cubicBezTo>
                    <a:cubicBezTo>
                      <a:pt x="31352" y="3775"/>
                      <a:pt x="31775" y="3775"/>
                      <a:pt x="32210" y="3764"/>
                    </a:cubicBezTo>
                    <a:cubicBezTo>
                      <a:pt x="32621" y="3753"/>
                      <a:pt x="33044" y="3741"/>
                      <a:pt x="33467" y="3731"/>
                    </a:cubicBezTo>
                    <a:cubicBezTo>
                      <a:pt x="33880" y="3731"/>
                      <a:pt x="34291" y="3719"/>
                      <a:pt x="34703" y="3719"/>
                    </a:cubicBezTo>
                    <a:close/>
                    <a:moveTo>
                      <a:pt x="39662" y="1"/>
                    </a:moveTo>
                    <a:cubicBezTo>
                      <a:pt x="39224" y="1"/>
                      <a:pt x="38791" y="5"/>
                      <a:pt x="38366" y="12"/>
                    </a:cubicBezTo>
                    <a:cubicBezTo>
                      <a:pt x="34942" y="70"/>
                      <a:pt x="31513" y="159"/>
                      <a:pt x="28082" y="159"/>
                    </a:cubicBezTo>
                    <a:cubicBezTo>
                      <a:pt x="26915" y="159"/>
                      <a:pt x="25749" y="149"/>
                      <a:pt x="24583" y="123"/>
                    </a:cubicBezTo>
                    <a:cubicBezTo>
                      <a:pt x="24160" y="114"/>
                      <a:pt x="23738" y="110"/>
                      <a:pt x="23316" y="110"/>
                    </a:cubicBezTo>
                    <a:cubicBezTo>
                      <a:pt x="19023" y="110"/>
                      <a:pt x="14755" y="535"/>
                      <a:pt x="10477" y="535"/>
                    </a:cubicBezTo>
                    <a:cubicBezTo>
                      <a:pt x="7237" y="936"/>
                      <a:pt x="4087" y="1949"/>
                      <a:pt x="2216" y="4810"/>
                    </a:cubicBezTo>
                    <a:cubicBezTo>
                      <a:pt x="2093" y="5010"/>
                      <a:pt x="1960" y="5211"/>
                      <a:pt x="1838" y="5434"/>
                    </a:cubicBezTo>
                    <a:cubicBezTo>
                      <a:pt x="0" y="8863"/>
                      <a:pt x="56" y="13071"/>
                      <a:pt x="2160" y="16378"/>
                    </a:cubicBezTo>
                    <a:cubicBezTo>
                      <a:pt x="4520" y="20085"/>
                      <a:pt x="8462" y="21287"/>
                      <a:pt x="12626" y="21599"/>
                    </a:cubicBezTo>
                    <a:cubicBezTo>
                      <a:pt x="12764" y="21609"/>
                      <a:pt x="13122" y="21615"/>
                      <a:pt x="13653" y="21615"/>
                    </a:cubicBezTo>
                    <a:cubicBezTo>
                      <a:pt x="17232" y="21615"/>
                      <a:pt x="28688" y="21375"/>
                      <a:pt x="33912" y="20765"/>
                    </a:cubicBezTo>
                    <a:cubicBezTo>
                      <a:pt x="38833" y="20196"/>
                      <a:pt x="46794" y="20275"/>
                      <a:pt x="50580" y="16489"/>
                    </a:cubicBezTo>
                    <a:cubicBezTo>
                      <a:pt x="50624" y="16456"/>
                      <a:pt x="50657" y="16411"/>
                      <a:pt x="50702" y="16366"/>
                    </a:cubicBezTo>
                    <a:cubicBezTo>
                      <a:pt x="53519" y="13160"/>
                      <a:pt x="54754" y="9197"/>
                      <a:pt x="52472" y="5133"/>
                    </a:cubicBezTo>
                    <a:cubicBezTo>
                      <a:pt x="49881" y="553"/>
                      <a:pt x="44458" y="1"/>
                      <a:pt x="39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351;p62"/>
              <p:cNvSpPr/>
              <p:nvPr/>
            </p:nvSpPr>
            <p:spPr>
              <a:xfrm>
                <a:off x="1432825" y="295435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352;p62"/>
              <p:cNvSpPr/>
              <p:nvPr/>
            </p:nvSpPr>
            <p:spPr>
              <a:xfrm>
                <a:off x="1403875" y="2947950"/>
                <a:ext cx="804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46" extrusionOk="0">
                    <a:moveTo>
                      <a:pt x="112" y="0"/>
                    </a:moveTo>
                    <a:cubicBezTo>
                      <a:pt x="101" y="0"/>
                      <a:pt x="78" y="12"/>
                      <a:pt x="56" y="12"/>
                    </a:cubicBezTo>
                    <a:cubicBezTo>
                      <a:pt x="46" y="12"/>
                      <a:pt x="34" y="22"/>
                      <a:pt x="12" y="22"/>
                    </a:cubicBezTo>
                    <a:cubicBezTo>
                      <a:pt x="12" y="34"/>
                      <a:pt x="1" y="45"/>
                      <a:pt x="1" y="45"/>
                    </a:cubicBezTo>
                    <a:cubicBezTo>
                      <a:pt x="1" y="56"/>
                      <a:pt x="12" y="67"/>
                      <a:pt x="12" y="67"/>
                    </a:cubicBezTo>
                    <a:cubicBezTo>
                      <a:pt x="12" y="79"/>
                      <a:pt x="23" y="79"/>
                      <a:pt x="23" y="79"/>
                    </a:cubicBezTo>
                    <a:cubicBezTo>
                      <a:pt x="46" y="89"/>
                      <a:pt x="68" y="89"/>
                      <a:pt x="90" y="89"/>
                    </a:cubicBezTo>
                    <a:cubicBezTo>
                      <a:pt x="112" y="89"/>
                      <a:pt x="135" y="89"/>
                      <a:pt x="157" y="101"/>
                    </a:cubicBezTo>
                    <a:lnTo>
                      <a:pt x="424" y="134"/>
                    </a:lnTo>
                    <a:lnTo>
                      <a:pt x="412" y="134"/>
                    </a:lnTo>
                    <a:cubicBezTo>
                      <a:pt x="435" y="145"/>
                      <a:pt x="446" y="145"/>
                      <a:pt x="457" y="145"/>
                    </a:cubicBezTo>
                    <a:lnTo>
                      <a:pt x="502" y="145"/>
                    </a:lnTo>
                    <a:cubicBezTo>
                      <a:pt x="524" y="156"/>
                      <a:pt x="535" y="156"/>
                      <a:pt x="558" y="156"/>
                    </a:cubicBezTo>
                    <a:lnTo>
                      <a:pt x="546" y="156"/>
                    </a:lnTo>
                    <a:cubicBezTo>
                      <a:pt x="568" y="156"/>
                      <a:pt x="580" y="156"/>
                      <a:pt x="602" y="168"/>
                    </a:cubicBezTo>
                    <a:lnTo>
                      <a:pt x="647" y="168"/>
                    </a:lnTo>
                    <a:cubicBezTo>
                      <a:pt x="736" y="178"/>
                      <a:pt x="813" y="201"/>
                      <a:pt x="902" y="212"/>
                    </a:cubicBezTo>
                    <a:cubicBezTo>
                      <a:pt x="991" y="223"/>
                      <a:pt x="1070" y="234"/>
                      <a:pt x="1159" y="257"/>
                    </a:cubicBezTo>
                    <a:cubicBezTo>
                      <a:pt x="1303" y="267"/>
                      <a:pt x="1448" y="290"/>
                      <a:pt x="1593" y="301"/>
                    </a:cubicBezTo>
                    <a:cubicBezTo>
                      <a:pt x="1671" y="301"/>
                      <a:pt x="1748" y="312"/>
                      <a:pt x="1827" y="312"/>
                    </a:cubicBezTo>
                    <a:cubicBezTo>
                      <a:pt x="1904" y="323"/>
                      <a:pt x="1983" y="334"/>
                      <a:pt x="2060" y="334"/>
                    </a:cubicBezTo>
                    <a:cubicBezTo>
                      <a:pt x="2139" y="334"/>
                      <a:pt x="2205" y="346"/>
                      <a:pt x="2283" y="346"/>
                    </a:cubicBezTo>
                    <a:lnTo>
                      <a:pt x="3129" y="346"/>
                    </a:lnTo>
                    <a:cubicBezTo>
                      <a:pt x="3174" y="346"/>
                      <a:pt x="3218" y="301"/>
                      <a:pt x="3218" y="257"/>
                    </a:cubicBezTo>
                    <a:cubicBezTo>
                      <a:pt x="3218" y="212"/>
                      <a:pt x="3185" y="168"/>
                      <a:pt x="3141" y="156"/>
                    </a:cubicBezTo>
                    <a:cubicBezTo>
                      <a:pt x="3113" y="151"/>
                      <a:pt x="3082" y="148"/>
                      <a:pt x="3051" y="148"/>
                    </a:cubicBezTo>
                    <a:cubicBezTo>
                      <a:pt x="3021" y="148"/>
                      <a:pt x="2990" y="151"/>
                      <a:pt x="2962" y="156"/>
                    </a:cubicBezTo>
                    <a:lnTo>
                      <a:pt x="2094" y="156"/>
                    </a:lnTo>
                    <a:cubicBezTo>
                      <a:pt x="2005" y="145"/>
                      <a:pt x="1916" y="145"/>
                      <a:pt x="1827" y="134"/>
                    </a:cubicBezTo>
                    <a:cubicBezTo>
                      <a:pt x="1671" y="123"/>
                      <a:pt x="1515" y="123"/>
                      <a:pt x="1370" y="112"/>
                    </a:cubicBezTo>
                    <a:cubicBezTo>
                      <a:pt x="1292" y="101"/>
                      <a:pt x="1214" y="101"/>
                      <a:pt x="1137" y="89"/>
                    </a:cubicBezTo>
                    <a:cubicBezTo>
                      <a:pt x="1070" y="79"/>
                      <a:pt x="991" y="67"/>
                      <a:pt x="925" y="56"/>
                    </a:cubicBezTo>
                    <a:cubicBezTo>
                      <a:pt x="769" y="45"/>
                      <a:pt x="613" y="34"/>
                      <a:pt x="469" y="22"/>
                    </a:cubicBezTo>
                    <a:cubicBezTo>
                      <a:pt x="390" y="12"/>
                      <a:pt x="313" y="12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353;p62"/>
              <p:cNvSpPr/>
              <p:nvPr/>
            </p:nvSpPr>
            <p:spPr>
              <a:xfrm>
                <a:off x="1649925" y="29435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354;p62"/>
              <p:cNvSpPr/>
              <p:nvPr/>
            </p:nvSpPr>
            <p:spPr>
              <a:xfrm>
                <a:off x="1604850" y="2940700"/>
                <a:ext cx="1041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357" extrusionOk="0">
                    <a:moveTo>
                      <a:pt x="3930" y="1"/>
                    </a:moveTo>
                    <a:cubicBezTo>
                      <a:pt x="3885" y="12"/>
                      <a:pt x="3841" y="12"/>
                      <a:pt x="3808" y="12"/>
                    </a:cubicBezTo>
                    <a:cubicBezTo>
                      <a:pt x="3652" y="23"/>
                      <a:pt x="3496" y="35"/>
                      <a:pt x="3340" y="35"/>
                    </a:cubicBezTo>
                    <a:cubicBezTo>
                      <a:pt x="3184" y="45"/>
                      <a:pt x="3029" y="45"/>
                      <a:pt x="2883" y="68"/>
                    </a:cubicBezTo>
                    <a:cubicBezTo>
                      <a:pt x="2727" y="79"/>
                      <a:pt x="2561" y="90"/>
                      <a:pt x="2405" y="90"/>
                    </a:cubicBezTo>
                    <a:cubicBezTo>
                      <a:pt x="2249" y="101"/>
                      <a:pt x="2104" y="112"/>
                      <a:pt x="1948" y="112"/>
                    </a:cubicBezTo>
                    <a:lnTo>
                      <a:pt x="1570" y="112"/>
                    </a:lnTo>
                    <a:cubicBezTo>
                      <a:pt x="1492" y="124"/>
                      <a:pt x="1414" y="124"/>
                      <a:pt x="1347" y="134"/>
                    </a:cubicBezTo>
                    <a:cubicBezTo>
                      <a:pt x="1258" y="134"/>
                      <a:pt x="1180" y="146"/>
                      <a:pt x="1102" y="146"/>
                    </a:cubicBezTo>
                    <a:cubicBezTo>
                      <a:pt x="1025" y="157"/>
                      <a:pt x="946" y="157"/>
                      <a:pt x="869" y="168"/>
                    </a:cubicBezTo>
                    <a:cubicBezTo>
                      <a:pt x="701" y="179"/>
                      <a:pt x="545" y="201"/>
                      <a:pt x="389" y="223"/>
                    </a:cubicBezTo>
                    <a:cubicBezTo>
                      <a:pt x="323" y="223"/>
                      <a:pt x="256" y="235"/>
                      <a:pt x="189" y="246"/>
                    </a:cubicBezTo>
                    <a:lnTo>
                      <a:pt x="156" y="246"/>
                    </a:lnTo>
                    <a:cubicBezTo>
                      <a:pt x="122" y="257"/>
                      <a:pt x="100" y="257"/>
                      <a:pt x="67" y="257"/>
                    </a:cubicBezTo>
                    <a:cubicBezTo>
                      <a:pt x="45" y="268"/>
                      <a:pt x="23" y="268"/>
                      <a:pt x="11" y="290"/>
                    </a:cubicBezTo>
                    <a:cubicBezTo>
                      <a:pt x="0" y="290"/>
                      <a:pt x="0" y="302"/>
                      <a:pt x="0" y="312"/>
                    </a:cubicBezTo>
                    <a:cubicBezTo>
                      <a:pt x="0" y="312"/>
                      <a:pt x="11" y="324"/>
                      <a:pt x="11" y="335"/>
                    </a:cubicBezTo>
                    <a:cubicBezTo>
                      <a:pt x="23" y="346"/>
                      <a:pt x="33" y="346"/>
                      <a:pt x="33" y="346"/>
                    </a:cubicBezTo>
                    <a:lnTo>
                      <a:pt x="45" y="346"/>
                    </a:lnTo>
                    <a:cubicBezTo>
                      <a:pt x="67" y="357"/>
                      <a:pt x="78" y="357"/>
                      <a:pt x="100" y="357"/>
                    </a:cubicBezTo>
                    <a:lnTo>
                      <a:pt x="401" y="357"/>
                    </a:lnTo>
                    <a:cubicBezTo>
                      <a:pt x="545" y="346"/>
                      <a:pt x="679" y="346"/>
                      <a:pt x="813" y="335"/>
                    </a:cubicBezTo>
                    <a:cubicBezTo>
                      <a:pt x="891" y="335"/>
                      <a:pt x="980" y="335"/>
                      <a:pt x="1057" y="324"/>
                    </a:cubicBezTo>
                    <a:lnTo>
                      <a:pt x="1292" y="324"/>
                    </a:lnTo>
                    <a:cubicBezTo>
                      <a:pt x="1448" y="324"/>
                      <a:pt x="1592" y="312"/>
                      <a:pt x="1748" y="312"/>
                    </a:cubicBezTo>
                    <a:lnTo>
                      <a:pt x="2015" y="312"/>
                    </a:lnTo>
                    <a:cubicBezTo>
                      <a:pt x="2082" y="312"/>
                      <a:pt x="2149" y="312"/>
                      <a:pt x="2215" y="302"/>
                    </a:cubicBezTo>
                    <a:cubicBezTo>
                      <a:pt x="2294" y="302"/>
                      <a:pt x="2361" y="302"/>
                      <a:pt x="2438" y="290"/>
                    </a:cubicBezTo>
                    <a:cubicBezTo>
                      <a:pt x="2527" y="290"/>
                      <a:pt x="2605" y="279"/>
                      <a:pt x="2683" y="279"/>
                    </a:cubicBezTo>
                    <a:cubicBezTo>
                      <a:pt x="2839" y="268"/>
                      <a:pt x="2984" y="246"/>
                      <a:pt x="3140" y="246"/>
                    </a:cubicBezTo>
                    <a:cubicBezTo>
                      <a:pt x="3296" y="235"/>
                      <a:pt x="3452" y="235"/>
                      <a:pt x="3618" y="235"/>
                    </a:cubicBezTo>
                    <a:cubicBezTo>
                      <a:pt x="3763" y="235"/>
                      <a:pt x="3908" y="223"/>
                      <a:pt x="4053" y="223"/>
                    </a:cubicBezTo>
                    <a:cubicBezTo>
                      <a:pt x="4120" y="223"/>
                      <a:pt x="4164" y="168"/>
                      <a:pt x="4164" y="112"/>
                    </a:cubicBezTo>
                    <a:cubicBezTo>
                      <a:pt x="4153" y="45"/>
                      <a:pt x="4108" y="1"/>
                      <a:pt x="4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355;p62"/>
              <p:cNvSpPr/>
              <p:nvPr/>
            </p:nvSpPr>
            <p:spPr>
              <a:xfrm>
                <a:off x="1830300" y="2918725"/>
                <a:ext cx="1589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825" extrusionOk="0">
                    <a:moveTo>
                      <a:pt x="6213" y="1"/>
                    </a:moveTo>
                    <a:cubicBezTo>
                      <a:pt x="6157" y="11"/>
                      <a:pt x="6112" y="11"/>
                      <a:pt x="6057" y="23"/>
                    </a:cubicBezTo>
                    <a:cubicBezTo>
                      <a:pt x="5912" y="34"/>
                      <a:pt x="5756" y="45"/>
                      <a:pt x="5600" y="56"/>
                    </a:cubicBezTo>
                    <a:cubicBezTo>
                      <a:pt x="5444" y="78"/>
                      <a:pt x="5288" y="90"/>
                      <a:pt x="5132" y="112"/>
                    </a:cubicBezTo>
                    <a:cubicBezTo>
                      <a:pt x="4976" y="134"/>
                      <a:pt x="4821" y="156"/>
                      <a:pt x="4654" y="179"/>
                    </a:cubicBezTo>
                    <a:lnTo>
                      <a:pt x="4186" y="246"/>
                    </a:lnTo>
                    <a:lnTo>
                      <a:pt x="4197" y="246"/>
                    </a:lnTo>
                    <a:cubicBezTo>
                      <a:pt x="4053" y="256"/>
                      <a:pt x="3919" y="279"/>
                      <a:pt x="3774" y="290"/>
                    </a:cubicBezTo>
                    <a:cubicBezTo>
                      <a:pt x="3618" y="301"/>
                      <a:pt x="3474" y="312"/>
                      <a:pt x="3318" y="323"/>
                    </a:cubicBezTo>
                    <a:cubicBezTo>
                      <a:pt x="3162" y="335"/>
                      <a:pt x="3006" y="357"/>
                      <a:pt x="2850" y="368"/>
                    </a:cubicBezTo>
                    <a:cubicBezTo>
                      <a:pt x="2695" y="379"/>
                      <a:pt x="2539" y="401"/>
                      <a:pt x="2383" y="412"/>
                    </a:cubicBezTo>
                    <a:cubicBezTo>
                      <a:pt x="2304" y="424"/>
                      <a:pt x="2227" y="434"/>
                      <a:pt x="2149" y="434"/>
                    </a:cubicBezTo>
                    <a:cubicBezTo>
                      <a:pt x="2071" y="446"/>
                      <a:pt x="1993" y="446"/>
                      <a:pt x="1915" y="457"/>
                    </a:cubicBezTo>
                    <a:cubicBezTo>
                      <a:pt x="1837" y="457"/>
                      <a:pt x="1759" y="468"/>
                      <a:pt x="1681" y="479"/>
                    </a:cubicBezTo>
                    <a:cubicBezTo>
                      <a:pt x="1614" y="479"/>
                      <a:pt x="1537" y="490"/>
                      <a:pt x="1458" y="490"/>
                    </a:cubicBezTo>
                    <a:cubicBezTo>
                      <a:pt x="1302" y="513"/>
                      <a:pt x="1158" y="523"/>
                      <a:pt x="1002" y="523"/>
                    </a:cubicBezTo>
                    <a:cubicBezTo>
                      <a:pt x="846" y="535"/>
                      <a:pt x="691" y="546"/>
                      <a:pt x="545" y="557"/>
                    </a:cubicBezTo>
                    <a:lnTo>
                      <a:pt x="323" y="557"/>
                    </a:lnTo>
                    <a:cubicBezTo>
                      <a:pt x="245" y="568"/>
                      <a:pt x="156" y="568"/>
                      <a:pt x="78" y="590"/>
                    </a:cubicBezTo>
                    <a:cubicBezTo>
                      <a:pt x="33" y="602"/>
                      <a:pt x="0" y="657"/>
                      <a:pt x="0" y="702"/>
                    </a:cubicBezTo>
                    <a:lnTo>
                      <a:pt x="0" y="724"/>
                    </a:lnTo>
                    <a:cubicBezTo>
                      <a:pt x="11" y="780"/>
                      <a:pt x="67" y="824"/>
                      <a:pt x="122" y="824"/>
                    </a:cubicBezTo>
                    <a:cubicBezTo>
                      <a:pt x="211" y="813"/>
                      <a:pt x="312" y="802"/>
                      <a:pt x="401" y="802"/>
                    </a:cubicBezTo>
                    <a:cubicBezTo>
                      <a:pt x="490" y="791"/>
                      <a:pt x="590" y="791"/>
                      <a:pt x="679" y="791"/>
                    </a:cubicBezTo>
                    <a:cubicBezTo>
                      <a:pt x="835" y="780"/>
                      <a:pt x="980" y="768"/>
                      <a:pt x="1136" y="758"/>
                    </a:cubicBezTo>
                    <a:cubicBezTo>
                      <a:pt x="1292" y="746"/>
                      <a:pt x="1436" y="735"/>
                      <a:pt x="1592" y="713"/>
                    </a:cubicBezTo>
                    <a:cubicBezTo>
                      <a:pt x="1670" y="702"/>
                      <a:pt x="1748" y="702"/>
                      <a:pt x="1826" y="691"/>
                    </a:cubicBezTo>
                    <a:cubicBezTo>
                      <a:pt x="1904" y="679"/>
                      <a:pt x="1982" y="679"/>
                      <a:pt x="2059" y="669"/>
                    </a:cubicBezTo>
                    <a:cubicBezTo>
                      <a:pt x="2215" y="646"/>
                      <a:pt x="2383" y="624"/>
                      <a:pt x="2539" y="613"/>
                    </a:cubicBezTo>
                    <a:cubicBezTo>
                      <a:pt x="2661" y="590"/>
                      <a:pt x="2784" y="580"/>
                      <a:pt x="2906" y="557"/>
                    </a:cubicBezTo>
                    <a:lnTo>
                      <a:pt x="2950" y="557"/>
                    </a:lnTo>
                    <a:cubicBezTo>
                      <a:pt x="2972" y="557"/>
                      <a:pt x="3006" y="546"/>
                      <a:pt x="3029" y="546"/>
                    </a:cubicBezTo>
                    <a:cubicBezTo>
                      <a:pt x="3051" y="546"/>
                      <a:pt x="3073" y="546"/>
                      <a:pt x="3084" y="535"/>
                    </a:cubicBezTo>
                    <a:lnTo>
                      <a:pt x="3151" y="535"/>
                    </a:lnTo>
                    <a:cubicBezTo>
                      <a:pt x="3340" y="513"/>
                      <a:pt x="3518" y="490"/>
                      <a:pt x="3707" y="468"/>
                    </a:cubicBezTo>
                    <a:cubicBezTo>
                      <a:pt x="3752" y="468"/>
                      <a:pt x="3808" y="457"/>
                      <a:pt x="3852" y="457"/>
                    </a:cubicBezTo>
                    <a:cubicBezTo>
                      <a:pt x="3875" y="446"/>
                      <a:pt x="3897" y="446"/>
                      <a:pt x="3930" y="446"/>
                    </a:cubicBezTo>
                    <a:lnTo>
                      <a:pt x="3919" y="446"/>
                    </a:lnTo>
                    <a:cubicBezTo>
                      <a:pt x="4097" y="424"/>
                      <a:pt x="4275" y="401"/>
                      <a:pt x="4454" y="368"/>
                    </a:cubicBezTo>
                    <a:cubicBezTo>
                      <a:pt x="4754" y="312"/>
                      <a:pt x="5065" y="256"/>
                      <a:pt x="5377" y="212"/>
                    </a:cubicBezTo>
                    <a:cubicBezTo>
                      <a:pt x="5533" y="189"/>
                      <a:pt x="5689" y="167"/>
                      <a:pt x="5834" y="145"/>
                    </a:cubicBezTo>
                    <a:cubicBezTo>
                      <a:pt x="5912" y="123"/>
                      <a:pt x="5990" y="112"/>
                      <a:pt x="6067" y="100"/>
                    </a:cubicBezTo>
                    <a:cubicBezTo>
                      <a:pt x="6146" y="90"/>
                      <a:pt x="6223" y="78"/>
                      <a:pt x="6290" y="67"/>
                    </a:cubicBezTo>
                    <a:lnTo>
                      <a:pt x="6312" y="67"/>
                    </a:lnTo>
                    <a:cubicBezTo>
                      <a:pt x="6346" y="67"/>
                      <a:pt x="6357" y="34"/>
                      <a:pt x="6335" y="23"/>
                    </a:cubicBezTo>
                    <a:cubicBezTo>
                      <a:pt x="6324" y="1"/>
                      <a:pt x="6302" y="1"/>
                      <a:pt x="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356;p62"/>
              <p:cNvSpPr/>
              <p:nvPr/>
            </p:nvSpPr>
            <p:spPr>
              <a:xfrm>
                <a:off x="1428650" y="2745875"/>
                <a:ext cx="595650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23826" h="4176" extrusionOk="0">
                    <a:moveTo>
                      <a:pt x="9275" y="757"/>
                    </a:moveTo>
                    <a:cubicBezTo>
                      <a:pt x="9272" y="757"/>
                      <a:pt x="9270" y="758"/>
                      <a:pt x="9269" y="759"/>
                    </a:cubicBezTo>
                    <a:lnTo>
                      <a:pt x="9269" y="759"/>
                    </a:lnTo>
                    <a:cubicBezTo>
                      <a:pt x="9271" y="759"/>
                      <a:pt x="9273" y="758"/>
                      <a:pt x="9275" y="757"/>
                    </a:cubicBezTo>
                    <a:close/>
                    <a:moveTo>
                      <a:pt x="19506" y="0"/>
                    </a:moveTo>
                    <a:cubicBezTo>
                      <a:pt x="19283" y="0"/>
                      <a:pt x="19061" y="0"/>
                      <a:pt x="18827" y="12"/>
                    </a:cubicBezTo>
                    <a:cubicBezTo>
                      <a:pt x="18582" y="23"/>
                      <a:pt x="18348" y="34"/>
                      <a:pt x="18103" y="56"/>
                    </a:cubicBezTo>
                    <a:cubicBezTo>
                      <a:pt x="17858" y="79"/>
                      <a:pt x="17625" y="89"/>
                      <a:pt x="17380" y="101"/>
                    </a:cubicBezTo>
                    <a:cubicBezTo>
                      <a:pt x="17269" y="112"/>
                      <a:pt x="17146" y="112"/>
                      <a:pt x="17034" y="123"/>
                    </a:cubicBezTo>
                    <a:cubicBezTo>
                      <a:pt x="16912" y="134"/>
                      <a:pt x="16789" y="134"/>
                      <a:pt x="16667" y="146"/>
                    </a:cubicBezTo>
                    <a:cubicBezTo>
                      <a:pt x="16411" y="168"/>
                      <a:pt x="16166" y="179"/>
                      <a:pt x="15910" y="190"/>
                    </a:cubicBezTo>
                    <a:cubicBezTo>
                      <a:pt x="15665" y="212"/>
                      <a:pt x="15409" y="223"/>
                      <a:pt x="15164" y="235"/>
                    </a:cubicBezTo>
                    <a:cubicBezTo>
                      <a:pt x="14931" y="257"/>
                      <a:pt x="14696" y="279"/>
                      <a:pt x="14474" y="290"/>
                    </a:cubicBezTo>
                    <a:cubicBezTo>
                      <a:pt x="14229" y="312"/>
                      <a:pt x="13995" y="334"/>
                      <a:pt x="13761" y="346"/>
                    </a:cubicBezTo>
                    <a:cubicBezTo>
                      <a:pt x="13516" y="368"/>
                      <a:pt x="13261" y="379"/>
                      <a:pt x="13016" y="401"/>
                    </a:cubicBezTo>
                    <a:lnTo>
                      <a:pt x="12247" y="468"/>
                    </a:lnTo>
                    <a:cubicBezTo>
                      <a:pt x="12002" y="480"/>
                      <a:pt x="11757" y="502"/>
                      <a:pt x="11512" y="524"/>
                    </a:cubicBezTo>
                    <a:cubicBezTo>
                      <a:pt x="11257" y="546"/>
                      <a:pt x="11000" y="569"/>
                      <a:pt x="10745" y="602"/>
                    </a:cubicBezTo>
                    <a:cubicBezTo>
                      <a:pt x="10500" y="624"/>
                      <a:pt x="10255" y="646"/>
                      <a:pt x="9998" y="680"/>
                    </a:cubicBezTo>
                    <a:lnTo>
                      <a:pt x="9631" y="713"/>
                    </a:lnTo>
                    <a:cubicBezTo>
                      <a:pt x="9508" y="735"/>
                      <a:pt x="9386" y="747"/>
                      <a:pt x="9263" y="769"/>
                    </a:cubicBezTo>
                    <a:cubicBezTo>
                      <a:pt x="9263" y="769"/>
                      <a:pt x="9263" y="762"/>
                      <a:pt x="9269" y="759"/>
                    </a:cubicBezTo>
                    <a:lnTo>
                      <a:pt x="9269" y="759"/>
                    </a:lnTo>
                    <a:cubicBezTo>
                      <a:pt x="9226" y="769"/>
                      <a:pt x="9184" y="770"/>
                      <a:pt x="9141" y="780"/>
                    </a:cubicBezTo>
                    <a:lnTo>
                      <a:pt x="9152" y="780"/>
                    </a:lnTo>
                    <a:cubicBezTo>
                      <a:pt x="8952" y="802"/>
                      <a:pt x="8741" y="824"/>
                      <a:pt x="8540" y="847"/>
                    </a:cubicBezTo>
                    <a:cubicBezTo>
                      <a:pt x="8340" y="869"/>
                      <a:pt x="8139" y="880"/>
                      <a:pt x="7939" y="891"/>
                    </a:cubicBezTo>
                    <a:lnTo>
                      <a:pt x="7338" y="958"/>
                    </a:lnTo>
                    <a:lnTo>
                      <a:pt x="6737" y="1025"/>
                    </a:lnTo>
                    <a:cubicBezTo>
                      <a:pt x="6492" y="1047"/>
                      <a:pt x="6247" y="1081"/>
                      <a:pt x="6002" y="1114"/>
                    </a:cubicBezTo>
                    <a:cubicBezTo>
                      <a:pt x="5879" y="1136"/>
                      <a:pt x="5767" y="1148"/>
                      <a:pt x="5656" y="1170"/>
                    </a:cubicBezTo>
                    <a:cubicBezTo>
                      <a:pt x="5534" y="1181"/>
                      <a:pt x="5411" y="1203"/>
                      <a:pt x="5278" y="1214"/>
                    </a:cubicBezTo>
                    <a:lnTo>
                      <a:pt x="4543" y="1314"/>
                    </a:lnTo>
                    <a:cubicBezTo>
                      <a:pt x="4431" y="1336"/>
                      <a:pt x="4309" y="1359"/>
                      <a:pt x="4198" y="1381"/>
                    </a:cubicBezTo>
                    <a:cubicBezTo>
                      <a:pt x="4075" y="1403"/>
                      <a:pt x="3953" y="1425"/>
                      <a:pt x="3842" y="1448"/>
                    </a:cubicBezTo>
                    <a:cubicBezTo>
                      <a:pt x="3597" y="1482"/>
                      <a:pt x="3363" y="1526"/>
                      <a:pt x="3129" y="1581"/>
                    </a:cubicBezTo>
                    <a:cubicBezTo>
                      <a:pt x="2895" y="1637"/>
                      <a:pt x="2662" y="1704"/>
                      <a:pt x="2427" y="1771"/>
                    </a:cubicBezTo>
                    <a:cubicBezTo>
                      <a:pt x="2316" y="1804"/>
                      <a:pt x="2194" y="1838"/>
                      <a:pt x="2083" y="1882"/>
                    </a:cubicBezTo>
                    <a:cubicBezTo>
                      <a:pt x="1960" y="1915"/>
                      <a:pt x="1849" y="1960"/>
                      <a:pt x="1727" y="1994"/>
                    </a:cubicBezTo>
                    <a:cubicBezTo>
                      <a:pt x="1504" y="2071"/>
                      <a:pt x="1281" y="2150"/>
                      <a:pt x="1081" y="2272"/>
                    </a:cubicBezTo>
                    <a:cubicBezTo>
                      <a:pt x="980" y="2316"/>
                      <a:pt x="903" y="2383"/>
                      <a:pt x="814" y="2450"/>
                    </a:cubicBezTo>
                    <a:cubicBezTo>
                      <a:pt x="725" y="2517"/>
                      <a:pt x="624" y="2595"/>
                      <a:pt x="546" y="2672"/>
                    </a:cubicBezTo>
                    <a:cubicBezTo>
                      <a:pt x="457" y="2773"/>
                      <a:pt x="368" y="2862"/>
                      <a:pt x="290" y="2973"/>
                    </a:cubicBezTo>
                    <a:cubicBezTo>
                      <a:pt x="223" y="3062"/>
                      <a:pt x="168" y="3152"/>
                      <a:pt x="123" y="3251"/>
                    </a:cubicBezTo>
                    <a:cubicBezTo>
                      <a:pt x="89" y="3352"/>
                      <a:pt x="57" y="3452"/>
                      <a:pt x="34" y="3552"/>
                    </a:cubicBezTo>
                    <a:lnTo>
                      <a:pt x="0" y="3719"/>
                    </a:lnTo>
                    <a:lnTo>
                      <a:pt x="0" y="3763"/>
                    </a:lnTo>
                    <a:cubicBezTo>
                      <a:pt x="0" y="3797"/>
                      <a:pt x="0" y="3830"/>
                      <a:pt x="12" y="3853"/>
                    </a:cubicBezTo>
                    <a:cubicBezTo>
                      <a:pt x="12" y="3909"/>
                      <a:pt x="23" y="3964"/>
                      <a:pt x="34" y="4008"/>
                    </a:cubicBezTo>
                    <a:cubicBezTo>
                      <a:pt x="57" y="4053"/>
                      <a:pt x="67" y="4097"/>
                      <a:pt x="89" y="4131"/>
                    </a:cubicBezTo>
                    <a:cubicBezTo>
                      <a:pt x="101" y="4154"/>
                      <a:pt x="112" y="4176"/>
                      <a:pt x="134" y="4176"/>
                    </a:cubicBezTo>
                    <a:cubicBezTo>
                      <a:pt x="146" y="4176"/>
                      <a:pt x="156" y="4176"/>
                      <a:pt x="168" y="4164"/>
                    </a:cubicBezTo>
                    <a:lnTo>
                      <a:pt x="168" y="4154"/>
                    </a:lnTo>
                    <a:cubicBezTo>
                      <a:pt x="179" y="4142"/>
                      <a:pt x="179" y="4131"/>
                      <a:pt x="168" y="4120"/>
                    </a:cubicBezTo>
                    <a:cubicBezTo>
                      <a:pt x="156" y="4109"/>
                      <a:pt x="156" y="4097"/>
                      <a:pt x="156" y="4075"/>
                    </a:cubicBezTo>
                    <a:cubicBezTo>
                      <a:pt x="146" y="4042"/>
                      <a:pt x="134" y="3998"/>
                      <a:pt x="134" y="3953"/>
                    </a:cubicBezTo>
                    <a:cubicBezTo>
                      <a:pt x="123" y="3931"/>
                      <a:pt x="123" y="3909"/>
                      <a:pt x="123" y="3875"/>
                    </a:cubicBezTo>
                    <a:cubicBezTo>
                      <a:pt x="123" y="3842"/>
                      <a:pt x="123" y="3808"/>
                      <a:pt x="134" y="3775"/>
                    </a:cubicBezTo>
                    <a:cubicBezTo>
                      <a:pt x="134" y="3741"/>
                      <a:pt x="146" y="3708"/>
                      <a:pt x="156" y="3674"/>
                    </a:cubicBezTo>
                    <a:cubicBezTo>
                      <a:pt x="190" y="3575"/>
                      <a:pt x="223" y="3474"/>
                      <a:pt x="268" y="3363"/>
                    </a:cubicBezTo>
                    <a:cubicBezTo>
                      <a:pt x="290" y="3318"/>
                      <a:pt x="312" y="3285"/>
                      <a:pt x="334" y="3241"/>
                    </a:cubicBezTo>
                    <a:cubicBezTo>
                      <a:pt x="346" y="3218"/>
                      <a:pt x="368" y="3185"/>
                      <a:pt x="379" y="3162"/>
                    </a:cubicBezTo>
                    <a:cubicBezTo>
                      <a:pt x="401" y="3129"/>
                      <a:pt x="423" y="3107"/>
                      <a:pt x="446" y="3085"/>
                    </a:cubicBezTo>
                    <a:cubicBezTo>
                      <a:pt x="513" y="3006"/>
                      <a:pt x="579" y="2929"/>
                      <a:pt x="646" y="2862"/>
                    </a:cubicBezTo>
                    <a:cubicBezTo>
                      <a:pt x="702" y="2806"/>
                      <a:pt x="757" y="2761"/>
                      <a:pt x="814" y="2717"/>
                    </a:cubicBezTo>
                    <a:cubicBezTo>
                      <a:pt x="869" y="2672"/>
                      <a:pt x="913" y="2639"/>
                      <a:pt x="969" y="2595"/>
                    </a:cubicBezTo>
                    <a:lnTo>
                      <a:pt x="1069" y="2528"/>
                    </a:lnTo>
                    <a:lnTo>
                      <a:pt x="1170" y="2461"/>
                    </a:lnTo>
                    <a:cubicBezTo>
                      <a:pt x="1214" y="2439"/>
                      <a:pt x="1247" y="2427"/>
                      <a:pt x="1281" y="2405"/>
                    </a:cubicBezTo>
                    <a:cubicBezTo>
                      <a:pt x="1326" y="2383"/>
                      <a:pt x="1381" y="2372"/>
                      <a:pt x="1425" y="2350"/>
                    </a:cubicBezTo>
                    <a:lnTo>
                      <a:pt x="1793" y="2216"/>
                    </a:lnTo>
                    <a:lnTo>
                      <a:pt x="2194" y="2083"/>
                    </a:lnTo>
                    <a:cubicBezTo>
                      <a:pt x="2461" y="2004"/>
                      <a:pt x="2739" y="1927"/>
                      <a:pt x="3006" y="1860"/>
                    </a:cubicBezTo>
                    <a:cubicBezTo>
                      <a:pt x="3118" y="1826"/>
                      <a:pt x="3229" y="1804"/>
                      <a:pt x="3352" y="1771"/>
                    </a:cubicBezTo>
                    <a:lnTo>
                      <a:pt x="3686" y="1704"/>
                    </a:lnTo>
                    <a:cubicBezTo>
                      <a:pt x="3931" y="1670"/>
                      <a:pt x="4176" y="1626"/>
                      <a:pt x="4421" y="1581"/>
                    </a:cubicBezTo>
                    <a:cubicBezTo>
                      <a:pt x="4654" y="1526"/>
                      <a:pt x="4899" y="1492"/>
                      <a:pt x="5133" y="1459"/>
                    </a:cubicBezTo>
                    <a:cubicBezTo>
                      <a:pt x="5378" y="1437"/>
                      <a:pt x="5623" y="1403"/>
                      <a:pt x="5857" y="1370"/>
                    </a:cubicBezTo>
                    <a:cubicBezTo>
                      <a:pt x="5990" y="1348"/>
                      <a:pt x="6113" y="1326"/>
                      <a:pt x="6235" y="1303"/>
                    </a:cubicBezTo>
                    <a:cubicBezTo>
                      <a:pt x="6358" y="1292"/>
                      <a:pt x="6480" y="1270"/>
                      <a:pt x="6603" y="1259"/>
                    </a:cubicBezTo>
                    <a:lnTo>
                      <a:pt x="7805" y="1125"/>
                    </a:lnTo>
                    <a:cubicBezTo>
                      <a:pt x="8006" y="1103"/>
                      <a:pt x="8206" y="1091"/>
                      <a:pt x="8407" y="1069"/>
                    </a:cubicBezTo>
                    <a:cubicBezTo>
                      <a:pt x="8496" y="1058"/>
                      <a:pt x="8595" y="1047"/>
                      <a:pt x="8684" y="1036"/>
                    </a:cubicBezTo>
                    <a:cubicBezTo>
                      <a:pt x="8784" y="1025"/>
                      <a:pt x="8872" y="1014"/>
                      <a:pt x="8971" y="1003"/>
                    </a:cubicBezTo>
                    <a:lnTo>
                      <a:pt x="8971" y="1003"/>
                    </a:lnTo>
                    <a:cubicBezTo>
                      <a:pt x="8963" y="1005"/>
                      <a:pt x="8963" y="1014"/>
                      <a:pt x="8963" y="1014"/>
                    </a:cubicBezTo>
                    <a:cubicBezTo>
                      <a:pt x="8974" y="1002"/>
                      <a:pt x="8996" y="1002"/>
                      <a:pt x="9018" y="1002"/>
                    </a:cubicBezTo>
                    <a:lnTo>
                      <a:pt x="9030" y="1002"/>
                    </a:lnTo>
                    <a:cubicBezTo>
                      <a:pt x="9241" y="980"/>
                      <a:pt x="9453" y="947"/>
                      <a:pt x="9676" y="925"/>
                    </a:cubicBezTo>
                    <a:lnTo>
                      <a:pt x="9664" y="925"/>
                    </a:lnTo>
                    <a:cubicBezTo>
                      <a:pt x="9832" y="903"/>
                      <a:pt x="9998" y="880"/>
                      <a:pt x="10166" y="869"/>
                    </a:cubicBezTo>
                    <a:cubicBezTo>
                      <a:pt x="10344" y="847"/>
                      <a:pt x="10522" y="824"/>
                      <a:pt x="10700" y="814"/>
                    </a:cubicBezTo>
                    <a:cubicBezTo>
                      <a:pt x="10956" y="780"/>
                      <a:pt x="11212" y="757"/>
                      <a:pt x="11468" y="735"/>
                    </a:cubicBezTo>
                    <a:cubicBezTo>
                      <a:pt x="11713" y="713"/>
                      <a:pt x="11969" y="691"/>
                      <a:pt x="12214" y="680"/>
                    </a:cubicBezTo>
                    <a:cubicBezTo>
                      <a:pt x="12459" y="658"/>
                      <a:pt x="12715" y="635"/>
                      <a:pt x="12960" y="613"/>
                    </a:cubicBezTo>
                    <a:cubicBezTo>
                      <a:pt x="13205" y="591"/>
                      <a:pt x="13439" y="579"/>
                      <a:pt x="13672" y="569"/>
                    </a:cubicBezTo>
                    <a:cubicBezTo>
                      <a:pt x="13917" y="546"/>
                      <a:pt x="14162" y="535"/>
                      <a:pt x="14407" y="513"/>
                    </a:cubicBezTo>
                    <a:cubicBezTo>
                      <a:pt x="14641" y="490"/>
                      <a:pt x="14886" y="468"/>
                      <a:pt x="15119" y="446"/>
                    </a:cubicBezTo>
                    <a:cubicBezTo>
                      <a:pt x="15364" y="435"/>
                      <a:pt x="15609" y="423"/>
                      <a:pt x="15854" y="401"/>
                    </a:cubicBezTo>
                    <a:cubicBezTo>
                      <a:pt x="16111" y="390"/>
                      <a:pt x="16356" y="368"/>
                      <a:pt x="16611" y="357"/>
                    </a:cubicBezTo>
                    <a:cubicBezTo>
                      <a:pt x="16723" y="346"/>
                      <a:pt x="16846" y="346"/>
                      <a:pt x="16957" y="334"/>
                    </a:cubicBezTo>
                    <a:cubicBezTo>
                      <a:pt x="17079" y="324"/>
                      <a:pt x="17202" y="324"/>
                      <a:pt x="17324" y="312"/>
                    </a:cubicBezTo>
                    <a:cubicBezTo>
                      <a:pt x="17569" y="301"/>
                      <a:pt x="17803" y="290"/>
                      <a:pt x="18048" y="279"/>
                    </a:cubicBezTo>
                    <a:cubicBezTo>
                      <a:pt x="18293" y="257"/>
                      <a:pt x="18538" y="235"/>
                      <a:pt x="18783" y="223"/>
                    </a:cubicBezTo>
                    <a:cubicBezTo>
                      <a:pt x="19005" y="212"/>
                      <a:pt x="19228" y="212"/>
                      <a:pt x="19451" y="212"/>
                    </a:cubicBezTo>
                    <a:cubicBezTo>
                      <a:pt x="19617" y="212"/>
                      <a:pt x="19785" y="223"/>
                      <a:pt x="19963" y="223"/>
                    </a:cubicBezTo>
                    <a:cubicBezTo>
                      <a:pt x="20119" y="235"/>
                      <a:pt x="20285" y="235"/>
                      <a:pt x="20453" y="245"/>
                    </a:cubicBezTo>
                    <a:lnTo>
                      <a:pt x="20987" y="279"/>
                    </a:lnTo>
                    <a:cubicBezTo>
                      <a:pt x="21143" y="290"/>
                      <a:pt x="21310" y="301"/>
                      <a:pt x="21465" y="324"/>
                    </a:cubicBezTo>
                    <a:cubicBezTo>
                      <a:pt x="21700" y="357"/>
                      <a:pt x="21933" y="401"/>
                      <a:pt x="22156" y="457"/>
                    </a:cubicBezTo>
                    <a:cubicBezTo>
                      <a:pt x="22245" y="490"/>
                      <a:pt x="22345" y="524"/>
                      <a:pt x="22435" y="546"/>
                    </a:cubicBezTo>
                    <a:cubicBezTo>
                      <a:pt x="22534" y="591"/>
                      <a:pt x="22635" y="624"/>
                      <a:pt x="22724" y="658"/>
                    </a:cubicBezTo>
                    <a:cubicBezTo>
                      <a:pt x="22779" y="680"/>
                      <a:pt x="22835" y="713"/>
                      <a:pt x="22880" y="735"/>
                    </a:cubicBezTo>
                    <a:cubicBezTo>
                      <a:pt x="22913" y="757"/>
                      <a:pt x="22935" y="769"/>
                      <a:pt x="22957" y="791"/>
                    </a:cubicBezTo>
                    <a:cubicBezTo>
                      <a:pt x="22991" y="802"/>
                      <a:pt x="23013" y="824"/>
                      <a:pt x="23046" y="847"/>
                    </a:cubicBezTo>
                    <a:lnTo>
                      <a:pt x="23091" y="891"/>
                    </a:lnTo>
                    <a:cubicBezTo>
                      <a:pt x="23109" y="909"/>
                      <a:pt x="23127" y="920"/>
                      <a:pt x="23139" y="936"/>
                    </a:cubicBezTo>
                    <a:lnTo>
                      <a:pt x="23139" y="936"/>
                    </a:lnTo>
                    <a:cubicBezTo>
                      <a:pt x="23138" y="936"/>
                      <a:pt x="23137" y="936"/>
                      <a:pt x="23135" y="936"/>
                    </a:cubicBezTo>
                    <a:lnTo>
                      <a:pt x="23202" y="1002"/>
                    </a:lnTo>
                    <a:cubicBezTo>
                      <a:pt x="23225" y="1025"/>
                      <a:pt x="23236" y="1047"/>
                      <a:pt x="23258" y="1069"/>
                    </a:cubicBezTo>
                    <a:cubicBezTo>
                      <a:pt x="23281" y="1091"/>
                      <a:pt x="23314" y="1125"/>
                      <a:pt x="23336" y="1158"/>
                    </a:cubicBezTo>
                    <a:cubicBezTo>
                      <a:pt x="23370" y="1225"/>
                      <a:pt x="23414" y="1281"/>
                      <a:pt x="23447" y="1348"/>
                    </a:cubicBezTo>
                    <a:cubicBezTo>
                      <a:pt x="23481" y="1392"/>
                      <a:pt x="23492" y="1437"/>
                      <a:pt x="23514" y="1482"/>
                    </a:cubicBezTo>
                    <a:cubicBezTo>
                      <a:pt x="23559" y="1593"/>
                      <a:pt x="23603" y="1693"/>
                      <a:pt x="23637" y="1804"/>
                    </a:cubicBezTo>
                    <a:cubicBezTo>
                      <a:pt x="23654" y="1839"/>
                      <a:pt x="23685" y="1867"/>
                      <a:pt x="23725" y="1867"/>
                    </a:cubicBezTo>
                    <a:cubicBezTo>
                      <a:pt x="23735" y="1867"/>
                      <a:pt x="23747" y="1865"/>
                      <a:pt x="23759" y="1860"/>
                    </a:cubicBezTo>
                    <a:cubicBezTo>
                      <a:pt x="23803" y="1849"/>
                      <a:pt x="23826" y="1793"/>
                      <a:pt x="23815" y="1749"/>
                    </a:cubicBezTo>
                    <a:cubicBezTo>
                      <a:pt x="23781" y="1637"/>
                      <a:pt x="23737" y="1537"/>
                      <a:pt x="23704" y="1425"/>
                    </a:cubicBezTo>
                    <a:cubicBezTo>
                      <a:pt x="23670" y="1336"/>
                      <a:pt x="23637" y="1259"/>
                      <a:pt x="23592" y="1181"/>
                    </a:cubicBezTo>
                    <a:cubicBezTo>
                      <a:pt x="23570" y="1148"/>
                      <a:pt x="23559" y="1125"/>
                      <a:pt x="23536" y="1091"/>
                    </a:cubicBezTo>
                    <a:cubicBezTo>
                      <a:pt x="23526" y="1081"/>
                      <a:pt x="23526" y="1058"/>
                      <a:pt x="23514" y="1047"/>
                    </a:cubicBezTo>
                    <a:cubicBezTo>
                      <a:pt x="23492" y="1014"/>
                      <a:pt x="23469" y="992"/>
                      <a:pt x="23447" y="958"/>
                    </a:cubicBezTo>
                    <a:cubicBezTo>
                      <a:pt x="23437" y="936"/>
                      <a:pt x="23414" y="913"/>
                      <a:pt x="23403" y="891"/>
                    </a:cubicBezTo>
                    <a:cubicBezTo>
                      <a:pt x="23358" y="847"/>
                      <a:pt x="23325" y="802"/>
                      <a:pt x="23281" y="769"/>
                    </a:cubicBezTo>
                    <a:cubicBezTo>
                      <a:pt x="23258" y="735"/>
                      <a:pt x="23236" y="713"/>
                      <a:pt x="23202" y="691"/>
                    </a:cubicBezTo>
                    <a:cubicBezTo>
                      <a:pt x="23180" y="668"/>
                      <a:pt x="23158" y="658"/>
                      <a:pt x="23135" y="635"/>
                    </a:cubicBezTo>
                    <a:cubicBezTo>
                      <a:pt x="23091" y="602"/>
                      <a:pt x="23046" y="579"/>
                      <a:pt x="23002" y="546"/>
                    </a:cubicBezTo>
                    <a:cubicBezTo>
                      <a:pt x="22902" y="480"/>
                      <a:pt x="22791" y="435"/>
                      <a:pt x="22668" y="401"/>
                    </a:cubicBezTo>
                    <a:cubicBezTo>
                      <a:pt x="22557" y="357"/>
                      <a:pt x="22445" y="312"/>
                      <a:pt x="22334" y="279"/>
                    </a:cubicBezTo>
                    <a:cubicBezTo>
                      <a:pt x="22123" y="212"/>
                      <a:pt x="21900" y="168"/>
                      <a:pt x="21677" y="134"/>
                    </a:cubicBezTo>
                    <a:cubicBezTo>
                      <a:pt x="21555" y="112"/>
                      <a:pt x="21433" y="101"/>
                      <a:pt x="21310" y="79"/>
                    </a:cubicBezTo>
                    <a:cubicBezTo>
                      <a:pt x="21198" y="67"/>
                      <a:pt x="21076" y="56"/>
                      <a:pt x="20965" y="56"/>
                    </a:cubicBezTo>
                    <a:cubicBezTo>
                      <a:pt x="20831" y="45"/>
                      <a:pt x="20708" y="45"/>
                      <a:pt x="20575" y="34"/>
                    </a:cubicBezTo>
                    <a:cubicBezTo>
                      <a:pt x="20463" y="23"/>
                      <a:pt x="20341" y="23"/>
                      <a:pt x="20219" y="23"/>
                    </a:cubicBezTo>
                    <a:cubicBezTo>
                      <a:pt x="20097" y="12"/>
                      <a:pt x="19985" y="12"/>
                      <a:pt x="19862" y="12"/>
                    </a:cubicBezTo>
                    <a:cubicBezTo>
                      <a:pt x="19751" y="0"/>
                      <a:pt x="19629" y="0"/>
                      <a:pt x="19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357;p62"/>
              <p:cNvSpPr/>
              <p:nvPr/>
            </p:nvSpPr>
            <p:spPr>
              <a:xfrm>
                <a:off x="1185375" y="2573300"/>
                <a:ext cx="1104450" cy="125575"/>
              </a:xfrm>
              <a:custGeom>
                <a:avLst/>
                <a:gdLst/>
                <a:ahLst/>
                <a:cxnLst/>
                <a:rect l="l" t="t" r="r" b="b"/>
                <a:pathLst>
                  <a:path w="44178" h="5023" extrusionOk="0">
                    <a:moveTo>
                      <a:pt x="39324" y="524"/>
                    </a:moveTo>
                    <a:cubicBezTo>
                      <a:pt x="39324" y="535"/>
                      <a:pt x="39335" y="535"/>
                      <a:pt x="39335" y="535"/>
                    </a:cubicBezTo>
                    <a:lnTo>
                      <a:pt x="39324" y="524"/>
                    </a:lnTo>
                    <a:close/>
                    <a:moveTo>
                      <a:pt x="31698" y="1"/>
                    </a:moveTo>
                    <a:cubicBezTo>
                      <a:pt x="31486" y="12"/>
                      <a:pt x="31263" y="12"/>
                      <a:pt x="31052" y="23"/>
                    </a:cubicBezTo>
                    <a:cubicBezTo>
                      <a:pt x="30852" y="23"/>
                      <a:pt x="30640" y="35"/>
                      <a:pt x="30429" y="35"/>
                    </a:cubicBezTo>
                    <a:lnTo>
                      <a:pt x="29160" y="35"/>
                    </a:lnTo>
                    <a:cubicBezTo>
                      <a:pt x="28759" y="23"/>
                      <a:pt x="28369" y="12"/>
                      <a:pt x="27968" y="12"/>
                    </a:cubicBezTo>
                    <a:lnTo>
                      <a:pt x="26777" y="12"/>
                    </a:lnTo>
                    <a:cubicBezTo>
                      <a:pt x="26577" y="12"/>
                      <a:pt x="26376" y="12"/>
                      <a:pt x="26176" y="23"/>
                    </a:cubicBezTo>
                    <a:cubicBezTo>
                      <a:pt x="25964" y="23"/>
                      <a:pt x="25741" y="35"/>
                      <a:pt x="25530" y="35"/>
                    </a:cubicBezTo>
                    <a:cubicBezTo>
                      <a:pt x="25118" y="45"/>
                      <a:pt x="24695" y="57"/>
                      <a:pt x="24272" y="68"/>
                    </a:cubicBezTo>
                    <a:cubicBezTo>
                      <a:pt x="23848" y="79"/>
                      <a:pt x="23425" y="90"/>
                      <a:pt x="23014" y="90"/>
                    </a:cubicBezTo>
                    <a:cubicBezTo>
                      <a:pt x="22814" y="101"/>
                      <a:pt x="22613" y="101"/>
                      <a:pt x="22413" y="101"/>
                    </a:cubicBezTo>
                    <a:lnTo>
                      <a:pt x="21755" y="101"/>
                    </a:lnTo>
                    <a:cubicBezTo>
                      <a:pt x="21411" y="101"/>
                      <a:pt x="21054" y="101"/>
                      <a:pt x="20709" y="90"/>
                    </a:cubicBezTo>
                    <a:lnTo>
                      <a:pt x="20664" y="90"/>
                    </a:lnTo>
                    <a:cubicBezTo>
                      <a:pt x="20431" y="90"/>
                      <a:pt x="20186" y="79"/>
                      <a:pt x="19941" y="79"/>
                    </a:cubicBezTo>
                    <a:cubicBezTo>
                      <a:pt x="19785" y="79"/>
                      <a:pt x="19624" y="84"/>
                      <a:pt x="19465" y="84"/>
                    </a:cubicBezTo>
                    <a:cubicBezTo>
                      <a:pt x="19385" y="84"/>
                      <a:pt x="19306" y="83"/>
                      <a:pt x="19229" y="79"/>
                    </a:cubicBezTo>
                    <a:lnTo>
                      <a:pt x="19217" y="79"/>
                    </a:lnTo>
                    <a:cubicBezTo>
                      <a:pt x="18883" y="79"/>
                      <a:pt x="18538" y="45"/>
                      <a:pt x="18204" y="45"/>
                    </a:cubicBezTo>
                    <a:lnTo>
                      <a:pt x="17703" y="45"/>
                    </a:lnTo>
                    <a:cubicBezTo>
                      <a:pt x="17502" y="45"/>
                      <a:pt x="17302" y="45"/>
                      <a:pt x="17102" y="57"/>
                    </a:cubicBezTo>
                    <a:cubicBezTo>
                      <a:pt x="16690" y="57"/>
                      <a:pt x="16278" y="90"/>
                      <a:pt x="15866" y="101"/>
                    </a:cubicBezTo>
                    <a:cubicBezTo>
                      <a:pt x="15666" y="101"/>
                      <a:pt x="15466" y="101"/>
                      <a:pt x="15254" y="112"/>
                    </a:cubicBezTo>
                    <a:cubicBezTo>
                      <a:pt x="15065" y="124"/>
                      <a:pt x="14864" y="134"/>
                      <a:pt x="14664" y="134"/>
                    </a:cubicBezTo>
                    <a:lnTo>
                      <a:pt x="14029" y="168"/>
                    </a:lnTo>
                    <a:cubicBezTo>
                      <a:pt x="13818" y="179"/>
                      <a:pt x="13606" y="190"/>
                      <a:pt x="13405" y="213"/>
                    </a:cubicBezTo>
                    <a:lnTo>
                      <a:pt x="12737" y="246"/>
                    </a:lnTo>
                    <a:cubicBezTo>
                      <a:pt x="12504" y="268"/>
                      <a:pt x="12270" y="290"/>
                      <a:pt x="12036" y="302"/>
                    </a:cubicBezTo>
                    <a:cubicBezTo>
                      <a:pt x="11836" y="312"/>
                      <a:pt x="11646" y="324"/>
                      <a:pt x="11446" y="335"/>
                    </a:cubicBezTo>
                    <a:cubicBezTo>
                      <a:pt x="11257" y="335"/>
                      <a:pt x="11067" y="346"/>
                      <a:pt x="10879" y="357"/>
                    </a:cubicBezTo>
                    <a:cubicBezTo>
                      <a:pt x="10700" y="369"/>
                      <a:pt x="10511" y="391"/>
                      <a:pt x="10333" y="391"/>
                    </a:cubicBezTo>
                    <a:cubicBezTo>
                      <a:pt x="10154" y="402"/>
                      <a:pt x="9966" y="413"/>
                      <a:pt x="9788" y="424"/>
                    </a:cubicBezTo>
                    <a:lnTo>
                      <a:pt x="9253" y="458"/>
                    </a:lnTo>
                    <a:cubicBezTo>
                      <a:pt x="9063" y="480"/>
                      <a:pt x="8875" y="491"/>
                      <a:pt x="8685" y="513"/>
                    </a:cubicBezTo>
                    <a:cubicBezTo>
                      <a:pt x="8318" y="547"/>
                      <a:pt x="7939" y="580"/>
                      <a:pt x="7572" y="613"/>
                    </a:cubicBezTo>
                    <a:cubicBezTo>
                      <a:pt x="7160" y="658"/>
                      <a:pt x="6748" y="713"/>
                      <a:pt x="6336" y="758"/>
                    </a:cubicBezTo>
                    <a:lnTo>
                      <a:pt x="5768" y="825"/>
                    </a:lnTo>
                    <a:cubicBezTo>
                      <a:pt x="5590" y="836"/>
                      <a:pt x="5412" y="869"/>
                      <a:pt x="5234" y="903"/>
                    </a:cubicBezTo>
                    <a:cubicBezTo>
                      <a:pt x="5055" y="925"/>
                      <a:pt x="4867" y="970"/>
                      <a:pt x="4677" y="1014"/>
                    </a:cubicBezTo>
                    <a:cubicBezTo>
                      <a:pt x="4510" y="1047"/>
                      <a:pt x="4332" y="1092"/>
                      <a:pt x="4165" y="1148"/>
                    </a:cubicBezTo>
                    <a:cubicBezTo>
                      <a:pt x="3831" y="1259"/>
                      <a:pt x="3519" y="1371"/>
                      <a:pt x="3207" y="1504"/>
                    </a:cubicBezTo>
                    <a:cubicBezTo>
                      <a:pt x="3029" y="1582"/>
                      <a:pt x="2851" y="1660"/>
                      <a:pt x="2684" y="1738"/>
                    </a:cubicBezTo>
                    <a:cubicBezTo>
                      <a:pt x="2573" y="1794"/>
                      <a:pt x="2472" y="1849"/>
                      <a:pt x="2373" y="1893"/>
                    </a:cubicBezTo>
                    <a:cubicBezTo>
                      <a:pt x="2294" y="1938"/>
                      <a:pt x="2217" y="1982"/>
                      <a:pt x="2128" y="2027"/>
                    </a:cubicBezTo>
                    <a:cubicBezTo>
                      <a:pt x="2039" y="2072"/>
                      <a:pt x="1960" y="2116"/>
                      <a:pt x="1871" y="2172"/>
                    </a:cubicBezTo>
                    <a:cubicBezTo>
                      <a:pt x="1794" y="2205"/>
                      <a:pt x="1727" y="2250"/>
                      <a:pt x="1649" y="2306"/>
                    </a:cubicBezTo>
                    <a:cubicBezTo>
                      <a:pt x="1504" y="2395"/>
                      <a:pt x="1359" y="2495"/>
                      <a:pt x="1226" y="2606"/>
                    </a:cubicBezTo>
                    <a:cubicBezTo>
                      <a:pt x="1081" y="2717"/>
                      <a:pt x="948" y="2862"/>
                      <a:pt x="825" y="2996"/>
                    </a:cubicBezTo>
                    <a:cubicBezTo>
                      <a:pt x="703" y="3152"/>
                      <a:pt x="591" y="3308"/>
                      <a:pt x="491" y="3486"/>
                    </a:cubicBezTo>
                    <a:cubicBezTo>
                      <a:pt x="391" y="3652"/>
                      <a:pt x="313" y="3842"/>
                      <a:pt x="246" y="4031"/>
                    </a:cubicBezTo>
                    <a:cubicBezTo>
                      <a:pt x="201" y="4132"/>
                      <a:pt x="157" y="4243"/>
                      <a:pt x="124" y="4343"/>
                    </a:cubicBezTo>
                    <a:cubicBezTo>
                      <a:pt x="90" y="4454"/>
                      <a:pt x="45" y="4565"/>
                      <a:pt x="12" y="4677"/>
                    </a:cubicBezTo>
                    <a:cubicBezTo>
                      <a:pt x="1" y="4688"/>
                      <a:pt x="1" y="4699"/>
                      <a:pt x="1" y="4711"/>
                    </a:cubicBezTo>
                    <a:cubicBezTo>
                      <a:pt x="1" y="4744"/>
                      <a:pt x="23" y="4777"/>
                      <a:pt x="68" y="4800"/>
                    </a:cubicBezTo>
                    <a:cubicBezTo>
                      <a:pt x="75" y="4801"/>
                      <a:pt x="83" y="4802"/>
                      <a:pt x="90" y="4802"/>
                    </a:cubicBezTo>
                    <a:cubicBezTo>
                      <a:pt x="126" y="4802"/>
                      <a:pt x="160" y="4781"/>
                      <a:pt x="179" y="4744"/>
                    </a:cubicBezTo>
                    <a:cubicBezTo>
                      <a:pt x="246" y="4577"/>
                      <a:pt x="324" y="4399"/>
                      <a:pt x="391" y="4231"/>
                    </a:cubicBezTo>
                    <a:cubicBezTo>
                      <a:pt x="402" y="4209"/>
                      <a:pt x="413" y="4187"/>
                      <a:pt x="424" y="4154"/>
                    </a:cubicBezTo>
                    <a:lnTo>
                      <a:pt x="424" y="4165"/>
                    </a:lnTo>
                    <a:cubicBezTo>
                      <a:pt x="424" y="4154"/>
                      <a:pt x="436" y="4142"/>
                      <a:pt x="436" y="4132"/>
                    </a:cubicBezTo>
                    <a:cubicBezTo>
                      <a:pt x="480" y="4043"/>
                      <a:pt x="513" y="3964"/>
                      <a:pt x="558" y="3887"/>
                    </a:cubicBezTo>
                    <a:cubicBezTo>
                      <a:pt x="591" y="3808"/>
                      <a:pt x="636" y="3731"/>
                      <a:pt x="680" y="3664"/>
                    </a:cubicBezTo>
                    <a:cubicBezTo>
                      <a:pt x="758" y="3541"/>
                      <a:pt x="836" y="3441"/>
                      <a:pt x="914" y="3330"/>
                    </a:cubicBezTo>
                    <a:cubicBezTo>
                      <a:pt x="958" y="3274"/>
                      <a:pt x="1014" y="3219"/>
                      <a:pt x="1070" y="3163"/>
                    </a:cubicBezTo>
                    <a:cubicBezTo>
                      <a:pt x="1114" y="3107"/>
                      <a:pt x="1159" y="3063"/>
                      <a:pt x="1203" y="3018"/>
                    </a:cubicBezTo>
                    <a:cubicBezTo>
                      <a:pt x="1270" y="2962"/>
                      <a:pt x="1326" y="2907"/>
                      <a:pt x="1393" y="2851"/>
                    </a:cubicBezTo>
                    <a:cubicBezTo>
                      <a:pt x="1438" y="2818"/>
                      <a:pt x="1482" y="2784"/>
                      <a:pt x="1527" y="2740"/>
                    </a:cubicBezTo>
                    <a:cubicBezTo>
                      <a:pt x="1616" y="2673"/>
                      <a:pt x="1715" y="2606"/>
                      <a:pt x="1804" y="2551"/>
                    </a:cubicBezTo>
                    <a:cubicBezTo>
                      <a:pt x="1905" y="2484"/>
                      <a:pt x="2016" y="2428"/>
                      <a:pt x="2116" y="2373"/>
                    </a:cubicBezTo>
                    <a:lnTo>
                      <a:pt x="2106" y="2373"/>
                    </a:lnTo>
                    <a:cubicBezTo>
                      <a:pt x="2228" y="2306"/>
                      <a:pt x="2339" y="2250"/>
                      <a:pt x="2462" y="2183"/>
                    </a:cubicBezTo>
                    <a:cubicBezTo>
                      <a:pt x="2595" y="2116"/>
                      <a:pt x="2729" y="2039"/>
                      <a:pt x="2873" y="1972"/>
                    </a:cubicBezTo>
                    <a:cubicBezTo>
                      <a:pt x="3007" y="1905"/>
                      <a:pt x="3130" y="1849"/>
                      <a:pt x="3263" y="1794"/>
                    </a:cubicBezTo>
                    <a:cubicBezTo>
                      <a:pt x="3363" y="1749"/>
                      <a:pt x="3474" y="1693"/>
                      <a:pt x="3586" y="1648"/>
                    </a:cubicBezTo>
                    <a:lnTo>
                      <a:pt x="4120" y="1448"/>
                    </a:lnTo>
                    <a:cubicBezTo>
                      <a:pt x="4199" y="1426"/>
                      <a:pt x="4288" y="1393"/>
                      <a:pt x="4377" y="1371"/>
                    </a:cubicBezTo>
                    <a:cubicBezTo>
                      <a:pt x="4466" y="1337"/>
                      <a:pt x="4566" y="1314"/>
                      <a:pt x="4666" y="1281"/>
                    </a:cubicBezTo>
                    <a:cubicBezTo>
                      <a:pt x="5067" y="1181"/>
                      <a:pt x="5478" y="1103"/>
                      <a:pt x="5902" y="1059"/>
                    </a:cubicBezTo>
                    <a:lnTo>
                      <a:pt x="5879" y="1059"/>
                    </a:lnTo>
                    <a:cubicBezTo>
                      <a:pt x="6136" y="1025"/>
                      <a:pt x="6391" y="1003"/>
                      <a:pt x="6636" y="970"/>
                    </a:cubicBezTo>
                    <a:lnTo>
                      <a:pt x="6626" y="970"/>
                    </a:lnTo>
                    <a:cubicBezTo>
                      <a:pt x="6759" y="958"/>
                      <a:pt x="6893" y="936"/>
                      <a:pt x="7026" y="925"/>
                    </a:cubicBezTo>
                    <a:lnTo>
                      <a:pt x="7037" y="925"/>
                    </a:lnTo>
                    <a:cubicBezTo>
                      <a:pt x="7059" y="925"/>
                      <a:pt x="7071" y="914"/>
                      <a:pt x="7093" y="914"/>
                    </a:cubicBezTo>
                    <a:cubicBezTo>
                      <a:pt x="7338" y="891"/>
                      <a:pt x="7583" y="858"/>
                      <a:pt x="7828" y="836"/>
                    </a:cubicBezTo>
                    <a:cubicBezTo>
                      <a:pt x="8051" y="814"/>
                      <a:pt x="8262" y="792"/>
                      <a:pt x="8484" y="769"/>
                    </a:cubicBezTo>
                    <a:cubicBezTo>
                      <a:pt x="8674" y="758"/>
                      <a:pt x="8875" y="736"/>
                      <a:pt x="9063" y="713"/>
                    </a:cubicBezTo>
                    <a:cubicBezTo>
                      <a:pt x="9253" y="703"/>
                      <a:pt x="9431" y="691"/>
                      <a:pt x="9609" y="680"/>
                    </a:cubicBezTo>
                    <a:lnTo>
                      <a:pt x="10144" y="646"/>
                    </a:lnTo>
                    <a:cubicBezTo>
                      <a:pt x="10333" y="636"/>
                      <a:pt x="10522" y="624"/>
                      <a:pt x="10700" y="613"/>
                    </a:cubicBezTo>
                    <a:cubicBezTo>
                      <a:pt x="10889" y="602"/>
                      <a:pt x="11067" y="591"/>
                      <a:pt x="11246" y="580"/>
                    </a:cubicBezTo>
                    <a:cubicBezTo>
                      <a:pt x="11446" y="569"/>
                      <a:pt x="11646" y="569"/>
                      <a:pt x="11847" y="557"/>
                    </a:cubicBezTo>
                    <a:cubicBezTo>
                      <a:pt x="12059" y="547"/>
                      <a:pt x="12281" y="524"/>
                      <a:pt x="12504" y="513"/>
                    </a:cubicBezTo>
                    <a:cubicBezTo>
                      <a:pt x="12737" y="491"/>
                      <a:pt x="12960" y="480"/>
                      <a:pt x="13183" y="468"/>
                    </a:cubicBezTo>
                    <a:cubicBezTo>
                      <a:pt x="13383" y="458"/>
                      <a:pt x="13595" y="435"/>
                      <a:pt x="13796" y="424"/>
                    </a:cubicBezTo>
                    <a:cubicBezTo>
                      <a:pt x="14007" y="413"/>
                      <a:pt x="14219" y="402"/>
                      <a:pt x="14441" y="391"/>
                    </a:cubicBezTo>
                    <a:cubicBezTo>
                      <a:pt x="14642" y="391"/>
                      <a:pt x="14842" y="379"/>
                      <a:pt x="15053" y="369"/>
                    </a:cubicBezTo>
                    <a:cubicBezTo>
                      <a:pt x="15265" y="357"/>
                      <a:pt x="15466" y="357"/>
                      <a:pt x="15677" y="346"/>
                    </a:cubicBezTo>
                    <a:cubicBezTo>
                      <a:pt x="15877" y="346"/>
                      <a:pt x="16077" y="346"/>
                      <a:pt x="16267" y="335"/>
                    </a:cubicBezTo>
                    <a:cubicBezTo>
                      <a:pt x="16478" y="324"/>
                      <a:pt x="16690" y="312"/>
                      <a:pt x="16891" y="312"/>
                    </a:cubicBezTo>
                    <a:cubicBezTo>
                      <a:pt x="17314" y="302"/>
                      <a:pt x="17737" y="302"/>
                      <a:pt x="18148" y="302"/>
                    </a:cubicBezTo>
                    <a:cubicBezTo>
                      <a:pt x="18326" y="302"/>
                      <a:pt x="18494" y="312"/>
                      <a:pt x="18672" y="312"/>
                    </a:cubicBezTo>
                    <a:cubicBezTo>
                      <a:pt x="18828" y="324"/>
                      <a:pt x="18984" y="335"/>
                      <a:pt x="19150" y="346"/>
                    </a:cubicBezTo>
                    <a:lnTo>
                      <a:pt x="19629" y="346"/>
                    </a:lnTo>
                    <a:cubicBezTo>
                      <a:pt x="19796" y="335"/>
                      <a:pt x="19963" y="335"/>
                      <a:pt x="20130" y="335"/>
                    </a:cubicBezTo>
                    <a:cubicBezTo>
                      <a:pt x="20353" y="335"/>
                      <a:pt x="20565" y="346"/>
                      <a:pt x="20787" y="346"/>
                    </a:cubicBezTo>
                    <a:cubicBezTo>
                      <a:pt x="20998" y="346"/>
                      <a:pt x="21199" y="346"/>
                      <a:pt x="21411" y="357"/>
                    </a:cubicBezTo>
                    <a:lnTo>
                      <a:pt x="22903" y="357"/>
                    </a:lnTo>
                    <a:cubicBezTo>
                      <a:pt x="23114" y="346"/>
                      <a:pt x="23314" y="346"/>
                      <a:pt x="23526" y="346"/>
                    </a:cubicBezTo>
                    <a:cubicBezTo>
                      <a:pt x="23737" y="335"/>
                      <a:pt x="23949" y="324"/>
                      <a:pt x="24160" y="324"/>
                    </a:cubicBezTo>
                    <a:cubicBezTo>
                      <a:pt x="24583" y="312"/>
                      <a:pt x="24996" y="302"/>
                      <a:pt x="25419" y="302"/>
                    </a:cubicBezTo>
                    <a:cubicBezTo>
                      <a:pt x="25842" y="290"/>
                      <a:pt x="26253" y="268"/>
                      <a:pt x="26666" y="268"/>
                    </a:cubicBezTo>
                    <a:cubicBezTo>
                      <a:pt x="26866" y="268"/>
                      <a:pt x="27055" y="279"/>
                      <a:pt x="27255" y="279"/>
                    </a:cubicBezTo>
                    <a:cubicBezTo>
                      <a:pt x="27404" y="279"/>
                      <a:pt x="27557" y="274"/>
                      <a:pt x="27709" y="274"/>
                    </a:cubicBezTo>
                    <a:cubicBezTo>
                      <a:pt x="27785" y="274"/>
                      <a:pt x="27861" y="276"/>
                      <a:pt x="27935" y="279"/>
                    </a:cubicBezTo>
                    <a:lnTo>
                      <a:pt x="28002" y="279"/>
                    </a:lnTo>
                    <a:cubicBezTo>
                      <a:pt x="28346" y="279"/>
                      <a:pt x="28703" y="290"/>
                      <a:pt x="29048" y="290"/>
                    </a:cubicBezTo>
                    <a:cubicBezTo>
                      <a:pt x="29160" y="294"/>
                      <a:pt x="29272" y="295"/>
                      <a:pt x="29385" y="295"/>
                    </a:cubicBezTo>
                    <a:cubicBezTo>
                      <a:pt x="29612" y="295"/>
                      <a:pt x="29842" y="290"/>
                      <a:pt x="30072" y="290"/>
                    </a:cubicBezTo>
                    <a:cubicBezTo>
                      <a:pt x="30439" y="290"/>
                      <a:pt x="30796" y="279"/>
                      <a:pt x="31164" y="279"/>
                    </a:cubicBezTo>
                    <a:cubicBezTo>
                      <a:pt x="31508" y="268"/>
                      <a:pt x="31854" y="257"/>
                      <a:pt x="32198" y="257"/>
                    </a:cubicBezTo>
                    <a:cubicBezTo>
                      <a:pt x="32488" y="257"/>
                      <a:pt x="32777" y="268"/>
                      <a:pt x="33056" y="279"/>
                    </a:cubicBezTo>
                    <a:cubicBezTo>
                      <a:pt x="33312" y="290"/>
                      <a:pt x="33568" y="290"/>
                      <a:pt x="33824" y="290"/>
                    </a:cubicBezTo>
                    <a:cubicBezTo>
                      <a:pt x="34103" y="302"/>
                      <a:pt x="34381" y="312"/>
                      <a:pt x="34659" y="312"/>
                    </a:cubicBezTo>
                    <a:lnTo>
                      <a:pt x="35483" y="312"/>
                    </a:lnTo>
                    <a:cubicBezTo>
                      <a:pt x="35650" y="312"/>
                      <a:pt x="35828" y="324"/>
                      <a:pt x="35995" y="324"/>
                    </a:cubicBezTo>
                    <a:cubicBezTo>
                      <a:pt x="36151" y="335"/>
                      <a:pt x="36318" y="346"/>
                      <a:pt x="36485" y="346"/>
                    </a:cubicBezTo>
                    <a:cubicBezTo>
                      <a:pt x="36641" y="357"/>
                      <a:pt x="36808" y="357"/>
                      <a:pt x="36964" y="357"/>
                    </a:cubicBezTo>
                    <a:lnTo>
                      <a:pt x="37431" y="391"/>
                    </a:lnTo>
                    <a:cubicBezTo>
                      <a:pt x="37576" y="391"/>
                      <a:pt x="37732" y="402"/>
                      <a:pt x="37876" y="402"/>
                    </a:cubicBezTo>
                    <a:cubicBezTo>
                      <a:pt x="38044" y="413"/>
                      <a:pt x="38210" y="424"/>
                      <a:pt x="38366" y="435"/>
                    </a:cubicBezTo>
                    <a:cubicBezTo>
                      <a:pt x="38690" y="458"/>
                      <a:pt x="39012" y="491"/>
                      <a:pt x="39324" y="524"/>
                    </a:cubicBezTo>
                    <a:cubicBezTo>
                      <a:pt x="39502" y="557"/>
                      <a:pt x="39680" y="602"/>
                      <a:pt x="39858" y="646"/>
                    </a:cubicBezTo>
                    <a:lnTo>
                      <a:pt x="39870" y="646"/>
                    </a:lnTo>
                    <a:cubicBezTo>
                      <a:pt x="39970" y="680"/>
                      <a:pt x="40081" y="713"/>
                      <a:pt x="40182" y="758"/>
                    </a:cubicBezTo>
                    <a:cubicBezTo>
                      <a:pt x="40281" y="792"/>
                      <a:pt x="40382" y="836"/>
                      <a:pt x="40471" y="869"/>
                    </a:cubicBezTo>
                    <a:cubicBezTo>
                      <a:pt x="40638" y="947"/>
                      <a:pt x="40783" y="1014"/>
                      <a:pt x="40939" y="1103"/>
                    </a:cubicBezTo>
                    <a:cubicBezTo>
                      <a:pt x="41117" y="1192"/>
                      <a:pt x="41283" y="1281"/>
                      <a:pt x="41451" y="1381"/>
                    </a:cubicBezTo>
                    <a:cubicBezTo>
                      <a:pt x="41573" y="1460"/>
                      <a:pt x="41696" y="1526"/>
                      <a:pt x="41807" y="1604"/>
                    </a:cubicBezTo>
                    <a:cubicBezTo>
                      <a:pt x="41862" y="1648"/>
                      <a:pt x="41929" y="1693"/>
                      <a:pt x="41985" y="1738"/>
                    </a:cubicBezTo>
                    <a:lnTo>
                      <a:pt x="42119" y="1838"/>
                    </a:lnTo>
                    <a:cubicBezTo>
                      <a:pt x="42341" y="2016"/>
                      <a:pt x="42552" y="2194"/>
                      <a:pt x="42753" y="2406"/>
                    </a:cubicBezTo>
                    <a:cubicBezTo>
                      <a:pt x="42920" y="2573"/>
                      <a:pt x="43054" y="2773"/>
                      <a:pt x="43198" y="2962"/>
                    </a:cubicBezTo>
                    <a:cubicBezTo>
                      <a:pt x="43265" y="3051"/>
                      <a:pt x="43332" y="3140"/>
                      <a:pt x="43399" y="3241"/>
                    </a:cubicBezTo>
                    <a:cubicBezTo>
                      <a:pt x="43499" y="3441"/>
                      <a:pt x="43588" y="3652"/>
                      <a:pt x="43688" y="3853"/>
                    </a:cubicBezTo>
                    <a:cubicBezTo>
                      <a:pt x="43733" y="3964"/>
                      <a:pt x="43777" y="4065"/>
                      <a:pt x="43833" y="4176"/>
                    </a:cubicBezTo>
                    <a:cubicBezTo>
                      <a:pt x="43888" y="4298"/>
                      <a:pt x="43955" y="4421"/>
                      <a:pt x="44000" y="4543"/>
                    </a:cubicBezTo>
                    <a:cubicBezTo>
                      <a:pt x="44022" y="4599"/>
                      <a:pt x="44044" y="4654"/>
                      <a:pt x="44056" y="4711"/>
                    </a:cubicBezTo>
                    <a:cubicBezTo>
                      <a:pt x="44067" y="4733"/>
                      <a:pt x="44067" y="4755"/>
                      <a:pt x="44078" y="4777"/>
                    </a:cubicBezTo>
                    <a:cubicBezTo>
                      <a:pt x="44078" y="4844"/>
                      <a:pt x="44078" y="4911"/>
                      <a:pt x="44089" y="4978"/>
                    </a:cubicBezTo>
                    <a:cubicBezTo>
                      <a:pt x="44078" y="5000"/>
                      <a:pt x="44100" y="5022"/>
                      <a:pt x="44123" y="5022"/>
                    </a:cubicBezTo>
                    <a:cubicBezTo>
                      <a:pt x="44145" y="5022"/>
                      <a:pt x="44167" y="5000"/>
                      <a:pt x="44156" y="4978"/>
                    </a:cubicBezTo>
                    <a:cubicBezTo>
                      <a:pt x="44156" y="4933"/>
                      <a:pt x="44167" y="4889"/>
                      <a:pt x="44167" y="4855"/>
                    </a:cubicBezTo>
                    <a:cubicBezTo>
                      <a:pt x="44178" y="4788"/>
                      <a:pt x="44167" y="4733"/>
                      <a:pt x="44156" y="4677"/>
                    </a:cubicBezTo>
                    <a:cubicBezTo>
                      <a:pt x="44133" y="4565"/>
                      <a:pt x="44089" y="4466"/>
                      <a:pt x="44044" y="4365"/>
                    </a:cubicBezTo>
                    <a:cubicBezTo>
                      <a:pt x="44000" y="4254"/>
                      <a:pt x="43945" y="4142"/>
                      <a:pt x="43900" y="4031"/>
                    </a:cubicBezTo>
                    <a:cubicBezTo>
                      <a:pt x="43799" y="3808"/>
                      <a:pt x="43710" y="3586"/>
                      <a:pt x="43611" y="3363"/>
                    </a:cubicBezTo>
                    <a:cubicBezTo>
                      <a:pt x="43566" y="3263"/>
                      <a:pt x="43522" y="3174"/>
                      <a:pt x="43465" y="3085"/>
                    </a:cubicBezTo>
                    <a:cubicBezTo>
                      <a:pt x="43399" y="2984"/>
                      <a:pt x="43332" y="2895"/>
                      <a:pt x="43265" y="2806"/>
                    </a:cubicBezTo>
                    <a:lnTo>
                      <a:pt x="43098" y="2573"/>
                    </a:lnTo>
                    <a:cubicBezTo>
                      <a:pt x="43032" y="2495"/>
                      <a:pt x="42976" y="2417"/>
                      <a:pt x="42909" y="2339"/>
                    </a:cubicBezTo>
                    <a:cubicBezTo>
                      <a:pt x="42775" y="2194"/>
                      <a:pt x="42631" y="2061"/>
                      <a:pt x="42486" y="1927"/>
                    </a:cubicBezTo>
                    <a:cubicBezTo>
                      <a:pt x="42341" y="1804"/>
                      <a:pt x="42196" y="1682"/>
                      <a:pt x="42040" y="1571"/>
                    </a:cubicBezTo>
                    <a:cubicBezTo>
                      <a:pt x="41963" y="1504"/>
                      <a:pt x="41874" y="1448"/>
                      <a:pt x="41785" y="1381"/>
                    </a:cubicBezTo>
                    <a:cubicBezTo>
                      <a:pt x="41706" y="1337"/>
                      <a:pt x="41629" y="1281"/>
                      <a:pt x="41550" y="1237"/>
                    </a:cubicBezTo>
                    <a:cubicBezTo>
                      <a:pt x="41461" y="1181"/>
                      <a:pt x="41372" y="1126"/>
                      <a:pt x="41283" y="1081"/>
                    </a:cubicBezTo>
                    <a:cubicBezTo>
                      <a:pt x="41194" y="1025"/>
                      <a:pt x="41105" y="980"/>
                      <a:pt x="41005" y="925"/>
                    </a:cubicBezTo>
                    <a:cubicBezTo>
                      <a:pt x="40838" y="836"/>
                      <a:pt x="40671" y="747"/>
                      <a:pt x="40493" y="669"/>
                    </a:cubicBezTo>
                    <a:cubicBezTo>
                      <a:pt x="40404" y="636"/>
                      <a:pt x="40315" y="591"/>
                      <a:pt x="40226" y="557"/>
                    </a:cubicBezTo>
                    <a:cubicBezTo>
                      <a:pt x="40137" y="524"/>
                      <a:pt x="40036" y="491"/>
                      <a:pt x="39937" y="468"/>
                    </a:cubicBezTo>
                    <a:cubicBezTo>
                      <a:pt x="39758" y="413"/>
                      <a:pt x="39580" y="369"/>
                      <a:pt x="39391" y="335"/>
                    </a:cubicBezTo>
                    <a:cubicBezTo>
                      <a:pt x="39180" y="302"/>
                      <a:pt x="38968" y="279"/>
                      <a:pt x="38767" y="257"/>
                    </a:cubicBezTo>
                    <a:cubicBezTo>
                      <a:pt x="38556" y="246"/>
                      <a:pt x="38356" y="223"/>
                      <a:pt x="38155" y="201"/>
                    </a:cubicBezTo>
                    <a:cubicBezTo>
                      <a:pt x="37966" y="190"/>
                      <a:pt x="37765" y="179"/>
                      <a:pt x="37576" y="179"/>
                    </a:cubicBezTo>
                    <a:cubicBezTo>
                      <a:pt x="37476" y="168"/>
                      <a:pt x="37376" y="157"/>
                      <a:pt x="37275" y="157"/>
                    </a:cubicBezTo>
                    <a:cubicBezTo>
                      <a:pt x="37186" y="146"/>
                      <a:pt x="37097" y="134"/>
                      <a:pt x="37008" y="134"/>
                    </a:cubicBezTo>
                    <a:cubicBezTo>
                      <a:pt x="36919" y="134"/>
                      <a:pt x="36819" y="134"/>
                      <a:pt x="36719" y="124"/>
                    </a:cubicBezTo>
                    <a:cubicBezTo>
                      <a:pt x="36619" y="124"/>
                      <a:pt x="36508" y="112"/>
                      <a:pt x="36407" y="112"/>
                    </a:cubicBezTo>
                    <a:cubicBezTo>
                      <a:pt x="36196" y="101"/>
                      <a:pt x="35984" y="90"/>
                      <a:pt x="35773" y="90"/>
                    </a:cubicBezTo>
                    <a:cubicBezTo>
                      <a:pt x="35360" y="68"/>
                      <a:pt x="34937" y="68"/>
                      <a:pt x="34526" y="68"/>
                    </a:cubicBezTo>
                    <a:cubicBezTo>
                      <a:pt x="34370" y="68"/>
                      <a:pt x="34214" y="57"/>
                      <a:pt x="34069" y="57"/>
                    </a:cubicBezTo>
                    <a:lnTo>
                      <a:pt x="32933" y="23"/>
                    </a:lnTo>
                    <a:cubicBezTo>
                      <a:pt x="32722" y="23"/>
                      <a:pt x="32510" y="12"/>
                      <a:pt x="32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358;p62"/>
              <p:cNvSpPr/>
              <p:nvPr/>
            </p:nvSpPr>
            <p:spPr>
              <a:xfrm>
                <a:off x="1716175" y="2948800"/>
                <a:ext cx="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3" extrusionOk="0">
                    <a:moveTo>
                      <a:pt x="1" y="33"/>
                    </a:moveTo>
                    <a:lnTo>
                      <a:pt x="1" y="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359;p62"/>
              <p:cNvSpPr/>
              <p:nvPr/>
            </p:nvSpPr>
            <p:spPr>
              <a:xfrm>
                <a:off x="1489325" y="2426500"/>
                <a:ext cx="116925" cy="6229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4916" extrusionOk="0">
                    <a:moveTo>
                      <a:pt x="3563" y="1"/>
                    </a:moveTo>
                    <a:cubicBezTo>
                      <a:pt x="3519" y="1"/>
                      <a:pt x="3474" y="6"/>
                      <a:pt x="3430" y="6"/>
                    </a:cubicBezTo>
                    <a:lnTo>
                      <a:pt x="3218" y="6"/>
                    </a:lnTo>
                    <a:cubicBezTo>
                      <a:pt x="3140" y="17"/>
                      <a:pt x="3073" y="17"/>
                      <a:pt x="2996" y="17"/>
                    </a:cubicBezTo>
                    <a:cubicBezTo>
                      <a:pt x="2929" y="17"/>
                      <a:pt x="2851" y="17"/>
                      <a:pt x="2773" y="28"/>
                    </a:cubicBezTo>
                    <a:lnTo>
                      <a:pt x="2328" y="28"/>
                    </a:lnTo>
                    <a:cubicBezTo>
                      <a:pt x="2183" y="39"/>
                      <a:pt x="2027" y="39"/>
                      <a:pt x="1882" y="50"/>
                    </a:cubicBezTo>
                    <a:lnTo>
                      <a:pt x="1670" y="50"/>
                    </a:lnTo>
                    <a:cubicBezTo>
                      <a:pt x="1604" y="50"/>
                      <a:pt x="1526" y="61"/>
                      <a:pt x="1448" y="61"/>
                    </a:cubicBezTo>
                    <a:cubicBezTo>
                      <a:pt x="1304" y="61"/>
                      <a:pt x="1158" y="73"/>
                      <a:pt x="1014" y="83"/>
                    </a:cubicBezTo>
                    <a:cubicBezTo>
                      <a:pt x="869" y="83"/>
                      <a:pt x="725" y="95"/>
                      <a:pt x="579" y="95"/>
                    </a:cubicBezTo>
                    <a:cubicBezTo>
                      <a:pt x="513" y="95"/>
                      <a:pt x="435" y="106"/>
                      <a:pt x="368" y="106"/>
                    </a:cubicBezTo>
                    <a:lnTo>
                      <a:pt x="346" y="106"/>
                    </a:lnTo>
                    <a:cubicBezTo>
                      <a:pt x="329" y="100"/>
                      <a:pt x="312" y="98"/>
                      <a:pt x="297" y="98"/>
                    </a:cubicBezTo>
                    <a:cubicBezTo>
                      <a:pt x="282" y="98"/>
                      <a:pt x="268" y="100"/>
                      <a:pt x="257" y="106"/>
                    </a:cubicBezTo>
                    <a:cubicBezTo>
                      <a:pt x="223" y="117"/>
                      <a:pt x="212" y="150"/>
                      <a:pt x="201" y="172"/>
                    </a:cubicBezTo>
                    <a:lnTo>
                      <a:pt x="201" y="229"/>
                    </a:lnTo>
                    <a:cubicBezTo>
                      <a:pt x="212" y="262"/>
                      <a:pt x="212" y="284"/>
                      <a:pt x="212" y="306"/>
                    </a:cubicBezTo>
                    <a:lnTo>
                      <a:pt x="212" y="384"/>
                    </a:lnTo>
                    <a:lnTo>
                      <a:pt x="212" y="484"/>
                    </a:lnTo>
                    <a:cubicBezTo>
                      <a:pt x="201" y="506"/>
                      <a:pt x="201" y="540"/>
                      <a:pt x="212" y="563"/>
                    </a:cubicBezTo>
                    <a:lnTo>
                      <a:pt x="212" y="629"/>
                    </a:lnTo>
                    <a:cubicBezTo>
                      <a:pt x="201" y="674"/>
                      <a:pt x="201" y="707"/>
                      <a:pt x="201" y="751"/>
                    </a:cubicBezTo>
                    <a:lnTo>
                      <a:pt x="201" y="897"/>
                    </a:lnTo>
                    <a:lnTo>
                      <a:pt x="201" y="952"/>
                    </a:lnTo>
                    <a:lnTo>
                      <a:pt x="201" y="996"/>
                    </a:lnTo>
                    <a:lnTo>
                      <a:pt x="201" y="1174"/>
                    </a:lnTo>
                    <a:lnTo>
                      <a:pt x="201" y="1375"/>
                    </a:lnTo>
                    <a:cubicBezTo>
                      <a:pt x="201" y="1453"/>
                      <a:pt x="212" y="1520"/>
                      <a:pt x="212" y="1587"/>
                    </a:cubicBezTo>
                    <a:cubicBezTo>
                      <a:pt x="212" y="1887"/>
                      <a:pt x="223" y="2176"/>
                      <a:pt x="223" y="2466"/>
                    </a:cubicBezTo>
                    <a:lnTo>
                      <a:pt x="223" y="2945"/>
                    </a:lnTo>
                    <a:lnTo>
                      <a:pt x="223" y="3112"/>
                    </a:lnTo>
                    <a:lnTo>
                      <a:pt x="223" y="3435"/>
                    </a:lnTo>
                    <a:cubicBezTo>
                      <a:pt x="212" y="3691"/>
                      <a:pt x="201" y="3958"/>
                      <a:pt x="190" y="4214"/>
                    </a:cubicBezTo>
                    <a:cubicBezTo>
                      <a:pt x="0" y="9313"/>
                      <a:pt x="112" y="14435"/>
                      <a:pt x="168" y="19534"/>
                    </a:cubicBezTo>
                    <a:cubicBezTo>
                      <a:pt x="190" y="20747"/>
                      <a:pt x="257" y="21949"/>
                      <a:pt x="368" y="23152"/>
                    </a:cubicBezTo>
                    <a:cubicBezTo>
                      <a:pt x="379" y="23386"/>
                      <a:pt x="401" y="23619"/>
                      <a:pt x="424" y="23854"/>
                    </a:cubicBezTo>
                    <a:cubicBezTo>
                      <a:pt x="435" y="23953"/>
                      <a:pt x="446" y="24065"/>
                      <a:pt x="457" y="24176"/>
                    </a:cubicBezTo>
                    <a:cubicBezTo>
                      <a:pt x="468" y="24220"/>
                      <a:pt x="468" y="24265"/>
                      <a:pt x="480" y="24310"/>
                    </a:cubicBezTo>
                    <a:lnTo>
                      <a:pt x="480" y="24388"/>
                    </a:lnTo>
                    <a:lnTo>
                      <a:pt x="480" y="24432"/>
                    </a:lnTo>
                    <a:cubicBezTo>
                      <a:pt x="446" y="24477"/>
                      <a:pt x="424" y="24532"/>
                      <a:pt x="424" y="24588"/>
                    </a:cubicBezTo>
                    <a:cubicBezTo>
                      <a:pt x="424" y="24611"/>
                      <a:pt x="435" y="24633"/>
                      <a:pt x="435" y="24655"/>
                    </a:cubicBezTo>
                    <a:cubicBezTo>
                      <a:pt x="457" y="24722"/>
                      <a:pt x="490" y="24777"/>
                      <a:pt x="546" y="24822"/>
                    </a:cubicBezTo>
                    <a:cubicBezTo>
                      <a:pt x="624" y="24878"/>
                      <a:pt x="713" y="24900"/>
                      <a:pt x="802" y="24911"/>
                    </a:cubicBezTo>
                    <a:cubicBezTo>
                      <a:pt x="832" y="24915"/>
                      <a:pt x="861" y="24916"/>
                      <a:pt x="891" y="24916"/>
                    </a:cubicBezTo>
                    <a:cubicBezTo>
                      <a:pt x="951" y="24916"/>
                      <a:pt x="1010" y="24911"/>
                      <a:pt x="1069" y="24911"/>
                    </a:cubicBezTo>
                    <a:cubicBezTo>
                      <a:pt x="1158" y="24900"/>
                      <a:pt x="1237" y="24900"/>
                      <a:pt x="1326" y="24900"/>
                    </a:cubicBezTo>
                    <a:cubicBezTo>
                      <a:pt x="1437" y="24888"/>
                      <a:pt x="1537" y="24878"/>
                      <a:pt x="1648" y="24856"/>
                    </a:cubicBezTo>
                    <a:cubicBezTo>
                      <a:pt x="1749" y="24844"/>
                      <a:pt x="1849" y="24833"/>
                      <a:pt x="1960" y="24822"/>
                    </a:cubicBezTo>
                    <a:cubicBezTo>
                      <a:pt x="2160" y="24811"/>
                      <a:pt x="2361" y="24777"/>
                      <a:pt x="2561" y="24766"/>
                    </a:cubicBezTo>
                    <a:cubicBezTo>
                      <a:pt x="2695" y="24766"/>
                      <a:pt x="2828" y="24755"/>
                      <a:pt x="2962" y="24744"/>
                    </a:cubicBezTo>
                    <a:cubicBezTo>
                      <a:pt x="3107" y="24733"/>
                      <a:pt x="3241" y="24722"/>
                      <a:pt x="3374" y="24700"/>
                    </a:cubicBezTo>
                    <a:cubicBezTo>
                      <a:pt x="3452" y="24688"/>
                      <a:pt x="3530" y="24677"/>
                      <a:pt x="3597" y="24666"/>
                    </a:cubicBezTo>
                    <a:cubicBezTo>
                      <a:pt x="3664" y="24655"/>
                      <a:pt x="3719" y="24644"/>
                      <a:pt x="3786" y="24644"/>
                    </a:cubicBezTo>
                    <a:cubicBezTo>
                      <a:pt x="3976" y="24621"/>
                      <a:pt x="4176" y="24611"/>
                      <a:pt x="4365" y="24577"/>
                    </a:cubicBezTo>
                    <a:cubicBezTo>
                      <a:pt x="4421" y="24577"/>
                      <a:pt x="4476" y="24554"/>
                      <a:pt x="4532" y="24522"/>
                    </a:cubicBezTo>
                    <a:cubicBezTo>
                      <a:pt x="4587" y="24477"/>
                      <a:pt x="4632" y="24399"/>
                      <a:pt x="4654" y="24332"/>
                    </a:cubicBezTo>
                    <a:cubicBezTo>
                      <a:pt x="4676" y="24243"/>
                      <a:pt x="4676" y="24165"/>
                      <a:pt x="4676" y="24076"/>
                    </a:cubicBezTo>
                    <a:cubicBezTo>
                      <a:pt x="4666" y="24032"/>
                      <a:pt x="4666" y="23987"/>
                      <a:pt x="4654" y="23931"/>
                    </a:cubicBezTo>
                    <a:lnTo>
                      <a:pt x="4654" y="23898"/>
                    </a:lnTo>
                    <a:lnTo>
                      <a:pt x="4654" y="23809"/>
                    </a:lnTo>
                    <a:cubicBezTo>
                      <a:pt x="4654" y="23775"/>
                      <a:pt x="4644" y="23731"/>
                      <a:pt x="4644" y="23698"/>
                    </a:cubicBezTo>
                    <a:lnTo>
                      <a:pt x="4610" y="23397"/>
                    </a:lnTo>
                    <a:cubicBezTo>
                      <a:pt x="4587" y="23152"/>
                      <a:pt x="4577" y="22918"/>
                      <a:pt x="4565" y="22673"/>
                    </a:cubicBezTo>
                    <a:cubicBezTo>
                      <a:pt x="4532" y="22239"/>
                      <a:pt x="4510" y="21805"/>
                      <a:pt x="4498" y="21360"/>
                    </a:cubicBezTo>
                    <a:cubicBezTo>
                      <a:pt x="4488" y="20880"/>
                      <a:pt x="4465" y="20391"/>
                      <a:pt x="4443" y="19912"/>
                    </a:cubicBezTo>
                    <a:cubicBezTo>
                      <a:pt x="4287" y="14858"/>
                      <a:pt x="4376" y="9781"/>
                      <a:pt x="4276" y="4715"/>
                    </a:cubicBezTo>
                    <a:cubicBezTo>
                      <a:pt x="4265" y="4237"/>
                      <a:pt x="4220" y="3780"/>
                      <a:pt x="4198" y="3301"/>
                    </a:cubicBezTo>
                    <a:cubicBezTo>
                      <a:pt x="4176" y="2789"/>
                      <a:pt x="4154" y="2288"/>
                      <a:pt x="4109" y="1787"/>
                    </a:cubicBezTo>
                    <a:cubicBezTo>
                      <a:pt x="4098" y="1531"/>
                      <a:pt x="4075" y="1275"/>
                      <a:pt x="4053" y="1019"/>
                    </a:cubicBezTo>
                    <a:cubicBezTo>
                      <a:pt x="4042" y="952"/>
                      <a:pt x="4042" y="897"/>
                      <a:pt x="4031" y="830"/>
                    </a:cubicBezTo>
                    <a:cubicBezTo>
                      <a:pt x="4042" y="763"/>
                      <a:pt x="4042" y="685"/>
                      <a:pt x="4042" y="607"/>
                    </a:cubicBezTo>
                    <a:lnTo>
                      <a:pt x="4042" y="506"/>
                    </a:lnTo>
                    <a:lnTo>
                      <a:pt x="4042" y="407"/>
                    </a:lnTo>
                    <a:cubicBezTo>
                      <a:pt x="4031" y="328"/>
                      <a:pt x="4020" y="262"/>
                      <a:pt x="3998" y="184"/>
                    </a:cubicBezTo>
                    <a:cubicBezTo>
                      <a:pt x="3998" y="162"/>
                      <a:pt x="3986" y="139"/>
                      <a:pt x="3976" y="106"/>
                    </a:cubicBezTo>
                    <a:cubicBezTo>
                      <a:pt x="3964" y="95"/>
                      <a:pt x="3953" y="73"/>
                      <a:pt x="3942" y="61"/>
                    </a:cubicBezTo>
                    <a:cubicBezTo>
                      <a:pt x="3931" y="50"/>
                      <a:pt x="3919" y="50"/>
                      <a:pt x="3909" y="39"/>
                    </a:cubicBezTo>
                    <a:cubicBezTo>
                      <a:pt x="3897" y="28"/>
                      <a:pt x="3886" y="28"/>
                      <a:pt x="3864" y="17"/>
                    </a:cubicBezTo>
                    <a:lnTo>
                      <a:pt x="3830" y="17"/>
                    </a:lnTo>
                    <a:cubicBezTo>
                      <a:pt x="3797" y="17"/>
                      <a:pt x="3775" y="6"/>
                      <a:pt x="3753" y="6"/>
                    </a:cubicBezTo>
                    <a:lnTo>
                      <a:pt x="3630" y="6"/>
                    </a:lnTo>
                    <a:cubicBezTo>
                      <a:pt x="3608" y="2"/>
                      <a:pt x="3585" y="1"/>
                      <a:pt x="3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360;p62"/>
              <p:cNvSpPr/>
              <p:nvPr/>
            </p:nvSpPr>
            <p:spPr>
              <a:xfrm>
                <a:off x="1590375" y="243637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361;p62"/>
              <p:cNvSpPr/>
              <p:nvPr/>
            </p:nvSpPr>
            <p:spPr>
              <a:xfrm>
                <a:off x="1494325" y="2438600"/>
                <a:ext cx="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0"/>
                    </a:move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362;p62"/>
              <p:cNvSpPr/>
              <p:nvPr/>
            </p:nvSpPr>
            <p:spPr>
              <a:xfrm>
                <a:off x="1807750" y="2472850"/>
                <a:ext cx="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363;p62"/>
              <p:cNvSpPr/>
              <p:nvPr/>
            </p:nvSpPr>
            <p:spPr>
              <a:xfrm>
                <a:off x="1701975" y="2426100"/>
                <a:ext cx="128600" cy="6092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24368" extrusionOk="0">
                    <a:moveTo>
                      <a:pt x="672" y="1"/>
                    </a:moveTo>
                    <a:cubicBezTo>
                      <a:pt x="570" y="1"/>
                      <a:pt x="471" y="6"/>
                      <a:pt x="379" y="22"/>
                    </a:cubicBezTo>
                    <a:cubicBezTo>
                      <a:pt x="290" y="44"/>
                      <a:pt x="212" y="66"/>
                      <a:pt x="134" y="99"/>
                    </a:cubicBezTo>
                    <a:cubicBezTo>
                      <a:pt x="101" y="122"/>
                      <a:pt x="79" y="133"/>
                      <a:pt x="56" y="155"/>
                    </a:cubicBezTo>
                    <a:cubicBezTo>
                      <a:pt x="34" y="188"/>
                      <a:pt x="23" y="233"/>
                      <a:pt x="23" y="267"/>
                    </a:cubicBezTo>
                    <a:cubicBezTo>
                      <a:pt x="34" y="278"/>
                      <a:pt x="34" y="289"/>
                      <a:pt x="34" y="300"/>
                    </a:cubicBezTo>
                    <a:lnTo>
                      <a:pt x="34" y="378"/>
                    </a:lnTo>
                    <a:cubicBezTo>
                      <a:pt x="23" y="489"/>
                      <a:pt x="23" y="612"/>
                      <a:pt x="12" y="723"/>
                    </a:cubicBezTo>
                    <a:lnTo>
                      <a:pt x="12" y="856"/>
                    </a:lnTo>
                    <a:lnTo>
                      <a:pt x="12" y="901"/>
                    </a:lnTo>
                    <a:lnTo>
                      <a:pt x="12" y="1012"/>
                    </a:lnTo>
                    <a:cubicBezTo>
                      <a:pt x="12" y="1091"/>
                      <a:pt x="23" y="1180"/>
                      <a:pt x="23" y="1269"/>
                    </a:cubicBezTo>
                    <a:lnTo>
                      <a:pt x="23" y="1502"/>
                    </a:lnTo>
                    <a:lnTo>
                      <a:pt x="23" y="1514"/>
                    </a:lnTo>
                    <a:lnTo>
                      <a:pt x="23" y="1558"/>
                    </a:lnTo>
                    <a:lnTo>
                      <a:pt x="23" y="1569"/>
                    </a:lnTo>
                    <a:lnTo>
                      <a:pt x="23" y="1581"/>
                    </a:lnTo>
                    <a:lnTo>
                      <a:pt x="23" y="1614"/>
                    </a:lnTo>
                    <a:lnTo>
                      <a:pt x="23" y="1636"/>
                    </a:lnTo>
                    <a:cubicBezTo>
                      <a:pt x="34" y="1647"/>
                      <a:pt x="34" y="1647"/>
                      <a:pt x="34" y="1658"/>
                    </a:cubicBezTo>
                    <a:cubicBezTo>
                      <a:pt x="34" y="1781"/>
                      <a:pt x="34" y="1903"/>
                      <a:pt x="45" y="2026"/>
                    </a:cubicBezTo>
                    <a:lnTo>
                      <a:pt x="45" y="2371"/>
                    </a:lnTo>
                    <a:lnTo>
                      <a:pt x="45" y="2516"/>
                    </a:lnTo>
                    <a:cubicBezTo>
                      <a:pt x="0" y="7593"/>
                      <a:pt x="146" y="12692"/>
                      <a:pt x="413" y="17757"/>
                    </a:cubicBezTo>
                    <a:cubicBezTo>
                      <a:pt x="457" y="18737"/>
                      <a:pt x="490" y="19716"/>
                      <a:pt x="557" y="20685"/>
                    </a:cubicBezTo>
                    <a:lnTo>
                      <a:pt x="557" y="20652"/>
                    </a:lnTo>
                    <a:cubicBezTo>
                      <a:pt x="557" y="20730"/>
                      <a:pt x="569" y="20807"/>
                      <a:pt x="569" y="20886"/>
                    </a:cubicBezTo>
                    <a:lnTo>
                      <a:pt x="569" y="20930"/>
                    </a:lnTo>
                    <a:lnTo>
                      <a:pt x="635" y="21799"/>
                    </a:lnTo>
                    <a:cubicBezTo>
                      <a:pt x="646" y="21988"/>
                      <a:pt x="646" y="22177"/>
                      <a:pt x="658" y="22366"/>
                    </a:cubicBezTo>
                    <a:lnTo>
                      <a:pt x="691" y="22900"/>
                    </a:lnTo>
                    <a:cubicBezTo>
                      <a:pt x="702" y="23034"/>
                      <a:pt x="702" y="23168"/>
                      <a:pt x="713" y="23313"/>
                    </a:cubicBezTo>
                    <a:cubicBezTo>
                      <a:pt x="713" y="23446"/>
                      <a:pt x="713" y="23580"/>
                      <a:pt x="724" y="23702"/>
                    </a:cubicBezTo>
                    <a:cubicBezTo>
                      <a:pt x="724" y="23803"/>
                      <a:pt x="724" y="23892"/>
                      <a:pt x="735" y="23992"/>
                    </a:cubicBezTo>
                    <a:lnTo>
                      <a:pt x="735" y="24081"/>
                    </a:lnTo>
                    <a:cubicBezTo>
                      <a:pt x="735" y="24125"/>
                      <a:pt x="735" y="24181"/>
                      <a:pt x="757" y="24226"/>
                    </a:cubicBezTo>
                    <a:cubicBezTo>
                      <a:pt x="780" y="24281"/>
                      <a:pt x="814" y="24315"/>
                      <a:pt x="869" y="24337"/>
                    </a:cubicBezTo>
                    <a:cubicBezTo>
                      <a:pt x="891" y="24348"/>
                      <a:pt x="913" y="24359"/>
                      <a:pt x="936" y="24359"/>
                    </a:cubicBezTo>
                    <a:cubicBezTo>
                      <a:pt x="964" y="24365"/>
                      <a:pt x="991" y="24367"/>
                      <a:pt x="1019" y="24367"/>
                    </a:cubicBezTo>
                    <a:cubicBezTo>
                      <a:pt x="1047" y="24367"/>
                      <a:pt x="1075" y="24365"/>
                      <a:pt x="1103" y="24359"/>
                    </a:cubicBezTo>
                    <a:cubicBezTo>
                      <a:pt x="1170" y="24359"/>
                      <a:pt x="1237" y="24348"/>
                      <a:pt x="1314" y="24337"/>
                    </a:cubicBezTo>
                    <a:cubicBezTo>
                      <a:pt x="1381" y="24326"/>
                      <a:pt x="1448" y="24326"/>
                      <a:pt x="1526" y="24315"/>
                    </a:cubicBezTo>
                    <a:cubicBezTo>
                      <a:pt x="1581" y="24315"/>
                      <a:pt x="1648" y="24303"/>
                      <a:pt x="1704" y="24303"/>
                    </a:cubicBezTo>
                    <a:cubicBezTo>
                      <a:pt x="1765" y="24298"/>
                      <a:pt x="1826" y="24298"/>
                      <a:pt x="1886" y="24298"/>
                    </a:cubicBezTo>
                    <a:cubicBezTo>
                      <a:pt x="1946" y="24298"/>
                      <a:pt x="2005" y="24298"/>
                      <a:pt x="2060" y="24293"/>
                    </a:cubicBezTo>
                    <a:cubicBezTo>
                      <a:pt x="2194" y="24281"/>
                      <a:pt x="2316" y="24281"/>
                      <a:pt x="2450" y="24270"/>
                    </a:cubicBezTo>
                    <a:cubicBezTo>
                      <a:pt x="2573" y="24270"/>
                      <a:pt x="2706" y="24259"/>
                      <a:pt x="2828" y="24259"/>
                    </a:cubicBezTo>
                    <a:cubicBezTo>
                      <a:pt x="2962" y="24248"/>
                      <a:pt x="3085" y="24236"/>
                      <a:pt x="3218" y="24226"/>
                    </a:cubicBezTo>
                    <a:cubicBezTo>
                      <a:pt x="3285" y="24226"/>
                      <a:pt x="3352" y="24226"/>
                      <a:pt x="3429" y="24214"/>
                    </a:cubicBezTo>
                    <a:cubicBezTo>
                      <a:pt x="3486" y="24214"/>
                      <a:pt x="3541" y="24204"/>
                      <a:pt x="3608" y="24204"/>
                    </a:cubicBezTo>
                    <a:cubicBezTo>
                      <a:pt x="3708" y="24192"/>
                      <a:pt x="3808" y="24192"/>
                      <a:pt x="3909" y="24181"/>
                    </a:cubicBezTo>
                    <a:cubicBezTo>
                      <a:pt x="4020" y="24181"/>
                      <a:pt x="4131" y="24170"/>
                      <a:pt x="4243" y="24159"/>
                    </a:cubicBezTo>
                    <a:lnTo>
                      <a:pt x="4265" y="24159"/>
                    </a:lnTo>
                    <a:cubicBezTo>
                      <a:pt x="4387" y="24159"/>
                      <a:pt x="4510" y="24147"/>
                      <a:pt x="4643" y="24147"/>
                    </a:cubicBezTo>
                    <a:cubicBezTo>
                      <a:pt x="4688" y="24137"/>
                      <a:pt x="4732" y="24137"/>
                      <a:pt x="4777" y="24125"/>
                    </a:cubicBezTo>
                    <a:lnTo>
                      <a:pt x="4799" y="24125"/>
                    </a:lnTo>
                    <a:cubicBezTo>
                      <a:pt x="4810" y="24114"/>
                      <a:pt x="4832" y="24114"/>
                      <a:pt x="4844" y="24114"/>
                    </a:cubicBezTo>
                    <a:lnTo>
                      <a:pt x="4899" y="24114"/>
                    </a:lnTo>
                    <a:cubicBezTo>
                      <a:pt x="4955" y="24103"/>
                      <a:pt x="5000" y="24081"/>
                      <a:pt x="5044" y="24036"/>
                    </a:cubicBezTo>
                    <a:cubicBezTo>
                      <a:pt x="5089" y="24003"/>
                      <a:pt x="5111" y="23959"/>
                      <a:pt x="5122" y="23902"/>
                    </a:cubicBezTo>
                    <a:cubicBezTo>
                      <a:pt x="5144" y="23836"/>
                      <a:pt x="5144" y="23780"/>
                      <a:pt x="5133" y="23714"/>
                    </a:cubicBezTo>
                    <a:cubicBezTo>
                      <a:pt x="5133" y="23591"/>
                      <a:pt x="5111" y="23469"/>
                      <a:pt x="5099" y="23357"/>
                    </a:cubicBezTo>
                    <a:cubicBezTo>
                      <a:pt x="5066" y="23135"/>
                      <a:pt x="5033" y="22912"/>
                      <a:pt x="5010" y="22700"/>
                    </a:cubicBezTo>
                    <a:cubicBezTo>
                      <a:pt x="5000" y="22455"/>
                      <a:pt x="5000" y="22199"/>
                      <a:pt x="5000" y="21955"/>
                    </a:cubicBezTo>
                    <a:cubicBezTo>
                      <a:pt x="4988" y="21531"/>
                      <a:pt x="4977" y="21097"/>
                      <a:pt x="4977" y="20674"/>
                    </a:cubicBezTo>
                    <a:cubicBezTo>
                      <a:pt x="4966" y="20195"/>
                      <a:pt x="4955" y="19728"/>
                      <a:pt x="4933" y="19260"/>
                    </a:cubicBezTo>
                    <a:cubicBezTo>
                      <a:pt x="4676" y="14206"/>
                      <a:pt x="4431" y="9151"/>
                      <a:pt x="4253" y="4097"/>
                    </a:cubicBezTo>
                    <a:cubicBezTo>
                      <a:pt x="4231" y="3506"/>
                      <a:pt x="4231" y="2927"/>
                      <a:pt x="4231" y="2338"/>
                    </a:cubicBezTo>
                    <a:lnTo>
                      <a:pt x="4231" y="2103"/>
                    </a:lnTo>
                    <a:lnTo>
                      <a:pt x="4231" y="1881"/>
                    </a:lnTo>
                    <a:lnTo>
                      <a:pt x="4231" y="1647"/>
                    </a:lnTo>
                    <a:lnTo>
                      <a:pt x="4231" y="1636"/>
                    </a:lnTo>
                    <a:lnTo>
                      <a:pt x="4231" y="1625"/>
                    </a:lnTo>
                    <a:cubicBezTo>
                      <a:pt x="4220" y="1558"/>
                      <a:pt x="4220" y="1491"/>
                      <a:pt x="4220" y="1435"/>
                    </a:cubicBezTo>
                    <a:cubicBezTo>
                      <a:pt x="4220" y="1369"/>
                      <a:pt x="4220" y="1302"/>
                      <a:pt x="4209" y="1235"/>
                    </a:cubicBezTo>
                    <a:cubicBezTo>
                      <a:pt x="4209" y="1168"/>
                      <a:pt x="4209" y="1101"/>
                      <a:pt x="4198" y="1035"/>
                    </a:cubicBezTo>
                    <a:cubicBezTo>
                      <a:pt x="4198" y="979"/>
                      <a:pt x="4186" y="923"/>
                      <a:pt x="4186" y="856"/>
                    </a:cubicBezTo>
                    <a:cubicBezTo>
                      <a:pt x="4176" y="734"/>
                      <a:pt x="4164" y="601"/>
                      <a:pt x="4154" y="467"/>
                    </a:cubicBezTo>
                    <a:cubicBezTo>
                      <a:pt x="4142" y="378"/>
                      <a:pt x="4131" y="300"/>
                      <a:pt x="4120" y="211"/>
                    </a:cubicBezTo>
                    <a:cubicBezTo>
                      <a:pt x="4109" y="188"/>
                      <a:pt x="4097" y="155"/>
                      <a:pt x="4075" y="133"/>
                    </a:cubicBezTo>
                    <a:cubicBezTo>
                      <a:pt x="4064" y="111"/>
                      <a:pt x="4042" y="99"/>
                      <a:pt x="4031" y="89"/>
                    </a:cubicBezTo>
                    <a:cubicBezTo>
                      <a:pt x="3998" y="77"/>
                      <a:pt x="3975" y="66"/>
                      <a:pt x="3942" y="55"/>
                    </a:cubicBezTo>
                    <a:cubicBezTo>
                      <a:pt x="3909" y="55"/>
                      <a:pt x="3875" y="55"/>
                      <a:pt x="3842" y="44"/>
                    </a:cubicBezTo>
                    <a:lnTo>
                      <a:pt x="3419" y="44"/>
                    </a:lnTo>
                    <a:cubicBezTo>
                      <a:pt x="3042" y="65"/>
                      <a:pt x="2667" y="73"/>
                      <a:pt x="2291" y="73"/>
                    </a:cubicBezTo>
                    <a:cubicBezTo>
                      <a:pt x="2077" y="73"/>
                      <a:pt x="1862" y="70"/>
                      <a:pt x="1648" y="66"/>
                    </a:cubicBezTo>
                    <a:cubicBezTo>
                      <a:pt x="1383" y="66"/>
                      <a:pt x="1012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364;p62"/>
              <p:cNvSpPr/>
              <p:nvPr/>
            </p:nvSpPr>
            <p:spPr>
              <a:xfrm>
                <a:off x="1703075" y="24934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365;p62"/>
              <p:cNvSpPr/>
              <p:nvPr/>
            </p:nvSpPr>
            <p:spPr>
              <a:xfrm>
                <a:off x="1492100" y="2338400"/>
                <a:ext cx="8410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3464" extrusionOk="0">
                    <a:moveTo>
                      <a:pt x="1938" y="2305"/>
                    </a:moveTo>
                    <a:lnTo>
                      <a:pt x="1938" y="2494"/>
                    </a:lnTo>
                    <a:lnTo>
                      <a:pt x="1938" y="2561"/>
                    </a:lnTo>
                    <a:lnTo>
                      <a:pt x="1938" y="2650"/>
                    </a:lnTo>
                    <a:lnTo>
                      <a:pt x="1938" y="2828"/>
                    </a:lnTo>
                    <a:cubicBezTo>
                      <a:pt x="1938" y="2962"/>
                      <a:pt x="1950" y="3095"/>
                      <a:pt x="1950" y="3229"/>
                    </a:cubicBezTo>
                    <a:lnTo>
                      <a:pt x="1950" y="3273"/>
                    </a:lnTo>
                    <a:lnTo>
                      <a:pt x="1893" y="3273"/>
                    </a:lnTo>
                    <a:cubicBezTo>
                      <a:pt x="1827" y="3273"/>
                      <a:pt x="1771" y="3285"/>
                      <a:pt x="1715" y="3285"/>
                    </a:cubicBezTo>
                    <a:lnTo>
                      <a:pt x="1727" y="3285"/>
                    </a:lnTo>
                    <a:cubicBezTo>
                      <a:pt x="1682" y="3296"/>
                      <a:pt x="1626" y="3296"/>
                      <a:pt x="1582" y="3296"/>
                    </a:cubicBezTo>
                    <a:cubicBezTo>
                      <a:pt x="1549" y="3296"/>
                      <a:pt x="1504" y="3296"/>
                      <a:pt x="1460" y="3285"/>
                    </a:cubicBezTo>
                    <a:lnTo>
                      <a:pt x="1393" y="3285"/>
                    </a:lnTo>
                    <a:cubicBezTo>
                      <a:pt x="1393" y="3273"/>
                      <a:pt x="1393" y="3263"/>
                      <a:pt x="1381" y="3240"/>
                    </a:cubicBezTo>
                    <a:lnTo>
                      <a:pt x="1381" y="3129"/>
                    </a:lnTo>
                    <a:lnTo>
                      <a:pt x="1381" y="3018"/>
                    </a:lnTo>
                    <a:cubicBezTo>
                      <a:pt x="1381" y="2973"/>
                      <a:pt x="1371" y="2917"/>
                      <a:pt x="1371" y="2862"/>
                    </a:cubicBezTo>
                    <a:lnTo>
                      <a:pt x="1371" y="2806"/>
                    </a:lnTo>
                    <a:lnTo>
                      <a:pt x="1371" y="2617"/>
                    </a:lnTo>
                    <a:cubicBezTo>
                      <a:pt x="1371" y="2572"/>
                      <a:pt x="1381" y="2516"/>
                      <a:pt x="1381" y="2461"/>
                    </a:cubicBezTo>
                    <a:cubicBezTo>
                      <a:pt x="1371" y="2439"/>
                      <a:pt x="1371" y="2417"/>
                      <a:pt x="1371" y="2394"/>
                    </a:cubicBezTo>
                    <a:lnTo>
                      <a:pt x="1371" y="2327"/>
                    </a:lnTo>
                    <a:cubicBezTo>
                      <a:pt x="1437" y="2327"/>
                      <a:pt x="1504" y="2332"/>
                      <a:pt x="1571" y="2332"/>
                    </a:cubicBezTo>
                    <a:cubicBezTo>
                      <a:pt x="1604" y="2332"/>
                      <a:pt x="1638" y="2331"/>
                      <a:pt x="1671" y="2327"/>
                    </a:cubicBezTo>
                    <a:cubicBezTo>
                      <a:pt x="1760" y="2327"/>
                      <a:pt x="1849" y="2316"/>
                      <a:pt x="1938" y="2305"/>
                    </a:cubicBezTo>
                    <a:close/>
                    <a:moveTo>
                      <a:pt x="1604" y="0"/>
                    </a:moveTo>
                    <a:cubicBezTo>
                      <a:pt x="1504" y="0"/>
                      <a:pt x="1393" y="0"/>
                      <a:pt x="1292" y="12"/>
                    </a:cubicBezTo>
                    <a:cubicBezTo>
                      <a:pt x="1181" y="34"/>
                      <a:pt x="1070" y="56"/>
                      <a:pt x="970" y="79"/>
                    </a:cubicBezTo>
                    <a:cubicBezTo>
                      <a:pt x="869" y="111"/>
                      <a:pt x="769" y="156"/>
                      <a:pt x="669" y="201"/>
                    </a:cubicBezTo>
                    <a:cubicBezTo>
                      <a:pt x="569" y="245"/>
                      <a:pt x="480" y="290"/>
                      <a:pt x="402" y="356"/>
                    </a:cubicBezTo>
                    <a:cubicBezTo>
                      <a:pt x="324" y="423"/>
                      <a:pt x="246" y="490"/>
                      <a:pt x="179" y="579"/>
                    </a:cubicBezTo>
                    <a:cubicBezTo>
                      <a:pt x="157" y="624"/>
                      <a:pt x="124" y="668"/>
                      <a:pt x="101" y="713"/>
                    </a:cubicBezTo>
                    <a:cubicBezTo>
                      <a:pt x="79" y="769"/>
                      <a:pt x="57" y="824"/>
                      <a:pt x="45" y="880"/>
                    </a:cubicBezTo>
                    <a:cubicBezTo>
                      <a:pt x="12" y="958"/>
                      <a:pt x="1" y="1047"/>
                      <a:pt x="1" y="1136"/>
                    </a:cubicBezTo>
                    <a:cubicBezTo>
                      <a:pt x="1" y="1269"/>
                      <a:pt x="35" y="1415"/>
                      <a:pt x="68" y="1548"/>
                    </a:cubicBezTo>
                    <a:cubicBezTo>
                      <a:pt x="101" y="1648"/>
                      <a:pt x="157" y="1737"/>
                      <a:pt x="213" y="1826"/>
                    </a:cubicBezTo>
                    <a:cubicBezTo>
                      <a:pt x="268" y="1915"/>
                      <a:pt x="346" y="1982"/>
                      <a:pt x="435" y="2049"/>
                    </a:cubicBezTo>
                    <a:cubicBezTo>
                      <a:pt x="569" y="2138"/>
                      <a:pt x="713" y="2194"/>
                      <a:pt x="859" y="2238"/>
                    </a:cubicBezTo>
                    <a:cubicBezTo>
                      <a:pt x="936" y="2261"/>
                      <a:pt x="1014" y="2271"/>
                      <a:pt x="1092" y="2294"/>
                    </a:cubicBezTo>
                    <a:cubicBezTo>
                      <a:pt x="1114" y="2294"/>
                      <a:pt x="1136" y="2305"/>
                      <a:pt x="1159" y="2305"/>
                    </a:cubicBezTo>
                    <a:lnTo>
                      <a:pt x="1159" y="2338"/>
                    </a:lnTo>
                    <a:cubicBezTo>
                      <a:pt x="1159" y="2383"/>
                      <a:pt x="1170" y="2417"/>
                      <a:pt x="1170" y="2461"/>
                    </a:cubicBezTo>
                    <a:lnTo>
                      <a:pt x="1170" y="2506"/>
                    </a:lnTo>
                    <a:lnTo>
                      <a:pt x="1170" y="2617"/>
                    </a:lnTo>
                    <a:lnTo>
                      <a:pt x="1170" y="2706"/>
                    </a:lnTo>
                    <a:cubicBezTo>
                      <a:pt x="1170" y="2773"/>
                      <a:pt x="1181" y="2840"/>
                      <a:pt x="1181" y="2906"/>
                    </a:cubicBezTo>
                    <a:lnTo>
                      <a:pt x="1181" y="2917"/>
                    </a:lnTo>
                    <a:lnTo>
                      <a:pt x="1181" y="2929"/>
                    </a:lnTo>
                    <a:cubicBezTo>
                      <a:pt x="1181" y="2962"/>
                      <a:pt x="1181" y="2995"/>
                      <a:pt x="1193" y="3040"/>
                    </a:cubicBezTo>
                    <a:cubicBezTo>
                      <a:pt x="1193" y="3073"/>
                      <a:pt x="1193" y="3107"/>
                      <a:pt x="1203" y="3140"/>
                    </a:cubicBezTo>
                    <a:cubicBezTo>
                      <a:pt x="1203" y="3207"/>
                      <a:pt x="1215" y="3263"/>
                      <a:pt x="1225" y="3329"/>
                    </a:cubicBezTo>
                    <a:lnTo>
                      <a:pt x="1225" y="3352"/>
                    </a:lnTo>
                    <a:lnTo>
                      <a:pt x="1225" y="3374"/>
                    </a:lnTo>
                    <a:cubicBezTo>
                      <a:pt x="1237" y="3396"/>
                      <a:pt x="1237" y="3407"/>
                      <a:pt x="1248" y="3419"/>
                    </a:cubicBezTo>
                    <a:cubicBezTo>
                      <a:pt x="1270" y="3441"/>
                      <a:pt x="1304" y="3451"/>
                      <a:pt x="1326" y="3451"/>
                    </a:cubicBezTo>
                    <a:lnTo>
                      <a:pt x="1404" y="3451"/>
                    </a:lnTo>
                    <a:cubicBezTo>
                      <a:pt x="1437" y="3451"/>
                      <a:pt x="1482" y="3451"/>
                      <a:pt x="1515" y="3463"/>
                    </a:cubicBezTo>
                    <a:cubicBezTo>
                      <a:pt x="1559" y="3463"/>
                      <a:pt x="1604" y="3463"/>
                      <a:pt x="1638" y="3451"/>
                    </a:cubicBezTo>
                    <a:lnTo>
                      <a:pt x="1771" y="3451"/>
                    </a:lnTo>
                    <a:cubicBezTo>
                      <a:pt x="1816" y="3451"/>
                      <a:pt x="1849" y="3441"/>
                      <a:pt x="1893" y="3441"/>
                    </a:cubicBezTo>
                    <a:cubicBezTo>
                      <a:pt x="1916" y="3429"/>
                      <a:pt x="1938" y="3429"/>
                      <a:pt x="1960" y="3429"/>
                    </a:cubicBezTo>
                    <a:cubicBezTo>
                      <a:pt x="1983" y="3429"/>
                      <a:pt x="2005" y="3429"/>
                      <a:pt x="2027" y="3419"/>
                    </a:cubicBezTo>
                    <a:cubicBezTo>
                      <a:pt x="2049" y="3419"/>
                      <a:pt x="2072" y="3407"/>
                      <a:pt x="2083" y="3396"/>
                    </a:cubicBezTo>
                    <a:cubicBezTo>
                      <a:pt x="2094" y="3374"/>
                      <a:pt x="2105" y="3362"/>
                      <a:pt x="2105" y="3352"/>
                    </a:cubicBezTo>
                    <a:cubicBezTo>
                      <a:pt x="2116" y="3329"/>
                      <a:pt x="2116" y="3318"/>
                      <a:pt x="2116" y="3296"/>
                    </a:cubicBezTo>
                    <a:lnTo>
                      <a:pt x="2116" y="3251"/>
                    </a:lnTo>
                    <a:cubicBezTo>
                      <a:pt x="2128" y="3196"/>
                      <a:pt x="2128" y="3129"/>
                      <a:pt x="2128" y="3073"/>
                    </a:cubicBezTo>
                    <a:cubicBezTo>
                      <a:pt x="2138" y="2939"/>
                      <a:pt x="2138" y="2817"/>
                      <a:pt x="2150" y="2684"/>
                    </a:cubicBezTo>
                    <a:lnTo>
                      <a:pt x="2150" y="2383"/>
                    </a:lnTo>
                    <a:lnTo>
                      <a:pt x="2150" y="2283"/>
                    </a:lnTo>
                    <a:cubicBezTo>
                      <a:pt x="2183" y="2271"/>
                      <a:pt x="2217" y="2271"/>
                      <a:pt x="2250" y="2261"/>
                    </a:cubicBezTo>
                    <a:cubicBezTo>
                      <a:pt x="2350" y="2249"/>
                      <a:pt x="2462" y="2216"/>
                      <a:pt x="2561" y="2182"/>
                    </a:cubicBezTo>
                    <a:cubicBezTo>
                      <a:pt x="2651" y="2138"/>
                      <a:pt x="2751" y="2093"/>
                      <a:pt x="2829" y="2026"/>
                    </a:cubicBezTo>
                    <a:cubicBezTo>
                      <a:pt x="2918" y="1971"/>
                      <a:pt x="2996" y="1904"/>
                      <a:pt x="3063" y="1826"/>
                    </a:cubicBezTo>
                    <a:cubicBezTo>
                      <a:pt x="3140" y="1749"/>
                      <a:pt x="3197" y="1670"/>
                      <a:pt x="3241" y="1570"/>
                    </a:cubicBezTo>
                    <a:cubicBezTo>
                      <a:pt x="3286" y="1481"/>
                      <a:pt x="3319" y="1392"/>
                      <a:pt x="3341" y="1292"/>
                    </a:cubicBezTo>
                    <a:cubicBezTo>
                      <a:pt x="3363" y="1180"/>
                      <a:pt x="3363" y="1069"/>
                      <a:pt x="3341" y="958"/>
                    </a:cubicBezTo>
                    <a:cubicBezTo>
                      <a:pt x="3319" y="880"/>
                      <a:pt x="3308" y="802"/>
                      <a:pt x="3263" y="735"/>
                    </a:cubicBezTo>
                    <a:cubicBezTo>
                      <a:pt x="3219" y="646"/>
                      <a:pt x="3152" y="579"/>
                      <a:pt x="3085" y="502"/>
                    </a:cubicBezTo>
                    <a:cubicBezTo>
                      <a:pt x="3074" y="490"/>
                      <a:pt x="3074" y="490"/>
                      <a:pt x="3063" y="490"/>
                    </a:cubicBezTo>
                    <a:cubicBezTo>
                      <a:pt x="3051" y="468"/>
                      <a:pt x="3041" y="457"/>
                      <a:pt x="3029" y="445"/>
                    </a:cubicBezTo>
                    <a:cubicBezTo>
                      <a:pt x="2952" y="379"/>
                      <a:pt x="2873" y="323"/>
                      <a:pt x="2784" y="267"/>
                    </a:cubicBezTo>
                    <a:cubicBezTo>
                      <a:pt x="2684" y="212"/>
                      <a:pt x="2584" y="168"/>
                      <a:pt x="2484" y="134"/>
                    </a:cubicBezTo>
                    <a:cubicBezTo>
                      <a:pt x="2383" y="101"/>
                      <a:pt x="2284" y="67"/>
                      <a:pt x="2195" y="45"/>
                    </a:cubicBezTo>
                    <a:cubicBezTo>
                      <a:pt x="1994" y="12"/>
                      <a:pt x="1804" y="0"/>
                      <a:pt x="1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366;p62"/>
              <p:cNvSpPr/>
              <p:nvPr/>
            </p:nvSpPr>
            <p:spPr>
              <a:xfrm>
                <a:off x="1715325" y="2338400"/>
                <a:ext cx="8410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3464" extrusionOk="0">
                    <a:moveTo>
                      <a:pt x="1938" y="2305"/>
                    </a:moveTo>
                    <a:lnTo>
                      <a:pt x="1938" y="2494"/>
                    </a:lnTo>
                    <a:lnTo>
                      <a:pt x="1938" y="2561"/>
                    </a:lnTo>
                    <a:lnTo>
                      <a:pt x="1938" y="2650"/>
                    </a:lnTo>
                    <a:lnTo>
                      <a:pt x="1938" y="2828"/>
                    </a:lnTo>
                    <a:cubicBezTo>
                      <a:pt x="1938" y="2962"/>
                      <a:pt x="1938" y="3095"/>
                      <a:pt x="1950" y="3229"/>
                    </a:cubicBezTo>
                    <a:lnTo>
                      <a:pt x="1950" y="3273"/>
                    </a:lnTo>
                    <a:lnTo>
                      <a:pt x="1883" y="3273"/>
                    </a:lnTo>
                    <a:cubicBezTo>
                      <a:pt x="1827" y="3273"/>
                      <a:pt x="1771" y="3285"/>
                      <a:pt x="1715" y="3285"/>
                    </a:cubicBezTo>
                    <a:lnTo>
                      <a:pt x="1727" y="3285"/>
                    </a:lnTo>
                    <a:cubicBezTo>
                      <a:pt x="1671" y="3296"/>
                      <a:pt x="1626" y="3296"/>
                      <a:pt x="1582" y="3296"/>
                    </a:cubicBezTo>
                    <a:cubicBezTo>
                      <a:pt x="1537" y="3296"/>
                      <a:pt x="1504" y="3296"/>
                      <a:pt x="1460" y="3285"/>
                    </a:cubicBezTo>
                    <a:lnTo>
                      <a:pt x="1381" y="3285"/>
                    </a:lnTo>
                    <a:lnTo>
                      <a:pt x="1381" y="3240"/>
                    </a:lnTo>
                    <a:lnTo>
                      <a:pt x="1381" y="3129"/>
                    </a:lnTo>
                    <a:cubicBezTo>
                      <a:pt x="1381" y="3095"/>
                      <a:pt x="1381" y="3062"/>
                      <a:pt x="1371" y="3018"/>
                    </a:cubicBezTo>
                    <a:lnTo>
                      <a:pt x="1371" y="2862"/>
                    </a:lnTo>
                    <a:lnTo>
                      <a:pt x="1371" y="2806"/>
                    </a:lnTo>
                    <a:lnTo>
                      <a:pt x="1371" y="2617"/>
                    </a:lnTo>
                    <a:lnTo>
                      <a:pt x="1371" y="2461"/>
                    </a:lnTo>
                    <a:lnTo>
                      <a:pt x="1371" y="2394"/>
                    </a:lnTo>
                    <a:lnTo>
                      <a:pt x="1371" y="2327"/>
                    </a:lnTo>
                    <a:cubicBezTo>
                      <a:pt x="1437" y="2327"/>
                      <a:pt x="1499" y="2332"/>
                      <a:pt x="1562" y="2332"/>
                    </a:cubicBezTo>
                    <a:cubicBezTo>
                      <a:pt x="1594" y="2332"/>
                      <a:pt x="1627" y="2331"/>
                      <a:pt x="1660" y="2327"/>
                    </a:cubicBezTo>
                    <a:cubicBezTo>
                      <a:pt x="1749" y="2327"/>
                      <a:pt x="1849" y="2316"/>
                      <a:pt x="1938" y="2305"/>
                    </a:cubicBezTo>
                    <a:close/>
                    <a:moveTo>
                      <a:pt x="1604" y="0"/>
                    </a:moveTo>
                    <a:cubicBezTo>
                      <a:pt x="1493" y="0"/>
                      <a:pt x="1393" y="0"/>
                      <a:pt x="1282" y="12"/>
                    </a:cubicBezTo>
                    <a:cubicBezTo>
                      <a:pt x="1181" y="34"/>
                      <a:pt x="1070" y="56"/>
                      <a:pt x="970" y="79"/>
                    </a:cubicBezTo>
                    <a:cubicBezTo>
                      <a:pt x="858" y="111"/>
                      <a:pt x="758" y="156"/>
                      <a:pt x="658" y="201"/>
                    </a:cubicBezTo>
                    <a:cubicBezTo>
                      <a:pt x="569" y="245"/>
                      <a:pt x="480" y="290"/>
                      <a:pt x="402" y="356"/>
                    </a:cubicBezTo>
                    <a:cubicBezTo>
                      <a:pt x="312" y="423"/>
                      <a:pt x="246" y="490"/>
                      <a:pt x="179" y="579"/>
                    </a:cubicBezTo>
                    <a:cubicBezTo>
                      <a:pt x="146" y="624"/>
                      <a:pt x="124" y="668"/>
                      <a:pt x="101" y="713"/>
                    </a:cubicBezTo>
                    <a:lnTo>
                      <a:pt x="35" y="880"/>
                    </a:lnTo>
                    <a:cubicBezTo>
                      <a:pt x="12" y="958"/>
                      <a:pt x="1" y="1047"/>
                      <a:pt x="1" y="1136"/>
                    </a:cubicBezTo>
                    <a:cubicBezTo>
                      <a:pt x="1" y="1269"/>
                      <a:pt x="23" y="1415"/>
                      <a:pt x="68" y="1548"/>
                    </a:cubicBezTo>
                    <a:cubicBezTo>
                      <a:pt x="101" y="1648"/>
                      <a:pt x="146" y="1737"/>
                      <a:pt x="213" y="1826"/>
                    </a:cubicBezTo>
                    <a:cubicBezTo>
                      <a:pt x="268" y="1915"/>
                      <a:pt x="346" y="1982"/>
                      <a:pt x="435" y="2049"/>
                    </a:cubicBezTo>
                    <a:cubicBezTo>
                      <a:pt x="557" y="2138"/>
                      <a:pt x="713" y="2194"/>
                      <a:pt x="858" y="2238"/>
                    </a:cubicBezTo>
                    <a:cubicBezTo>
                      <a:pt x="936" y="2261"/>
                      <a:pt x="1014" y="2271"/>
                      <a:pt x="1081" y="2294"/>
                    </a:cubicBezTo>
                    <a:cubicBezTo>
                      <a:pt x="1103" y="2294"/>
                      <a:pt x="1126" y="2305"/>
                      <a:pt x="1159" y="2305"/>
                    </a:cubicBezTo>
                    <a:lnTo>
                      <a:pt x="1159" y="2338"/>
                    </a:lnTo>
                    <a:cubicBezTo>
                      <a:pt x="1159" y="2383"/>
                      <a:pt x="1170" y="2417"/>
                      <a:pt x="1170" y="2461"/>
                    </a:cubicBezTo>
                    <a:lnTo>
                      <a:pt x="1170" y="2506"/>
                    </a:lnTo>
                    <a:lnTo>
                      <a:pt x="1170" y="2617"/>
                    </a:lnTo>
                    <a:lnTo>
                      <a:pt x="1170" y="2706"/>
                    </a:lnTo>
                    <a:cubicBezTo>
                      <a:pt x="1170" y="2773"/>
                      <a:pt x="1170" y="2840"/>
                      <a:pt x="1181" y="2906"/>
                    </a:cubicBezTo>
                    <a:lnTo>
                      <a:pt x="1181" y="2917"/>
                    </a:lnTo>
                    <a:lnTo>
                      <a:pt x="1181" y="2929"/>
                    </a:lnTo>
                    <a:lnTo>
                      <a:pt x="1181" y="3040"/>
                    </a:lnTo>
                    <a:cubicBezTo>
                      <a:pt x="1192" y="3073"/>
                      <a:pt x="1192" y="3107"/>
                      <a:pt x="1192" y="3140"/>
                    </a:cubicBezTo>
                    <a:cubicBezTo>
                      <a:pt x="1203" y="3207"/>
                      <a:pt x="1215" y="3263"/>
                      <a:pt x="1225" y="3329"/>
                    </a:cubicBezTo>
                    <a:lnTo>
                      <a:pt x="1225" y="3352"/>
                    </a:lnTo>
                    <a:lnTo>
                      <a:pt x="1225" y="3374"/>
                    </a:lnTo>
                    <a:cubicBezTo>
                      <a:pt x="1225" y="3396"/>
                      <a:pt x="1237" y="3407"/>
                      <a:pt x="1248" y="3419"/>
                    </a:cubicBezTo>
                    <a:cubicBezTo>
                      <a:pt x="1270" y="3441"/>
                      <a:pt x="1292" y="3451"/>
                      <a:pt x="1326" y="3451"/>
                    </a:cubicBezTo>
                    <a:lnTo>
                      <a:pt x="1393" y="3451"/>
                    </a:lnTo>
                    <a:cubicBezTo>
                      <a:pt x="1437" y="3451"/>
                      <a:pt x="1470" y="3451"/>
                      <a:pt x="1515" y="3463"/>
                    </a:cubicBezTo>
                    <a:cubicBezTo>
                      <a:pt x="1559" y="3463"/>
                      <a:pt x="1593" y="3463"/>
                      <a:pt x="1638" y="3451"/>
                    </a:cubicBezTo>
                    <a:lnTo>
                      <a:pt x="1771" y="3451"/>
                    </a:lnTo>
                    <a:cubicBezTo>
                      <a:pt x="1816" y="3451"/>
                      <a:pt x="1849" y="3441"/>
                      <a:pt x="1883" y="3441"/>
                    </a:cubicBezTo>
                    <a:cubicBezTo>
                      <a:pt x="1916" y="3429"/>
                      <a:pt x="1938" y="3429"/>
                      <a:pt x="1960" y="3429"/>
                    </a:cubicBezTo>
                    <a:cubicBezTo>
                      <a:pt x="1982" y="3429"/>
                      <a:pt x="2005" y="3429"/>
                      <a:pt x="2027" y="3419"/>
                    </a:cubicBezTo>
                    <a:cubicBezTo>
                      <a:pt x="2049" y="3419"/>
                      <a:pt x="2072" y="3407"/>
                      <a:pt x="2083" y="3396"/>
                    </a:cubicBezTo>
                    <a:cubicBezTo>
                      <a:pt x="2094" y="3374"/>
                      <a:pt x="2105" y="3362"/>
                      <a:pt x="2105" y="3352"/>
                    </a:cubicBezTo>
                    <a:cubicBezTo>
                      <a:pt x="2105" y="3329"/>
                      <a:pt x="2116" y="3318"/>
                      <a:pt x="2116" y="3296"/>
                    </a:cubicBezTo>
                    <a:lnTo>
                      <a:pt x="2116" y="3251"/>
                    </a:lnTo>
                    <a:cubicBezTo>
                      <a:pt x="2128" y="3196"/>
                      <a:pt x="2128" y="3129"/>
                      <a:pt x="2128" y="3073"/>
                    </a:cubicBezTo>
                    <a:cubicBezTo>
                      <a:pt x="2128" y="2939"/>
                      <a:pt x="2138" y="2817"/>
                      <a:pt x="2138" y="2684"/>
                    </a:cubicBezTo>
                    <a:cubicBezTo>
                      <a:pt x="2150" y="2583"/>
                      <a:pt x="2138" y="2483"/>
                      <a:pt x="2138" y="2383"/>
                    </a:cubicBezTo>
                    <a:lnTo>
                      <a:pt x="2138" y="2283"/>
                    </a:lnTo>
                    <a:cubicBezTo>
                      <a:pt x="2172" y="2271"/>
                      <a:pt x="2205" y="2271"/>
                      <a:pt x="2250" y="2261"/>
                    </a:cubicBezTo>
                    <a:cubicBezTo>
                      <a:pt x="2350" y="2249"/>
                      <a:pt x="2462" y="2216"/>
                      <a:pt x="2561" y="2182"/>
                    </a:cubicBezTo>
                    <a:cubicBezTo>
                      <a:pt x="2650" y="2138"/>
                      <a:pt x="2740" y="2093"/>
                      <a:pt x="2829" y="2026"/>
                    </a:cubicBezTo>
                    <a:cubicBezTo>
                      <a:pt x="2907" y="1971"/>
                      <a:pt x="2996" y="1904"/>
                      <a:pt x="3063" y="1826"/>
                    </a:cubicBezTo>
                    <a:cubicBezTo>
                      <a:pt x="3130" y="1749"/>
                      <a:pt x="3196" y="1670"/>
                      <a:pt x="3241" y="1570"/>
                    </a:cubicBezTo>
                    <a:cubicBezTo>
                      <a:pt x="3286" y="1481"/>
                      <a:pt x="3318" y="1392"/>
                      <a:pt x="3341" y="1292"/>
                    </a:cubicBezTo>
                    <a:cubicBezTo>
                      <a:pt x="3363" y="1180"/>
                      <a:pt x="3363" y="1069"/>
                      <a:pt x="3341" y="958"/>
                    </a:cubicBezTo>
                    <a:cubicBezTo>
                      <a:pt x="3318" y="880"/>
                      <a:pt x="3296" y="802"/>
                      <a:pt x="3263" y="735"/>
                    </a:cubicBezTo>
                    <a:cubicBezTo>
                      <a:pt x="3219" y="646"/>
                      <a:pt x="3152" y="579"/>
                      <a:pt x="3074" y="502"/>
                    </a:cubicBezTo>
                    <a:cubicBezTo>
                      <a:pt x="3074" y="490"/>
                      <a:pt x="3063" y="490"/>
                      <a:pt x="3063" y="490"/>
                    </a:cubicBezTo>
                    <a:cubicBezTo>
                      <a:pt x="3051" y="468"/>
                      <a:pt x="3041" y="457"/>
                      <a:pt x="3018" y="445"/>
                    </a:cubicBezTo>
                    <a:cubicBezTo>
                      <a:pt x="2952" y="379"/>
                      <a:pt x="2862" y="323"/>
                      <a:pt x="2784" y="267"/>
                    </a:cubicBezTo>
                    <a:cubicBezTo>
                      <a:pt x="2684" y="212"/>
                      <a:pt x="2584" y="168"/>
                      <a:pt x="2472" y="134"/>
                    </a:cubicBezTo>
                    <a:cubicBezTo>
                      <a:pt x="2383" y="101"/>
                      <a:pt x="2284" y="67"/>
                      <a:pt x="2183" y="45"/>
                    </a:cubicBezTo>
                    <a:cubicBezTo>
                      <a:pt x="1994" y="12"/>
                      <a:pt x="1804" y="0"/>
                      <a:pt x="1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367;p62"/>
              <p:cNvSpPr/>
              <p:nvPr/>
            </p:nvSpPr>
            <p:spPr>
              <a:xfrm>
                <a:off x="1533300" y="2396575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368;p62"/>
              <p:cNvSpPr/>
              <p:nvPr/>
            </p:nvSpPr>
            <p:spPr>
              <a:xfrm>
                <a:off x="2130050" y="3058725"/>
                <a:ext cx="11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23" y="0"/>
                    </a:moveTo>
                    <a:cubicBezTo>
                      <a:pt x="12" y="0"/>
                      <a:pt x="0" y="12"/>
                      <a:pt x="0" y="23"/>
                    </a:cubicBezTo>
                    <a:cubicBezTo>
                      <a:pt x="0" y="34"/>
                      <a:pt x="12" y="45"/>
                      <a:pt x="23" y="45"/>
                    </a:cubicBezTo>
                    <a:cubicBezTo>
                      <a:pt x="45" y="45"/>
                      <a:pt x="45" y="34"/>
                      <a:pt x="45" y="23"/>
                    </a:cubicBezTo>
                    <a:cubicBezTo>
                      <a:pt x="45" y="12"/>
                      <a:pt x="34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369;p62"/>
              <p:cNvSpPr/>
              <p:nvPr/>
            </p:nvSpPr>
            <p:spPr>
              <a:xfrm>
                <a:off x="2692025" y="2383900"/>
                <a:ext cx="55950" cy="1760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043" extrusionOk="0">
                    <a:moveTo>
                      <a:pt x="1956" y="1"/>
                    </a:moveTo>
                    <a:cubicBezTo>
                      <a:pt x="1695" y="1"/>
                      <a:pt x="1334" y="43"/>
                      <a:pt x="1091" y="62"/>
                    </a:cubicBezTo>
                    <a:cubicBezTo>
                      <a:pt x="802" y="73"/>
                      <a:pt x="89" y="151"/>
                      <a:pt x="78" y="162"/>
                    </a:cubicBezTo>
                    <a:cubicBezTo>
                      <a:pt x="0" y="251"/>
                      <a:pt x="11" y="6597"/>
                      <a:pt x="11" y="6597"/>
                    </a:cubicBezTo>
                    <a:cubicBezTo>
                      <a:pt x="11" y="6597"/>
                      <a:pt x="1792" y="7042"/>
                      <a:pt x="2049" y="7042"/>
                    </a:cubicBezTo>
                    <a:cubicBezTo>
                      <a:pt x="2227" y="7032"/>
                      <a:pt x="2237" y="18"/>
                      <a:pt x="2093" y="6"/>
                    </a:cubicBezTo>
                    <a:cubicBezTo>
                      <a:pt x="2052" y="2"/>
                      <a:pt x="2006" y="1"/>
                      <a:pt x="1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370;p62"/>
              <p:cNvSpPr/>
              <p:nvPr/>
            </p:nvSpPr>
            <p:spPr>
              <a:xfrm>
                <a:off x="2739900" y="2426900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371;p62"/>
              <p:cNvSpPr/>
              <p:nvPr/>
            </p:nvSpPr>
            <p:spPr>
              <a:xfrm>
                <a:off x="2749625" y="2380300"/>
                <a:ext cx="10325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465" extrusionOk="0">
                    <a:moveTo>
                      <a:pt x="81" y="1"/>
                    </a:moveTo>
                    <a:cubicBezTo>
                      <a:pt x="65" y="1"/>
                      <a:pt x="50" y="9"/>
                      <a:pt x="34" y="16"/>
                    </a:cubicBezTo>
                    <a:cubicBezTo>
                      <a:pt x="22" y="28"/>
                      <a:pt x="22" y="50"/>
                      <a:pt x="22" y="73"/>
                    </a:cubicBezTo>
                    <a:lnTo>
                      <a:pt x="22" y="195"/>
                    </a:lnTo>
                    <a:lnTo>
                      <a:pt x="22" y="317"/>
                    </a:lnTo>
                    <a:lnTo>
                      <a:pt x="22" y="573"/>
                    </a:lnTo>
                    <a:cubicBezTo>
                      <a:pt x="22" y="741"/>
                      <a:pt x="12" y="907"/>
                      <a:pt x="12" y="1075"/>
                    </a:cubicBezTo>
                    <a:lnTo>
                      <a:pt x="12" y="1119"/>
                    </a:lnTo>
                    <a:cubicBezTo>
                      <a:pt x="0" y="1219"/>
                      <a:pt x="0" y="1319"/>
                      <a:pt x="0" y="1419"/>
                    </a:cubicBezTo>
                    <a:lnTo>
                      <a:pt x="0" y="1542"/>
                    </a:lnTo>
                    <a:cubicBezTo>
                      <a:pt x="0" y="1709"/>
                      <a:pt x="12" y="1887"/>
                      <a:pt x="12" y="2054"/>
                    </a:cubicBezTo>
                    <a:cubicBezTo>
                      <a:pt x="12" y="2232"/>
                      <a:pt x="12" y="2411"/>
                      <a:pt x="22" y="2589"/>
                    </a:cubicBezTo>
                    <a:cubicBezTo>
                      <a:pt x="34" y="2767"/>
                      <a:pt x="45" y="2933"/>
                      <a:pt x="56" y="3112"/>
                    </a:cubicBezTo>
                    <a:cubicBezTo>
                      <a:pt x="67" y="3279"/>
                      <a:pt x="67" y="3457"/>
                      <a:pt x="79" y="3624"/>
                    </a:cubicBezTo>
                    <a:lnTo>
                      <a:pt x="79" y="3891"/>
                    </a:lnTo>
                    <a:cubicBezTo>
                      <a:pt x="79" y="3980"/>
                      <a:pt x="79" y="4069"/>
                      <a:pt x="89" y="4158"/>
                    </a:cubicBezTo>
                    <a:cubicBezTo>
                      <a:pt x="101" y="4325"/>
                      <a:pt x="112" y="4504"/>
                      <a:pt x="112" y="4670"/>
                    </a:cubicBezTo>
                    <a:cubicBezTo>
                      <a:pt x="123" y="4838"/>
                      <a:pt x="134" y="5016"/>
                      <a:pt x="134" y="5194"/>
                    </a:cubicBezTo>
                    <a:cubicBezTo>
                      <a:pt x="145" y="5360"/>
                      <a:pt x="156" y="5539"/>
                      <a:pt x="156" y="5717"/>
                    </a:cubicBezTo>
                    <a:cubicBezTo>
                      <a:pt x="168" y="5884"/>
                      <a:pt x="168" y="6051"/>
                      <a:pt x="168" y="6218"/>
                    </a:cubicBezTo>
                    <a:lnTo>
                      <a:pt x="168" y="6708"/>
                    </a:lnTo>
                    <a:cubicBezTo>
                      <a:pt x="156" y="6808"/>
                      <a:pt x="156" y="6908"/>
                      <a:pt x="145" y="6997"/>
                    </a:cubicBezTo>
                    <a:cubicBezTo>
                      <a:pt x="145" y="7087"/>
                      <a:pt x="145" y="7164"/>
                      <a:pt x="134" y="7253"/>
                    </a:cubicBezTo>
                    <a:cubicBezTo>
                      <a:pt x="134" y="7309"/>
                      <a:pt x="134" y="7376"/>
                      <a:pt x="178" y="7421"/>
                    </a:cubicBezTo>
                    <a:cubicBezTo>
                      <a:pt x="208" y="7450"/>
                      <a:pt x="243" y="7465"/>
                      <a:pt x="279" y="7465"/>
                    </a:cubicBezTo>
                    <a:cubicBezTo>
                      <a:pt x="297" y="7465"/>
                      <a:pt x="316" y="7461"/>
                      <a:pt x="334" y="7454"/>
                    </a:cubicBezTo>
                    <a:cubicBezTo>
                      <a:pt x="379" y="7431"/>
                      <a:pt x="413" y="7387"/>
                      <a:pt x="413" y="7331"/>
                    </a:cubicBezTo>
                    <a:cubicBezTo>
                      <a:pt x="413" y="7309"/>
                      <a:pt x="413" y="7275"/>
                      <a:pt x="401" y="7242"/>
                    </a:cubicBezTo>
                    <a:lnTo>
                      <a:pt x="401" y="7231"/>
                    </a:lnTo>
                    <a:cubicBezTo>
                      <a:pt x="390" y="7142"/>
                      <a:pt x="390" y="7053"/>
                      <a:pt x="401" y="6964"/>
                    </a:cubicBezTo>
                    <a:lnTo>
                      <a:pt x="401" y="6953"/>
                    </a:lnTo>
                    <a:lnTo>
                      <a:pt x="401" y="6941"/>
                    </a:lnTo>
                    <a:cubicBezTo>
                      <a:pt x="413" y="6696"/>
                      <a:pt x="413" y="6441"/>
                      <a:pt x="401" y="6184"/>
                    </a:cubicBezTo>
                    <a:cubicBezTo>
                      <a:pt x="401" y="6018"/>
                      <a:pt x="390" y="5850"/>
                      <a:pt x="390" y="5684"/>
                    </a:cubicBezTo>
                    <a:cubicBezTo>
                      <a:pt x="390" y="5516"/>
                      <a:pt x="379" y="5350"/>
                      <a:pt x="368" y="5182"/>
                    </a:cubicBezTo>
                    <a:cubicBezTo>
                      <a:pt x="356" y="5004"/>
                      <a:pt x="356" y="4826"/>
                      <a:pt x="346" y="4648"/>
                    </a:cubicBezTo>
                    <a:cubicBezTo>
                      <a:pt x="334" y="4481"/>
                      <a:pt x="312" y="4303"/>
                      <a:pt x="301" y="4136"/>
                    </a:cubicBezTo>
                    <a:cubicBezTo>
                      <a:pt x="290" y="3958"/>
                      <a:pt x="290" y="3769"/>
                      <a:pt x="290" y="3591"/>
                    </a:cubicBezTo>
                    <a:cubicBezTo>
                      <a:pt x="279" y="3423"/>
                      <a:pt x="267" y="3245"/>
                      <a:pt x="257" y="3079"/>
                    </a:cubicBezTo>
                    <a:cubicBezTo>
                      <a:pt x="245" y="2900"/>
                      <a:pt x="234" y="2733"/>
                      <a:pt x="223" y="2566"/>
                    </a:cubicBezTo>
                    <a:cubicBezTo>
                      <a:pt x="212" y="2388"/>
                      <a:pt x="201" y="2210"/>
                      <a:pt x="201" y="2032"/>
                    </a:cubicBezTo>
                    <a:cubicBezTo>
                      <a:pt x="190" y="1686"/>
                      <a:pt x="178" y="1342"/>
                      <a:pt x="178" y="1008"/>
                    </a:cubicBezTo>
                    <a:cubicBezTo>
                      <a:pt x="190" y="830"/>
                      <a:pt x="190" y="662"/>
                      <a:pt x="178" y="484"/>
                    </a:cubicBezTo>
                    <a:cubicBezTo>
                      <a:pt x="178" y="407"/>
                      <a:pt x="178" y="317"/>
                      <a:pt x="168" y="228"/>
                    </a:cubicBezTo>
                    <a:cubicBezTo>
                      <a:pt x="168" y="184"/>
                      <a:pt x="156" y="139"/>
                      <a:pt x="145" y="105"/>
                    </a:cubicBezTo>
                    <a:cubicBezTo>
                      <a:pt x="145" y="61"/>
                      <a:pt x="134" y="16"/>
                      <a:pt x="101" y="6"/>
                    </a:cubicBezTo>
                    <a:cubicBezTo>
                      <a:pt x="94" y="2"/>
                      <a:pt x="88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372;p62"/>
              <p:cNvSpPr/>
              <p:nvPr/>
            </p:nvSpPr>
            <p:spPr>
              <a:xfrm>
                <a:off x="2761050" y="2377025"/>
                <a:ext cx="119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7747" extrusionOk="0">
                    <a:moveTo>
                      <a:pt x="151" y="0"/>
                    </a:moveTo>
                    <a:cubicBezTo>
                      <a:pt x="142" y="0"/>
                      <a:pt x="132" y="1"/>
                      <a:pt x="122" y="3"/>
                    </a:cubicBezTo>
                    <a:cubicBezTo>
                      <a:pt x="78" y="14"/>
                      <a:pt x="45" y="36"/>
                      <a:pt x="22" y="81"/>
                    </a:cubicBezTo>
                    <a:cubicBezTo>
                      <a:pt x="0" y="103"/>
                      <a:pt x="0" y="137"/>
                      <a:pt x="0" y="159"/>
                    </a:cubicBezTo>
                    <a:lnTo>
                      <a:pt x="0" y="226"/>
                    </a:lnTo>
                    <a:cubicBezTo>
                      <a:pt x="0" y="259"/>
                      <a:pt x="11" y="293"/>
                      <a:pt x="11" y="326"/>
                    </a:cubicBezTo>
                    <a:cubicBezTo>
                      <a:pt x="22" y="404"/>
                      <a:pt x="33" y="471"/>
                      <a:pt x="33" y="538"/>
                    </a:cubicBezTo>
                    <a:lnTo>
                      <a:pt x="33" y="593"/>
                    </a:lnTo>
                    <a:cubicBezTo>
                      <a:pt x="45" y="693"/>
                      <a:pt x="45" y="782"/>
                      <a:pt x="55" y="882"/>
                    </a:cubicBezTo>
                    <a:cubicBezTo>
                      <a:pt x="55" y="983"/>
                      <a:pt x="67" y="1072"/>
                      <a:pt x="67" y="1172"/>
                    </a:cubicBezTo>
                    <a:cubicBezTo>
                      <a:pt x="78" y="1272"/>
                      <a:pt x="78" y="1361"/>
                      <a:pt x="89" y="1461"/>
                    </a:cubicBezTo>
                    <a:cubicBezTo>
                      <a:pt x="89" y="1550"/>
                      <a:pt x="100" y="1651"/>
                      <a:pt x="100" y="1751"/>
                    </a:cubicBezTo>
                    <a:cubicBezTo>
                      <a:pt x="111" y="1951"/>
                      <a:pt x="122" y="2141"/>
                      <a:pt x="134" y="2341"/>
                    </a:cubicBezTo>
                    <a:cubicBezTo>
                      <a:pt x="134" y="2441"/>
                      <a:pt x="144" y="2530"/>
                      <a:pt x="144" y="2631"/>
                    </a:cubicBezTo>
                    <a:cubicBezTo>
                      <a:pt x="144" y="2730"/>
                      <a:pt x="144" y="2831"/>
                      <a:pt x="156" y="2931"/>
                    </a:cubicBezTo>
                    <a:cubicBezTo>
                      <a:pt x="156" y="3131"/>
                      <a:pt x="167" y="3343"/>
                      <a:pt x="167" y="3544"/>
                    </a:cubicBezTo>
                    <a:lnTo>
                      <a:pt x="167" y="4133"/>
                    </a:lnTo>
                    <a:cubicBezTo>
                      <a:pt x="167" y="4334"/>
                      <a:pt x="156" y="4534"/>
                      <a:pt x="156" y="4734"/>
                    </a:cubicBezTo>
                    <a:cubicBezTo>
                      <a:pt x="156" y="4935"/>
                      <a:pt x="167" y="5147"/>
                      <a:pt x="167" y="5347"/>
                    </a:cubicBezTo>
                    <a:cubicBezTo>
                      <a:pt x="178" y="5548"/>
                      <a:pt x="189" y="5759"/>
                      <a:pt x="189" y="5959"/>
                    </a:cubicBezTo>
                    <a:cubicBezTo>
                      <a:pt x="189" y="6060"/>
                      <a:pt x="189" y="6159"/>
                      <a:pt x="201" y="6260"/>
                    </a:cubicBezTo>
                    <a:cubicBezTo>
                      <a:pt x="211" y="6360"/>
                      <a:pt x="223" y="6449"/>
                      <a:pt x="233" y="6550"/>
                    </a:cubicBezTo>
                    <a:cubicBezTo>
                      <a:pt x="245" y="6738"/>
                      <a:pt x="267" y="6939"/>
                      <a:pt x="290" y="7139"/>
                    </a:cubicBezTo>
                    <a:cubicBezTo>
                      <a:pt x="300" y="7240"/>
                      <a:pt x="300" y="7340"/>
                      <a:pt x="323" y="7440"/>
                    </a:cubicBezTo>
                    <a:cubicBezTo>
                      <a:pt x="323" y="7495"/>
                      <a:pt x="334" y="7540"/>
                      <a:pt x="334" y="7585"/>
                    </a:cubicBezTo>
                    <a:cubicBezTo>
                      <a:pt x="345" y="7618"/>
                      <a:pt x="345" y="7641"/>
                      <a:pt x="345" y="7663"/>
                    </a:cubicBezTo>
                    <a:cubicBezTo>
                      <a:pt x="356" y="7685"/>
                      <a:pt x="356" y="7707"/>
                      <a:pt x="367" y="7730"/>
                    </a:cubicBezTo>
                    <a:cubicBezTo>
                      <a:pt x="378" y="7741"/>
                      <a:pt x="395" y="7746"/>
                      <a:pt x="412" y="7746"/>
                    </a:cubicBezTo>
                    <a:cubicBezTo>
                      <a:pt x="428" y="7746"/>
                      <a:pt x="445" y="7741"/>
                      <a:pt x="456" y="7730"/>
                    </a:cubicBezTo>
                    <a:cubicBezTo>
                      <a:pt x="478" y="7707"/>
                      <a:pt x="478" y="7663"/>
                      <a:pt x="478" y="7618"/>
                    </a:cubicBezTo>
                    <a:lnTo>
                      <a:pt x="478" y="7518"/>
                    </a:lnTo>
                    <a:cubicBezTo>
                      <a:pt x="478" y="7451"/>
                      <a:pt x="478" y="7373"/>
                      <a:pt x="468" y="7295"/>
                    </a:cubicBezTo>
                    <a:cubicBezTo>
                      <a:pt x="468" y="7095"/>
                      <a:pt x="468" y="6906"/>
                      <a:pt x="456" y="6705"/>
                    </a:cubicBezTo>
                    <a:cubicBezTo>
                      <a:pt x="434" y="6505"/>
                      <a:pt x="423" y="6315"/>
                      <a:pt x="423" y="6115"/>
                    </a:cubicBezTo>
                    <a:lnTo>
                      <a:pt x="423" y="5815"/>
                    </a:lnTo>
                    <a:lnTo>
                      <a:pt x="423" y="5514"/>
                    </a:lnTo>
                    <a:cubicBezTo>
                      <a:pt x="423" y="5303"/>
                      <a:pt x="412" y="5102"/>
                      <a:pt x="412" y="4890"/>
                    </a:cubicBezTo>
                    <a:lnTo>
                      <a:pt x="412" y="4301"/>
                    </a:lnTo>
                    <a:lnTo>
                      <a:pt x="412" y="3699"/>
                    </a:lnTo>
                    <a:lnTo>
                      <a:pt x="412" y="3098"/>
                    </a:lnTo>
                    <a:cubicBezTo>
                      <a:pt x="412" y="2898"/>
                      <a:pt x="412" y="2697"/>
                      <a:pt x="401" y="2497"/>
                    </a:cubicBezTo>
                    <a:cubicBezTo>
                      <a:pt x="401" y="2396"/>
                      <a:pt x="401" y="2297"/>
                      <a:pt x="389" y="2196"/>
                    </a:cubicBezTo>
                    <a:lnTo>
                      <a:pt x="389" y="1918"/>
                    </a:lnTo>
                    <a:lnTo>
                      <a:pt x="356" y="1317"/>
                    </a:lnTo>
                    <a:cubicBezTo>
                      <a:pt x="356" y="1228"/>
                      <a:pt x="345" y="1127"/>
                      <a:pt x="345" y="1038"/>
                    </a:cubicBezTo>
                    <a:cubicBezTo>
                      <a:pt x="345" y="938"/>
                      <a:pt x="334" y="849"/>
                      <a:pt x="334" y="749"/>
                    </a:cubicBezTo>
                    <a:cubicBezTo>
                      <a:pt x="334" y="660"/>
                      <a:pt x="323" y="570"/>
                      <a:pt x="323" y="471"/>
                    </a:cubicBezTo>
                    <a:cubicBezTo>
                      <a:pt x="312" y="382"/>
                      <a:pt x="300" y="293"/>
                      <a:pt x="300" y="204"/>
                    </a:cubicBezTo>
                    <a:lnTo>
                      <a:pt x="300" y="192"/>
                    </a:lnTo>
                    <a:cubicBezTo>
                      <a:pt x="290" y="147"/>
                      <a:pt x="290" y="103"/>
                      <a:pt x="256" y="58"/>
                    </a:cubicBezTo>
                    <a:cubicBezTo>
                      <a:pt x="229" y="22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2373;p62"/>
            <p:cNvGrpSpPr/>
            <p:nvPr/>
          </p:nvGrpSpPr>
          <p:grpSpPr>
            <a:xfrm>
              <a:off x="1806375" y="3899750"/>
              <a:ext cx="406125" cy="334575"/>
              <a:chOff x="1204250" y="2704150"/>
              <a:chExt cx="406125" cy="334575"/>
            </a:xfrm>
          </p:grpSpPr>
          <p:sp>
            <p:nvSpPr>
              <p:cNvPr id="142" name="Google Shape;2374;p62"/>
              <p:cNvSpPr/>
              <p:nvPr/>
            </p:nvSpPr>
            <p:spPr>
              <a:xfrm>
                <a:off x="1225150" y="2924875"/>
                <a:ext cx="2076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4554" extrusionOk="0">
                    <a:moveTo>
                      <a:pt x="2579" y="3653"/>
                    </a:moveTo>
                    <a:lnTo>
                      <a:pt x="2579" y="3653"/>
                    </a:lnTo>
                    <a:cubicBezTo>
                      <a:pt x="2577" y="3653"/>
                      <a:pt x="2575" y="3655"/>
                      <a:pt x="2573" y="3656"/>
                    </a:cubicBezTo>
                    <a:lnTo>
                      <a:pt x="2573" y="3656"/>
                    </a:lnTo>
                    <a:cubicBezTo>
                      <a:pt x="2575" y="3655"/>
                      <a:pt x="2577" y="3654"/>
                      <a:pt x="2579" y="3653"/>
                    </a:cubicBezTo>
                    <a:close/>
                    <a:moveTo>
                      <a:pt x="5389" y="268"/>
                    </a:moveTo>
                    <a:cubicBezTo>
                      <a:pt x="5533" y="268"/>
                      <a:pt x="5678" y="268"/>
                      <a:pt x="5822" y="278"/>
                    </a:cubicBezTo>
                    <a:cubicBezTo>
                      <a:pt x="5945" y="278"/>
                      <a:pt x="6079" y="290"/>
                      <a:pt x="6212" y="301"/>
                    </a:cubicBezTo>
                    <a:cubicBezTo>
                      <a:pt x="6368" y="323"/>
                      <a:pt x="6524" y="335"/>
                      <a:pt x="6680" y="368"/>
                    </a:cubicBezTo>
                    <a:cubicBezTo>
                      <a:pt x="6847" y="390"/>
                      <a:pt x="7002" y="424"/>
                      <a:pt x="7158" y="468"/>
                    </a:cubicBezTo>
                    <a:cubicBezTo>
                      <a:pt x="7281" y="490"/>
                      <a:pt x="7393" y="523"/>
                      <a:pt x="7504" y="546"/>
                    </a:cubicBezTo>
                    <a:cubicBezTo>
                      <a:pt x="7615" y="580"/>
                      <a:pt x="7727" y="612"/>
                      <a:pt x="7826" y="657"/>
                    </a:cubicBezTo>
                    <a:lnTo>
                      <a:pt x="7994" y="724"/>
                    </a:lnTo>
                    <a:lnTo>
                      <a:pt x="7826" y="758"/>
                    </a:lnTo>
                    <a:cubicBezTo>
                      <a:pt x="7771" y="768"/>
                      <a:pt x="7715" y="780"/>
                      <a:pt x="7660" y="802"/>
                    </a:cubicBezTo>
                    <a:cubicBezTo>
                      <a:pt x="7593" y="813"/>
                      <a:pt x="7526" y="835"/>
                      <a:pt x="7470" y="857"/>
                    </a:cubicBezTo>
                    <a:cubicBezTo>
                      <a:pt x="7348" y="891"/>
                      <a:pt x="7225" y="936"/>
                      <a:pt x="7103" y="969"/>
                    </a:cubicBezTo>
                    <a:cubicBezTo>
                      <a:pt x="6992" y="1003"/>
                      <a:pt x="6880" y="1047"/>
                      <a:pt x="6758" y="1092"/>
                    </a:cubicBezTo>
                    <a:cubicBezTo>
                      <a:pt x="6636" y="1136"/>
                      <a:pt x="6502" y="1181"/>
                      <a:pt x="6379" y="1236"/>
                    </a:cubicBezTo>
                    <a:cubicBezTo>
                      <a:pt x="6257" y="1292"/>
                      <a:pt x="6134" y="1359"/>
                      <a:pt x="6012" y="1426"/>
                    </a:cubicBezTo>
                    <a:cubicBezTo>
                      <a:pt x="5901" y="1481"/>
                      <a:pt x="5778" y="1537"/>
                      <a:pt x="5666" y="1604"/>
                    </a:cubicBezTo>
                    <a:cubicBezTo>
                      <a:pt x="5544" y="1671"/>
                      <a:pt x="5422" y="1737"/>
                      <a:pt x="5310" y="1815"/>
                    </a:cubicBezTo>
                    <a:cubicBezTo>
                      <a:pt x="5065" y="1960"/>
                      <a:pt x="4832" y="2116"/>
                      <a:pt x="4598" y="2260"/>
                    </a:cubicBezTo>
                    <a:cubicBezTo>
                      <a:pt x="4364" y="2416"/>
                      <a:pt x="4142" y="2572"/>
                      <a:pt x="3919" y="2739"/>
                    </a:cubicBezTo>
                    <a:cubicBezTo>
                      <a:pt x="3808" y="2817"/>
                      <a:pt x="3707" y="2895"/>
                      <a:pt x="3596" y="2973"/>
                    </a:cubicBezTo>
                    <a:cubicBezTo>
                      <a:pt x="3484" y="3051"/>
                      <a:pt x="3373" y="3140"/>
                      <a:pt x="3262" y="3207"/>
                    </a:cubicBezTo>
                    <a:cubicBezTo>
                      <a:pt x="3150" y="3296"/>
                      <a:pt x="3028" y="3374"/>
                      <a:pt x="2905" y="3452"/>
                    </a:cubicBezTo>
                    <a:cubicBezTo>
                      <a:pt x="2800" y="3525"/>
                      <a:pt x="2694" y="3589"/>
                      <a:pt x="2579" y="3653"/>
                    </a:cubicBezTo>
                    <a:lnTo>
                      <a:pt x="2579" y="3653"/>
                    </a:lnTo>
                    <a:cubicBezTo>
                      <a:pt x="2581" y="3652"/>
                      <a:pt x="2582" y="3652"/>
                      <a:pt x="2583" y="3652"/>
                    </a:cubicBezTo>
                    <a:cubicBezTo>
                      <a:pt x="2578" y="3655"/>
                      <a:pt x="2574" y="3657"/>
                      <a:pt x="2569" y="3660"/>
                    </a:cubicBezTo>
                    <a:lnTo>
                      <a:pt x="2569" y="3660"/>
                    </a:lnTo>
                    <a:cubicBezTo>
                      <a:pt x="2570" y="3659"/>
                      <a:pt x="2572" y="3657"/>
                      <a:pt x="2573" y="3656"/>
                    </a:cubicBezTo>
                    <a:lnTo>
                      <a:pt x="2573" y="3656"/>
                    </a:lnTo>
                    <a:cubicBezTo>
                      <a:pt x="2569" y="3659"/>
                      <a:pt x="2565" y="3661"/>
                      <a:pt x="2561" y="3663"/>
                    </a:cubicBezTo>
                    <a:cubicBezTo>
                      <a:pt x="2562" y="3663"/>
                      <a:pt x="2563" y="3663"/>
                      <a:pt x="2564" y="3663"/>
                    </a:cubicBezTo>
                    <a:lnTo>
                      <a:pt x="2564" y="3663"/>
                    </a:lnTo>
                    <a:cubicBezTo>
                      <a:pt x="2449" y="3726"/>
                      <a:pt x="2343" y="3789"/>
                      <a:pt x="2227" y="3853"/>
                    </a:cubicBezTo>
                    <a:cubicBezTo>
                      <a:pt x="2115" y="3908"/>
                      <a:pt x="1992" y="3964"/>
                      <a:pt x="1881" y="4009"/>
                    </a:cubicBezTo>
                    <a:cubicBezTo>
                      <a:pt x="1814" y="4042"/>
                      <a:pt x="1748" y="4064"/>
                      <a:pt x="1692" y="4086"/>
                    </a:cubicBezTo>
                    <a:cubicBezTo>
                      <a:pt x="1626" y="4120"/>
                      <a:pt x="1559" y="4142"/>
                      <a:pt x="1492" y="4164"/>
                    </a:cubicBezTo>
                    <a:cubicBezTo>
                      <a:pt x="1447" y="4164"/>
                      <a:pt x="1414" y="4175"/>
                      <a:pt x="1381" y="4187"/>
                    </a:cubicBezTo>
                    <a:cubicBezTo>
                      <a:pt x="1347" y="4197"/>
                      <a:pt x="1314" y="4209"/>
                      <a:pt x="1269" y="4209"/>
                    </a:cubicBezTo>
                    <a:cubicBezTo>
                      <a:pt x="1225" y="4220"/>
                      <a:pt x="1169" y="4220"/>
                      <a:pt x="1124" y="4231"/>
                    </a:cubicBezTo>
                    <a:cubicBezTo>
                      <a:pt x="1091" y="4231"/>
                      <a:pt x="1057" y="4220"/>
                      <a:pt x="1024" y="4220"/>
                    </a:cubicBezTo>
                    <a:cubicBezTo>
                      <a:pt x="1002" y="4220"/>
                      <a:pt x="980" y="4220"/>
                      <a:pt x="958" y="4209"/>
                    </a:cubicBezTo>
                    <a:cubicBezTo>
                      <a:pt x="924" y="4197"/>
                      <a:pt x="891" y="4187"/>
                      <a:pt x="846" y="4175"/>
                    </a:cubicBezTo>
                    <a:cubicBezTo>
                      <a:pt x="824" y="4164"/>
                      <a:pt x="802" y="4153"/>
                      <a:pt x="790" y="4142"/>
                    </a:cubicBezTo>
                    <a:cubicBezTo>
                      <a:pt x="757" y="4131"/>
                      <a:pt x="723" y="4108"/>
                      <a:pt x="701" y="4098"/>
                    </a:cubicBezTo>
                    <a:lnTo>
                      <a:pt x="646" y="4042"/>
                    </a:lnTo>
                    <a:cubicBezTo>
                      <a:pt x="612" y="4009"/>
                      <a:pt x="579" y="3975"/>
                      <a:pt x="557" y="3942"/>
                    </a:cubicBezTo>
                    <a:cubicBezTo>
                      <a:pt x="534" y="3920"/>
                      <a:pt x="512" y="3897"/>
                      <a:pt x="501" y="3863"/>
                    </a:cubicBezTo>
                    <a:cubicBezTo>
                      <a:pt x="478" y="3841"/>
                      <a:pt x="468" y="3808"/>
                      <a:pt x="456" y="3786"/>
                    </a:cubicBezTo>
                    <a:cubicBezTo>
                      <a:pt x="445" y="3741"/>
                      <a:pt x="423" y="3708"/>
                      <a:pt x="412" y="3663"/>
                    </a:cubicBezTo>
                    <a:cubicBezTo>
                      <a:pt x="401" y="3619"/>
                      <a:pt x="389" y="3574"/>
                      <a:pt x="389" y="3529"/>
                    </a:cubicBezTo>
                    <a:cubicBezTo>
                      <a:pt x="379" y="3485"/>
                      <a:pt x="379" y="3440"/>
                      <a:pt x="379" y="3385"/>
                    </a:cubicBezTo>
                    <a:cubicBezTo>
                      <a:pt x="379" y="3329"/>
                      <a:pt x="379" y="3262"/>
                      <a:pt x="389" y="3207"/>
                    </a:cubicBezTo>
                    <a:cubicBezTo>
                      <a:pt x="389" y="3162"/>
                      <a:pt x="401" y="3118"/>
                      <a:pt x="412" y="3073"/>
                    </a:cubicBezTo>
                    <a:cubicBezTo>
                      <a:pt x="423" y="2995"/>
                      <a:pt x="456" y="2918"/>
                      <a:pt x="478" y="2828"/>
                    </a:cubicBezTo>
                    <a:cubicBezTo>
                      <a:pt x="490" y="2817"/>
                      <a:pt x="501" y="2795"/>
                      <a:pt x="512" y="2772"/>
                    </a:cubicBezTo>
                    <a:cubicBezTo>
                      <a:pt x="512" y="2750"/>
                      <a:pt x="523" y="2728"/>
                      <a:pt x="534" y="2706"/>
                    </a:cubicBezTo>
                    <a:cubicBezTo>
                      <a:pt x="557" y="2673"/>
                      <a:pt x="579" y="2639"/>
                      <a:pt x="601" y="2594"/>
                    </a:cubicBezTo>
                    <a:cubicBezTo>
                      <a:pt x="624" y="2550"/>
                      <a:pt x="656" y="2494"/>
                      <a:pt x="690" y="2450"/>
                    </a:cubicBezTo>
                    <a:cubicBezTo>
                      <a:pt x="713" y="2405"/>
                      <a:pt x="746" y="2361"/>
                      <a:pt x="779" y="2316"/>
                    </a:cubicBezTo>
                    <a:cubicBezTo>
                      <a:pt x="835" y="2250"/>
                      <a:pt x="891" y="2171"/>
                      <a:pt x="946" y="2104"/>
                    </a:cubicBezTo>
                    <a:cubicBezTo>
                      <a:pt x="1013" y="2027"/>
                      <a:pt x="1080" y="1960"/>
                      <a:pt x="1158" y="1882"/>
                    </a:cubicBezTo>
                    <a:cubicBezTo>
                      <a:pt x="1213" y="1815"/>
                      <a:pt x="1280" y="1760"/>
                      <a:pt x="1358" y="1693"/>
                    </a:cubicBezTo>
                    <a:cubicBezTo>
                      <a:pt x="1425" y="1626"/>
                      <a:pt x="1503" y="1570"/>
                      <a:pt x="1581" y="1503"/>
                    </a:cubicBezTo>
                    <a:cubicBezTo>
                      <a:pt x="1658" y="1436"/>
                      <a:pt x="1737" y="1381"/>
                      <a:pt x="1826" y="1314"/>
                    </a:cubicBezTo>
                    <a:cubicBezTo>
                      <a:pt x="1870" y="1280"/>
                      <a:pt x="1926" y="1248"/>
                      <a:pt x="1970" y="1214"/>
                    </a:cubicBezTo>
                    <a:cubicBezTo>
                      <a:pt x="2026" y="1191"/>
                      <a:pt x="2071" y="1158"/>
                      <a:pt x="2115" y="1125"/>
                    </a:cubicBezTo>
                    <a:cubicBezTo>
                      <a:pt x="2215" y="1080"/>
                      <a:pt x="2304" y="1025"/>
                      <a:pt x="2405" y="969"/>
                    </a:cubicBezTo>
                    <a:cubicBezTo>
                      <a:pt x="2505" y="924"/>
                      <a:pt x="2605" y="869"/>
                      <a:pt x="2705" y="824"/>
                    </a:cubicBezTo>
                    <a:cubicBezTo>
                      <a:pt x="2816" y="780"/>
                      <a:pt x="2939" y="735"/>
                      <a:pt x="3051" y="691"/>
                    </a:cubicBezTo>
                    <a:cubicBezTo>
                      <a:pt x="3173" y="646"/>
                      <a:pt x="3296" y="612"/>
                      <a:pt x="3418" y="568"/>
                    </a:cubicBezTo>
                    <a:cubicBezTo>
                      <a:pt x="3573" y="523"/>
                      <a:pt x="3741" y="479"/>
                      <a:pt x="3907" y="446"/>
                    </a:cubicBezTo>
                    <a:cubicBezTo>
                      <a:pt x="4086" y="412"/>
                      <a:pt x="4253" y="379"/>
                      <a:pt x="4431" y="345"/>
                    </a:cubicBezTo>
                    <a:cubicBezTo>
                      <a:pt x="4598" y="323"/>
                      <a:pt x="4754" y="301"/>
                      <a:pt x="4921" y="290"/>
                    </a:cubicBezTo>
                    <a:cubicBezTo>
                      <a:pt x="5077" y="278"/>
                      <a:pt x="5233" y="268"/>
                      <a:pt x="5389" y="268"/>
                    </a:cubicBezTo>
                    <a:close/>
                    <a:moveTo>
                      <a:pt x="5288" y="1"/>
                    </a:moveTo>
                    <a:cubicBezTo>
                      <a:pt x="5010" y="1"/>
                      <a:pt x="4731" y="23"/>
                      <a:pt x="4464" y="56"/>
                    </a:cubicBezTo>
                    <a:lnTo>
                      <a:pt x="4030" y="123"/>
                    </a:lnTo>
                    <a:cubicBezTo>
                      <a:pt x="3897" y="145"/>
                      <a:pt x="3763" y="179"/>
                      <a:pt x="3630" y="212"/>
                    </a:cubicBezTo>
                    <a:cubicBezTo>
                      <a:pt x="3484" y="246"/>
                      <a:pt x="3351" y="278"/>
                      <a:pt x="3206" y="323"/>
                    </a:cubicBezTo>
                    <a:cubicBezTo>
                      <a:pt x="3073" y="357"/>
                      <a:pt x="2928" y="412"/>
                      <a:pt x="2794" y="457"/>
                    </a:cubicBezTo>
                    <a:cubicBezTo>
                      <a:pt x="2538" y="557"/>
                      <a:pt x="2294" y="669"/>
                      <a:pt x="2049" y="802"/>
                    </a:cubicBezTo>
                    <a:cubicBezTo>
                      <a:pt x="1804" y="946"/>
                      <a:pt x="1559" y="1092"/>
                      <a:pt x="1347" y="1270"/>
                    </a:cubicBezTo>
                    <a:cubicBezTo>
                      <a:pt x="1235" y="1359"/>
                      <a:pt x="1124" y="1459"/>
                      <a:pt x="1024" y="1548"/>
                    </a:cubicBezTo>
                    <a:cubicBezTo>
                      <a:pt x="913" y="1648"/>
                      <a:pt x="812" y="1760"/>
                      <a:pt x="713" y="1871"/>
                    </a:cubicBezTo>
                    <a:cubicBezTo>
                      <a:pt x="668" y="1916"/>
                      <a:pt x="624" y="1960"/>
                      <a:pt x="579" y="2015"/>
                    </a:cubicBezTo>
                    <a:cubicBezTo>
                      <a:pt x="534" y="2082"/>
                      <a:pt x="478" y="2138"/>
                      <a:pt x="434" y="2205"/>
                    </a:cubicBezTo>
                    <a:cubicBezTo>
                      <a:pt x="389" y="2260"/>
                      <a:pt x="356" y="2316"/>
                      <a:pt x="322" y="2372"/>
                    </a:cubicBezTo>
                    <a:cubicBezTo>
                      <a:pt x="300" y="2405"/>
                      <a:pt x="278" y="2438"/>
                      <a:pt x="267" y="2472"/>
                    </a:cubicBezTo>
                    <a:cubicBezTo>
                      <a:pt x="245" y="2505"/>
                      <a:pt x="233" y="2527"/>
                      <a:pt x="211" y="2561"/>
                    </a:cubicBezTo>
                    <a:cubicBezTo>
                      <a:pt x="189" y="2628"/>
                      <a:pt x="156" y="2695"/>
                      <a:pt x="134" y="2762"/>
                    </a:cubicBezTo>
                    <a:cubicBezTo>
                      <a:pt x="100" y="2828"/>
                      <a:pt x="78" y="2906"/>
                      <a:pt x="67" y="2973"/>
                    </a:cubicBezTo>
                    <a:cubicBezTo>
                      <a:pt x="33" y="3084"/>
                      <a:pt x="22" y="3195"/>
                      <a:pt x="11" y="3307"/>
                    </a:cubicBezTo>
                    <a:cubicBezTo>
                      <a:pt x="0" y="3463"/>
                      <a:pt x="22" y="3630"/>
                      <a:pt x="67" y="3774"/>
                    </a:cubicBezTo>
                    <a:cubicBezTo>
                      <a:pt x="122" y="3942"/>
                      <a:pt x="200" y="4098"/>
                      <a:pt x="322" y="4220"/>
                    </a:cubicBezTo>
                    <a:cubicBezTo>
                      <a:pt x="389" y="4287"/>
                      <a:pt x="456" y="4353"/>
                      <a:pt x="534" y="4398"/>
                    </a:cubicBezTo>
                    <a:cubicBezTo>
                      <a:pt x="612" y="4442"/>
                      <a:pt x="690" y="4476"/>
                      <a:pt x="768" y="4509"/>
                    </a:cubicBezTo>
                    <a:lnTo>
                      <a:pt x="790" y="4509"/>
                    </a:lnTo>
                    <a:cubicBezTo>
                      <a:pt x="879" y="4531"/>
                      <a:pt x="968" y="4554"/>
                      <a:pt x="1057" y="4554"/>
                    </a:cubicBezTo>
                    <a:cubicBezTo>
                      <a:pt x="1113" y="4554"/>
                      <a:pt x="1169" y="4543"/>
                      <a:pt x="1213" y="4543"/>
                    </a:cubicBezTo>
                    <a:cubicBezTo>
                      <a:pt x="1292" y="4531"/>
                      <a:pt x="1358" y="4521"/>
                      <a:pt x="1436" y="4498"/>
                    </a:cubicBezTo>
                    <a:cubicBezTo>
                      <a:pt x="1470" y="4498"/>
                      <a:pt x="1503" y="4487"/>
                      <a:pt x="1536" y="4476"/>
                    </a:cubicBezTo>
                    <a:cubicBezTo>
                      <a:pt x="1569" y="4465"/>
                      <a:pt x="1592" y="4454"/>
                      <a:pt x="1626" y="4454"/>
                    </a:cubicBezTo>
                    <a:cubicBezTo>
                      <a:pt x="1692" y="4420"/>
                      <a:pt x="1759" y="4398"/>
                      <a:pt x="1837" y="4365"/>
                    </a:cubicBezTo>
                    <a:cubicBezTo>
                      <a:pt x="1960" y="4320"/>
                      <a:pt x="2082" y="4264"/>
                      <a:pt x="2204" y="4209"/>
                    </a:cubicBezTo>
                    <a:cubicBezTo>
                      <a:pt x="2326" y="4142"/>
                      <a:pt x="2460" y="4086"/>
                      <a:pt x="2583" y="4009"/>
                    </a:cubicBezTo>
                    <a:cubicBezTo>
                      <a:pt x="2705" y="3942"/>
                      <a:pt x="2828" y="3863"/>
                      <a:pt x="2950" y="3786"/>
                    </a:cubicBezTo>
                    <a:cubicBezTo>
                      <a:pt x="3184" y="3641"/>
                      <a:pt x="3407" y="3485"/>
                      <a:pt x="3630" y="3318"/>
                    </a:cubicBezTo>
                    <a:cubicBezTo>
                      <a:pt x="3852" y="3162"/>
                      <a:pt x="4075" y="2995"/>
                      <a:pt x="4298" y="2828"/>
                    </a:cubicBezTo>
                    <a:cubicBezTo>
                      <a:pt x="4743" y="2505"/>
                      <a:pt x="5199" y="2205"/>
                      <a:pt x="5666" y="1926"/>
                    </a:cubicBezTo>
                    <a:cubicBezTo>
                      <a:pt x="5800" y="1837"/>
                      <a:pt x="5945" y="1760"/>
                      <a:pt x="6090" y="1681"/>
                    </a:cubicBezTo>
                    <a:cubicBezTo>
                      <a:pt x="6235" y="1614"/>
                      <a:pt x="6379" y="1537"/>
                      <a:pt x="6524" y="1470"/>
                    </a:cubicBezTo>
                    <a:cubicBezTo>
                      <a:pt x="6624" y="1426"/>
                      <a:pt x="6713" y="1392"/>
                      <a:pt x="6814" y="1359"/>
                    </a:cubicBezTo>
                    <a:lnTo>
                      <a:pt x="7081" y="1258"/>
                    </a:lnTo>
                    <a:cubicBezTo>
                      <a:pt x="7181" y="1225"/>
                      <a:pt x="7270" y="1191"/>
                      <a:pt x="7359" y="1169"/>
                    </a:cubicBezTo>
                    <a:cubicBezTo>
                      <a:pt x="7459" y="1136"/>
                      <a:pt x="7548" y="1102"/>
                      <a:pt x="7648" y="1080"/>
                    </a:cubicBezTo>
                    <a:cubicBezTo>
                      <a:pt x="7749" y="1047"/>
                      <a:pt x="7838" y="1036"/>
                      <a:pt x="7938" y="1013"/>
                    </a:cubicBezTo>
                    <a:cubicBezTo>
                      <a:pt x="7982" y="1003"/>
                      <a:pt x="8027" y="991"/>
                      <a:pt x="8083" y="980"/>
                    </a:cubicBezTo>
                    <a:cubicBezTo>
                      <a:pt x="8105" y="980"/>
                      <a:pt x="8127" y="969"/>
                      <a:pt x="8160" y="969"/>
                    </a:cubicBezTo>
                    <a:cubicBezTo>
                      <a:pt x="8183" y="958"/>
                      <a:pt x="8205" y="958"/>
                      <a:pt x="8227" y="946"/>
                    </a:cubicBezTo>
                    <a:cubicBezTo>
                      <a:pt x="8283" y="914"/>
                      <a:pt x="8306" y="857"/>
                      <a:pt x="8294" y="802"/>
                    </a:cubicBezTo>
                    <a:cubicBezTo>
                      <a:pt x="8294" y="768"/>
                      <a:pt x="8272" y="746"/>
                      <a:pt x="8249" y="724"/>
                    </a:cubicBezTo>
                    <a:cubicBezTo>
                      <a:pt x="8216" y="702"/>
                      <a:pt x="8183" y="669"/>
                      <a:pt x="8160" y="646"/>
                    </a:cubicBezTo>
                    <a:cubicBezTo>
                      <a:pt x="8116" y="602"/>
                      <a:pt x="8061" y="580"/>
                      <a:pt x="8016" y="557"/>
                    </a:cubicBezTo>
                    <a:cubicBezTo>
                      <a:pt x="7915" y="501"/>
                      <a:pt x="7826" y="457"/>
                      <a:pt x="7727" y="424"/>
                    </a:cubicBezTo>
                    <a:cubicBezTo>
                      <a:pt x="7593" y="379"/>
                      <a:pt x="7470" y="335"/>
                      <a:pt x="7336" y="301"/>
                    </a:cubicBezTo>
                    <a:cubicBezTo>
                      <a:pt x="7214" y="268"/>
                      <a:pt x="7081" y="234"/>
                      <a:pt x="6958" y="201"/>
                    </a:cubicBezTo>
                    <a:cubicBezTo>
                      <a:pt x="6824" y="167"/>
                      <a:pt x="6691" y="145"/>
                      <a:pt x="6557" y="123"/>
                    </a:cubicBezTo>
                    <a:cubicBezTo>
                      <a:pt x="6424" y="100"/>
                      <a:pt x="6279" y="67"/>
                      <a:pt x="6146" y="56"/>
                    </a:cubicBezTo>
                    <a:cubicBezTo>
                      <a:pt x="5856" y="11"/>
                      <a:pt x="5567" y="1"/>
                      <a:pt x="5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375;p62"/>
              <p:cNvSpPr/>
              <p:nvPr/>
            </p:nvSpPr>
            <p:spPr>
              <a:xfrm>
                <a:off x="1204250" y="2759625"/>
                <a:ext cx="244950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745" extrusionOk="0">
                    <a:moveTo>
                      <a:pt x="2929" y="342"/>
                    </a:moveTo>
                    <a:cubicBezTo>
                      <a:pt x="2996" y="354"/>
                      <a:pt x="3063" y="354"/>
                      <a:pt x="3130" y="354"/>
                    </a:cubicBezTo>
                    <a:cubicBezTo>
                      <a:pt x="3229" y="364"/>
                      <a:pt x="3330" y="376"/>
                      <a:pt x="3430" y="398"/>
                    </a:cubicBezTo>
                    <a:cubicBezTo>
                      <a:pt x="3530" y="409"/>
                      <a:pt x="3630" y="420"/>
                      <a:pt x="3731" y="443"/>
                    </a:cubicBezTo>
                    <a:cubicBezTo>
                      <a:pt x="3842" y="465"/>
                      <a:pt x="3942" y="487"/>
                      <a:pt x="4053" y="520"/>
                    </a:cubicBezTo>
                    <a:cubicBezTo>
                      <a:pt x="4154" y="542"/>
                      <a:pt x="4265" y="576"/>
                      <a:pt x="4376" y="609"/>
                    </a:cubicBezTo>
                    <a:lnTo>
                      <a:pt x="4644" y="710"/>
                    </a:lnTo>
                    <a:cubicBezTo>
                      <a:pt x="4743" y="743"/>
                      <a:pt x="4855" y="787"/>
                      <a:pt x="4955" y="832"/>
                    </a:cubicBezTo>
                    <a:lnTo>
                      <a:pt x="5256" y="966"/>
                    </a:lnTo>
                    <a:cubicBezTo>
                      <a:pt x="5334" y="999"/>
                      <a:pt x="5411" y="1044"/>
                      <a:pt x="5490" y="1077"/>
                    </a:cubicBezTo>
                    <a:cubicBezTo>
                      <a:pt x="5567" y="1121"/>
                      <a:pt x="5634" y="1155"/>
                      <a:pt x="5712" y="1188"/>
                    </a:cubicBezTo>
                    <a:cubicBezTo>
                      <a:pt x="5779" y="1233"/>
                      <a:pt x="5857" y="1277"/>
                      <a:pt x="5924" y="1311"/>
                    </a:cubicBezTo>
                    <a:cubicBezTo>
                      <a:pt x="5990" y="1356"/>
                      <a:pt x="6069" y="1400"/>
                      <a:pt x="6136" y="1445"/>
                    </a:cubicBezTo>
                    <a:lnTo>
                      <a:pt x="6336" y="1578"/>
                    </a:lnTo>
                    <a:cubicBezTo>
                      <a:pt x="6403" y="1623"/>
                      <a:pt x="6480" y="1678"/>
                      <a:pt x="6559" y="1734"/>
                    </a:cubicBezTo>
                    <a:lnTo>
                      <a:pt x="6826" y="1935"/>
                    </a:lnTo>
                    <a:cubicBezTo>
                      <a:pt x="6915" y="2001"/>
                      <a:pt x="7004" y="2079"/>
                      <a:pt x="7081" y="2146"/>
                    </a:cubicBezTo>
                    <a:cubicBezTo>
                      <a:pt x="7148" y="2202"/>
                      <a:pt x="7215" y="2269"/>
                      <a:pt x="7282" y="2324"/>
                    </a:cubicBezTo>
                    <a:cubicBezTo>
                      <a:pt x="7349" y="2380"/>
                      <a:pt x="7415" y="2435"/>
                      <a:pt x="7472" y="2502"/>
                    </a:cubicBezTo>
                    <a:cubicBezTo>
                      <a:pt x="7538" y="2558"/>
                      <a:pt x="7594" y="2613"/>
                      <a:pt x="7650" y="2680"/>
                    </a:cubicBezTo>
                    <a:cubicBezTo>
                      <a:pt x="7716" y="2736"/>
                      <a:pt x="7772" y="2791"/>
                      <a:pt x="7828" y="2858"/>
                    </a:cubicBezTo>
                    <a:cubicBezTo>
                      <a:pt x="7883" y="2914"/>
                      <a:pt x="7928" y="2981"/>
                      <a:pt x="7984" y="3036"/>
                    </a:cubicBezTo>
                    <a:cubicBezTo>
                      <a:pt x="8039" y="3092"/>
                      <a:pt x="8083" y="3159"/>
                      <a:pt x="8140" y="3214"/>
                    </a:cubicBezTo>
                    <a:cubicBezTo>
                      <a:pt x="8184" y="3281"/>
                      <a:pt x="8239" y="3348"/>
                      <a:pt x="8284" y="3404"/>
                    </a:cubicBezTo>
                    <a:lnTo>
                      <a:pt x="8417" y="3605"/>
                    </a:lnTo>
                    <a:cubicBezTo>
                      <a:pt x="8462" y="3660"/>
                      <a:pt x="8506" y="3716"/>
                      <a:pt x="8551" y="3783"/>
                    </a:cubicBezTo>
                    <a:cubicBezTo>
                      <a:pt x="8652" y="3939"/>
                      <a:pt x="8741" y="4094"/>
                      <a:pt x="8840" y="4250"/>
                    </a:cubicBezTo>
                    <a:cubicBezTo>
                      <a:pt x="8930" y="4406"/>
                      <a:pt x="9019" y="4573"/>
                      <a:pt x="9097" y="4729"/>
                    </a:cubicBezTo>
                    <a:cubicBezTo>
                      <a:pt x="9130" y="4785"/>
                      <a:pt x="9152" y="4840"/>
                      <a:pt x="9186" y="4896"/>
                    </a:cubicBezTo>
                    <a:cubicBezTo>
                      <a:pt x="9208" y="4963"/>
                      <a:pt x="9231" y="5018"/>
                      <a:pt x="9264" y="5074"/>
                    </a:cubicBezTo>
                    <a:lnTo>
                      <a:pt x="9397" y="5408"/>
                    </a:lnTo>
                    <a:cubicBezTo>
                      <a:pt x="9431" y="5508"/>
                      <a:pt x="9464" y="5619"/>
                      <a:pt x="9486" y="5720"/>
                    </a:cubicBezTo>
                    <a:cubicBezTo>
                      <a:pt x="9520" y="5831"/>
                      <a:pt x="9542" y="5943"/>
                      <a:pt x="9575" y="6054"/>
                    </a:cubicBezTo>
                    <a:lnTo>
                      <a:pt x="9609" y="6321"/>
                    </a:lnTo>
                    <a:lnTo>
                      <a:pt x="9609" y="6354"/>
                    </a:lnTo>
                    <a:cubicBezTo>
                      <a:pt x="9520" y="6254"/>
                      <a:pt x="9419" y="6143"/>
                      <a:pt x="9320" y="6042"/>
                    </a:cubicBezTo>
                    <a:cubicBezTo>
                      <a:pt x="9208" y="5931"/>
                      <a:pt x="9097" y="5831"/>
                      <a:pt x="8974" y="5742"/>
                    </a:cubicBezTo>
                    <a:cubicBezTo>
                      <a:pt x="8874" y="5653"/>
                      <a:pt x="8774" y="5575"/>
                      <a:pt x="8662" y="5497"/>
                    </a:cubicBezTo>
                    <a:cubicBezTo>
                      <a:pt x="8563" y="5408"/>
                      <a:pt x="8451" y="5341"/>
                      <a:pt x="8340" y="5275"/>
                    </a:cubicBezTo>
                    <a:cubicBezTo>
                      <a:pt x="8106" y="5129"/>
                      <a:pt x="7861" y="4985"/>
                      <a:pt x="7616" y="4874"/>
                    </a:cubicBezTo>
                    <a:cubicBezTo>
                      <a:pt x="7371" y="4751"/>
                      <a:pt x="7115" y="4651"/>
                      <a:pt x="6859" y="4550"/>
                    </a:cubicBezTo>
                    <a:cubicBezTo>
                      <a:pt x="6603" y="4461"/>
                      <a:pt x="6358" y="4372"/>
                      <a:pt x="6102" y="4295"/>
                    </a:cubicBezTo>
                    <a:cubicBezTo>
                      <a:pt x="5567" y="4117"/>
                      <a:pt x="5033" y="3972"/>
                      <a:pt x="4498" y="3838"/>
                    </a:cubicBezTo>
                    <a:cubicBezTo>
                      <a:pt x="3964" y="3716"/>
                      <a:pt x="3430" y="3615"/>
                      <a:pt x="2895" y="3504"/>
                    </a:cubicBezTo>
                    <a:cubicBezTo>
                      <a:pt x="2739" y="3471"/>
                      <a:pt x="2595" y="3437"/>
                      <a:pt x="2439" y="3404"/>
                    </a:cubicBezTo>
                    <a:cubicBezTo>
                      <a:pt x="2283" y="3360"/>
                      <a:pt x="2128" y="3315"/>
                      <a:pt x="1982" y="3271"/>
                    </a:cubicBezTo>
                    <a:lnTo>
                      <a:pt x="1994" y="3271"/>
                    </a:lnTo>
                    <a:cubicBezTo>
                      <a:pt x="1883" y="3237"/>
                      <a:pt x="1771" y="3192"/>
                      <a:pt x="1660" y="3148"/>
                    </a:cubicBezTo>
                    <a:cubicBezTo>
                      <a:pt x="1604" y="3125"/>
                      <a:pt x="1549" y="3103"/>
                      <a:pt x="1504" y="3081"/>
                    </a:cubicBezTo>
                    <a:cubicBezTo>
                      <a:pt x="1448" y="3059"/>
                      <a:pt x="1403" y="3036"/>
                      <a:pt x="1348" y="3014"/>
                    </a:cubicBezTo>
                    <a:cubicBezTo>
                      <a:pt x="1248" y="2959"/>
                      <a:pt x="1136" y="2903"/>
                      <a:pt x="1036" y="2836"/>
                    </a:cubicBezTo>
                    <a:cubicBezTo>
                      <a:pt x="970" y="2781"/>
                      <a:pt x="903" y="2736"/>
                      <a:pt x="847" y="2680"/>
                    </a:cubicBezTo>
                    <a:cubicBezTo>
                      <a:pt x="792" y="2636"/>
                      <a:pt x="747" y="2591"/>
                      <a:pt x="702" y="2536"/>
                    </a:cubicBezTo>
                    <a:cubicBezTo>
                      <a:pt x="658" y="2491"/>
                      <a:pt x="624" y="2447"/>
                      <a:pt x="580" y="2391"/>
                    </a:cubicBezTo>
                    <a:cubicBezTo>
                      <a:pt x="557" y="2335"/>
                      <a:pt x="524" y="2291"/>
                      <a:pt x="490" y="2235"/>
                    </a:cubicBezTo>
                    <a:cubicBezTo>
                      <a:pt x="468" y="2180"/>
                      <a:pt x="446" y="2113"/>
                      <a:pt x="424" y="2057"/>
                    </a:cubicBezTo>
                    <a:cubicBezTo>
                      <a:pt x="401" y="2012"/>
                      <a:pt x="391" y="1957"/>
                      <a:pt x="379" y="1901"/>
                    </a:cubicBezTo>
                    <a:cubicBezTo>
                      <a:pt x="368" y="1856"/>
                      <a:pt x="368" y="1823"/>
                      <a:pt x="357" y="1779"/>
                    </a:cubicBezTo>
                    <a:lnTo>
                      <a:pt x="357" y="1634"/>
                    </a:lnTo>
                    <a:cubicBezTo>
                      <a:pt x="368" y="1601"/>
                      <a:pt x="368" y="1556"/>
                      <a:pt x="379" y="1512"/>
                    </a:cubicBezTo>
                    <a:cubicBezTo>
                      <a:pt x="391" y="1478"/>
                      <a:pt x="401" y="1445"/>
                      <a:pt x="413" y="1400"/>
                    </a:cubicBezTo>
                    <a:cubicBezTo>
                      <a:pt x="424" y="1366"/>
                      <a:pt x="435" y="1322"/>
                      <a:pt x="458" y="1289"/>
                    </a:cubicBezTo>
                    <a:cubicBezTo>
                      <a:pt x="480" y="1244"/>
                      <a:pt x="502" y="1200"/>
                      <a:pt x="535" y="1166"/>
                    </a:cubicBezTo>
                    <a:cubicBezTo>
                      <a:pt x="557" y="1121"/>
                      <a:pt x="591" y="1077"/>
                      <a:pt x="624" y="1044"/>
                    </a:cubicBezTo>
                    <a:lnTo>
                      <a:pt x="758" y="910"/>
                    </a:lnTo>
                    <a:cubicBezTo>
                      <a:pt x="802" y="866"/>
                      <a:pt x="858" y="832"/>
                      <a:pt x="914" y="787"/>
                    </a:cubicBezTo>
                    <a:cubicBezTo>
                      <a:pt x="947" y="777"/>
                      <a:pt x="970" y="754"/>
                      <a:pt x="992" y="743"/>
                    </a:cubicBezTo>
                    <a:cubicBezTo>
                      <a:pt x="1014" y="732"/>
                      <a:pt x="1036" y="710"/>
                      <a:pt x="1069" y="698"/>
                    </a:cubicBezTo>
                    <a:lnTo>
                      <a:pt x="1203" y="632"/>
                    </a:lnTo>
                    <a:cubicBezTo>
                      <a:pt x="1259" y="609"/>
                      <a:pt x="1314" y="576"/>
                      <a:pt x="1370" y="554"/>
                    </a:cubicBezTo>
                    <a:cubicBezTo>
                      <a:pt x="1415" y="542"/>
                      <a:pt x="1460" y="520"/>
                      <a:pt x="1515" y="510"/>
                    </a:cubicBezTo>
                    <a:cubicBezTo>
                      <a:pt x="1559" y="498"/>
                      <a:pt x="1604" y="487"/>
                      <a:pt x="1638" y="476"/>
                    </a:cubicBezTo>
                    <a:lnTo>
                      <a:pt x="1905" y="409"/>
                    </a:lnTo>
                    <a:cubicBezTo>
                      <a:pt x="1949" y="409"/>
                      <a:pt x="1982" y="398"/>
                      <a:pt x="2016" y="398"/>
                    </a:cubicBezTo>
                    <a:cubicBezTo>
                      <a:pt x="2049" y="387"/>
                      <a:pt x="2083" y="387"/>
                      <a:pt x="2116" y="376"/>
                    </a:cubicBezTo>
                    <a:cubicBezTo>
                      <a:pt x="2183" y="376"/>
                      <a:pt x="2250" y="364"/>
                      <a:pt x="2316" y="354"/>
                    </a:cubicBezTo>
                    <a:cubicBezTo>
                      <a:pt x="2450" y="342"/>
                      <a:pt x="2584" y="342"/>
                      <a:pt x="2717" y="342"/>
                    </a:cubicBezTo>
                    <a:close/>
                    <a:moveTo>
                      <a:pt x="2662" y="0"/>
                    </a:moveTo>
                    <a:cubicBezTo>
                      <a:pt x="2595" y="0"/>
                      <a:pt x="2528" y="3"/>
                      <a:pt x="2462" y="8"/>
                    </a:cubicBezTo>
                    <a:cubicBezTo>
                      <a:pt x="2383" y="8"/>
                      <a:pt x="2316" y="8"/>
                      <a:pt x="2250" y="20"/>
                    </a:cubicBezTo>
                    <a:cubicBezTo>
                      <a:pt x="2172" y="30"/>
                      <a:pt x="2105" y="30"/>
                      <a:pt x="2038" y="42"/>
                    </a:cubicBezTo>
                    <a:cubicBezTo>
                      <a:pt x="1972" y="53"/>
                      <a:pt x="1893" y="64"/>
                      <a:pt x="1826" y="75"/>
                    </a:cubicBezTo>
                    <a:cubicBezTo>
                      <a:pt x="1760" y="97"/>
                      <a:pt x="1682" y="109"/>
                      <a:pt x="1626" y="119"/>
                    </a:cubicBezTo>
                    <a:cubicBezTo>
                      <a:pt x="1559" y="142"/>
                      <a:pt x="1482" y="153"/>
                      <a:pt x="1426" y="176"/>
                    </a:cubicBezTo>
                    <a:cubicBezTo>
                      <a:pt x="1348" y="198"/>
                      <a:pt x="1281" y="220"/>
                      <a:pt x="1215" y="242"/>
                    </a:cubicBezTo>
                    <a:cubicBezTo>
                      <a:pt x="1148" y="275"/>
                      <a:pt x="1081" y="298"/>
                      <a:pt x="1014" y="331"/>
                    </a:cubicBezTo>
                    <a:cubicBezTo>
                      <a:pt x="970" y="354"/>
                      <a:pt x="936" y="376"/>
                      <a:pt x="891" y="398"/>
                    </a:cubicBezTo>
                    <a:cubicBezTo>
                      <a:pt x="869" y="409"/>
                      <a:pt x="847" y="420"/>
                      <a:pt x="814" y="443"/>
                    </a:cubicBezTo>
                    <a:cubicBezTo>
                      <a:pt x="702" y="510"/>
                      <a:pt x="591" y="587"/>
                      <a:pt x="480" y="688"/>
                    </a:cubicBezTo>
                    <a:cubicBezTo>
                      <a:pt x="346" y="810"/>
                      <a:pt x="235" y="955"/>
                      <a:pt x="146" y="1111"/>
                    </a:cubicBezTo>
                    <a:cubicBezTo>
                      <a:pt x="101" y="1200"/>
                      <a:pt x="67" y="1289"/>
                      <a:pt x="45" y="1389"/>
                    </a:cubicBezTo>
                    <a:cubicBezTo>
                      <a:pt x="23" y="1467"/>
                      <a:pt x="12" y="1556"/>
                      <a:pt x="1" y="1645"/>
                    </a:cubicBezTo>
                    <a:cubicBezTo>
                      <a:pt x="1" y="1834"/>
                      <a:pt x="34" y="2024"/>
                      <a:pt x="101" y="2202"/>
                    </a:cubicBezTo>
                    <a:cubicBezTo>
                      <a:pt x="168" y="2380"/>
                      <a:pt x="268" y="2546"/>
                      <a:pt x="391" y="2692"/>
                    </a:cubicBezTo>
                    <a:cubicBezTo>
                      <a:pt x="513" y="2836"/>
                      <a:pt x="646" y="2959"/>
                      <a:pt x="802" y="3070"/>
                    </a:cubicBezTo>
                    <a:cubicBezTo>
                      <a:pt x="881" y="3115"/>
                      <a:pt x="970" y="3159"/>
                      <a:pt x="1047" y="3214"/>
                    </a:cubicBezTo>
                    <a:cubicBezTo>
                      <a:pt x="1081" y="3226"/>
                      <a:pt x="1114" y="3248"/>
                      <a:pt x="1136" y="3259"/>
                    </a:cubicBezTo>
                    <a:cubicBezTo>
                      <a:pt x="1170" y="3271"/>
                      <a:pt x="1192" y="3293"/>
                      <a:pt x="1225" y="3304"/>
                    </a:cubicBezTo>
                    <a:cubicBezTo>
                      <a:pt x="1281" y="3326"/>
                      <a:pt x="1348" y="3360"/>
                      <a:pt x="1403" y="3382"/>
                    </a:cubicBezTo>
                    <a:cubicBezTo>
                      <a:pt x="1470" y="3404"/>
                      <a:pt x="1537" y="3437"/>
                      <a:pt x="1604" y="3459"/>
                    </a:cubicBezTo>
                    <a:cubicBezTo>
                      <a:pt x="1737" y="3504"/>
                      <a:pt x="1883" y="3560"/>
                      <a:pt x="2016" y="3593"/>
                    </a:cubicBezTo>
                    <a:cubicBezTo>
                      <a:pt x="2150" y="3638"/>
                      <a:pt x="2283" y="3671"/>
                      <a:pt x="2417" y="3704"/>
                    </a:cubicBezTo>
                    <a:cubicBezTo>
                      <a:pt x="2684" y="3771"/>
                      <a:pt x="2962" y="3816"/>
                      <a:pt x="3229" y="3872"/>
                    </a:cubicBezTo>
                    <a:cubicBezTo>
                      <a:pt x="3496" y="3916"/>
                      <a:pt x="3753" y="3972"/>
                      <a:pt x="4020" y="4016"/>
                    </a:cubicBezTo>
                    <a:cubicBezTo>
                      <a:pt x="4276" y="4072"/>
                      <a:pt x="4521" y="4127"/>
                      <a:pt x="4777" y="4194"/>
                    </a:cubicBezTo>
                    <a:cubicBezTo>
                      <a:pt x="5044" y="4273"/>
                      <a:pt x="5322" y="4350"/>
                      <a:pt x="5590" y="4428"/>
                    </a:cubicBezTo>
                    <a:cubicBezTo>
                      <a:pt x="5846" y="4506"/>
                      <a:pt x="6091" y="4584"/>
                      <a:pt x="6336" y="4673"/>
                    </a:cubicBezTo>
                    <a:cubicBezTo>
                      <a:pt x="6781" y="4829"/>
                      <a:pt x="7215" y="4996"/>
                      <a:pt x="7627" y="5196"/>
                    </a:cubicBezTo>
                    <a:cubicBezTo>
                      <a:pt x="7761" y="5275"/>
                      <a:pt x="7895" y="5341"/>
                      <a:pt x="8017" y="5419"/>
                    </a:cubicBezTo>
                    <a:cubicBezTo>
                      <a:pt x="8140" y="5486"/>
                      <a:pt x="8262" y="5564"/>
                      <a:pt x="8384" y="5642"/>
                    </a:cubicBezTo>
                    <a:cubicBezTo>
                      <a:pt x="8573" y="5775"/>
                      <a:pt x="8751" y="5909"/>
                      <a:pt x="8930" y="6065"/>
                    </a:cubicBezTo>
                    <a:cubicBezTo>
                      <a:pt x="9075" y="6198"/>
                      <a:pt x="9219" y="6343"/>
                      <a:pt x="9353" y="6488"/>
                    </a:cubicBezTo>
                    <a:cubicBezTo>
                      <a:pt x="9386" y="6532"/>
                      <a:pt x="9419" y="6566"/>
                      <a:pt x="9453" y="6611"/>
                    </a:cubicBezTo>
                    <a:cubicBezTo>
                      <a:pt x="9498" y="6644"/>
                      <a:pt x="9531" y="6688"/>
                      <a:pt x="9575" y="6722"/>
                    </a:cubicBezTo>
                    <a:cubicBezTo>
                      <a:pt x="9598" y="6744"/>
                      <a:pt x="9631" y="6744"/>
                      <a:pt x="9664" y="6744"/>
                    </a:cubicBezTo>
                    <a:cubicBezTo>
                      <a:pt x="9687" y="6744"/>
                      <a:pt x="9720" y="6744"/>
                      <a:pt x="9743" y="6722"/>
                    </a:cubicBezTo>
                    <a:cubicBezTo>
                      <a:pt x="9776" y="6700"/>
                      <a:pt x="9787" y="6655"/>
                      <a:pt x="9787" y="6621"/>
                    </a:cubicBezTo>
                    <a:cubicBezTo>
                      <a:pt x="9798" y="6611"/>
                      <a:pt x="9798" y="6599"/>
                      <a:pt x="9798" y="6588"/>
                    </a:cubicBezTo>
                    <a:lnTo>
                      <a:pt x="9798" y="6544"/>
                    </a:lnTo>
                    <a:cubicBezTo>
                      <a:pt x="9798" y="6499"/>
                      <a:pt x="9787" y="6465"/>
                      <a:pt x="9787" y="6421"/>
                    </a:cubicBezTo>
                    <a:cubicBezTo>
                      <a:pt x="9787" y="6399"/>
                      <a:pt x="9787" y="6388"/>
                      <a:pt x="9776" y="6366"/>
                    </a:cubicBezTo>
                    <a:lnTo>
                      <a:pt x="9776" y="6332"/>
                    </a:lnTo>
                    <a:cubicBezTo>
                      <a:pt x="9776" y="6310"/>
                      <a:pt x="9776" y="6299"/>
                      <a:pt x="9765" y="6287"/>
                    </a:cubicBezTo>
                    <a:lnTo>
                      <a:pt x="9765" y="6277"/>
                    </a:lnTo>
                    <a:cubicBezTo>
                      <a:pt x="9765" y="6254"/>
                      <a:pt x="9753" y="6243"/>
                      <a:pt x="9753" y="6220"/>
                    </a:cubicBezTo>
                    <a:cubicBezTo>
                      <a:pt x="9753" y="6198"/>
                      <a:pt x="9753" y="6176"/>
                      <a:pt x="9743" y="6143"/>
                    </a:cubicBezTo>
                    <a:cubicBezTo>
                      <a:pt x="9731" y="6020"/>
                      <a:pt x="9709" y="5898"/>
                      <a:pt x="9676" y="5775"/>
                    </a:cubicBezTo>
                    <a:cubicBezTo>
                      <a:pt x="9664" y="5698"/>
                      <a:pt x="9642" y="5631"/>
                      <a:pt x="9631" y="5552"/>
                    </a:cubicBezTo>
                    <a:cubicBezTo>
                      <a:pt x="9609" y="5486"/>
                      <a:pt x="9587" y="5419"/>
                      <a:pt x="9575" y="5352"/>
                    </a:cubicBezTo>
                    <a:cubicBezTo>
                      <a:pt x="9565" y="5330"/>
                      <a:pt x="9553" y="5297"/>
                      <a:pt x="9542" y="5275"/>
                    </a:cubicBezTo>
                    <a:lnTo>
                      <a:pt x="9508" y="5174"/>
                    </a:lnTo>
                    <a:cubicBezTo>
                      <a:pt x="9486" y="5119"/>
                      <a:pt x="9464" y="5052"/>
                      <a:pt x="9442" y="4996"/>
                    </a:cubicBezTo>
                    <a:cubicBezTo>
                      <a:pt x="9386" y="4874"/>
                      <a:pt x="9342" y="4751"/>
                      <a:pt x="9275" y="4629"/>
                    </a:cubicBezTo>
                    <a:cubicBezTo>
                      <a:pt x="9219" y="4506"/>
                      <a:pt x="9152" y="4372"/>
                      <a:pt x="9085" y="4239"/>
                    </a:cubicBezTo>
                    <a:cubicBezTo>
                      <a:pt x="9019" y="4117"/>
                      <a:pt x="8941" y="3994"/>
                      <a:pt x="8874" y="3872"/>
                    </a:cubicBezTo>
                    <a:cubicBezTo>
                      <a:pt x="8808" y="3760"/>
                      <a:pt x="8741" y="3649"/>
                      <a:pt x="8662" y="3538"/>
                    </a:cubicBezTo>
                    <a:cubicBezTo>
                      <a:pt x="8596" y="3426"/>
                      <a:pt x="8518" y="3315"/>
                      <a:pt x="8440" y="3214"/>
                    </a:cubicBezTo>
                    <a:cubicBezTo>
                      <a:pt x="8407" y="3159"/>
                      <a:pt x="8362" y="3103"/>
                      <a:pt x="8328" y="3059"/>
                    </a:cubicBezTo>
                    <a:cubicBezTo>
                      <a:pt x="8273" y="2992"/>
                      <a:pt x="8229" y="2937"/>
                      <a:pt x="8184" y="2880"/>
                    </a:cubicBezTo>
                    <a:cubicBezTo>
                      <a:pt x="8128" y="2814"/>
                      <a:pt x="8083" y="2758"/>
                      <a:pt x="8039" y="2702"/>
                    </a:cubicBezTo>
                    <a:cubicBezTo>
                      <a:pt x="7994" y="2647"/>
                      <a:pt x="7939" y="2603"/>
                      <a:pt x="7895" y="2546"/>
                    </a:cubicBezTo>
                    <a:cubicBezTo>
                      <a:pt x="7816" y="2457"/>
                      <a:pt x="7727" y="2368"/>
                      <a:pt x="7638" y="2279"/>
                    </a:cubicBezTo>
                    <a:cubicBezTo>
                      <a:pt x="7583" y="2235"/>
                      <a:pt x="7538" y="2180"/>
                      <a:pt x="7482" y="2123"/>
                    </a:cubicBezTo>
                    <a:cubicBezTo>
                      <a:pt x="7427" y="2079"/>
                      <a:pt x="7360" y="2024"/>
                      <a:pt x="7304" y="1968"/>
                    </a:cubicBezTo>
                    <a:cubicBezTo>
                      <a:pt x="7215" y="1878"/>
                      <a:pt x="7115" y="1801"/>
                      <a:pt x="7015" y="1723"/>
                    </a:cubicBezTo>
                    <a:cubicBezTo>
                      <a:pt x="6915" y="1634"/>
                      <a:pt x="6804" y="1544"/>
                      <a:pt x="6703" y="1467"/>
                    </a:cubicBezTo>
                    <a:cubicBezTo>
                      <a:pt x="6470" y="1311"/>
                      <a:pt x="6247" y="1144"/>
                      <a:pt x="6002" y="1010"/>
                    </a:cubicBezTo>
                    <a:lnTo>
                      <a:pt x="5834" y="910"/>
                    </a:lnTo>
                    <a:cubicBezTo>
                      <a:pt x="5779" y="876"/>
                      <a:pt x="5712" y="844"/>
                      <a:pt x="5646" y="810"/>
                    </a:cubicBezTo>
                    <a:cubicBezTo>
                      <a:pt x="5579" y="765"/>
                      <a:pt x="5500" y="732"/>
                      <a:pt x="5434" y="698"/>
                    </a:cubicBezTo>
                    <a:cubicBezTo>
                      <a:pt x="5378" y="665"/>
                      <a:pt x="5312" y="643"/>
                      <a:pt x="5245" y="609"/>
                    </a:cubicBezTo>
                    <a:cubicBezTo>
                      <a:pt x="5134" y="554"/>
                      <a:pt x="5022" y="510"/>
                      <a:pt x="4911" y="465"/>
                    </a:cubicBezTo>
                    <a:cubicBezTo>
                      <a:pt x="4844" y="431"/>
                      <a:pt x="4777" y="409"/>
                      <a:pt x="4699" y="387"/>
                    </a:cubicBezTo>
                    <a:cubicBezTo>
                      <a:pt x="4632" y="354"/>
                      <a:pt x="4555" y="331"/>
                      <a:pt x="4488" y="298"/>
                    </a:cubicBezTo>
                    <a:cubicBezTo>
                      <a:pt x="4409" y="275"/>
                      <a:pt x="4343" y="253"/>
                      <a:pt x="4265" y="231"/>
                    </a:cubicBezTo>
                    <a:cubicBezTo>
                      <a:pt x="4209" y="220"/>
                      <a:pt x="4142" y="198"/>
                      <a:pt x="4075" y="186"/>
                    </a:cubicBezTo>
                    <a:cubicBezTo>
                      <a:pt x="3953" y="153"/>
                      <a:pt x="3820" y="119"/>
                      <a:pt x="3686" y="97"/>
                    </a:cubicBezTo>
                    <a:cubicBezTo>
                      <a:pt x="3407" y="42"/>
                      <a:pt x="3140" y="8"/>
                      <a:pt x="2862" y="8"/>
                    </a:cubicBezTo>
                    <a:cubicBezTo>
                      <a:pt x="2796" y="3"/>
                      <a:pt x="2729" y="0"/>
                      <a:pt x="2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376;p62"/>
              <p:cNvSpPr/>
              <p:nvPr/>
            </p:nvSpPr>
            <p:spPr>
              <a:xfrm>
                <a:off x="1458100" y="2704150"/>
                <a:ext cx="152275" cy="17232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893" extrusionOk="0">
                    <a:moveTo>
                      <a:pt x="4476" y="324"/>
                    </a:moveTo>
                    <a:cubicBezTo>
                      <a:pt x="4576" y="324"/>
                      <a:pt x="4666" y="334"/>
                      <a:pt x="4755" y="346"/>
                    </a:cubicBezTo>
                    <a:cubicBezTo>
                      <a:pt x="4810" y="357"/>
                      <a:pt x="4854" y="368"/>
                      <a:pt x="4910" y="368"/>
                    </a:cubicBezTo>
                    <a:lnTo>
                      <a:pt x="5044" y="401"/>
                    </a:lnTo>
                    <a:cubicBezTo>
                      <a:pt x="5077" y="413"/>
                      <a:pt x="5122" y="435"/>
                      <a:pt x="5155" y="446"/>
                    </a:cubicBezTo>
                    <a:cubicBezTo>
                      <a:pt x="5200" y="457"/>
                      <a:pt x="5244" y="480"/>
                      <a:pt x="5289" y="490"/>
                    </a:cubicBezTo>
                    <a:cubicBezTo>
                      <a:pt x="5334" y="524"/>
                      <a:pt x="5389" y="546"/>
                      <a:pt x="5445" y="579"/>
                    </a:cubicBezTo>
                    <a:cubicBezTo>
                      <a:pt x="5456" y="591"/>
                      <a:pt x="5478" y="602"/>
                      <a:pt x="5500" y="624"/>
                    </a:cubicBezTo>
                    <a:cubicBezTo>
                      <a:pt x="5534" y="646"/>
                      <a:pt x="5556" y="668"/>
                      <a:pt x="5589" y="702"/>
                    </a:cubicBezTo>
                    <a:cubicBezTo>
                      <a:pt x="5611" y="725"/>
                      <a:pt x="5634" y="747"/>
                      <a:pt x="5656" y="780"/>
                    </a:cubicBezTo>
                    <a:cubicBezTo>
                      <a:pt x="5690" y="824"/>
                      <a:pt x="5712" y="869"/>
                      <a:pt x="5734" y="913"/>
                    </a:cubicBezTo>
                    <a:cubicBezTo>
                      <a:pt x="5745" y="947"/>
                      <a:pt x="5767" y="969"/>
                      <a:pt x="5779" y="1002"/>
                    </a:cubicBezTo>
                    <a:cubicBezTo>
                      <a:pt x="5790" y="1025"/>
                      <a:pt x="5790" y="1047"/>
                      <a:pt x="5801" y="1081"/>
                    </a:cubicBezTo>
                    <a:cubicBezTo>
                      <a:pt x="5812" y="1114"/>
                      <a:pt x="5812" y="1148"/>
                      <a:pt x="5823" y="1170"/>
                    </a:cubicBezTo>
                    <a:lnTo>
                      <a:pt x="5823" y="1247"/>
                    </a:lnTo>
                    <a:lnTo>
                      <a:pt x="5823" y="1314"/>
                    </a:lnTo>
                    <a:cubicBezTo>
                      <a:pt x="5812" y="1336"/>
                      <a:pt x="5812" y="1359"/>
                      <a:pt x="5812" y="1381"/>
                    </a:cubicBezTo>
                    <a:cubicBezTo>
                      <a:pt x="5801" y="1437"/>
                      <a:pt x="5790" y="1482"/>
                      <a:pt x="5779" y="1537"/>
                    </a:cubicBezTo>
                    <a:cubicBezTo>
                      <a:pt x="5767" y="1571"/>
                      <a:pt x="5757" y="1604"/>
                      <a:pt x="5734" y="1648"/>
                    </a:cubicBezTo>
                    <a:cubicBezTo>
                      <a:pt x="5712" y="1693"/>
                      <a:pt x="5690" y="1737"/>
                      <a:pt x="5656" y="1782"/>
                    </a:cubicBezTo>
                    <a:cubicBezTo>
                      <a:pt x="5623" y="1849"/>
                      <a:pt x="5578" y="1915"/>
                      <a:pt x="5522" y="1971"/>
                    </a:cubicBezTo>
                    <a:cubicBezTo>
                      <a:pt x="5478" y="2038"/>
                      <a:pt x="5423" y="2093"/>
                      <a:pt x="5366" y="2150"/>
                    </a:cubicBezTo>
                    <a:cubicBezTo>
                      <a:pt x="5289" y="2216"/>
                      <a:pt x="5222" y="2272"/>
                      <a:pt x="5144" y="2338"/>
                    </a:cubicBezTo>
                    <a:cubicBezTo>
                      <a:pt x="4921" y="2494"/>
                      <a:pt x="4688" y="2628"/>
                      <a:pt x="4454" y="2761"/>
                    </a:cubicBezTo>
                    <a:cubicBezTo>
                      <a:pt x="4242" y="2884"/>
                      <a:pt x="4020" y="3018"/>
                      <a:pt x="3808" y="3129"/>
                    </a:cubicBezTo>
                    <a:cubicBezTo>
                      <a:pt x="3696" y="3196"/>
                      <a:pt x="3585" y="3263"/>
                      <a:pt x="3485" y="3330"/>
                    </a:cubicBezTo>
                    <a:cubicBezTo>
                      <a:pt x="3385" y="3385"/>
                      <a:pt x="3285" y="3463"/>
                      <a:pt x="3184" y="3530"/>
                    </a:cubicBezTo>
                    <a:cubicBezTo>
                      <a:pt x="2973" y="3664"/>
                      <a:pt x="2761" y="3797"/>
                      <a:pt x="2550" y="3942"/>
                    </a:cubicBezTo>
                    <a:cubicBezTo>
                      <a:pt x="2360" y="4075"/>
                      <a:pt x="2160" y="4220"/>
                      <a:pt x="1960" y="4365"/>
                    </a:cubicBezTo>
                    <a:cubicBezTo>
                      <a:pt x="1882" y="4431"/>
                      <a:pt x="1793" y="4498"/>
                      <a:pt x="1704" y="4565"/>
                    </a:cubicBezTo>
                    <a:cubicBezTo>
                      <a:pt x="1615" y="4632"/>
                      <a:pt x="1537" y="4699"/>
                      <a:pt x="1459" y="4765"/>
                    </a:cubicBezTo>
                    <a:lnTo>
                      <a:pt x="1225" y="5000"/>
                    </a:lnTo>
                    <a:cubicBezTo>
                      <a:pt x="1158" y="5067"/>
                      <a:pt x="1091" y="5133"/>
                      <a:pt x="1024" y="5211"/>
                    </a:cubicBezTo>
                    <a:cubicBezTo>
                      <a:pt x="935" y="5300"/>
                      <a:pt x="858" y="5401"/>
                      <a:pt x="780" y="5490"/>
                    </a:cubicBezTo>
                    <a:cubicBezTo>
                      <a:pt x="713" y="5579"/>
                      <a:pt x="646" y="5668"/>
                      <a:pt x="591" y="5767"/>
                    </a:cubicBezTo>
                    <a:cubicBezTo>
                      <a:pt x="524" y="5857"/>
                      <a:pt x="468" y="5957"/>
                      <a:pt x="413" y="6057"/>
                    </a:cubicBezTo>
                    <a:cubicBezTo>
                      <a:pt x="390" y="6101"/>
                      <a:pt x="356" y="6146"/>
                      <a:pt x="334" y="6191"/>
                    </a:cubicBezTo>
                    <a:cubicBezTo>
                      <a:pt x="301" y="6247"/>
                      <a:pt x="267" y="6302"/>
                      <a:pt x="257" y="6358"/>
                    </a:cubicBezTo>
                    <a:lnTo>
                      <a:pt x="257" y="6369"/>
                    </a:lnTo>
                    <a:cubicBezTo>
                      <a:pt x="245" y="6346"/>
                      <a:pt x="245" y="6313"/>
                      <a:pt x="234" y="6291"/>
                    </a:cubicBezTo>
                    <a:cubicBezTo>
                      <a:pt x="234" y="6247"/>
                      <a:pt x="234" y="6202"/>
                      <a:pt x="223" y="6158"/>
                    </a:cubicBezTo>
                    <a:cubicBezTo>
                      <a:pt x="223" y="6113"/>
                      <a:pt x="212" y="6069"/>
                      <a:pt x="201" y="6024"/>
                    </a:cubicBezTo>
                    <a:cubicBezTo>
                      <a:pt x="201" y="5990"/>
                      <a:pt x="201" y="5957"/>
                      <a:pt x="190" y="5923"/>
                    </a:cubicBezTo>
                    <a:lnTo>
                      <a:pt x="190" y="5868"/>
                    </a:lnTo>
                    <a:lnTo>
                      <a:pt x="190" y="5846"/>
                    </a:lnTo>
                    <a:cubicBezTo>
                      <a:pt x="178" y="5801"/>
                      <a:pt x="178" y="5767"/>
                      <a:pt x="178" y="5723"/>
                    </a:cubicBezTo>
                    <a:lnTo>
                      <a:pt x="178" y="5678"/>
                    </a:lnTo>
                    <a:cubicBezTo>
                      <a:pt x="178" y="5589"/>
                      <a:pt x="190" y="5512"/>
                      <a:pt x="190" y="5433"/>
                    </a:cubicBezTo>
                    <a:cubicBezTo>
                      <a:pt x="201" y="5278"/>
                      <a:pt x="223" y="5122"/>
                      <a:pt x="234" y="4966"/>
                    </a:cubicBezTo>
                    <a:cubicBezTo>
                      <a:pt x="257" y="4866"/>
                      <a:pt x="267" y="4777"/>
                      <a:pt x="290" y="4688"/>
                    </a:cubicBezTo>
                    <a:cubicBezTo>
                      <a:pt x="312" y="4599"/>
                      <a:pt x="324" y="4521"/>
                      <a:pt x="346" y="4431"/>
                    </a:cubicBezTo>
                    <a:cubicBezTo>
                      <a:pt x="413" y="4209"/>
                      <a:pt x="490" y="3986"/>
                      <a:pt x="579" y="3775"/>
                    </a:cubicBezTo>
                    <a:cubicBezTo>
                      <a:pt x="658" y="3552"/>
                      <a:pt x="747" y="3340"/>
                      <a:pt x="836" y="3129"/>
                    </a:cubicBezTo>
                    <a:cubicBezTo>
                      <a:pt x="891" y="3018"/>
                      <a:pt x="935" y="2917"/>
                      <a:pt x="992" y="2818"/>
                    </a:cubicBezTo>
                    <a:cubicBezTo>
                      <a:pt x="1036" y="2729"/>
                      <a:pt x="1091" y="2639"/>
                      <a:pt x="1136" y="2550"/>
                    </a:cubicBezTo>
                    <a:cubicBezTo>
                      <a:pt x="1225" y="2417"/>
                      <a:pt x="1303" y="2283"/>
                      <a:pt x="1392" y="2150"/>
                    </a:cubicBezTo>
                    <a:cubicBezTo>
                      <a:pt x="1481" y="2027"/>
                      <a:pt x="1581" y="1893"/>
                      <a:pt x="1670" y="1771"/>
                    </a:cubicBezTo>
                    <a:cubicBezTo>
                      <a:pt x="1737" y="1704"/>
                      <a:pt x="1793" y="1626"/>
                      <a:pt x="1860" y="1559"/>
                    </a:cubicBezTo>
                    <a:cubicBezTo>
                      <a:pt x="1927" y="1482"/>
                      <a:pt x="1994" y="1415"/>
                      <a:pt x="2060" y="1336"/>
                    </a:cubicBezTo>
                    <a:cubicBezTo>
                      <a:pt x="2093" y="1303"/>
                      <a:pt x="2127" y="1270"/>
                      <a:pt x="2160" y="1247"/>
                    </a:cubicBezTo>
                    <a:cubicBezTo>
                      <a:pt x="2194" y="1214"/>
                      <a:pt x="2227" y="1181"/>
                      <a:pt x="2271" y="1148"/>
                    </a:cubicBezTo>
                    <a:cubicBezTo>
                      <a:pt x="2338" y="1091"/>
                      <a:pt x="2417" y="1036"/>
                      <a:pt x="2494" y="980"/>
                    </a:cubicBezTo>
                    <a:cubicBezTo>
                      <a:pt x="2550" y="936"/>
                      <a:pt x="2605" y="891"/>
                      <a:pt x="2672" y="847"/>
                    </a:cubicBezTo>
                    <a:cubicBezTo>
                      <a:pt x="2728" y="814"/>
                      <a:pt x="2784" y="780"/>
                      <a:pt x="2850" y="747"/>
                    </a:cubicBezTo>
                    <a:cubicBezTo>
                      <a:pt x="2906" y="713"/>
                      <a:pt x="2951" y="680"/>
                      <a:pt x="3006" y="658"/>
                    </a:cubicBezTo>
                    <a:cubicBezTo>
                      <a:pt x="3062" y="635"/>
                      <a:pt x="3118" y="602"/>
                      <a:pt x="3174" y="579"/>
                    </a:cubicBezTo>
                    <a:cubicBezTo>
                      <a:pt x="3240" y="557"/>
                      <a:pt x="3296" y="535"/>
                      <a:pt x="3362" y="513"/>
                    </a:cubicBezTo>
                    <a:cubicBezTo>
                      <a:pt x="3429" y="490"/>
                      <a:pt x="3508" y="468"/>
                      <a:pt x="3574" y="446"/>
                    </a:cubicBezTo>
                    <a:lnTo>
                      <a:pt x="3708" y="413"/>
                    </a:lnTo>
                    <a:cubicBezTo>
                      <a:pt x="3753" y="401"/>
                      <a:pt x="3797" y="391"/>
                      <a:pt x="3852" y="379"/>
                    </a:cubicBezTo>
                    <a:cubicBezTo>
                      <a:pt x="3931" y="368"/>
                      <a:pt x="4030" y="357"/>
                      <a:pt x="4120" y="346"/>
                    </a:cubicBezTo>
                    <a:cubicBezTo>
                      <a:pt x="4176" y="334"/>
                      <a:pt x="4242" y="324"/>
                      <a:pt x="4298" y="324"/>
                    </a:cubicBezTo>
                    <a:close/>
                    <a:moveTo>
                      <a:pt x="4309" y="0"/>
                    </a:moveTo>
                    <a:cubicBezTo>
                      <a:pt x="4186" y="0"/>
                      <a:pt x="4053" y="23"/>
                      <a:pt x="3931" y="45"/>
                    </a:cubicBezTo>
                    <a:lnTo>
                      <a:pt x="3763" y="79"/>
                    </a:lnTo>
                    <a:cubicBezTo>
                      <a:pt x="3696" y="89"/>
                      <a:pt x="3630" y="101"/>
                      <a:pt x="3563" y="123"/>
                    </a:cubicBezTo>
                    <a:cubicBezTo>
                      <a:pt x="3441" y="156"/>
                      <a:pt x="3330" y="190"/>
                      <a:pt x="3218" y="235"/>
                    </a:cubicBezTo>
                    <a:cubicBezTo>
                      <a:pt x="3095" y="290"/>
                      <a:pt x="2973" y="334"/>
                      <a:pt x="2862" y="391"/>
                    </a:cubicBezTo>
                    <a:lnTo>
                      <a:pt x="2528" y="591"/>
                    </a:lnTo>
                    <a:cubicBezTo>
                      <a:pt x="2472" y="635"/>
                      <a:pt x="2417" y="668"/>
                      <a:pt x="2360" y="713"/>
                    </a:cubicBezTo>
                    <a:cubicBezTo>
                      <a:pt x="2305" y="757"/>
                      <a:pt x="2249" y="791"/>
                      <a:pt x="2205" y="836"/>
                    </a:cubicBezTo>
                    <a:cubicBezTo>
                      <a:pt x="2105" y="913"/>
                      <a:pt x="2004" y="1002"/>
                      <a:pt x="1915" y="1091"/>
                    </a:cubicBezTo>
                    <a:cubicBezTo>
                      <a:pt x="1826" y="1181"/>
                      <a:pt x="1737" y="1270"/>
                      <a:pt x="1648" y="1370"/>
                    </a:cubicBezTo>
                    <a:cubicBezTo>
                      <a:pt x="1570" y="1459"/>
                      <a:pt x="1492" y="1559"/>
                      <a:pt x="1415" y="1648"/>
                    </a:cubicBezTo>
                    <a:cubicBezTo>
                      <a:pt x="1336" y="1749"/>
                      <a:pt x="1259" y="1849"/>
                      <a:pt x="1192" y="1960"/>
                    </a:cubicBezTo>
                    <a:cubicBezTo>
                      <a:pt x="1047" y="2172"/>
                      <a:pt x="913" y="2395"/>
                      <a:pt x="791" y="2617"/>
                    </a:cubicBezTo>
                    <a:cubicBezTo>
                      <a:pt x="668" y="2840"/>
                      <a:pt x="568" y="3073"/>
                      <a:pt x="479" y="3318"/>
                    </a:cubicBezTo>
                    <a:cubicBezTo>
                      <a:pt x="390" y="3541"/>
                      <a:pt x="301" y="3775"/>
                      <a:pt x="234" y="4008"/>
                    </a:cubicBezTo>
                    <a:cubicBezTo>
                      <a:pt x="190" y="4131"/>
                      <a:pt x="145" y="4253"/>
                      <a:pt x="123" y="4387"/>
                    </a:cubicBezTo>
                    <a:cubicBezTo>
                      <a:pt x="101" y="4510"/>
                      <a:pt x="79" y="4621"/>
                      <a:pt x="56" y="4743"/>
                    </a:cubicBezTo>
                    <a:cubicBezTo>
                      <a:pt x="34" y="4877"/>
                      <a:pt x="22" y="5010"/>
                      <a:pt x="22" y="5144"/>
                    </a:cubicBezTo>
                    <a:cubicBezTo>
                      <a:pt x="12" y="5267"/>
                      <a:pt x="12" y="5389"/>
                      <a:pt x="0" y="5512"/>
                    </a:cubicBezTo>
                    <a:cubicBezTo>
                      <a:pt x="0" y="5634"/>
                      <a:pt x="0" y="5757"/>
                      <a:pt x="12" y="5879"/>
                    </a:cubicBezTo>
                    <a:cubicBezTo>
                      <a:pt x="12" y="5946"/>
                      <a:pt x="22" y="6012"/>
                      <a:pt x="34" y="6079"/>
                    </a:cubicBezTo>
                    <a:cubicBezTo>
                      <a:pt x="34" y="6124"/>
                      <a:pt x="34" y="6158"/>
                      <a:pt x="45" y="6202"/>
                    </a:cubicBezTo>
                    <a:cubicBezTo>
                      <a:pt x="45" y="6257"/>
                      <a:pt x="56" y="6313"/>
                      <a:pt x="67" y="6369"/>
                    </a:cubicBezTo>
                    <a:cubicBezTo>
                      <a:pt x="67" y="6391"/>
                      <a:pt x="79" y="6413"/>
                      <a:pt x="79" y="6435"/>
                    </a:cubicBezTo>
                    <a:cubicBezTo>
                      <a:pt x="79" y="6447"/>
                      <a:pt x="79" y="6458"/>
                      <a:pt x="89" y="6469"/>
                    </a:cubicBezTo>
                    <a:cubicBezTo>
                      <a:pt x="89" y="6492"/>
                      <a:pt x="89" y="6502"/>
                      <a:pt x="101" y="6514"/>
                    </a:cubicBezTo>
                    <a:lnTo>
                      <a:pt x="101" y="6525"/>
                    </a:lnTo>
                    <a:cubicBezTo>
                      <a:pt x="112" y="6569"/>
                      <a:pt x="112" y="6614"/>
                      <a:pt x="123" y="6658"/>
                    </a:cubicBezTo>
                    <a:lnTo>
                      <a:pt x="123" y="6692"/>
                    </a:lnTo>
                    <a:cubicBezTo>
                      <a:pt x="123" y="6703"/>
                      <a:pt x="123" y="6714"/>
                      <a:pt x="134" y="6725"/>
                    </a:cubicBezTo>
                    <a:lnTo>
                      <a:pt x="134" y="6747"/>
                    </a:lnTo>
                    <a:cubicBezTo>
                      <a:pt x="134" y="6747"/>
                      <a:pt x="134" y="6759"/>
                      <a:pt x="145" y="6759"/>
                    </a:cubicBezTo>
                    <a:lnTo>
                      <a:pt x="145" y="6803"/>
                    </a:lnTo>
                    <a:cubicBezTo>
                      <a:pt x="156" y="6814"/>
                      <a:pt x="156" y="6836"/>
                      <a:pt x="178" y="6848"/>
                    </a:cubicBezTo>
                    <a:cubicBezTo>
                      <a:pt x="178" y="6848"/>
                      <a:pt x="178" y="6859"/>
                      <a:pt x="190" y="6859"/>
                    </a:cubicBezTo>
                    <a:cubicBezTo>
                      <a:pt x="201" y="6881"/>
                      <a:pt x="234" y="6892"/>
                      <a:pt x="257" y="6892"/>
                    </a:cubicBezTo>
                    <a:cubicBezTo>
                      <a:pt x="267" y="6892"/>
                      <a:pt x="267" y="6892"/>
                      <a:pt x="279" y="6881"/>
                    </a:cubicBezTo>
                    <a:cubicBezTo>
                      <a:pt x="290" y="6881"/>
                      <a:pt x="301" y="6870"/>
                      <a:pt x="312" y="6859"/>
                    </a:cubicBezTo>
                    <a:cubicBezTo>
                      <a:pt x="324" y="6848"/>
                      <a:pt x="324" y="6848"/>
                      <a:pt x="324" y="6836"/>
                    </a:cubicBezTo>
                    <a:cubicBezTo>
                      <a:pt x="334" y="6814"/>
                      <a:pt x="346" y="6792"/>
                      <a:pt x="346" y="6769"/>
                    </a:cubicBezTo>
                    <a:lnTo>
                      <a:pt x="346" y="6781"/>
                    </a:lnTo>
                    <a:cubicBezTo>
                      <a:pt x="356" y="6747"/>
                      <a:pt x="379" y="6714"/>
                      <a:pt x="390" y="6680"/>
                    </a:cubicBezTo>
                    <a:cubicBezTo>
                      <a:pt x="401" y="6636"/>
                      <a:pt x="413" y="6591"/>
                      <a:pt x="423" y="6558"/>
                    </a:cubicBezTo>
                    <a:lnTo>
                      <a:pt x="423" y="6547"/>
                    </a:lnTo>
                    <a:cubicBezTo>
                      <a:pt x="435" y="6536"/>
                      <a:pt x="446" y="6514"/>
                      <a:pt x="446" y="6492"/>
                    </a:cubicBezTo>
                    <a:lnTo>
                      <a:pt x="479" y="6458"/>
                    </a:lnTo>
                    <a:cubicBezTo>
                      <a:pt x="524" y="6369"/>
                      <a:pt x="568" y="6280"/>
                      <a:pt x="624" y="6191"/>
                    </a:cubicBezTo>
                    <a:cubicBezTo>
                      <a:pt x="668" y="6113"/>
                      <a:pt x="713" y="6024"/>
                      <a:pt x="757" y="5946"/>
                    </a:cubicBezTo>
                    <a:cubicBezTo>
                      <a:pt x="846" y="5801"/>
                      <a:pt x="947" y="5678"/>
                      <a:pt x="1058" y="5545"/>
                    </a:cubicBezTo>
                    <a:cubicBezTo>
                      <a:pt x="1136" y="5445"/>
                      <a:pt x="1214" y="5356"/>
                      <a:pt x="1292" y="5267"/>
                    </a:cubicBezTo>
                    <a:cubicBezTo>
                      <a:pt x="1370" y="5189"/>
                      <a:pt x="1459" y="5111"/>
                      <a:pt x="1537" y="5033"/>
                    </a:cubicBezTo>
                    <a:cubicBezTo>
                      <a:pt x="1603" y="4966"/>
                      <a:pt x="1660" y="4911"/>
                      <a:pt x="1726" y="4855"/>
                    </a:cubicBezTo>
                    <a:cubicBezTo>
                      <a:pt x="1793" y="4799"/>
                      <a:pt x="1860" y="4755"/>
                      <a:pt x="1927" y="4699"/>
                    </a:cubicBezTo>
                    <a:lnTo>
                      <a:pt x="1927" y="4699"/>
                    </a:lnTo>
                    <a:lnTo>
                      <a:pt x="1915" y="4710"/>
                    </a:lnTo>
                    <a:cubicBezTo>
                      <a:pt x="1915" y="4710"/>
                      <a:pt x="1927" y="4710"/>
                      <a:pt x="1927" y="4699"/>
                    </a:cubicBezTo>
                    <a:lnTo>
                      <a:pt x="1927" y="4699"/>
                    </a:lnTo>
                    <a:cubicBezTo>
                      <a:pt x="1927" y="4699"/>
                      <a:pt x="1927" y="4699"/>
                      <a:pt x="1927" y="4699"/>
                    </a:cubicBezTo>
                    <a:lnTo>
                      <a:pt x="2561" y="4265"/>
                    </a:lnTo>
                    <a:cubicBezTo>
                      <a:pt x="2773" y="4120"/>
                      <a:pt x="2973" y="3986"/>
                      <a:pt x="3184" y="3853"/>
                    </a:cubicBezTo>
                    <a:cubicBezTo>
                      <a:pt x="3385" y="3719"/>
                      <a:pt x="3597" y="3575"/>
                      <a:pt x="3808" y="3452"/>
                    </a:cubicBezTo>
                    <a:cubicBezTo>
                      <a:pt x="4020" y="3330"/>
                      <a:pt x="4242" y="3207"/>
                      <a:pt x="4454" y="3073"/>
                    </a:cubicBezTo>
                    <a:cubicBezTo>
                      <a:pt x="4554" y="3018"/>
                      <a:pt x="4654" y="2951"/>
                      <a:pt x="4755" y="2895"/>
                    </a:cubicBezTo>
                    <a:lnTo>
                      <a:pt x="5089" y="2695"/>
                    </a:lnTo>
                    <a:cubicBezTo>
                      <a:pt x="5188" y="2628"/>
                      <a:pt x="5289" y="2561"/>
                      <a:pt x="5389" y="2484"/>
                    </a:cubicBezTo>
                    <a:cubicBezTo>
                      <a:pt x="5489" y="2395"/>
                      <a:pt x="5578" y="2305"/>
                      <a:pt x="5668" y="2216"/>
                    </a:cubicBezTo>
                    <a:cubicBezTo>
                      <a:pt x="5712" y="2172"/>
                      <a:pt x="5757" y="2116"/>
                      <a:pt x="5790" y="2071"/>
                    </a:cubicBezTo>
                    <a:cubicBezTo>
                      <a:pt x="5823" y="2016"/>
                      <a:pt x="5856" y="1960"/>
                      <a:pt x="5901" y="1905"/>
                    </a:cubicBezTo>
                    <a:cubicBezTo>
                      <a:pt x="5935" y="1849"/>
                      <a:pt x="5957" y="1793"/>
                      <a:pt x="5990" y="1737"/>
                    </a:cubicBezTo>
                    <a:cubicBezTo>
                      <a:pt x="6012" y="1682"/>
                      <a:pt x="6034" y="1626"/>
                      <a:pt x="6046" y="1571"/>
                    </a:cubicBezTo>
                    <a:cubicBezTo>
                      <a:pt x="6046" y="1537"/>
                      <a:pt x="6057" y="1515"/>
                      <a:pt x="6057" y="1492"/>
                    </a:cubicBezTo>
                    <a:lnTo>
                      <a:pt x="6091" y="1292"/>
                    </a:lnTo>
                    <a:cubicBezTo>
                      <a:pt x="6091" y="1225"/>
                      <a:pt x="6091" y="1158"/>
                      <a:pt x="6079" y="1091"/>
                    </a:cubicBezTo>
                    <a:cubicBezTo>
                      <a:pt x="6079" y="1025"/>
                      <a:pt x="6057" y="958"/>
                      <a:pt x="6046" y="903"/>
                    </a:cubicBezTo>
                    <a:cubicBezTo>
                      <a:pt x="6024" y="836"/>
                      <a:pt x="5990" y="769"/>
                      <a:pt x="5957" y="713"/>
                    </a:cubicBezTo>
                    <a:cubicBezTo>
                      <a:pt x="5879" y="569"/>
                      <a:pt x="5779" y="435"/>
                      <a:pt x="5634" y="334"/>
                    </a:cubicBezTo>
                    <a:cubicBezTo>
                      <a:pt x="5578" y="290"/>
                      <a:pt x="5522" y="257"/>
                      <a:pt x="5456" y="223"/>
                    </a:cubicBezTo>
                    <a:cubicBezTo>
                      <a:pt x="5400" y="190"/>
                      <a:pt x="5334" y="168"/>
                      <a:pt x="5267" y="146"/>
                    </a:cubicBezTo>
                    <a:cubicBezTo>
                      <a:pt x="5211" y="123"/>
                      <a:pt x="5144" y="101"/>
                      <a:pt x="5089" y="89"/>
                    </a:cubicBezTo>
                    <a:cubicBezTo>
                      <a:pt x="4966" y="57"/>
                      <a:pt x="4844" y="23"/>
                      <a:pt x="4710" y="12"/>
                    </a:cubicBezTo>
                    <a:cubicBezTo>
                      <a:pt x="4576" y="0"/>
                      <a:pt x="4443" y="0"/>
                      <a:pt x="4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2377;p62"/>
            <p:cNvGrpSpPr/>
            <p:nvPr/>
          </p:nvGrpSpPr>
          <p:grpSpPr>
            <a:xfrm>
              <a:off x="1657150" y="4603488"/>
              <a:ext cx="356000" cy="287825"/>
              <a:chOff x="855600" y="914913"/>
              <a:chExt cx="356000" cy="287825"/>
            </a:xfrm>
          </p:grpSpPr>
          <p:sp>
            <p:nvSpPr>
              <p:cNvPr id="139" name="Google Shape;2378;p62"/>
              <p:cNvSpPr/>
              <p:nvPr/>
            </p:nvSpPr>
            <p:spPr>
              <a:xfrm>
                <a:off x="914875" y="1124738"/>
                <a:ext cx="153100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3120" extrusionOk="0">
                    <a:moveTo>
                      <a:pt x="5626" y="533"/>
                    </a:moveTo>
                    <a:cubicBezTo>
                      <a:pt x="5621" y="534"/>
                      <a:pt x="5616" y="535"/>
                      <a:pt x="5611" y="537"/>
                    </a:cubicBezTo>
                    <a:cubicBezTo>
                      <a:pt x="5619" y="537"/>
                      <a:pt x="5622" y="537"/>
                      <a:pt x="5626" y="533"/>
                    </a:cubicBezTo>
                    <a:close/>
                    <a:moveTo>
                      <a:pt x="2405" y="1739"/>
                    </a:moveTo>
                    <a:cubicBezTo>
                      <a:pt x="2405" y="1739"/>
                      <a:pt x="2397" y="1739"/>
                      <a:pt x="2395" y="1746"/>
                    </a:cubicBezTo>
                    <a:lnTo>
                      <a:pt x="2395" y="1746"/>
                    </a:lnTo>
                    <a:cubicBezTo>
                      <a:pt x="2398" y="1744"/>
                      <a:pt x="2401" y="1741"/>
                      <a:pt x="2405" y="1739"/>
                    </a:cubicBezTo>
                    <a:close/>
                    <a:moveTo>
                      <a:pt x="5032" y="236"/>
                    </a:moveTo>
                    <a:cubicBezTo>
                      <a:pt x="5200" y="247"/>
                      <a:pt x="5366" y="258"/>
                      <a:pt x="5544" y="269"/>
                    </a:cubicBezTo>
                    <a:cubicBezTo>
                      <a:pt x="5511" y="280"/>
                      <a:pt x="5489" y="292"/>
                      <a:pt x="5455" y="292"/>
                    </a:cubicBezTo>
                    <a:cubicBezTo>
                      <a:pt x="5400" y="314"/>
                      <a:pt x="5333" y="325"/>
                      <a:pt x="5267" y="347"/>
                    </a:cubicBezTo>
                    <a:cubicBezTo>
                      <a:pt x="5144" y="381"/>
                      <a:pt x="5022" y="425"/>
                      <a:pt x="4899" y="470"/>
                    </a:cubicBezTo>
                    <a:cubicBezTo>
                      <a:pt x="4777" y="514"/>
                      <a:pt x="4654" y="559"/>
                      <a:pt x="4532" y="614"/>
                    </a:cubicBezTo>
                    <a:cubicBezTo>
                      <a:pt x="4409" y="659"/>
                      <a:pt x="4297" y="715"/>
                      <a:pt x="4186" y="770"/>
                    </a:cubicBezTo>
                    <a:cubicBezTo>
                      <a:pt x="4064" y="826"/>
                      <a:pt x="3941" y="881"/>
                      <a:pt x="3819" y="948"/>
                    </a:cubicBezTo>
                    <a:cubicBezTo>
                      <a:pt x="3696" y="1004"/>
                      <a:pt x="3574" y="1059"/>
                      <a:pt x="3463" y="1116"/>
                    </a:cubicBezTo>
                    <a:cubicBezTo>
                      <a:pt x="3229" y="1249"/>
                      <a:pt x="2995" y="1393"/>
                      <a:pt x="2761" y="1527"/>
                    </a:cubicBezTo>
                    <a:cubicBezTo>
                      <a:pt x="2664" y="1592"/>
                      <a:pt x="2567" y="1646"/>
                      <a:pt x="2470" y="1700"/>
                    </a:cubicBezTo>
                    <a:lnTo>
                      <a:pt x="2470" y="1700"/>
                    </a:lnTo>
                    <a:cubicBezTo>
                      <a:pt x="2471" y="1698"/>
                      <a:pt x="2472" y="1697"/>
                      <a:pt x="2472" y="1694"/>
                    </a:cubicBezTo>
                    <a:lnTo>
                      <a:pt x="2472" y="1694"/>
                    </a:lnTo>
                    <a:cubicBezTo>
                      <a:pt x="2449" y="1717"/>
                      <a:pt x="2416" y="1727"/>
                      <a:pt x="2394" y="1750"/>
                    </a:cubicBezTo>
                    <a:cubicBezTo>
                      <a:pt x="2394" y="1748"/>
                      <a:pt x="2394" y="1747"/>
                      <a:pt x="2395" y="1746"/>
                    </a:cubicBezTo>
                    <a:lnTo>
                      <a:pt x="2395" y="1746"/>
                    </a:lnTo>
                    <a:cubicBezTo>
                      <a:pt x="2365" y="1766"/>
                      <a:pt x="2335" y="1785"/>
                      <a:pt x="2305" y="1794"/>
                    </a:cubicBezTo>
                    <a:cubicBezTo>
                      <a:pt x="2182" y="1873"/>
                      <a:pt x="2071" y="1939"/>
                      <a:pt x="1949" y="2017"/>
                    </a:cubicBezTo>
                    <a:cubicBezTo>
                      <a:pt x="1837" y="2084"/>
                      <a:pt x="1726" y="2162"/>
                      <a:pt x="1615" y="2229"/>
                    </a:cubicBezTo>
                    <a:cubicBezTo>
                      <a:pt x="1503" y="2306"/>
                      <a:pt x="1381" y="2385"/>
                      <a:pt x="1269" y="2462"/>
                    </a:cubicBezTo>
                    <a:cubicBezTo>
                      <a:pt x="1158" y="2529"/>
                      <a:pt x="1058" y="2596"/>
                      <a:pt x="947" y="2663"/>
                    </a:cubicBezTo>
                    <a:cubicBezTo>
                      <a:pt x="902" y="2685"/>
                      <a:pt x="858" y="2707"/>
                      <a:pt x="802" y="2729"/>
                    </a:cubicBezTo>
                    <a:cubicBezTo>
                      <a:pt x="757" y="2752"/>
                      <a:pt x="702" y="2774"/>
                      <a:pt x="657" y="2786"/>
                    </a:cubicBezTo>
                    <a:cubicBezTo>
                      <a:pt x="635" y="2796"/>
                      <a:pt x="613" y="2796"/>
                      <a:pt x="591" y="2796"/>
                    </a:cubicBezTo>
                    <a:cubicBezTo>
                      <a:pt x="579" y="2796"/>
                      <a:pt x="557" y="2796"/>
                      <a:pt x="534" y="2808"/>
                    </a:cubicBezTo>
                    <a:cubicBezTo>
                      <a:pt x="524" y="2808"/>
                      <a:pt x="501" y="2796"/>
                      <a:pt x="490" y="2796"/>
                    </a:cubicBezTo>
                    <a:lnTo>
                      <a:pt x="457" y="2796"/>
                    </a:lnTo>
                    <a:cubicBezTo>
                      <a:pt x="457" y="2796"/>
                      <a:pt x="445" y="2786"/>
                      <a:pt x="435" y="2786"/>
                    </a:cubicBezTo>
                    <a:cubicBezTo>
                      <a:pt x="423" y="2786"/>
                      <a:pt x="423" y="2774"/>
                      <a:pt x="412" y="2774"/>
                    </a:cubicBezTo>
                    <a:cubicBezTo>
                      <a:pt x="412" y="2774"/>
                      <a:pt x="401" y="2774"/>
                      <a:pt x="401" y="2763"/>
                    </a:cubicBezTo>
                    <a:lnTo>
                      <a:pt x="401" y="2752"/>
                    </a:lnTo>
                    <a:cubicBezTo>
                      <a:pt x="401" y="2752"/>
                      <a:pt x="390" y="2752"/>
                      <a:pt x="390" y="2741"/>
                    </a:cubicBezTo>
                    <a:lnTo>
                      <a:pt x="390" y="2707"/>
                    </a:lnTo>
                    <a:cubicBezTo>
                      <a:pt x="379" y="2685"/>
                      <a:pt x="379" y="2663"/>
                      <a:pt x="379" y="2640"/>
                    </a:cubicBezTo>
                    <a:lnTo>
                      <a:pt x="379" y="2585"/>
                    </a:lnTo>
                    <a:cubicBezTo>
                      <a:pt x="390" y="2541"/>
                      <a:pt x="401" y="2507"/>
                      <a:pt x="412" y="2474"/>
                    </a:cubicBezTo>
                    <a:cubicBezTo>
                      <a:pt x="412" y="2440"/>
                      <a:pt x="423" y="2407"/>
                      <a:pt x="435" y="2385"/>
                    </a:cubicBezTo>
                    <a:cubicBezTo>
                      <a:pt x="457" y="2329"/>
                      <a:pt x="479" y="2284"/>
                      <a:pt x="512" y="2229"/>
                    </a:cubicBezTo>
                    <a:cubicBezTo>
                      <a:pt x="546" y="2184"/>
                      <a:pt x="579" y="2128"/>
                      <a:pt x="613" y="2084"/>
                    </a:cubicBezTo>
                    <a:cubicBezTo>
                      <a:pt x="735" y="1917"/>
                      <a:pt x="891" y="1772"/>
                      <a:pt x="1036" y="1616"/>
                    </a:cubicBezTo>
                    <a:cubicBezTo>
                      <a:pt x="1069" y="1594"/>
                      <a:pt x="1091" y="1561"/>
                      <a:pt x="1125" y="1539"/>
                    </a:cubicBezTo>
                    <a:cubicBezTo>
                      <a:pt x="1158" y="1505"/>
                      <a:pt x="1180" y="1482"/>
                      <a:pt x="1214" y="1460"/>
                    </a:cubicBezTo>
                    <a:cubicBezTo>
                      <a:pt x="1348" y="1371"/>
                      <a:pt x="1481" y="1282"/>
                      <a:pt x="1615" y="1205"/>
                    </a:cubicBezTo>
                    <a:cubicBezTo>
                      <a:pt x="1682" y="1160"/>
                      <a:pt x="1748" y="1126"/>
                      <a:pt x="1815" y="1093"/>
                    </a:cubicBezTo>
                    <a:cubicBezTo>
                      <a:pt x="1893" y="1049"/>
                      <a:pt x="1971" y="1015"/>
                      <a:pt x="2049" y="982"/>
                    </a:cubicBezTo>
                    <a:cubicBezTo>
                      <a:pt x="2261" y="893"/>
                      <a:pt x="2483" y="814"/>
                      <a:pt x="2706" y="737"/>
                    </a:cubicBezTo>
                    <a:cubicBezTo>
                      <a:pt x="2929" y="648"/>
                      <a:pt x="3140" y="581"/>
                      <a:pt x="3374" y="525"/>
                    </a:cubicBezTo>
                    <a:lnTo>
                      <a:pt x="3362" y="525"/>
                    </a:lnTo>
                    <a:cubicBezTo>
                      <a:pt x="3396" y="514"/>
                      <a:pt x="3418" y="503"/>
                      <a:pt x="3441" y="503"/>
                    </a:cubicBezTo>
                    <a:cubicBezTo>
                      <a:pt x="3775" y="414"/>
                      <a:pt x="4109" y="336"/>
                      <a:pt x="4453" y="280"/>
                    </a:cubicBezTo>
                    <a:cubicBezTo>
                      <a:pt x="4554" y="269"/>
                      <a:pt x="4643" y="258"/>
                      <a:pt x="4743" y="247"/>
                    </a:cubicBezTo>
                    <a:cubicBezTo>
                      <a:pt x="4832" y="247"/>
                      <a:pt x="4933" y="236"/>
                      <a:pt x="5032" y="236"/>
                    </a:cubicBezTo>
                    <a:close/>
                    <a:moveTo>
                      <a:pt x="4910" y="1"/>
                    </a:moveTo>
                    <a:cubicBezTo>
                      <a:pt x="4824" y="1"/>
                      <a:pt x="4738" y="4"/>
                      <a:pt x="4654" y="13"/>
                    </a:cubicBezTo>
                    <a:cubicBezTo>
                      <a:pt x="4376" y="24"/>
                      <a:pt x="4109" y="80"/>
                      <a:pt x="3841" y="136"/>
                    </a:cubicBezTo>
                    <a:cubicBezTo>
                      <a:pt x="3574" y="191"/>
                      <a:pt x="3307" y="258"/>
                      <a:pt x="3051" y="325"/>
                    </a:cubicBezTo>
                    <a:cubicBezTo>
                      <a:pt x="2783" y="403"/>
                      <a:pt x="2538" y="492"/>
                      <a:pt x="2283" y="592"/>
                    </a:cubicBezTo>
                    <a:cubicBezTo>
                      <a:pt x="2160" y="636"/>
                      <a:pt x="2049" y="670"/>
                      <a:pt x="1927" y="725"/>
                    </a:cubicBezTo>
                    <a:cubicBezTo>
                      <a:pt x="1804" y="770"/>
                      <a:pt x="1670" y="837"/>
                      <a:pt x="1559" y="904"/>
                    </a:cubicBezTo>
                    <a:cubicBezTo>
                      <a:pt x="1314" y="1037"/>
                      <a:pt x="1058" y="1182"/>
                      <a:pt x="858" y="1371"/>
                    </a:cubicBezTo>
                    <a:cubicBezTo>
                      <a:pt x="746" y="1460"/>
                      <a:pt x="646" y="1572"/>
                      <a:pt x="557" y="1672"/>
                    </a:cubicBezTo>
                    <a:cubicBezTo>
                      <a:pt x="468" y="1761"/>
                      <a:pt x="379" y="1861"/>
                      <a:pt x="312" y="1962"/>
                    </a:cubicBezTo>
                    <a:cubicBezTo>
                      <a:pt x="145" y="2207"/>
                      <a:pt x="0" y="2507"/>
                      <a:pt x="78" y="2808"/>
                    </a:cubicBezTo>
                    <a:cubicBezTo>
                      <a:pt x="101" y="2897"/>
                      <a:pt x="145" y="2964"/>
                      <a:pt x="200" y="3019"/>
                    </a:cubicBezTo>
                    <a:cubicBezTo>
                      <a:pt x="234" y="3041"/>
                      <a:pt x="267" y="3063"/>
                      <a:pt x="312" y="3075"/>
                    </a:cubicBezTo>
                    <a:cubicBezTo>
                      <a:pt x="346" y="3097"/>
                      <a:pt x="390" y="3108"/>
                      <a:pt x="435" y="3120"/>
                    </a:cubicBezTo>
                    <a:lnTo>
                      <a:pt x="546" y="3120"/>
                    </a:lnTo>
                    <a:cubicBezTo>
                      <a:pt x="601" y="3120"/>
                      <a:pt x="657" y="3120"/>
                      <a:pt x="702" y="3108"/>
                    </a:cubicBezTo>
                    <a:cubicBezTo>
                      <a:pt x="746" y="3097"/>
                      <a:pt x="779" y="3086"/>
                      <a:pt x="813" y="3075"/>
                    </a:cubicBezTo>
                    <a:cubicBezTo>
                      <a:pt x="947" y="3030"/>
                      <a:pt x="1069" y="2964"/>
                      <a:pt x="1192" y="2885"/>
                    </a:cubicBezTo>
                    <a:cubicBezTo>
                      <a:pt x="1303" y="2818"/>
                      <a:pt x="1414" y="2741"/>
                      <a:pt x="1526" y="2674"/>
                    </a:cubicBezTo>
                    <a:cubicBezTo>
                      <a:pt x="1648" y="2596"/>
                      <a:pt x="1759" y="2518"/>
                      <a:pt x="1882" y="2440"/>
                    </a:cubicBezTo>
                    <a:cubicBezTo>
                      <a:pt x="1993" y="2362"/>
                      <a:pt x="2105" y="2296"/>
                      <a:pt x="2216" y="2217"/>
                    </a:cubicBezTo>
                    <a:cubicBezTo>
                      <a:pt x="2327" y="2150"/>
                      <a:pt x="2449" y="2073"/>
                      <a:pt x="2561" y="2006"/>
                    </a:cubicBezTo>
                    <a:cubicBezTo>
                      <a:pt x="2706" y="1917"/>
                      <a:pt x="2862" y="1839"/>
                      <a:pt x="3018" y="1750"/>
                    </a:cubicBezTo>
                    <a:cubicBezTo>
                      <a:pt x="3162" y="1661"/>
                      <a:pt x="3295" y="1572"/>
                      <a:pt x="3441" y="1482"/>
                    </a:cubicBezTo>
                    <a:cubicBezTo>
                      <a:pt x="3451" y="1482"/>
                      <a:pt x="3463" y="1482"/>
                      <a:pt x="3463" y="1472"/>
                    </a:cubicBezTo>
                    <a:cubicBezTo>
                      <a:pt x="3474" y="1472"/>
                      <a:pt x="3485" y="1460"/>
                      <a:pt x="3496" y="1460"/>
                    </a:cubicBezTo>
                    <a:lnTo>
                      <a:pt x="3485" y="1460"/>
                    </a:lnTo>
                    <a:cubicBezTo>
                      <a:pt x="3585" y="1405"/>
                      <a:pt x="3696" y="1349"/>
                      <a:pt x="3808" y="1294"/>
                    </a:cubicBezTo>
                    <a:cubicBezTo>
                      <a:pt x="3919" y="1249"/>
                      <a:pt x="4030" y="1193"/>
                      <a:pt x="4142" y="1138"/>
                    </a:cubicBezTo>
                    <a:cubicBezTo>
                      <a:pt x="4354" y="1037"/>
                      <a:pt x="4554" y="937"/>
                      <a:pt x="4777" y="837"/>
                    </a:cubicBezTo>
                    <a:cubicBezTo>
                      <a:pt x="4899" y="792"/>
                      <a:pt x="5022" y="748"/>
                      <a:pt x="5144" y="692"/>
                    </a:cubicBezTo>
                    <a:cubicBezTo>
                      <a:pt x="5267" y="636"/>
                      <a:pt x="5389" y="603"/>
                      <a:pt x="5511" y="559"/>
                    </a:cubicBezTo>
                    <a:cubicBezTo>
                      <a:pt x="5556" y="547"/>
                      <a:pt x="5589" y="537"/>
                      <a:pt x="5633" y="525"/>
                    </a:cubicBezTo>
                    <a:lnTo>
                      <a:pt x="5633" y="525"/>
                    </a:lnTo>
                    <a:cubicBezTo>
                      <a:pt x="5630" y="529"/>
                      <a:pt x="5628" y="531"/>
                      <a:pt x="5626" y="533"/>
                    </a:cubicBezTo>
                    <a:lnTo>
                      <a:pt x="5626" y="533"/>
                    </a:lnTo>
                    <a:cubicBezTo>
                      <a:pt x="5755" y="500"/>
                      <a:pt x="5883" y="468"/>
                      <a:pt x="6012" y="425"/>
                    </a:cubicBezTo>
                    <a:cubicBezTo>
                      <a:pt x="6057" y="414"/>
                      <a:pt x="6090" y="358"/>
                      <a:pt x="6090" y="302"/>
                    </a:cubicBezTo>
                    <a:cubicBezTo>
                      <a:pt x="6101" y="292"/>
                      <a:pt x="6113" y="269"/>
                      <a:pt x="6113" y="247"/>
                    </a:cubicBezTo>
                    <a:cubicBezTo>
                      <a:pt x="6123" y="203"/>
                      <a:pt x="6079" y="146"/>
                      <a:pt x="6024" y="146"/>
                    </a:cubicBezTo>
                    <a:lnTo>
                      <a:pt x="5979" y="146"/>
                    </a:lnTo>
                    <a:cubicBezTo>
                      <a:pt x="5935" y="136"/>
                      <a:pt x="5890" y="114"/>
                      <a:pt x="5845" y="102"/>
                    </a:cubicBezTo>
                    <a:lnTo>
                      <a:pt x="5678" y="69"/>
                    </a:lnTo>
                    <a:cubicBezTo>
                      <a:pt x="5556" y="47"/>
                      <a:pt x="5445" y="35"/>
                      <a:pt x="5333" y="24"/>
                    </a:cubicBezTo>
                    <a:cubicBezTo>
                      <a:pt x="5195" y="11"/>
                      <a:pt x="5052" y="1"/>
                      <a:pt x="4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379;p62"/>
              <p:cNvSpPr/>
              <p:nvPr/>
            </p:nvSpPr>
            <p:spPr>
              <a:xfrm>
                <a:off x="855600" y="1033188"/>
                <a:ext cx="2769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1078" h="3096" extrusionOk="0">
                    <a:moveTo>
                      <a:pt x="5233" y="313"/>
                    </a:moveTo>
                    <a:cubicBezTo>
                      <a:pt x="5310" y="313"/>
                      <a:pt x="5399" y="324"/>
                      <a:pt x="5488" y="324"/>
                    </a:cubicBezTo>
                    <a:cubicBezTo>
                      <a:pt x="5756" y="335"/>
                      <a:pt x="6023" y="357"/>
                      <a:pt x="6279" y="379"/>
                    </a:cubicBezTo>
                    <a:cubicBezTo>
                      <a:pt x="6557" y="402"/>
                      <a:pt x="6836" y="424"/>
                      <a:pt x="7114" y="458"/>
                    </a:cubicBezTo>
                    <a:cubicBezTo>
                      <a:pt x="7158" y="468"/>
                      <a:pt x="7203" y="468"/>
                      <a:pt x="7247" y="480"/>
                    </a:cubicBezTo>
                    <a:lnTo>
                      <a:pt x="7259" y="480"/>
                    </a:lnTo>
                    <a:cubicBezTo>
                      <a:pt x="7292" y="480"/>
                      <a:pt x="7336" y="491"/>
                      <a:pt x="7381" y="491"/>
                    </a:cubicBezTo>
                    <a:cubicBezTo>
                      <a:pt x="7648" y="535"/>
                      <a:pt x="7905" y="569"/>
                      <a:pt x="8172" y="624"/>
                    </a:cubicBezTo>
                    <a:cubicBezTo>
                      <a:pt x="8316" y="647"/>
                      <a:pt x="8450" y="669"/>
                      <a:pt x="8595" y="703"/>
                    </a:cubicBezTo>
                    <a:cubicBezTo>
                      <a:pt x="8662" y="725"/>
                      <a:pt x="8729" y="736"/>
                      <a:pt x="8806" y="758"/>
                    </a:cubicBezTo>
                    <a:cubicBezTo>
                      <a:pt x="8862" y="770"/>
                      <a:pt x="8929" y="792"/>
                      <a:pt x="8984" y="802"/>
                    </a:cubicBezTo>
                    <a:cubicBezTo>
                      <a:pt x="9174" y="859"/>
                      <a:pt x="9363" y="914"/>
                      <a:pt x="9552" y="981"/>
                    </a:cubicBezTo>
                    <a:cubicBezTo>
                      <a:pt x="9741" y="1059"/>
                      <a:pt x="9942" y="1126"/>
                      <a:pt x="10131" y="1203"/>
                    </a:cubicBezTo>
                    <a:cubicBezTo>
                      <a:pt x="10198" y="1237"/>
                      <a:pt x="10265" y="1259"/>
                      <a:pt x="10332" y="1292"/>
                    </a:cubicBezTo>
                    <a:lnTo>
                      <a:pt x="10532" y="1393"/>
                    </a:lnTo>
                    <a:lnTo>
                      <a:pt x="10310" y="1393"/>
                    </a:lnTo>
                    <a:cubicBezTo>
                      <a:pt x="10131" y="1393"/>
                      <a:pt x="9953" y="1393"/>
                      <a:pt x="9786" y="1404"/>
                    </a:cubicBezTo>
                    <a:cubicBezTo>
                      <a:pt x="9508" y="1415"/>
                      <a:pt x="9241" y="1426"/>
                      <a:pt x="8974" y="1438"/>
                    </a:cubicBezTo>
                    <a:cubicBezTo>
                      <a:pt x="8706" y="1448"/>
                      <a:pt x="8439" y="1470"/>
                      <a:pt x="8172" y="1504"/>
                    </a:cubicBezTo>
                    <a:cubicBezTo>
                      <a:pt x="7893" y="1537"/>
                      <a:pt x="7615" y="1560"/>
                      <a:pt x="7336" y="1604"/>
                    </a:cubicBezTo>
                    <a:cubicBezTo>
                      <a:pt x="7059" y="1649"/>
                      <a:pt x="6780" y="1705"/>
                      <a:pt x="6502" y="1749"/>
                    </a:cubicBezTo>
                    <a:cubicBezTo>
                      <a:pt x="5956" y="1849"/>
                      <a:pt x="5411" y="1938"/>
                      <a:pt x="4876" y="2049"/>
                    </a:cubicBezTo>
                    <a:cubicBezTo>
                      <a:pt x="4609" y="2094"/>
                      <a:pt x="4342" y="2150"/>
                      <a:pt x="4075" y="2205"/>
                    </a:cubicBezTo>
                    <a:cubicBezTo>
                      <a:pt x="3796" y="2261"/>
                      <a:pt x="3518" y="2328"/>
                      <a:pt x="3239" y="2383"/>
                    </a:cubicBezTo>
                    <a:cubicBezTo>
                      <a:pt x="2972" y="2450"/>
                      <a:pt x="2705" y="2506"/>
                      <a:pt x="2438" y="2562"/>
                    </a:cubicBezTo>
                    <a:cubicBezTo>
                      <a:pt x="2304" y="2584"/>
                      <a:pt x="2171" y="2618"/>
                      <a:pt x="2026" y="2651"/>
                    </a:cubicBezTo>
                    <a:cubicBezTo>
                      <a:pt x="1903" y="2673"/>
                      <a:pt x="1770" y="2695"/>
                      <a:pt x="1636" y="2717"/>
                    </a:cubicBezTo>
                    <a:cubicBezTo>
                      <a:pt x="1592" y="2717"/>
                      <a:pt x="1536" y="2717"/>
                      <a:pt x="1492" y="2729"/>
                    </a:cubicBezTo>
                    <a:lnTo>
                      <a:pt x="1180" y="2729"/>
                    </a:lnTo>
                    <a:cubicBezTo>
                      <a:pt x="1124" y="2729"/>
                      <a:pt x="1057" y="2717"/>
                      <a:pt x="990" y="2717"/>
                    </a:cubicBezTo>
                    <a:cubicBezTo>
                      <a:pt x="924" y="2695"/>
                      <a:pt x="846" y="2684"/>
                      <a:pt x="779" y="2673"/>
                    </a:cubicBezTo>
                    <a:cubicBezTo>
                      <a:pt x="735" y="2662"/>
                      <a:pt x="701" y="2651"/>
                      <a:pt x="668" y="2628"/>
                    </a:cubicBezTo>
                    <a:cubicBezTo>
                      <a:pt x="646" y="2628"/>
                      <a:pt x="624" y="2618"/>
                      <a:pt x="601" y="2606"/>
                    </a:cubicBezTo>
                    <a:cubicBezTo>
                      <a:pt x="590" y="2595"/>
                      <a:pt x="567" y="2584"/>
                      <a:pt x="557" y="2573"/>
                    </a:cubicBezTo>
                    <a:lnTo>
                      <a:pt x="523" y="2539"/>
                    </a:lnTo>
                    <a:lnTo>
                      <a:pt x="490" y="2506"/>
                    </a:lnTo>
                    <a:cubicBezTo>
                      <a:pt x="478" y="2495"/>
                      <a:pt x="468" y="2472"/>
                      <a:pt x="456" y="2462"/>
                    </a:cubicBezTo>
                    <a:cubicBezTo>
                      <a:pt x="456" y="2450"/>
                      <a:pt x="445" y="2440"/>
                      <a:pt x="434" y="2417"/>
                    </a:cubicBezTo>
                    <a:cubicBezTo>
                      <a:pt x="434" y="2406"/>
                      <a:pt x="423" y="2383"/>
                      <a:pt x="423" y="2361"/>
                    </a:cubicBezTo>
                    <a:cubicBezTo>
                      <a:pt x="412" y="2339"/>
                      <a:pt x="401" y="2306"/>
                      <a:pt x="401" y="2284"/>
                    </a:cubicBezTo>
                    <a:lnTo>
                      <a:pt x="401" y="2228"/>
                    </a:lnTo>
                    <a:cubicBezTo>
                      <a:pt x="401" y="2183"/>
                      <a:pt x="401" y="2150"/>
                      <a:pt x="412" y="2106"/>
                    </a:cubicBezTo>
                    <a:cubicBezTo>
                      <a:pt x="412" y="2061"/>
                      <a:pt x="423" y="2005"/>
                      <a:pt x="434" y="1960"/>
                    </a:cubicBezTo>
                    <a:cubicBezTo>
                      <a:pt x="445" y="1927"/>
                      <a:pt x="456" y="1894"/>
                      <a:pt x="468" y="1849"/>
                    </a:cubicBezTo>
                    <a:cubicBezTo>
                      <a:pt x="478" y="1827"/>
                      <a:pt x="490" y="1804"/>
                      <a:pt x="512" y="1782"/>
                    </a:cubicBezTo>
                    <a:cubicBezTo>
                      <a:pt x="523" y="1760"/>
                      <a:pt x="545" y="1727"/>
                      <a:pt x="567" y="1693"/>
                    </a:cubicBezTo>
                    <a:cubicBezTo>
                      <a:pt x="579" y="1671"/>
                      <a:pt x="601" y="1649"/>
                      <a:pt x="624" y="1626"/>
                    </a:cubicBezTo>
                    <a:cubicBezTo>
                      <a:pt x="634" y="1604"/>
                      <a:pt x="668" y="1582"/>
                      <a:pt x="690" y="1560"/>
                    </a:cubicBezTo>
                    <a:cubicBezTo>
                      <a:pt x="723" y="1505"/>
                      <a:pt x="777" y="1462"/>
                      <a:pt x="821" y="1418"/>
                    </a:cubicBezTo>
                    <a:lnTo>
                      <a:pt x="821" y="1418"/>
                    </a:lnTo>
                    <a:cubicBezTo>
                      <a:pt x="815" y="1424"/>
                      <a:pt x="808" y="1431"/>
                      <a:pt x="802" y="1438"/>
                    </a:cubicBezTo>
                    <a:lnTo>
                      <a:pt x="824" y="1415"/>
                    </a:lnTo>
                    <a:lnTo>
                      <a:pt x="824" y="1415"/>
                    </a:lnTo>
                    <a:cubicBezTo>
                      <a:pt x="823" y="1416"/>
                      <a:pt x="822" y="1417"/>
                      <a:pt x="821" y="1418"/>
                    </a:cubicBezTo>
                    <a:lnTo>
                      <a:pt x="821" y="1418"/>
                    </a:lnTo>
                    <a:cubicBezTo>
                      <a:pt x="856" y="1383"/>
                      <a:pt x="886" y="1354"/>
                      <a:pt x="924" y="1326"/>
                    </a:cubicBezTo>
                    <a:cubicBezTo>
                      <a:pt x="968" y="1292"/>
                      <a:pt x="1002" y="1259"/>
                      <a:pt x="1047" y="1237"/>
                    </a:cubicBezTo>
                    <a:cubicBezTo>
                      <a:pt x="1080" y="1203"/>
                      <a:pt x="1124" y="1181"/>
                      <a:pt x="1158" y="1148"/>
                    </a:cubicBezTo>
                    <a:cubicBezTo>
                      <a:pt x="1191" y="1126"/>
                      <a:pt x="1225" y="1104"/>
                      <a:pt x="1269" y="1081"/>
                    </a:cubicBezTo>
                    <a:cubicBezTo>
                      <a:pt x="1347" y="1025"/>
                      <a:pt x="1447" y="981"/>
                      <a:pt x="1536" y="936"/>
                    </a:cubicBezTo>
                    <a:cubicBezTo>
                      <a:pt x="1614" y="892"/>
                      <a:pt x="1703" y="859"/>
                      <a:pt x="1792" y="825"/>
                    </a:cubicBezTo>
                    <a:cubicBezTo>
                      <a:pt x="1903" y="780"/>
                      <a:pt x="2004" y="736"/>
                      <a:pt x="2115" y="703"/>
                    </a:cubicBezTo>
                    <a:cubicBezTo>
                      <a:pt x="2215" y="669"/>
                      <a:pt x="2316" y="636"/>
                      <a:pt x="2416" y="614"/>
                    </a:cubicBezTo>
                    <a:cubicBezTo>
                      <a:pt x="2549" y="580"/>
                      <a:pt x="2694" y="535"/>
                      <a:pt x="2828" y="513"/>
                    </a:cubicBezTo>
                    <a:cubicBezTo>
                      <a:pt x="2972" y="480"/>
                      <a:pt x="3117" y="458"/>
                      <a:pt x="3262" y="436"/>
                    </a:cubicBezTo>
                    <a:cubicBezTo>
                      <a:pt x="3284" y="424"/>
                      <a:pt x="3318" y="424"/>
                      <a:pt x="3351" y="413"/>
                    </a:cubicBezTo>
                    <a:cubicBezTo>
                      <a:pt x="3897" y="346"/>
                      <a:pt x="4453" y="313"/>
                      <a:pt x="4998" y="313"/>
                    </a:cubicBezTo>
                    <a:close/>
                    <a:moveTo>
                      <a:pt x="4498" y="1"/>
                    </a:moveTo>
                    <a:cubicBezTo>
                      <a:pt x="4208" y="12"/>
                      <a:pt x="3919" y="35"/>
                      <a:pt x="3640" y="57"/>
                    </a:cubicBezTo>
                    <a:cubicBezTo>
                      <a:pt x="3496" y="68"/>
                      <a:pt x="3362" y="90"/>
                      <a:pt x="3229" y="102"/>
                    </a:cubicBezTo>
                    <a:cubicBezTo>
                      <a:pt x="3106" y="124"/>
                      <a:pt x="2972" y="146"/>
                      <a:pt x="2839" y="168"/>
                    </a:cubicBezTo>
                    <a:cubicBezTo>
                      <a:pt x="2571" y="224"/>
                      <a:pt x="2294" y="290"/>
                      <a:pt x="2026" y="369"/>
                    </a:cubicBezTo>
                    <a:cubicBezTo>
                      <a:pt x="1893" y="413"/>
                      <a:pt x="1759" y="458"/>
                      <a:pt x="1636" y="502"/>
                    </a:cubicBezTo>
                    <a:cubicBezTo>
                      <a:pt x="1503" y="569"/>
                      <a:pt x="1358" y="624"/>
                      <a:pt x="1225" y="691"/>
                    </a:cubicBezTo>
                    <a:cubicBezTo>
                      <a:pt x="1169" y="725"/>
                      <a:pt x="1102" y="758"/>
                      <a:pt x="1047" y="792"/>
                    </a:cubicBezTo>
                    <a:cubicBezTo>
                      <a:pt x="1013" y="814"/>
                      <a:pt x="980" y="825"/>
                      <a:pt x="958" y="847"/>
                    </a:cubicBezTo>
                    <a:cubicBezTo>
                      <a:pt x="913" y="869"/>
                      <a:pt x="879" y="892"/>
                      <a:pt x="846" y="914"/>
                    </a:cubicBezTo>
                    <a:cubicBezTo>
                      <a:pt x="824" y="936"/>
                      <a:pt x="802" y="958"/>
                      <a:pt x="779" y="970"/>
                    </a:cubicBezTo>
                    <a:cubicBezTo>
                      <a:pt x="746" y="992"/>
                      <a:pt x="713" y="1014"/>
                      <a:pt x="679" y="1047"/>
                    </a:cubicBezTo>
                    <a:cubicBezTo>
                      <a:pt x="634" y="1081"/>
                      <a:pt x="579" y="1126"/>
                      <a:pt x="534" y="1170"/>
                    </a:cubicBezTo>
                    <a:lnTo>
                      <a:pt x="356" y="1348"/>
                    </a:lnTo>
                    <a:cubicBezTo>
                      <a:pt x="334" y="1371"/>
                      <a:pt x="312" y="1404"/>
                      <a:pt x="290" y="1426"/>
                    </a:cubicBezTo>
                    <a:lnTo>
                      <a:pt x="189" y="1560"/>
                    </a:lnTo>
                    <a:cubicBezTo>
                      <a:pt x="134" y="1649"/>
                      <a:pt x="89" y="1738"/>
                      <a:pt x="67" y="1838"/>
                    </a:cubicBezTo>
                    <a:cubicBezTo>
                      <a:pt x="45" y="1916"/>
                      <a:pt x="22" y="1994"/>
                      <a:pt x="22" y="2083"/>
                    </a:cubicBezTo>
                    <a:cubicBezTo>
                      <a:pt x="11" y="2138"/>
                      <a:pt x="0" y="2195"/>
                      <a:pt x="11" y="2250"/>
                    </a:cubicBezTo>
                    <a:cubicBezTo>
                      <a:pt x="11" y="2350"/>
                      <a:pt x="33" y="2440"/>
                      <a:pt x="67" y="2529"/>
                    </a:cubicBezTo>
                    <a:cubicBezTo>
                      <a:pt x="100" y="2618"/>
                      <a:pt x="144" y="2707"/>
                      <a:pt x="223" y="2784"/>
                    </a:cubicBezTo>
                    <a:cubicBezTo>
                      <a:pt x="278" y="2840"/>
                      <a:pt x="345" y="2896"/>
                      <a:pt x="423" y="2940"/>
                    </a:cubicBezTo>
                    <a:cubicBezTo>
                      <a:pt x="557" y="3007"/>
                      <a:pt x="713" y="3051"/>
                      <a:pt x="868" y="3063"/>
                    </a:cubicBezTo>
                    <a:cubicBezTo>
                      <a:pt x="1002" y="3085"/>
                      <a:pt x="1136" y="3096"/>
                      <a:pt x="1258" y="3096"/>
                    </a:cubicBezTo>
                    <a:lnTo>
                      <a:pt x="1302" y="3096"/>
                    </a:lnTo>
                    <a:cubicBezTo>
                      <a:pt x="1436" y="3096"/>
                      <a:pt x="1581" y="3085"/>
                      <a:pt x="1715" y="3063"/>
                    </a:cubicBezTo>
                    <a:cubicBezTo>
                      <a:pt x="1848" y="3041"/>
                      <a:pt x="1992" y="3018"/>
                      <a:pt x="2126" y="2985"/>
                    </a:cubicBezTo>
                    <a:cubicBezTo>
                      <a:pt x="2393" y="2929"/>
                      <a:pt x="2660" y="2873"/>
                      <a:pt x="2939" y="2806"/>
                    </a:cubicBezTo>
                    <a:cubicBezTo>
                      <a:pt x="3217" y="2751"/>
                      <a:pt x="3496" y="2684"/>
                      <a:pt x="3774" y="2628"/>
                    </a:cubicBezTo>
                    <a:cubicBezTo>
                      <a:pt x="4041" y="2573"/>
                      <a:pt x="4320" y="2517"/>
                      <a:pt x="4587" y="2472"/>
                    </a:cubicBezTo>
                    <a:cubicBezTo>
                      <a:pt x="4854" y="2417"/>
                      <a:pt x="5121" y="2373"/>
                      <a:pt x="5389" y="2328"/>
                    </a:cubicBezTo>
                    <a:cubicBezTo>
                      <a:pt x="5666" y="2284"/>
                      <a:pt x="5934" y="2239"/>
                      <a:pt x="6212" y="2195"/>
                    </a:cubicBezTo>
                    <a:cubicBezTo>
                      <a:pt x="6758" y="2106"/>
                      <a:pt x="7304" y="1994"/>
                      <a:pt x="7860" y="1916"/>
                    </a:cubicBezTo>
                    <a:cubicBezTo>
                      <a:pt x="7893" y="1916"/>
                      <a:pt x="7927" y="1905"/>
                      <a:pt x="7972" y="1905"/>
                    </a:cubicBezTo>
                    <a:cubicBezTo>
                      <a:pt x="8227" y="1871"/>
                      <a:pt x="8494" y="1838"/>
                      <a:pt x="8751" y="1816"/>
                    </a:cubicBezTo>
                    <a:cubicBezTo>
                      <a:pt x="9018" y="1794"/>
                      <a:pt x="9285" y="1782"/>
                      <a:pt x="9552" y="1772"/>
                    </a:cubicBezTo>
                    <a:cubicBezTo>
                      <a:pt x="9686" y="1760"/>
                      <a:pt x="9820" y="1760"/>
                      <a:pt x="9964" y="1749"/>
                    </a:cubicBezTo>
                    <a:cubicBezTo>
                      <a:pt x="10075" y="1749"/>
                      <a:pt x="10198" y="1738"/>
                      <a:pt x="10320" y="1738"/>
                    </a:cubicBezTo>
                    <a:lnTo>
                      <a:pt x="10610" y="1738"/>
                    </a:lnTo>
                    <a:cubicBezTo>
                      <a:pt x="10654" y="1738"/>
                      <a:pt x="10699" y="1749"/>
                      <a:pt x="10743" y="1749"/>
                    </a:cubicBezTo>
                    <a:lnTo>
                      <a:pt x="10866" y="1749"/>
                    </a:lnTo>
                    <a:cubicBezTo>
                      <a:pt x="10933" y="1738"/>
                      <a:pt x="10988" y="1705"/>
                      <a:pt x="11010" y="1649"/>
                    </a:cubicBezTo>
                    <a:cubicBezTo>
                      <a:pt x="11033" y="1649"/>
                      <a:pt x="11044" y="1638"/>
                      <a:pt x="11055" y="1616"/>
                    </a:cubicBezTo>
                    <a:cubicBezTo>
                      <a:pt x="11077" y="1582"/>
                      <a:pt x="11055" y="1537"/>
                      <a:pt x="11022" y="1527"/>
                    </a:cubicBezTo>
                    <a:cubicBezTo>
                      <a:pt x="11000" y="1460"/>
                      <a:pt x="10944" y="1404"/>
                      <a:pt x="10877" y="1404"/>
                    </a:cubicBezTo>
                    <a:cubicBezTo>
                      <a:pt x="10810" y="1348"/>
                      <a:pt x="10733" y="1292"/>
                      <a:pt x="10654" y="1248"/>
                    </a:cubicBezTo>
                    <a:cubicBezTo>
                      <a:pt x="10521" y="1159"/>
                      <a:pt x="10365" y="1081"/>
                      <a:pt x="10220" y="1003"/>
                    </a:cubicBezTo>
                    <a:cubicBezTo>
                      <a:pt x="10098" y="936"/>
                      <a:pt x="9964" y="892"/>
                      <a:pt x="9830" y="836"/>
                    </a:cubicBezTo>
                    <a:cubicBezTo>
                      <a:pt x="9708" y="780"/>
                      <a:pt x="9575" y="736"/>
                      <a:pt x="9441" y="680"/>
                    </a:cubicBezTo>
                    <a:cubicBezTo>
                      <a:pt x="9385" y="658"/>
                      <a:pt x="9318" y="636"/>
                      <a:pt x="9263" y="624"/>
                    </a:cubicBezTo>
                    <a:cubicBezTo>
                      <a:pt x="9196" y="602"/>
                      <a:pt x="9129" y="580"/>
                      <a:pt x="9073" y="558"/>
                    </a:cubicBezTo>
                    <a:cubicBezTo>
                      <a:pt x="8996" y="547"/>
                      <a:pt x="8929" y="525"/>
                      <a:pt x="8851" y="502"/>
                    </a:cubicBezTo>
                    <a:cubicBezTo>
                      <a:pt x="8784" y="480"/>
                      <a:pt x="8717" y="468"/>
                      <a:pt x="8640" y="446"/>
                    </a:cubicBezTo>
                    <a:cubicBezTo>
                      <a:pt x="8506" y="413"/>
                      <a:pt x="8361" y="391"/>
                      <a:pt x="8227" y="357"/>
                    </a:cubicBezTo>
                    <a:lnTo>
                      <a:pt x="7860" y="290"/>
                    </a:lnTo>
                    <a:cubicBezTo>
                      <a:pt x="7571" y="246"/>
                      <a:pt x="7292" y="201"/>
                      <a:pt x="7002" y="157"/>
                    </a:cubicBezTo>
                    <a:cubicBezTo>
                      <a:pt x="6735" y="124"/>
                      <a:pt x="6457" y="102"/>
                      <a:pt x="6179" y="79"/>
                    </a:cubicBezTo>
                    <a:lnTo>
                      <a:pt x="5778" y="45"/>
                    </a:lnTo>
                    <a:lnTo>
                      <a:pt x="5344" y="12"/>
                    </a:lnTo>
                    <a:cubicBezTo>
                      <a:pt x="5065" y="1"/>
                      <a:pt x="4787" y="1"/>
                      <a:pt x="44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380;p62"/>
              <p:cNvSpPr/>
              <p:nvPr/>
            </p:nvSpPr>
            <p:spPr>
              <a:xfrm>
                <a:off x="925175" y="914913"/>
                <a:ext cx="2864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4176" extrusionOk="0">
                    <a:moveTo>
                      <a:pt x="3073" y="1"/>
                    </a:moveTo>
                    <a:cubicBezTo>
                      <a:pt x="3081" y="1"/>
                      <a:pt x="3088" y="1"/>
                      <a:pt x="3095" y="1"/>
                    </a:cubicBezTo>
                    <a:lnTo>
                      <a:pt x="3095" y="1"/>
                    </a:lnTo>
                    <a:cubicBezTo>
                      <a:pt x="3095" y="1"/>
                      <a:pt x="3095" y="1"/>
                      <a:pt x="3095" y="1"/>
                    </a:cubicBezTo>
                    <a:close/>
                    <a:moveTo>
                      <a:pt x="5585" y="567"/>
                    </a:moveTo>
                    <a:lnTo>
                      <a:pt x="5585" y="567"/>
                    </a:lnTo>
                    <a:cubicBezTo>
                      <a:pt x="5586" y="568"/>
                      <a:pt x="5588" y="568"/>
                      <a:pt x="5589" y="568"/>
                    </a:cubicBezTo>
                    <a:cubicBezTo>
                      <a:pt x="5589" y="568"/>
                      <a:pt x="5588" y="568"/>
                      <a:pt x="5585" y="567"/>
                    </a:cubicBezTo>
                    <a:close/>
                    <a:moveTo>
                      <a:pt x="3095" y="256"/>
                    </a:moveTo>
                    <a:cubicBezTo>
                      <a:pt x="3251" y="256"/>
                      <a:pt x="3407" y="256"/>
                      <a:pt x="3551" y="268"/>
                    </a:cubicBezTo>
                    <a:cubicBezTo>
                      <a:pt x="3719" y="268"/>
                      <a:pt x="3885" y="279"/>
                      <a:pt x="4053" y="301"/>
                    </a:cubicBezTo>
                    <a:cubicBezTo>
                      <a:pt x="4276" y="323"/>
                      <a:pt x="4498" y="345"/>
                      <a:pt x="4721" y="390"/>
                    </a:cubicBezTo>
                    <a:cubicBezTo>
                      <a:pt x="4954" y="434"/>
                      <a:pt x="5177" y="479"/>
                      <a:pt x="5411" y="523"/>
                    </a:cubicBezTo>
                    <a:lnTo>
                      <a:pt x="5389" y="523"/>
                    </a:lnTo>
                    <a:cubicBezTo>
                      <a:pt x="5451" y="534"/>
                      <a:pt x="5513" y="544"/>
                      <a:pt x="5575" y="563"/>
                    </a:cubicBezTo>
                    <a:lnTo>
                      <a:pt x="5575" y="563"/>
                    </a:lnTo>
                    <a:cubicBezTo>
                      <a:pt x="5579" y="566"/>
                      <a:pt x="5582" y="567"/>
                      <a:pt x="5585" y="567"/>
                    </a:cubicBezTo>
                    <a:lnTo>
                      <a:pt x="5585" y="567"/>
                    </a:lnTo>
                    <a:cubicBezTo>
                      <a:pt x="5583" y="567"/>
                      <a:pt x="5582" y="566"/>
                      <a:pt x="5581" y="565"/>
                    </a:cubicBezTo>
                    <a:lnTo>
                      <a:pt x="5581" y="565"/>
                    </a:lnTo>
                    <a:cubicBezTo>
                      <a:pt x="5584" y="566"/>
                      <a:pt x="5586" y="567"/>
                      <a:pt x="5589" y="568"/>
                    </a:cubicBezTo>
                    <a:cubicBezTo>
                      <a:pt x="5689" y="590"/>
                      <a:pt x="5790" y="613"/>
                      <a:pt x="5889" y="646"/>
                    </a:cubicBezTo>
                    <a:cubicBezTo>
                      <a:pt x="5990" y="669"/>
                      <a:pt x="6079" y="691"/>
                      <a:pt x="6179" y="724"/>
                    </a:cubicBezTo>
                    <a:lnTo>
                      <a:pt x="6480" y="825"/>
                    </a:lnTo>
                    <a:lnTo>
                      <a:pt x="6747" y="924"/>
                    </a:lnTo>
                    <a:cubicBezTo>
                      <a:pt x="6802" y="936"/>
                      <a:pt x="6859" y="958"/>
                      <a:pt x="6903" y="980"/>
                    </a:cubicBezTo>
                    <a:cubicBezTo>
                      <a:pt x="7126" y="1069"/>
                      <a:pt x="7337" y="1159"/>
                      <a:pt x="7537" y="1258"/>
                    </a:cubicBezTo>
                    <a:cubicBezTo>
                      <a:pt x="7760" y="1359"/>
                      <a:pt x="7983" y="1459"/>
                      <a:pt x="8205" y="1570"/>
                    </a:cubicBezTo>
                    <a:lnTo>
                      <a:pt x="8195" y="1570"/>
                    </a:lnTo>
                    <a:cubicBezTo>
                      <a:pt x="8250" y="1604"/>
                      <a:pt x="8306" y="1626"/>
                      <a:pt x="8361" y="1659"/>
                    </a:cubicBezTo>
                    <a:cubicBezTo>
                      <a:pt x="8395" y="1681"/>
                      <a:pt x="8439" y="1704"/>
                      <a:pt x="8472" y="1726"/>
                    </a:cubicBezTo>
                    <a:cubicBezTo>
                      <a:pt x="8684" y="1837"/>
                      <a:pt x="8885" y="1960"/>
                      <a:pt x="9085" y="2094"/>
                    </a:cubicBezTo>
                    <a:cubicBezTo>
                      <a:pt x="9296" y="2216"/>
                      <a:pt x="9497" y="2361"/>
                      <a:pt x="9697" y="2505"/>
                    </a:cubicBezTo>
                    <a:cubicBezTo>
                      <a:pt x="9786" y="2561"/>
                      <a:pt x="9865" y="2617"/>
                      <a:pt x="9942" y="2683"/>
                    </a:cubicBezTo>
                    <a:lnTo>
                      <a:pt x="10209" y="2884"/>
                    </a:lnTo>
                    <a:cubicBezTo>
                      <a:pt x="10310" y="2962"/>
                      <a:pt x="10410" y="3051"/>
                      <a:pt x="10499" y="3129"/>
                    </a:cubicBezTo>
                    <a:cubicBezTo>
                      <a:pt x="10644" y="3240"/>
                      <a:pt x="10788" y="3363"/>
                      <a:pt x="10922" y="3485"/>
                    </a:cubicBezTo>
                    <a:cubicBezTo>
                      <a:pt x="10933" y="3497"/>
                      <a:pt x="10944" y="3507"/>
                      <a:pt x="10944" y="3519"/>
                    </a:cubicBezTo>
                    <a:cubicBezTo>
                      <a:pt x="10966" y="3529"/>
                      <a:pt x="10978" y="3552"/>
                      <a:pt x="11000" y="3563"/>
                    </a:cubicBezTo>
                    <a:cubicBezTo>
                      <a:pt x="11011" y="3586"/>
                      <a:pt x="11033" y="3608"/>
                      <a:pt x="11045" y="3619"/>
                    </a:cubicBezTo>
                    <a:cubicBezTo>
                      <a:pt x="11067" y="3641"/>
                      <a:pt x="11078" y="3663"/>
                      <a:pt x="11089" y="3675"/>
                    </a:cubicBezTo>
                    <a:cubicBezTo>
                      <a:pt x="11122" y="3708"/>
                      <a:pt x="11156" y="3741"/>
                      <a:pt x="11178" y="3786"/>
                    </a:cubicBezTo>
                    <a:lnTo>
                      <a:pt x="11178" y="3774"/>
                    </a:lnTo>
                    <a:cubicBezTo>
                      <a:pt x="11201" y="3797"/>
                      <a:pt x="11211" y="3819"/>
                      <a:pt x="11233" y="3841"/>
                    </a:cubicBezTo>
                    <a:cubicBezTo>
                      <a:pt x="11233" y="3851"/>
                      <a:pt x="11233" y="3852"/>
                      <a:pt x="11240" y="3859"/>
                    </a:cubicBezTo>
                    <a:lnTo>
                      <a:pt x="11240" y="3859"/>
                    </a:lnTo>
                    <a:cubicBezTo>
                      <a:pt x="11218" y="3840"/>
                      <a:pt x="11187" y="3830"/>
                      <a:pt x="11167" y="3819"/>
                    </a:cubicBezTo>
                    <a:cubicBezTo>
                      <a:pt x="11078" y="3764"/>
                      <a:pt x="10989" y="3719"/>
                      <a:pt x="10899" y="3675"/>
                    </a:cubicBezTo>
                    <a:cubicBezTo>
                      <a:pt x="10688" y="3563"/>
                      <a:pt x="10476" y="3463"/>
                      <a:pt x="10254" y="3363"/>
                    </a:cubicBezTo>
                    <a:cubicBezTo>
                      <a:pt x="10154" y="3318"/>
                      <a:pt x="10043" y="3274"/>
                      <a:pt x="9942" y="3229"/>
                    </a:cubicBezTo>
                    <a:cubicBezTo>
                      <a:pt x="9831" y="3185"/>
                      <a:pt x="9719" y="3140"/>
                      <a:pt x="9597" y="3106"/>
                    </a:cubicBezTo>
                    <a:cubicBezTo>
                      <a:pt x="9385" y="3029"/>
                      <a:pt x="9163" y="2951"/>
                      <a:pt x="8929" y="2884"/>
                    </a:cubicBezTo>
                    <a:cubicBezTo>
                      <a:pt x="8707" y="2817"/>
                      <a:pt x="8484" y="2762"/>
                      <a:pt x="8250" y="2706"/>
                    </a:cubicBezTo>
                    <a:lnTo>
                      <a:pt x="8239" y="2706"/>
                    </a:lnTo>
                    <a:cubicBezTo>
                      <a:pt x="8227" y="2695"/>
                      <a:pt x="8217" y="2695"/>
                      <a:pt x="8205" y="2695"/>
                    </a:cubicBezTo>
                    <a:lnTo>
                      <a:pt x="8217" y="2695"/>
                    </a:lnTo>
                    <a:cubicBezTo>
                      <a:pt x="8039" y="2650"/>
                      <a:pt x="7871" y="2617"/>
                      <a:pt x="7693" y="2584"/>
                    </a:cubicBezTo>
                    <a:lnTo>
                      <a:pt x="7359" y="2517"/>
                    </a:lnTo>
                    <a:cubicBezTo>
                      <a:pt x="7237" y="2495"/>
                      <a:pt x="7114" y="2483"/>
                      <a:pt x="6992" y="2461"/>
                    </a:cubicBezTo>
                    <a:cubicBezTo>
                      <a:pt x="6758" y="2428"/>
                      <a:pt x="6525" y="2394"/>
                      <a:pt x="6302" y="2372"/>
                    </a:cubicBezTo>
                    <a:cubicBezTo>
                      <a:pt x="6213" y="2361"/>
                      <a:pt x="6112" y="2361"/>
                      <a:pt x="6023" y="2349"/>
                    </a:cubicBezTo>
                    <a:cubicBezTo>
                      <a:pt x="5800" y="2327"/>
                      <a:pt x="5567" y="2305"/>
                      <a:pt x="5333" y="2294"/>
                    </a:cubicBezTo>
                    <a:cubicBezTo>
                      <a:pt x="5099" y="2283"/>
                      <a:pt x="4855" y="2283"/>
                      <a:pt x="4620" y="2283"/>
                    </a:cubicBezTo>
                    <a:cubicBezTo>
                      <a:pt x="4142" y="2272"/>
                      <a:pt x="3652" y="2272"/>
                      <a:pt x="3173" y="2272"/>
                    </a:cubicBezTo>
                    <a:cubicBezTo>
                      <a:pt x="3017" y="2272"/>
                      <a:pt x="2857" y="2277"/>
                      <a:pt x="2697" y="2277"/>
                    </a:cubicBezTo>
                    <a:cubicBezTo>
                      <a:pt x="2618" y="2277"/>
                      <a:pt x="2538" y="2275"/>
                      <a:pt x="2460" y="2272"/>
                    </a:cubicBezTo>
                    <a:cubicBezTo>
                      <a:pt x="2227" y="2272"/>
                      <a:pt x="1993" y="2250"/>
                      <a:pt x="1759" y="2238"/>
                    </a:cubicBezTo>
                    <a:cubicBezTo>
                      <a:pt x="1681" y="2227"/>
                      <a:pt x="1604" y="2216"/>
                      <a:pt x="1537" y="2205"/>
                    </a:cubicBezTo>
                    <a:cubicBezTo>
                      <a:pt x="1492" y="2193"/>
                      <a:pt x="1448" y="2193"/>
                      <a:pt x="1403" y="2183"/>
                    </a:cubicBezTo>
                    <a:cubicBezTo>
                      <a:pt x="1369" y="2171"/>
                      <a:pt x="1325" y="2171"/>
                      <a:pt x="1280" y="2161"/>
                    </a:cubicBezTo>
                    <a:cubicBezTo>
                      <a:pt x="1213" y="2149"/>
                      <a:pt x="1158" y="2127"/>
                      <a:pt x="1102" y="2116"/>
                    </a:cubicBezTo>
                    <a:cubicBezTo>
                      <a:pt x="1035" y="2094"/>
                      <a:pt x="980" y="2071"/>
                      <a:pt x="924" y="2060"/>
                    </a:cubicBezTo>
                    <a:cubicBezTo>
                      <a:pt x="891" y="2038"/>
                      <a:pt x="847" y="2027"/>
                      <a:pt x="813" y="2015"/>
                    </a:cubicBezTo>
                    <a:cubicBezTo>
                      <a:pt x="768" y="1993"/>
                      <a:pt x="735" y="1971"/>
                      <a:pt x="691" y="1949"/>
                    </a:cubicBezTo>
                    <a:cubicBezTo>
                      <a:pt x="668" y="1938"/>
                      <a:pt x="635" y="1916"/>
                      <a:pt x="612" y="1904"/>
                    </a:cubicBezTo>
                    <a:cubicBezTo>
                      <a:pt x="579" y="1871"/>
                      <a:pt x="545" y="1849"/>
                      <a:pt x="513" y="1815"/>
                    </a:cubicBezTo>
                    <a:lnTo>
                      <a:pt x="446" y="1748"/>
                    </a:lnTo>
                    <a:cubicBezTo>
                      <a:pt x="434" y="1726"/>
                      <a:pt x="412" y="1715"/>
                      <a:pt x="401" y="1693"/>
                    </a:cubicBezTo>
                    <a:cubicBezTo>
                      <a:pt x="390" y="1671"/>
                      <a:pt x="390" y="1659"/>
                      <a:pt x="379" y="1637"/>
                    </a:cubicBezTo>
                    <a:cubicBezTo>
                      <a:pt x="367" y="1626"/>
                      <a:pt x="367" y="1615"/>
                      <a:pt x="357" y="1592"/>
                    </a:cubicBezTo>
                    <a:cubicBezTo>
                      <a:pt x="357" y="1582"/>
                      <a:pt x="357" y="1559"/>
                      <a:pt x="345" y="1548"/>
                    </a:cubicBezTo>
                    <a:lnTo>
                      <a:pt x="345" y="1493"/>
                    </a:lnTo>
                    <a:lnTo>
                      <a:pt x="345" y="1436"/>
                    </a:lnTo>
                    <a:cubicBezTo>
                      <a:pt x="345" y="1403"/>
                      <a:pt x="357" y="1381"/>
                      <a:pt x="357" y="1359"/>
                    </a:cubicBezTo>
                    <a:cubicBezTo>
                      <a:pt x="367" y="1337"/>
                      <a:pt x="367" y="1314"/>
                      <a:pt x="379" y="1292"/>
                    </a:cubicBezTo>
                    <a:cubicBezTo>
                      <a:pt x="390" y="1270"/>
                      <a:pt x="401" y="1236"/>
                      <a:pt x="412" y="1214"/>
                    </a:cubicBezTo>
                    <a:cubicBezTo>
                      <a:pt x="423" y="1191"/>
                      <a:pt x="446" y="1159"/>
                      <a:pt x="468" y="1136"/>
                    </a:cubicBezTo>
                    <a:cubicBezTo>
                      <a:pt x="490" y="1102"/>
                      <a:pt x="513" y="1069"/>
                      <a:pt x="545" y="1036"/>
                    </a:cubicBezTo>
                    <a:cubicBezTo>
                      <a:pt x="579" y="1003"/>
                      <a:pt x="624" y="969"/>
                      <a:pt x="657" y="924"/>
                    </a:cubicBezTo>
                    <a:cubicBezTo>
                      <a:pt x="713" y="891"/>
                      <a:pt x="768" y="857"/>
                      <a:pt x="824" y="813"/>
                    </a:cubicBezTo>
                    <a:cubicBezTo>
                      <a:pt x="879" y="780"/>
                      <a:pt x="936" y="746"/>
                      <a:pt x="1002" y="724"/>
                    </a:cubicBezTo>
                    <a:cubicBezTo>
                      <a:pt x="1058" y="691"/>
                      <a:pt x="1124" y="657"/>
                      <a:pt x="1181" y="635"/>
                    </a:cubicBezTo>
                    <a:cubicBezTo>
                      <a:pt x="1258" y="602"/>
                      <a:pt x="1336" y="568"/>
                      <a:pt x="1414" y="546"/>
                    </a:cubicBezTo>
                    <a:cubicBezTo>
                      <a:pt x="1481" y="513"/>
                      <a:pt x="1547" y="491"/>
                      <a:pt x="1626" y="468"/>
                    </a:cubicBezTo>
                    <a:cubicBezTo>
                      <a:pt x="1715" y="446"/>
                      <a:pt x="1792" y="424"/>
                      <a:pt x="1881" y="401"/>
                    </a:cubicBezTo>
                    <a:cubicBezTo>
                      <a:pt x="1971" y="379"/>
                      <a:pt x="2060" y="368"/>
                      <a:pt x="2160" y="345"/>
                    </a:cubicBezTo>
                    <a:cubicBezTo>
                      <a:pt x="2305" y="323"/>
                      <a:pt x="2460" y="301"/>
                      <a:pt x="2616" y="290"/>
                    </a:cubicBezTo>
                    <a:cubicBezTo>
                      <a:pt x="2772" y="279"/>
                      <a:pt x="2940" y="268"/>
                      <a:pt x="3095" y="256"/>
                    </a:cubicBezTo>
                    <a:close/>
                    <a:moveTo>
                      <a:pt x="3095" y="1"/>
                    </a:moveTo>
                    <a:lnTo>
                      <a:pt x="3095" y="1"/>
                    </a:lnTo>
                    <a:cubicBezTo>
                      <a:pt x="3029" y="11"/>
                      <a:pt x="2972" y="11"/>
                      <a:pt x="2906" y="11"/>
                    </a:cubicBezTo>
                    <a:cubicBezTo>
                      <a:pt x="2839" y="11"/>
                      <a:pt x="2772" y="11"/>
                      <a:pt x="2717" y="23"/>
                    </a:cubicBezTo>
                    <a:cubicBezTo>
                      <a:pt x="2650" y="23"/>
                      <a:pt x="2583" y="23"/>
                      <a:pt x="2527" y="34"/>
                    </a:cubicBezTo>
                    <a:cubicBezTo>
                      <a:pt x="2405" y="45"/>
                      <a:pt x="2272" y="56"/>
                      <a:pt x="2149" y="78"/>
                    </a:cubicBezTo>
                    <a:cubicBezTo>
                      <a:pt x="2027" y="90"/>
                      <a:pt x="1904" y="112"/>
                      <a:pt x="1782" y="134"/>
                    </a:cubicBezTo>
                    <a:cubicBezTo>
                      <a:pt x="1737" y="145"/>
                      <a:pt x="1681" y="167"/>
                      <a:pt x="1626" y="179"/>
                    </a:cubicBezTo>
                    <a:cubicBezTo>
                      <a:pt x="1570" y="189"/>
                      <a:pt x="1503" y="212"/>
                      <a:pt x="1448" y="223"/>
                    </a:cubicBezTo>
                    <a:cubicBezTo>
                      <a:pt x="1392" y="246"/>
                      <a:pt x="1325" y="268"/>
                      <a:pt x="1270" y="290"/>
                    </a:cubicBezTo>
                    <a:cubicBezTo>
                      <a:pt x="1213" y="312"/>
                      <a:pt x="1147" y="335"/>
                      <a:pt x="1091" y="357"/>
                    </a:cubicBezTo>
                    <a:cubicBezTo>
                      <a:pt x="1058" y="368"/>
                      <a:pt x="1035" y="379"/>
                      <a:pt x="1002" y="390"/>
                    </a:cubicBezTo>
                    <a:cubicBezTo>
                      <a:pt x="969" y="401"/>
                      <a:pt x="946" y="412"/>
                      <a:pt x="913" y="424"/>
                    </a:cubicBezTo>
                    <a:cubicBezTo>
                      <a:pt x="869" y="457"/>
                      <a:pt x="813" y="479"/>
                      <a:pt x="757" y="513"/>
                    </a:cubicBezTo>
                    <a:cubicBezTo>
                      <a:pt x="735" y="523"/>
                      <a:pt x="701" y="535"/>
                      <a:pt x="668" y="557"/>
                    </a:cubicBezTo>
                    <a:cubicBezTo>
                      <a:pt x="635" y="568"/>
                      <a:pt x="612" y="590"/>
                      <a:pt x="579" y="613"/>
                    </a:cubicBezTo>
                    <a:cubicBezTo>
                      <a:pt x="468" y="679"/>
                      <a:pt x="367" y="768"/>
                      <a:pt x="278" y="857"/>
                    </a:cubicBezTo>
                    <a:cubicBezTo>
                      <a:pt x="167" y="980"/>
                      <a:pt x="78" y="1136"/>
                      <a:pt x="33" y="1292"/>
                    </a:cubicBezTo>
                    <a:cubicBezTo>
                      <a:pt x="23" y="1381"/>
                      <a:pt x="0" y="1459"/>
                      <a:pt x="11" y="1548"/>
                    </a:cubicBezTo>
                    <a:cubicBezTo>
                      <a:pt x="23" y="1626"/>
                      <a:pt x="33" y="1704"/>
                      <a:pt x="67" y="1770"/>
                    </a:cubicBezTo>
                    <a:cubicBezTo>
                      <a:pt x="134" y="1926"/>
                      <a:pt x="245" y="2049"/>
                      <a:pt x="379" y="2149"/>
                    </a:cubicBezTo>
                    <a:cubicBezTo>
                      <a:pt x="446" y="2193"/>
                      <a:pt x="513" y="2238"/>
                      <a:pt x="579" y="2272"/>
                    </a:cubicBezTo>
                    <a:cubicBezTo>
                      <a:pt x="612" y="2283"/>
                      <a:pt x="635" y="2294"/>
                      <a:pt x="657" y="2305"/>
                    </a:cubicBezTo>
                    <a:cubicBezTo>
                      <a:pt x="713" y="2327"/>
                      <a:pt x="780" y="2349"/>
                      <a:pt x="835" y="2372"/>
                    </a:cubicBezTo>
                    <a:cubicBezTo>
                      <a:pt x="891" y="2394"/>
                      <a:pt x="946" y="2416"/>
                      <a:pt x="1002" y="2428"/>
                    </a:cubicBezTo>
                    <a:cubicBezTo>
                      <a:pt x="1058" y="2450"/>
                      <a:pt x="1124" y="2461"/>
                      <a:pt x="1191" y="2472"/>
                    </a:cubicBezTo>
                    <a:cubicBezTo>
                      <a:pt x="1247" y="2495"/>
                      <a:pt x="1303" y="2505"/>
                      <a:pt x="1359" y="2517"/>
                    </a:cubicBezTo>
                    <a:cubicBezTo>
                      <a:pt x="1481" y="2527"/>
                      <a:pt x="1604" y="2550"/>
                      <a:pt x="1726" y="2561"/>
                    </a:cubicBezTo>
                    <a:cubicBezTo>
                      <a:pt x="1849" y="2572"/>
                      <a:pt x="1960" y="2584"/>
                      <a:pt x="2082" y="2594"/>
                    </a:cubicBezTo>
                    <a:cubicBezTo>
                      <a:pt x="2256" y="2602"/>
                      <a:pt x="2424" y="2610"/>
                      <a:pt x="2595" y="2610"/>
                    </a:cubicBezTo>
                    <a:cubicBezTo>
                      <a:pt x="2665" y="2610"/>
                      <a:pt x="2735" y="2609"/>
                      <a:pt x="2806" y="2606"/>
                    </a:cubicBezTo>
                    <a:lnTo>
                      <a:pt x="3541" y="2606"/>
                    </a:lnTo>
                    <a:cubicBezTo>
                      <a:pt x="4019" y="2606"/>
                      <a:pt x="4498" y="2617"/>
                      <a:pt x="4977" y="2628"/>
                    </a:cubicBezTo>
                    <a:cubicBezTo>
                      <a:pt x="5444" y="2639"/>
                      <a:pt x="5912" y="2673"/>
                      <a:pt x="6369" y="2717"/>
                    </a:cubicBezTo>
                    <a:cubicBezTo>
                      <a:pt x="6569" y="2739"/>
                      <a:pt x="6758" y="2750"/>
                      <a:pt x="6948" y="2784"/>
                    </a:cubicBezTo>
                    <a:cubicBezTo>
                      <a:pt x="7181" y="2806"/>
                      <a:pt x="7415" y="2839"/>
                      <a:pt x="7649" y="2884"/>
                    </a:cubicBezTo>
                    <a:cubicBezTo>
                      <a:pt x="7771" y="2906"/>
                      <a:pt x="7883" y="2928"/>
                      <a:pt x="7994" y="2951"/>
                    </a:cubicBezTo>
                    <a:cubicBezTo>
                      <a:pt x="8116" y="2973"/>
                      <a:pt x="8227" y="2995"/>
                      <a:pt x="8339" y="3017"/>
                    </a:cubicBezTo>
                    <a:cubicBezTo>
                      <a:pt x="8450" y="3051"/>
                      <a:pt x="8561" y="3073"/>
                      <a:pt x="8673" y="3106"/>
                    </a:cubicBezTo>
                    <a:cubicBezTo>
                      <a:pt x="8773" y="3129"/>
                      <a:pt x="8885" y="3163"/>
                      <a:pt x="8985" y="3185"/>
                    </a:cubicBezTo>
                    <a:cubicBezTo>
                      <a:pt x="9096" y="3218"/>
                      <a:pt x="9219" y="3252"/>
                      <a:pt x="9330" y="3285"/>
                    </a:cubicBezTo>
                    <a:lnTo>
                      <a:pt x="9630" y="3385"/>
                    </a:lnTo>
                    <a:cubicBezTo>
                      <a:pt x="9731" y="3418"/>
                      <a:pt x="9831" y="3463"/>
                      <a:pt x="9931" y="3507"/>
                    </a:cubicBezTo>
                    <a:cubicBezTo>
                      <a:pt x="10031" y="3541"/>
                      <a:pt x="10120" y="3574"/>
                      <a:pt x="10221" y="3619"/>
                    </a:cubicBezTo>
                    <a:cubicBezTo>
                      <a:pt x="10410" y="3708"/>
                      <a:pt x="10599" y="3797"/>
                      <a:pt x="10788" y="3897"/>
                    </a:cubicBezTo>
                    <a:cubicBezTo>
                      <a:pt x="10877" y="3942"/>
                      <a:pt x="10956" y="3997"/>
                      <a:pt x="11033" y="4042"/>
                    </a:cubicBezTo>
                    <a:cubicBezTo>
                      <a:pt x="11067" y="4064"/>
                      <a:pt x="11111" y="4098"/>
                      <a:pt x="11144" y="4120"/>
                    </a:cubicBezTo>
                    <a:cubicBezTo>
                      <a:pt x="11189" y="4142"/>
                      <a:pt x="11223" y="4153"/>
                      <a:pt x="11267" y="4165"/>
                    </a:cubicBezTo>
                    <a:cubicBezTo>
                      <a:pt x="11278" y="4175"/>
                      <a:pt x="11290" y="4175"/>
                      <a:pt x="11300" y="4175"/>
                    </a:cubicBezTo>
                    <a:cubicBezTo>
                      <a:pt x="11312" y="4175"/>
                      <a:pt x="11334" y="4165"/>
                      <a:pt x="11345" y="4165"/>
                    </a:cubicBezTo>
                    <a:lnTo>
                      <a:pt x="11367" y="4165"/>
                    </a:lnTo>
                    <a:cubicBezTo>
                      <a:pt x="11401" y="4165"/>
                      <a:pt x="11412" y="4142"/>
                      <a:pt x="11434" y="4120"/>
                    </a:cubicBezTo>
                    <a:cubicBezTo>
                      <a:pt x="11434" y="4120"/>
                      <a:pt x="11434" y="4108"/>
                      <a:pt x="11445" y="4108"/>
                    </a:cubicBezTo>
                    <a:cubicBezTo>
                      <a:pt x="11456" y="4098"/>
                      <a:pt x="11456" y="4075"/>
                      <a:pt x="11456" y="4064"/>
                    </a:cubicBezTo>
                    <a:lnTo>
                      <a:pt x="11456" y="4009"/>
                    </a:lnTo>
                    <a:cubicBezTo>
                      <a:pt x="11445" y="3997"/>
                      <a:pt x="11445" y="3975"/>
                      <a:pt x="11434" y="3964"/>
                    </a:cubicBezTo>
                    <a:cubicBezTo>
                      <a:pt x="11423" y="3930"/>
                      <a:pt x="11412" y="3908"/>
                      <a:pt x="11389" y="3886"/>
                    </a:cubicBezTo>
                    <a:cubicBezTo>
                      <a:pt x="11356" y="3841"/>
                      <a:pt x="11323" y="3808"/>
                      <a:pt x="11290" y="3764"/>
                    </a:cubicBezTo>
                    <a:cubicBezTo>
                      <a:pt x="11267" y="3730"/>
                      <a:pt x="11233" y="3697"/>
                      <a:pt x="11201" y="3675"/>
                    </a:cubicBezTo>
                    <a:cubicBezTo>
                      <a:pt x="11189" y="3652"/>
                      <a:pt x="11167" y="3630"/>
                      <a:pt x="11156" y="3619"/>
                    </a:cubicBezTo>
                    <a:lnTo>
                      <a:pt x="11100" y="3563"/>
                    </a:lnTo>
                    <a:cubicBezTo>
                      <a:pt x="11078" y="3529"/>
                      <a:pt x="11045" y="3507"/>
                      <a:pt x="11011" y="3474"/>
                    </a:cubicBezTo>
                    <a:cubicBezTo>
                      <a:pt x="10966" y="3430"/>
                      <a:pt x="10933" y="3385"/>
                      <a:pt x="10877" y="3341"/>
                    </a:cubicBezTo>
                    <a:cubicBezTo>
                      <a:pt x="10800" y="3252"/>
                      <a:pt x="10711" y="3173"/>
                      <a:pt x="10632" y="3096"/>
                    </a:cubicBezTo>
                    <a:lnTo>
                      <a:pt x="10365" y="2861"/>
                    </a:lnTo>
                    <a:cubicBezTo>
                      <a:pt x="10276" y="2784"/>
                      <a:pt x="10176" y="2706"/>
                      <a:pt x="10087" y="2628"/>
                    </a:cubicBezTo>
                    <a:cubicBezTo>
                      <a:pt x="9987" y="2550"/>
                      <a:pt x="9897" y="2472"/>
                      <a:pt x="9798" y="2394"/>
                    </a:cubicBezTo>
                    <a:cubicBezTo>
                      <a:pt x="9419" y="2104"/>
                      <a:pt x="9007" y="1837"/>
                      <a:pt x="8595" y="1592"/>
                    </a:cubicBezTo>
                    <a:cubicBezTo>
                      <a:pt x="8383" y="1459"/>
                      <a:pt x="8172" y="1347"/>
                      <a:pt x="7950" y="1236"/>
                    </a:cubicBezTo>
                    <a:cubicBezTo>
                      <a:pt x="7749" y="1136"/>
                      <a:pt x="7537" y="1036"/>
                      <a:pt x="7337" y="936"/>
                    </a:cubicBezTo>
                    <a:cubicBezTo>
                      <a:pt x="7114" y="847"/>
                      <a:pt x="6891" y="746"/>
                      <a:pt x="6669" y="669"/>
                    </a:cubicBezTo>
                    <a:cubicBezTo>
                      <a:pt x="6547" y="613"/>
                      <a:pt x="6424" y="580"/>
                      <a:pt x="6302" y="535"/>
                    </a:cubicBezTo>
                    <a:cubicBezTo>
                      <a:pt x="6191" y="491"/>
                      <a:pt x="6079" y="457"/>
                      <a:pt x="5968" y="434"/>
                    </a:cubicBezTo>
                    <a:cubicBezTo>
                      <a:pt x="5500" y="301"/>
                      <a:pt x="5021" y="189"/>
                      <a:pt x="4543" y="112"/>
                    </a:cubicBezTo>
                    <a:cubicBezTo>
                      <a:pt x="4298" y="78"/>
                      <a:pt x="4053" y="45"/>
                      <a:pt x="3808" y="23"/>
                    </a:cubicBezTo>
                    <a:cubicBezTo>
                      <a:pt x="3570" y="12"/>
                      <a:pt x="3333" y="1"/>
                      <a:pt x="3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2381;p62"/>
            <p:cNvGrpSpPr/>
            <p:nvPr/>
          </p:nvGrpSpPr>
          <p:grpSpPr>
            <a:xfrm>
              <a:off x="2445450" y="4200125"/>
              <a:ext cx="337350" cy="316200"/>
              <a:chOff x="3599600" y="2953550"/>
              <a:chExt cx="337350" cy="316200"/>
            </a:xfrm>
          </p:grpSpPr>
          <p:sp>
            <p:nvSpPr>
              <p:cNvPr id="136" name="Google Shape;2382;p62"/>
              <p:cNvSpPr/>
              <p:nvPr/>
            </p:nvSpPr>
            <p:spPr>
              <a:xfrm>
                <a:off x="3599600" y="2953550"/>
                <a:ext cx="153950" cy="167075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6683" extrusionOk="0">
                    <a:moveTo>
                      <a:pt x="5244" y="401"/>
                    </a:moveTo>
                    <a:cubicBezTo>
                      <a:pt x="5255" y="401"/>
                      <a:pt x="5277" y="401"/>
                      <a:pt x="5289" y="412"/>
                    </a:cubicBezTo>
                    <a:cubicBezTo>
                      <a:pt x="5311" y="412"/>
                      <a:pt x="5344" y="423"/>
                      <a:pt x="5366" y="435"/>
                    </a:cubicBezTo>
                    <a:cubicBezTo>
                      <a:pt x="5378" y="445"/>
                      <a:pt x="5389" y="445"/>
                      <a:pt x="5400" y="457"/>
                    </a:cubicBezTo>
                    <a:cubicBezTo>
                      <a:pt x="5422" y="467"/>
                      <a:pt x="5445" y="479"/>
                      <a:pt x="5455" y="490"/>
                    </a:cubicBezTo>
                    <a:cubicBezTo>
                      <a:pt x="5478" y="512"/>
                      <a:pt x="5500" y="524"/>
                      <a:pt x="5512" y="546"/>
                    </a:cubicBezTo>
                    <a:cubicBezTo>
                      <a:pt x="5544" y="568"/>
                      <a:pt x="5567" y="601"/>
                      <a:pt x="5589" y="623"/>
                    </a:cubicBezTo>
                    <a:cubicBezTo>
                      <a:pt x="5611" y="646"/>
                      <a:pt x="5623" y="679"/>
                      <a:pt x="5634" y="702"/>
                    </a:cubicBezTo>
                    <a:cubicBezTo>
                      <a:pt x="5656" y="735"/>
                      <a:pt x="5678" y="769"/>
                      <a:pt x="5700" y="813"/>
                    </a:cubicBezTo>
                    <a:cubicBezTo>
                      <a:pt x="5700" y="835"/>
                      <a:pt x="5712" y="858"/>
                      <a:pt x="5723" y="880"/>
                    </a:cubicBezTo>
                    <a:cubicBezTo>
                      <a:pt x="5734" y="947"/>
                      <a:pt x="5756" y="1002"/>
                      <a:pt x="5756" y="1069"/>
                    </a:cubicBezTo>
                    <a:cubicBezTo>
                      <a:pt x="5767" y="1147"/>
                      <a:pt x="5779" y="1214"/>
                      <a:pt x="5779" y="1291"/>
                    </a:cubicBezTo>
                    <a:cubicBezTo>
                      <a:pt x="5779" y="1414"/>
                      <a:pt x="5767" y="1526"/>
                      <a:pt x="5756" y="1648"/>
                    </a:cubicBezTo>
                    <a:cubicBezTo>
                      <a:pt x="5756" y="1681"/>
                      <a:pt x="5756" y="1704"/>
                      <a:pt x="5745" y="1737"/>
                    </a:cubicBezTo>
                    <a:cubicBezTo>
                      <a:pt x="5745" y="1771"/>
                      <a:pt x="5734" y="1803"/>
                      <a:pt x="5734" y="1837"/>
                    </a:cubicBezTo>
                    <a:cubicBezTo>
                      <a:pt x="5723" y="1893"/>
                      <a:pt x="5712" y="1949"/>
                      <a:pt x="5690" y="2004"/>
                    </a:cubicBezTo>
                    <a:cubicBezTo>
                      <a:pt x="5656" y="2127"/>
                      <a:pt x="5611" y="2249"/>
                      <a:pt x="5567" y="2372"/>
                    </a:cubicBezTo>
                    <a:cubicBezTo>
                      <a:pt x="5478" y="2583"/>
                      <a:pt x="5389" y="2783"/>
                      <a:pt x="5277" y="2984"/>
                    </a:cubicBezTo>
                    <a:cubicBezTo>
                      <a:pt x="5166" y="3162"/>
                      <a:pt x="5044" y="3340"/>
                      <a:pt x="4910" y="3518"/>
                    </a:cubicBezTo>
                    <a:cubicBezTo>
                      <a:pt x="4910" y="3518"/>
                      <a:pt x="4910" y="3530"/>
                      <a:pt x="4899" y="3530"/>
                    </a:cubicBezTo>
                    <a:cubicBezTo>
                      <a:pt x="4899" y="3540"/>
                      <a:pt x="4888" y="3540"/>
                      <a:pt x="4888" y="3540"/>
                    </a:cubicBezTo>
                    <a:cubicBezTo>
                      <a:pt x="4876" y="3563"/>
                      <a:pt x="4866" y="3574"/>
                      <a:pt x="4854" y="3585"/>
                    </a:cubicBezTo>
                    <a:cubicBezTo>
                      <a:pt x="4765" y="3708"/>
                      <a:pt x="4665" y="3819"/>
                      <a:pt x="4554" y="3930"/>
                    </a:cubicBezTo>
                    <a:cubicBezTo>
                      <a:pt x="4431" y="4052"/>
                      <a:pt x="4309" y="4175"/>
                      <a:pt x="4176" y="4297"/>
                    </a:cubicBezTo>
                    <a:cubicBezTo>
                      <a:pt x="4053" y="4409"/>
                      <a:pt x="3919" y="4520"/>
                      <a:pt x="3785" y="4621"/>
                    </a:cubicBezTo>
                    <a:cubicBezTo>
                      <a:pt x="3719" y="4676"/>
                      <a:pt x="3652" y="4732"/>
                      <a:pt x="3574" y="4777"/>
                    </a:cubicBezTo>
                    <a:cubicBezTo>
                      <a:pt x="3496" y="4832"/>
                      <a:pt x="3407" y="4876"/>
                      <a:pt x="3329" y="4921"/>
                    </a:cubicBezTo>
                    <a:cubicBezTo>
                      <a:pt x="3331" y="4921"/>
                      <a:pt x="3332" y="4921"/>
                      <a:pt x="3333" y="4921"/>
                    </a:cubicBezTo>
                    <a:lnTo>
                      <a:pt x="3333" y="4921"/>
                    </a:lnTo>
                    <a:cubicBezTo>
                      <a:pt x="3206" y="4996"/>
                      <a:pt x="3078" y="5080"/>
                      <a:pt x="2951" y="5155"/>
                    </a:cubicBezTo>
                    <a:cubicBezTo>
                      <a:pt x="2850" y="5210"/>
                      <a:pt x="2761" y="5255"/>
                      <a:pt x="2661" y="5311"/>
                    </a:cubicBezTo>
                    <a:cubicBezTo>
                      <a:pt x="2550" y="5366"/>
                      <a:pt x="2449" y="5433"/>
                      <a:pt x="2350" y="5500"/>
                    </a:cubicBezTo>
                    <a:cubicBezTo>
                      <a:pt x="2227" y="5567"/>
                      <a:pt x="2093" y="5633"/>
                      <a:pt x="1971" y="5700"/>
                    </a:cubicBezTo>
                    <a:lnTo>
                      <a:pt x="1570" y="5901"/>
                    </a:lnTo>
                    <a:cubicBezTo>
                      <a:pt x="1559" y="5901"/>
                      <a:pt x="1548" y="5901"/>
                      <a:pt x="1536" y="5912"/>
                    </a:cubicBezTo>
                    <a:lnTo>
                      <a:pt x="1202" y="6046"/>
                    </a:lnTo>
                    <a:cubicBezTo>
                      <a:pt x="1192" y="6046"/>
                      <a:pt x="1180" y="6046"/>
                      <a:pt x="1170" y="6056"/>
                    </a:cubicBezTo>
                    <a:cubicBezTo>
                      <a:pt x="1180" y="6046"/>
                      <a:pt x="1192" y="6034"/>
                      <a:pt x="1202" y="6034"/>
                    </a:cubicBezTo>
                    <a:lnTo>
                      <a:pt x="1470" y="5834"/>
                    </a:lnTo>
                    <a:cubicBezTo>
                      <a:pt x="1536" y="5767"/>
                      <a:pt x="1615" y="5700"/>
                      <a:pt x="1682" y="5645"/>
                    </a:cubicBezTo>
                    <a:cubicBezTo>
                      <a:pt x="1771" y="5556"/>
                      <a:pt x="1870" y="5467"/>
                      <a:pt x="1960" y="5378"/>
                    </a:cubicBezTo>
                    <a:cubicBezTo>
                      <a:pt x="2060" y="5277"/>
                      <a:pt x="2149" y="5188"/>
                      <a:pt x="2238" y="5088"/>
                    </a:cubicBezTo>
                    <a:cubicBezTo>
                      <a:pt x="2327" y="4988"/>
                      <a:pt x="2405" y="4888"/>
                      <a:pt x="2483" y="4787"/>
                    </a:cubicBezTo>
                    <a:cubicBezTo>
                      <a:pt x="2561" y="4676"/>
                      <a:pt x="2639" y="4565"/>
                      <a:pt x="2706" y="4465"/>
                    </a:cubicBezTo>
                    <a:cubicBezTo>
                      <a:pt x="2850" y="4242"/>
                      <a:pt x="2984" y="4019"/>
                      <a:pt x="3107" y="3797"/>
                    </a:cubicBezTo>
                    <a:cubicBezTo>
                      <a:pt x="3218" y="3574"/>
                      <a:pt x="3329" y="3351"/>
                      <a:pt x="3429" y="3129"/>
                    </a:cubicBezTo>
                    <a:cubicBezTo>
                      <a:pt x="3530" y="2884"/>
                      <a:pt x="3619" y="2650"/>
                      <a:pt x="3719" y="2405"/>
                    </a:cubicBezTo>
                    <a:cubicBezTo>
                      <a:pt x="3808" y="2171"/>
                      <a:pt x="3886" y="1937"/>
                      <a:pt x="3986" y="1704"/>
                    </a:cubicBezTo>
                    <a:cubicBezTo>
                      <a:pt x="4020" y="1603"/>
                      <a:pt x="4075" y="1503"/>
                      <a:pt x="4119" y="1403"/>
                    </a:cubicBezTo>
                    <a:cubicBezTo>
                      <a:pt x="4164" y="1314"/>
                      <a:pt x="4220" y="1214"/>
                      <a:pt x="4265" y="1125"/>
                    </a:cubicBezTo>
                    <a:cubicBezTo>
                      <a:pt x="4298" y="1069"/>
                      <a:pt x="4331" y="1024"/>
                      <a:pt x="4364" y="969"/>
                    </a:cubicBezTo>
                    <a:cubicBezTo>
                      <a:pt x="4387" y="935"/>
                      <a:pt x="4420" y="891"/>
                      <a:pt x="4443" y="858"/>
                    </a:cubicBezTo>
                    <a:cubicBezTo>
                      <a:pt x="4465" y="824"/>
                      <a:pt x="4498" y="791"/>
                      <a:pt x="4520" y="757"/>
                    </a:cubicBezTo>
                    <a:lnTo>
                      <a:pt x="4587" y="690"/>
                    </a:lnTo>
                    <a:cubicBezTo>
                      <a:pt x="4632" y="646"/>
                      <a:pt x="4676" y="613"/>
                      <a:pt x="4721" y="579"/>
                    </a:cubicBezTo>
                    <a:cubicBezTo>
                      <a:pt x="4743" y="557"/>
                      <a:pt x="4777" y="534"/>
                      <a:pt x="4810" y="512"/>
                    </a:cubicBezTo>
                    <a:cubicBezTo>
                      <a:pt x="4844" y="501"/>
                      <a:pt x="4876" y="479"/>
                      <a:pt x="4910" y="467"/>
                    </a:cubicBezTo>
                    <a:cubicBezTo>
                      <a:pt x="4943" y="445"/>
                      <a:pt x="4977" y="435"/>
                      <a:pt x="5022" y="423"/>
                    </a:cubicBezTo>
                    <a:cubicBezTo>
                      <a:pt x="5044" y="412"/>
                      <a:pt x="5077" y="412"/>
                      <a:pt x="5111" y="401"/>
                    </a:cubicBezTo>
                    <a:close/>
                    <a:moveTo>
                      <a:pt x="5160" y="1"/>
                    </a:moveTo>
                    <a:cubicBezTo>
                      <a:pt x="5051" y="1"/>
                      <a:pt x="4942" y="18"/>
                      <a:pt x="4844" y="56"/>
                    </a:cubicBezTo>
                    <a:cubicBezTo>
                      <a:pt x="4777" y="78"/>
                      <a:pt x="4710" y="101"/>
                      <a:pt x="4654" y="133"/>
                    </a:cubicBezTo>
                    <a:cubicBezTo>
                      <a:pt x="4587" y="167"/>
                      <a:pt x="4532" y="200"/>
                      <a:pt x="4476" y="245"/>
                    </a:cubicBezTo>
                    <a:cubicBezTo>
                      <a:pt x="4364" y="334"/>
                      <a:pt x="4265" y="423"/>
                      <a:pt x="4176" y="524"/>
                    </a:cubicBezTo>
                    <a:cubicBezTo>
                      <a:pt x="4097" y="623"/>
                      <a:pt x="4020" y="735"/>
                      <a:pt x="3953" y="846"/>
                    </a:cubicBezTo>
                    <a:cubicBezTo>
                      <a:pt x="3819" y="1069"/>
                      <a:pt x="3696" y="1303"/>
                      <a:pt x="3597" y="1548"/>
                    </a:cubicBezTo>
                    <a:cubicBezTo>
                      <a:pt x="3508" y="1793"/>
                      <a:pt x="3418" y="2026"/>
                      <a:pt x="3329" y="2271"/>
                    </a:cubicBezTo>
                    <a:cubicBezTo>
                      <a:pt x="3251" y="2505"/>
                      <a:pt x="3162" y="2728"/>
                      <a:pt x="3062" y="2961"/>
                    </a:cubicBezTo>
                    <a:cubicBezTo>
                      <a:pt x="2995" y="3129"/>
                      <a:pt x="2929" y="3285"/>
                      <a:pt x="2850" y="3451"/>
                    </a:cubicBezTo>
                    <a:cubicBezTo>
                      <a:pt x="2773" y="3607"/>
                      <a:pt x="2684" y="3763"/>
                      <a:pt x="2595" y="3919"/>
                    </a:cubicBezTo>
                    <a:lnTo>
                      <a:pt x="2360" y="4320"/>
                    </a:lnTo>
                    <a:cubicBezTo>
                      <a:pt x="2283" y="4443"/>
                      <a:pt x="2204" y="4565"/>
                      <a:pt x="2115" y="4687"/>
                    </a:cubicBezTo>
                    <a:cubicBezTo>
                      <a:pt x="2004" y="4821"/>
                      <a:pt x="1893" y="4965"/>
                      <a:pt x="1771" y="5099"/>
                    </a:cubicBezTo>
                    <a:cubicBezTo>
                      <a:pt x="1648" y="5233"/>
                      <a:pt x="1514" y="5366"/>
                      <a:pt x="1381" y="5500"/>
                    </a:cubicBezTo>
                    <a:cubicBezTo>
                      <a:pt x="1381" y="5500"/>
                      <a:pt x="1381" y="5500"/>
                      <a:pt x="1382" y="5500"/>
                    </a:cubicBezTo>
                    <a:lnTo>
                      <a:pt x="1382" y="5500"/>
                    </a:lnTo>
                    <a:cubicBezTo>
                      <a:pt x="1318" y="5563"/>
                      <a:pt x="1255" y="5626"/>
                      <a:pt x="1192" y="5678"/>
                    </a:cubicBezTo>
                    <a:cubicBezTo>
                      <a:pt x="1125" y="5745"/>
                      <a:pt x="1047" y="5801"/>
                      <a:pt x="980" y="5856"/>
                    </a:cubicBezTo>
                    <a:cubicBezTo>
                      <a:pt x="958" y="5868"/>
                      <a:pt x="947" y="5878"/>
                      <a:pt x="925" y="5890"/>
                    </a:cubicBezTo>
                    <a:lnTo>
                      <a:pt x="935" y="5890"/>
                    </a:lnTo>
                    <a:cubicBezTo>
                      <a:pt x="824" y="5967"/>
                      <a:pt x="713" y="6046"/>
                      <a:pt x="591" y="6113"/>
                    </a:cubicBezTo>
                    <a:cubicBezTo>
                      <a:pt x="534" y="6157"/>
                      <a:pt x="468" y="6190"/>
                      <a:pt x="401" y="6224"/>
                    </a:cubicBezTo>
                    <a:cubicBezTo>
                      <a:pt x="346" y="6246"/>
                      <a:pt x="290" y="6279"/>
                      <a:pt x="234" y="6313"/>
                    </a:cubicBezTo>
                    <a:cubicBezTo>
                      <a:pt x="200" y="6324"/>
                      <a:pt x="168" y="6335"/>
                      <a:pt x="145" y="6346"/>
                    </a:cubicBezTo>
                    <a:cubicBezTo>
                      <a:pt x="111" y="6357"/>
                      <a:pt x="78" y="6380"/>
                      <a:pt x="56" y="6390"/>
                    </a:cubicBezTo>
                    <a:cubicBezTo>
                      <a:pt x="34" y="6413"/>
                      <a:pt x="0" y="6435"/>
                      <a:pt x="0" y="6457"/>
                    </a:cubicBezTo>
                    <a:cubicBezTo>
                      <a:pt x="0" y="6480"/>
                      <a:pt x="12" y="6491"/>
                      <a:pt x="22" y="6502"/>
                    </a:cubicBezTo>
                    <a:cubicBezTo>
                      <a:pt x="22" y="6502"/>
                      <a:pt x="34" y="6502"/>
                      <a:pt x="34" y="6513"/>
                    </a:cubicBezTo>
                    <a:cubicBezTo>
                      <a:pt x="22" y="6536"/>
                      <a:pt x="22" y="6569"/>
                      <a:pt x="34" y="6602"/>
                    </a:cubicBezTo>
                    <a:cubicBezTo>
                      <a:pt x="53" y="6650"/>
                      <a:pt x="106" y="6682"/>
                      <a:pt x="163" y="6682"/>
                    </a:cubicBezTo>
                    <a:cubicBezTo>
                      <a:pt x="172" y="6682"/>
                      <a:pt x="181" y="6681"/>
                      <a:pt x="190" y="6680"/>
                    </a:cubicBezTo>
                    <a:cubicBezTo>
                      <a:pt x="279" y="6669"/>
                      <a:pt x="379" y="6635"/>
                      <a:pt x="468" y="6613"/>
                    </a:cubicBezTo>
                    <a:cubicBezTo>
                      <a:pt x="568" y="6580"/>
                      <a:pt x="668" y="6558"/>
                      <a:pt x="769" y="6524"/>
                    </a:cubicBezTo>
                    <a:cubicBezTo>
                      <a:pt x="868" y="6502"/>
                      <a:pt x="958" y="6469"/>
                      <a:pt x="1058" y="6435"/>
                    </a:cubicBezTo>
                    <a:cubicBezTo>
                      <a:pt x="1136" y="6413"/>
                      <a:pt x="1225" y="6380"/>
                      <a:pt x="1314" y="6346"/>
                    </a:cubicBezTo>
                    <a:cubicBezTo>
                      <a:pt x="1425" y="6301"/>
                      <a:pt x="1536" y="6257"/>
                      <a:pt x="1659" y="6212"/>
                    </a:cubicBezTo>
                    <a:cubicBezTo>
                      <a:pt x="1771" y="6168"/>
                      <a:pt x="1893" y="6113"/>
                      <a:pt x="2004" y="6056"/>
                    </a:cubicBezTo>
                    <a:cubicBezTo>
                      <a:pt x="2115" y="6001"/>
                      <a:pt x="2227" y="5945"/>
                      <a:pt x="2350" y="5890"/>
                    </a:cubicBezTo>
                    <a:cubicBezTo>
                      <a:pt x="2449" y="5834"/>
                      <a:pt x="2561" y="5767"/>
                      <a:pt x="2661" y="5700"/>
                    </a:cubicBezTo>
                    <a:lnTo>
                      <a:pt x="2795" y="5633"/>
                    </a:lnTo>
                    <a:cubicBezTo>
                      <a:pt x="2895" y="5567"/>
                      <a:pt x="3006" y="5511"/>
                      <a:pt x="3117" y="5455"/>
                    </a:cubicBezTo>
                    <a:cubicBezTo>
                      <a:pt x="3140" y="5445"/>
                      <a:pt x="3162" y="5433"/>
                      <a:pt x="3174" y="5422"/>
                    </a:cubicBezTo>
                    <a:lnTo>
                      <a:pt x="3441" y="5255"/>
                    </a:lnTo>
                    <a:lnTo>
                      <a:pt x="3741" y="5054"/>
                    </a:lnTo>
                    <a:cubicBezTo>
                      <a:pt x="3852" y="4977"/>
                      <a:pt x="3964" y="4899"/>
                      <a:pt x="4064" y="4810"/>
                    </a:cubicBezTo>
                    <a:cubicBezTo>
                      <a:pt x="4153" y="4720"/>
                      <a:pt x="4253" y="4643"/>
                      <a:pt x="4354" y="4554"/>
                    </a:cubicBezTo>
                    <a:cubicBezTo>
                      <a:pt x="4443" y="4476"/>
                      <a:pt x="4542" y="4386"/>
                      <a:pt x="4632" y="4297"/>
                    </a:cubicBezTo>
                    <a:cubicBezTo>
                      <a:pt x="4810" y="4119"/>
                      <a:pt x="4988" y="3941"/>
                      <a:pt x="5133" y="3741"/>
                    </a:cubicBezTo>
                    <a:cubicBezTo>
                      <a:pt x="5144" y="3741"/>
                      <a:pt x="5144" y="3730"/>
                      <a:pt x="5144" y="3730"/>
                    </a:cubicBezTo>
                    <a:cubicBezTo>
                      <a:pt x="5155" y="3730"/>
                      <a:pt x="5155" y="3730"/>
                      <a:pt x="5155" y="3718"/>
                    </a:cubicBezTo>
                    <a:lnTo>
                      <a:pt x="5166" y="3708"/>
                    </a:lnTo>
                    <a:cubicBezTo>
                      <a:pt x="5166" y="3696"/>
                      <a:pt x="5166" y="3696"/>
                      <a:pt x="5178" y="3696"/>
                    </a:cubicBezTo>
                    <a:cubicBezTo>
                      <a:pt x="5322" y="3496"/>
                      <a:pt x="5478" y="3285"/>
                      <a:pt x="5601" y="3073"/>
                    </a:cubicBezTo>
                    <a:cubicBezTo>
                      <a:pt x="5723" y="2850"/>
                      <a:pt x="5834" y="2627"/>
                      <a:pt x="5935" y="2394"/>
                    </a:cubicBezTo>
                    <a:cubicBezTo>
                      <a:pt x="5979" y="2283"/>
                      <a:pt x="6012" y="2160"/>
                      <a:pt x="6046" y="2038"/>
                    </a:cubicBezTo>
                    <a:cubicBezTo>
                      <a:pt x="6068" y="1982"/>
                      <a:pt x="6079" y="1915"/>
                      <a:pt x="6090" y="1860"/>
                    </a:cubicBezTo>
                    <a:cubicBezTo>
                      <a:pt x="6101" y="1793"/>
                      <a:pt x="6113" y="1737"/>
                      <a:pt x="6123" y="1670"/>
                    </a:cubicBezTo>
                    <a:cubicBezTo>
                      <a:pt x="6146" y="1403"/>
                      <a:pt x="6157" y="1135"/>
                      <a:pt x="6101" y="880"/>
                    </a:cubicBezTo>
                    <a:cubicBezTo>
                      <a:pt x="6079" y="779"/>
                      <a:pt x="6046" y="690"/>
                      <a:pt x="6001" y="601"/>
                    </a:cubicBezTo>
                    <a:cubicBezTo>
                      <a:pt x="5979" y="534"/>
                      <a:pt x="5945" y="479"/>
                      <a:pt x="5912" y="423"/>
                    </a:cubicBezTo>
                    <a:cubicBezTo>
                      <a:pt x="5890" y="390"/>
                      <a:pt x="5868" y="368"/>
                      <a:pt x="5834" y="334"/>
                    </a:cubicBezTo>
                    <a:cubicBezTo>
                      <a:pt x="5779" y="267"/>
                      <a:pt x="5712" y="200"/>
                      <a:pt x="5634" y="145"/>
                    </a:cubicBezTo>
                    <a:cubicBezTo>
                      <a:pt x="5589" y="111"/>
                      <a:pt x="5534" y="89"/>
                      <a:pt x="5478" y="67"/>
                    </a:cubicBezTo>
                    <a:cubicBezTo>
                      <a:pt x="5422" y="44"/>
                      <a:pt x="5366" y="22"/>
                      <a:pt x="5311" y="11"/>
                    </a:cubicBezTo>
                    <a:cubicBezTo>
                      <a:pt x="5261" y="4"/>
                      <a:pt x="5211" y="1"/>
                      <a:pt x="5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383;p62"/>
              <p:cNvSpPr/>
              <p:nvPr/>
            </p:nvSpPr>
            <p:spPr>
              <a:xfrm>
                <a:off x="3657475" y="2974700"/>
                <a:ext cx="279475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7164" extrusionOk="0">
                    <a:moveTo>
                      <a:pt x="9575" y="379"/>
                    </a:moveTo>
                    <a:cubicBezTo>
                      <a:pt x="9642" y="379"/>
                      <a:pt x="9698" y="379"/>
                      <a:pt x="9765" y="390"/>
                    </a:cubicBezTo>
                    <a:cubicBezTo>
                      <a:pt x="9787" y="390"/>
                      <a:pt x="9820" y="401"/>
                      <a:pt x="9854" y="401"/>
                    </a:cubicBezTo>
                    <a:cubicBezTo>
                      <a:pt x="9887" y="412"/>
                      <a:pt x="9932" y="423"/>
                      <a:pt x="9966" y="435"/>
                    </a:cubicBezTo>
                    <a:cubicBezTo>
                      <a:pt x="10032" y="468"/>
                      <a:pt x="10088" y="490"/>
                      <a:pt x="10154" y="524"/>
                    </a:cubicBezTo>
                    <a:cubicBezTo>
                      <a:pt x="10188" y="546"/>
                      <a:pt x="10233" y="568"/>
                      <a:pt x="10266" y="591"/>
                    </a:cubicBezTo>
                    <a:cubicBezTo>
                      <a:pt x="10310" y="623"/>
                      <a:pt x="10344" y="646"/>
                      <a:pt x="10377" y="680"/>
                    </a:cubicBezTo>
                    <a:cubicBezTo>
                      <a:pt x="10411" y="713"/>
                      <a:pt x="10444" y="746"/>
                      <a:pt x="10466" y="779"/>
                    </a:cubicBezTo>
                    <a:cubicBezTo>
                      <a:pt x="10500" y="813"/>
                      <a:pt x="10522" y="858"/>
                      <a:pt x="10555" y="891"/>
                    </a:cubicBezTo>
                    <a:cubicBezTo>
                      <a:pt x="10577" y="925"/>
                      <a:pt x="10600" y="969"/>
                      <a:pt x="10611" y="1014"/>
                    </a:cubicBezTo>
                    <a:cubicBezTo>
                      <a:pt x="10634" y="1047"/>
                      <a:pt x="10644" y="1091"/>
                      <a:pt x="10656" y="1125"/>
                    </a:cubicBezTo>
                    <a:cubicBezTo>
                      <a:pt x="10678" y="1169"/>
                      <a:pt x="10689" y="1225"/>
                      <a:pt x="10689" y="1269"/>
                    </a:cubicBezTo>
                    <a:cubicBezTo>
                      <a:pt x="10700" y="1303"/>
                      <a:pt x="10700" y="1336"/>
                      <a:pt x="10711" y="1370"/>
                    </a:cubicBezTo>
                    <a:lnTo>
                      <a:pt x="10711" y="1481"/>
                    </a:lnTo>
                    <a:cubicBezTo>
                      <a:pt x="10711" y="1514"/>
                      <a:pt x="10723" y="1548"/>
                      <a:pt x="10711" y="1570"/>
                    </a:cubicBezTo>
                    <a:lnTo>
                      <a:pt x="10711" y="1692"/>
                    </a:lnTo>
                    <a:cubicBezTo>
                      <a:pt x="10700" y="1748"/>
                      <a:pt x="10700" y="1804"/>
                      <a:pt x="10689" y="1860"/>
                    </a:cubicBezTo>
                    <a:cubicBezTo>
                      <a:pt x="10678" y="1904"/>
                      <a:pt x="10667" y="1949"/>
                      <a:pt x="10656" y="2004"/>
                    </a:cubicBezTo>
                    <a:cubicBezTo>
                      <a:pt x="10611" y="2160"/>
                      <a:pt x="10555" y="2327"/>
                      <a:pt x="10500" y="2483"/>
                    </a:cubicBezTo>
                    <a:cubicBezTo>
                      <a:pt x="10466" y="2572"/>
                      <a:pt x="10433" y="2650"/>
                      <a:pt x="10399" y="2739"/>
                    </a:cubicBezTo>
                    <a:cubicBezTo>
                      <a:pt x="10355" y="2817"/>
                      <a:pt x="10310" y="2895"/>
                      <a:pt x="10277" y="2984"/>
                    </a:cubicBezTo>
                    <a:cubicBezTo>
                      <a:pt x="10221" y="3084"/>
                      <a:pt x="10166" y="3184"/>
                      <a:pt x="10099" y="3285"/>
                    </a:cubicBezTo>
                    <a:cubicBezTo>
                      <a:pt x="10043" y="3374"/>
                      <a:pt x="9976" y="3463"/>
                      <a:pt x="9921" y="3552"/>
                    </a:cubicBezTo>
                    <a:cubicBezTo>
                      <a:pt x="9843" y="3652"/>
                      <a:pt x="9776" y="3752"/>
                      <a:pt x="9698" y="3841"/>
                    </a:cubicBezTo>
                    <a:cubicBezTo>
                      <a:pt x="9632" y="3919"/>
                      <a:pt x="9565" y="3997"/>
                      <a:pt x="9486" y="4075"/>
                    </a:cubicBezTo>
                    <a:cubicBezTo>
                      <a:pt x="9353" y="4220"/>
                      <a:pt x="9209" y="4342"/>
                      <a:pt x="9063" y="4465"/>
                    </a:cubicBezTo>
                    <a:cubicBezTo>
                      <a:pt x="8964" y="4554"/>
                      <a:pt x="8852" y="4632"/>
                      <a:pt x="8741" y="4710"/>
                    </a:cubicBezTo>
                    <a:cubicBezTo>
                      <a:pt x="8640" y="4799"/>
                      <a:pt x="8529" y="4866"/>
                      <a:pt x="8407" y="4943"/>
                    </a:cubicBezTo>
                    <a:cubicBezTo>
                      <a:pt x="8273" y="5032"/>
                      <a:pt x="8128" y="5111"/>
                      <a:pt x="7995" y="5200"/>
                    </a:cubicBezTo>
                    <a:cubicBezTo>
                      <a:pt x="7839" y="5289"/>
                      <a:pt x="7683" y="5366"/>
                      <a:pt x="7539" y="5455"/>
                    </a:cubicBezTo>
                    <a:cubicBezTo>
                      <a:pt x="7383" y="5534"/>
                      <a:pt x="7227" y="5623"/>
                      <a:pt x="7071" y="5700"/>
                    </a:cubicBezTo>
                    <a:cubicBezTo>
                      <a:pt x="6915" y="5767"/>
                      <a:pt x="6770" y="5845"/>
                      <a:pt x="6614" y="5912"/>
                    </a:cubicBezTo>
                    <a:cubicBezTo>
                      <a:pt x="6458" y="5990"/>
                      <a:pt x="6302" y="6057"/>
                      <a:pt x="6146" y="6113"/>
                    </a:cubicBezTo>
                    <a:cubicBezTo>
                      <a:pt x="5980" y="6179"/>
                      <a:pt x="5802" y="6235"/>
                      <a:pt x="5634" y="6291"/>
                    </a:cubicBezTo>
                    <a:cubicBezTo>
                      <a:pt x="5512" y="6324"/>
                      <a:pt x="5401" y="6358"/>
                      <a:pt x="5278" y="6391"/>
                    </a:cubicBezTo>
                    <a:cubicBezTo>
                      <a:pt x="5156" y="6413"/>
                      <a:pt x="5022" y="6447"/>
                      <a:pt x="4889" y="6480"/>
                    </a:cubicBezTo>
                    <a:cubicBezTo>
                      <a:pt x="4618" y="6534"/>
                      <a:pt x="4358" y="6588"/>
                      <a:pt x="4088" y="6632"/>
                    </a:cubicBezTo>
                    <a:lnTo>
                      <a:pt x="4088" y="6632"/>
                    </a:lnTo>
                    <a:cubicBezTo>
                      <a:pt x="4092" y="6630"/>
                      <a:pt x="4095" y="6628"/>
                      <a:pt x="4098" y="6625"/>
                    </a:cubicBezTo>
                    <a:lnTo>
                      <a:pt x="4098" y="6625"/>
                    </a:lnTo>
                    <a:cubicBezTo>
                      <a:pt x="4043" y="6636"/>
                      <a:pt x="3976" y="6647"/>
                      <a:pt x="3920" y="6658"/>
                    </a:cubicBezTo>
                    <a:cubicBezTo>
                      <a:pt x="3664" y="6702"/>
                      <a:pt x="3408" y="6736"/>
                      <a:pt x="3152" y="6758"/>
                    </a:cubicBezTo>
                    <a:cubicBezTo>
                      <a:pt x="2895" y="6781"/>
                      <a:pt x="2628" y="6803"/>
                      <a:pt x="2373" y="6814"/>
                    </a:cubicBezTo>
                    <a:cubicBezTo>
                      <a:pt x="2049" y="6814"/>
                      <a:pt x="1738" y="6803"/>
                      <a:pt x="1415" y="6769"/>
                    </a:cubicBezTo>
                    <a:lnTo>
                      <a:pt x="1437" y="6769"/>
                    </a:lnTo>
                    <a:cubicBezTo>
                      <a:pt x="1148" y="6747"/>
                      <a:pt x="859" y="6714"/>
                      <a:pt x="569" y="6658"/>
                    </a:cubicBezTo>
                    <a:lnTo>
                      <a:pt x="591" y="6658"/>
                    </a:lnTo>
                    <a:cubicBezTo>
                      <a:pt x="669" y="6636"/>
                      <a:pt x="747" y="6625"/>
                      <a:pt x="836" y="6603"/>
                    </a:cubicBezTo>
                    <a:cubicBezTo>
                      <a:pt x="914" y="6580"/>
                      <a:pt x="992" y="6569"/>
                      <a:pt x="1070" y="6546"/>
                    </a:cubicBezTo>
                    <a:cubicBezTo>
                      <a:pt x="1148" y="6524"/>
                      <a:pt x="1225" y="6491"/>
                      <a:pt x="1304" y="6469"/>
                    </a:cubicBezTo>
                    <a:cubicBezTo>
                      <a:pt x="1626" y="6358"/>
                      <a:pt x="1916" y="6212"/>
                      <a:pt x="2217" y="6068"/>
                    </a:cubicBezTo>
                    <a:cubicBezTo>
                      <a:pt x="2373" y="5990"/>
                      <a:pt x="2529" y="5912"/>
                      <a:pt x="2684" y="5823"/>
                    </a:cubicBezTo>
                    <a:cubicBezTo>
                      <a:pt x="2840" y="5745"/>
                      <a:pt x="2985" y="5645"/>
                      <a:pt x="3140" y="5556"/>
                    </a:cubicBezTo>
                    <a:cubicBezTo>
                      <a:pt x="3286" y="5467"/>
                      <a:pt x="3430" y="5366"/>
                      <a:pt x="3575" y="5267"/>
                    </a:cubicBezTo>
                    <a:cubicBezTo>
                      <a:pt x="3719" y="5166"/>
                      <a:pt x="3875" y="5055"/>
                      <a:pt x="4020" y="4943"/>
                    </a:cubicBezTo>
                    <a:cubicBezTo>
                      <a:pt x="4165" y="4843"/>
                      <a:pt x="4298" y="4743"/>
                      <a:pt x="4432" y="4632"/>
                    </a:cubicBezTo>
                    <a:lnTo>
                      <a:pt x="4867" y="4265"/>
                    </a:lnTo>
                    <a:cubicBezTo>
                      <a:pt x="5134" y="4030"/>
                      <a:pt x="5379" y="3775"/>
                      <a:pt x="5634" y="3530"/>
                    </a:cubicBezTo>
                    <a:cubicBezTo>
                      <a:pt x="5757" y="3407"/>
                      <a:pt x="5891" y="3285"/>
                      <a:pt x="6013" y="3162"/>
                    </a:cubicBezTo>
                    <a:cubicBezTo>
                      <a:pt x="6136" y="3028"/>
                      <a:pt x="6258" y="2895"/>
                      <a:pt x="6381" y="2750"/>
                    </a:cubicBezTo>
                    <a:lnTo>
                      <a:pt x="6381" y="2750"/>
                    </a:lnTo>
                    <a:cubicBezTo>
                      <a:pt x="6381" y="2761"/>
                      <a:pt x="6370" y="2761"/>
                      <a:pt x="6369" y="2772"/>
                    </a:cubicBezTo>
                    <a:lnTo>
                      <a:pt x="6369" y="2772"/>
                    </a:lnTo>
                    <a:cubicBezTo>
                      <a:pt x="6370" y="2761"/>
                      <a:pt x="6381" y="2761"/>
                      <a:pt x="6381" y="2761"/>
                    </a:cubicBezTo>
                    <a:cubicBezTo>
                      <a:pt x="6381" y="2750"/>
                      <a:pt x="6391" y="2750"/>
                      <a:pt x="6391" y="2739"/>
                    </a:cubicBezTo>
                    <a:lnTo>
                      <a:pt x="6403" y="2739"/>
                    </a:lnTo>
                    <a:cubicBezTo>
                      <a:pt x="6414" y="2728"/>
                      <a:pt x="6425" y="2706"/>
                      <a:pt x="6436" y="2694"/>
                    </a:cubicBezTo>
                    <a:cubicBezTo>
                      <a:pt x="6458" y="2672"/>
                      <a:pt x="6480" y="2639"/>
                      <a:pt x="6514" y="2617"/>
                    </a:cubicBezTo>
                    <a:cubicBezTo>
                      <a:pt x="6659" y="2461"/>
                      <a:pt x="6804" y="2294"/>
                      <a:pt x="6948" y="2138"/>
                    </a:cubicBezTo>
                    <a:cubicBezTo>
                      <a:pt x="6982" y="2105"/>
                      <a:pt x="7015" y="2060"/>
                      <a:pt x="7049" y="2026"/>
                    </a:cubicBezTo>
                    <a:lnTo>
                      <a:pt x="7049" y="2026"/>
                    </a:lnTo>
                    <a:lnTo>
                      <a:pt x="7037" y="2038"/>
                    </a:lnTo>
                    <a:cubicBezTo>
                      <a:pt x="7371" y="1682"/>
                      <a:pt x="7727" y="1336"/>
                      <a:pt x="8106" y="1014"/>
                    </a:cubicBezTo>
                    <a:cubicBezTo>
                      <a:pt x="8184" y="957"/>
                      <a:pt x="8251" y="891"/>
                      <a:pt x="8329" y="846"/>
                    </a:cubicBezTo>
                    <a:cubicBezTo>
                      <a:pt x="8395" y="791"/>
                      <a:pt x="8462" y="746"/>
                      <a:pt x="8541" y="690"/>
                    </a:cubicBezTo>
                    <a:cubicBezTo>
                      <a:pt x="8630" y="635"/>
                      <a:pt x="8719" y="591"/>
                      <a:pt x="8818" y="546"/>
                    </a:cubicBezTo>
                    <a:cubicBezTo>
                      <a:pt x="8907" y="501"/>
                      <a:pt x="8986" y="479"/>
                      <a:pt x="9075" y="445"/>
                    </a:cubicBezTo>
                    <a:cubicBezTo>
                      <a:pt x="9130" y="435"/>
                      <a:pt x="9175" y="423"/>
                      <a:pt x="9231" y="412"/>
                    </a:cubicBezTo>
                    <a:cubicBezTo>
                      <a:pt x="9298" y="401"/>
                      <a:pt x="9364" y="401"/>
                      <a:pt x="9431" y="390"/>
                    </a:cubicBezTo>
                    <a:cubicBezTo>
                      <a:pt x="9476" y="379"/>
                      <a:pt x="9531" y="379"/>
                      <a:pt x="9575" y="379"/>
                    </a:cubicBezTo>
                    <a:close/>
                    <a:moveTo>
                      <a:pt x="9453" y="0"/>
                    </a:moveTo>
                    <a:cubicBezTo>
                      <a:pt x="9364" y="12"/>
                      <a:pt x="9264" y="34"/>
                      <a:pt x="9175" y="45"/>
                    </a:cubicBezTo>
                    <a:cubicBezTo>
                      <a:pt x="9086" y="67"/>
                      <a:pt x="8997" y="89"/>
                      <a:pt x="8919" y="123"/>
                    </a:cubicBezTo>
                    <a:cubicBezTo>
                      <a:pt x="8752" y="178"/>
                      <a:pt x="8585" y="267"/>
                      <a:pt x="8429" y="368"/>
                    </a:cubicBezTo>
                    <a:cubicBezTo>
                      <a:pt x="8128" y="568"/>
                      <a:pt x="7850" y="813"/>
                      <a:pt x="7583" y="1058"/>
                    </a:cubicBezTo>
                    <a:cubicBezTo>
                      <a:pt x="7327" y="1303"/>
                      <a:pt x="7071" y="1559"/>
                      <a:pt x="6826" y="1815"/>
                    </a:cubicBezTo>
                    <a:cubicBezTo>
                      <a:pt x="6592" y="2082"/>
                      <a:pt x="6347" y="2350"/>
                      <a:pt x="6102" y="2605"/>
                    </a:cubicBezTo>
                    <a:lnTo>
                      <a:pt x="6113" y="2605"/>
                    </a:lnTo>
                    <a:cubicBezTo>
                      <a:pt x="6035" y="2684"/>
                      <a:pt x="5958" y="2761"/>
                      <a:pt x="5879" y="2850"/>
                    </a:cubicBezTo>
                    <a:cubicBezTo>
                      <a:pt x="5634" y="3117"/>
                      <a:pt x="5379" y="3362"/>
                      <a:pt x="5111" y="3607"/>
                    </a:cubicBezTo>
                    <a:cubicBezTo>
                      <a:pt x="4867" y="3852"/>
                      <a:pt x="4610" y="4086"/>
                      <a:pt x="4343" y="4309"/>
                    </a:cubicBezTo>
                    <a:cubicBezTo>
                      <a:pt x="3942" y="4632"/>
                      <a:pt x="3508" y="4943"/>
                      <a:pt x="3074" y="5222"/>
                    </a:cubicBezTo>
                    <a:cubicBezTo>
                      <a:pt x="3075" y="5222"/>
                      <a:pt x="3077" y="5222"/>
                      <a:pt x="3078" y="5222"/>
                    </a:cubicBezTo>
                    <a:lnTo>
                      <a:pt x="3078" y="5222"/>
                    </a:lnTo>
                    <a:cubicBezTo>
                      <a:pt x="2838" y="5374"/>
                      <a:pt x="2589" y="5525"/>
                      <a:pt x="2350" y="5656"/>
                    </a:cubicBezTo>
                    <a:cubicBezTo>
                      <a:pt x="2217" y="5734"/>
                      <a:pt x="2094" y="5789"/>
                      <a:pt x="1960" y="5856"/>
                    </a:cubicBezTo>
                    <a:cubicBezTo>
                      <a:pt x="1849" y="5923"/>
                      <a:pt x="1727" y="5979"/>
                      <a:pt x="1604" y="6034"/>
                    </a:cubicBezTo>
                    <a:cubicBezTo>
                      <a:pt x="1504" y="6079"/>
                      <a:pt x="1393" y="6123"/>
                      <a:pt x="1292" y="6168"/>
                    </a:cubicBezTo>
                    <a:cubicBezTo>
                      <a:pt x="1203" y="6202"/>
                      <a:pt x="1114" y="6235"/>
                      <a:pt x="1025" y="6257"/>
                    </a:cubicBezTo>
                    <a:cubicBezTo>
                      <a:pt x="936" y="6291"/>
                      <a:pt x="836" y="6313"/>
                      <a:pt x="747" y="6335"/>
                    </a:cubicBezTo>
                    <a:cubicBezTo>
                      <a:pt x="647" y="6368"/>
                      <a:pt x="547" y="6391"/>
                      <a:pt x="435" y="6413"/>
                    </a:cubicBezTo>
                    <a:cubicBezTo>
                      <a:pt x="369" y="6435"/>
                      <a:pt x="290" y="6447"/>
                      <a:pt x="223" y="6457"/>
                    </a:cubicBezTo>
                    <a:cubicBezTo>
                      <a:pt x="168" y="6469"/>
                      <a:pt x="101" y="6480"/>
                      <a:pt x="45" y="6513"/>
                    </a:cubicBezTo>
                    <a:cubicBezTo>
                      <a:pt x="12" y="6536"/>
                      <a:pt x="1" y="6580"/>
                      <a:pt x="1" y="6613"/>
                    </a:cubicBezTo>
                    <a:cubicBezTo>
                      <a:pt x="1" y="6647"/>
                      <a:pt x="12" y="6669"/>
                      <a:pt x="35" y="6692"/>
                    </a:cubicBezTo>
                    <a:cubicBezTo>
                      <a:pt x="45" y="6736"/>
                      <a:pt x="90" y="6769"/>
                      <a:pt x="134" y="6781"/>
                    </a:cubicBezTo>
                    <a:cubicBezTo>
                      <a:pt x="302" y="6858"/>
                      <a:pt x="480" y="6903"/>
                      <a:pt x="658" y="6947"/>
                    </a:cubicBezTo>
                    <a:cubicBezTo>
                      <a:pt x="825" y="6981"/>
                      <a:pt x="1003" y="7014"/>
                      <a:pt x="1170" y="7048"/>
                    </a:cubicBezTo>
                    <a:cubicBezTo>
                      <a:pt x="1515" y="7103"/>
                      <a:pt x="1883" y="7148"/>
                      <a:pt x="2239" y="7159"/>
                    </a:cubicBezTo>
                    <a:cubicBezTo>
                      <a:pt x="2334" y="7162"/>
                      <a:pt x="2430" y="7163"/>
                      <a:pt x="2526" y="7163"/>
                    </a:cubicBezTo>
                    <a:cubicBezTo>
                      <a:pt x="2790" y="7163"/>
                      <a:pt x="3057" y="7153"/>
                      <a:pt x="3319" y="7137"/>
                    </a:cubicBezTo>
                    <a:cubicBezTo>
                      <a:pt x="3686" y="7103"/>
                      <a:pt x="4043" y="7059"/>
                      <a:pt x="4410" y="7003"/>
                    </a:cubicBezTo>
                    <a:cubicBezTo>
                      <a:pt x="4766" y="6959"/>
                      <a:pt x="5122" y="6880"/>
                      <a:pt x="5478" y="6803"/>
                    </a:cubicBezTo>
                    <a:cubicBezTo>
                      <a:pt x="5824" y="6725"/>
                      <a:pt x="6158" y="6613"/>
                      <a:pt x="6492" y="6480"/>
                    </a:cubicBezTo>
                    <a:cubicBezTo>
                      <a:pt x="6659" y="6424"/>
                      <a:pt x="6826" y="6346"/>
                      <a:pt x="6993" y="6269"/>
                    </a:cubicBezTo>
                    <a:cubicBezTo>
                      <a:pt x="7160" y="6190"/>
                      <a:pt x="7327" y="6113"/>
                      <a:pt x="7482" y="6024"/>
                    </a:cubicBezTo>
                    <a:cubicBezTo>
                      <a:pt x="7794" y="5878"/>
                      <a:pt x="8095" y="5700"/>
                      <a:pt x="8395" y="5522"/>
                    </a:cubicBezTo>
                    <a:lnTo>
                      <a:pt x="8407" y="5522"/>
                    </a:lnTo>
                    <a:cubicBezTo>
                      <a:pt x="8719" y="5333"/>
                      <a:pt x="9019" y="5133"/>
                      <a:pt x="9298" y="4910"/>
                    </a:cubicBezTo>
                    <a:cubicBezTo>
                      <a:pt x="9575" y="4676"/>
                      <a:pt x="9843" y="4431"/>
                      <a:pt x="10077" y="4142"/>
                    </a:cubicBezTo>
                    <a:cubicBezTo>
                      <a:pt x="10310" y="3852"/>
                      <a:pt x="10511" y="3552"/>
                      <a:pt x="10689" y="3229"/>
                    </a:cubicBezTo>
                    <a:cubicBezTo>
                      <a:pt x="10778" y="3073"/>
                      <a:pt x="10845" y="2906"/>
                      <a:pt x="10911" y="2739"/>
                    </a:cubicBezTo>
                    <a:cubicBezTo>
                      <a:pt x="10990" y="2561"/>
                      <a:pt x="11045" y="2372"/>
                      <a:pt x="11090" y="2182"/>
                    </a:cubicBezTo>
                    <a:cubicBezTo>
                      <a:pt x="11112" y="2105"/>
                      <a:pt x="11134" y="2016"/>
                      <a:pt x="11146" y="1937"/>
                    </a:cubicBezTo>
                    <a:cubicBezTo>
                      <a:pt x="11156" y="1837"/>
                      <a:pt x="11168" y="1737"/>
                      <a:pt x="11179" y="1626"/>
                    </a:cubicBezTo>
                    <a:cubicBezTo>
                      <a:pt x="11179" y="1536"/>
                      <a:pt x="11179" y="1437"/>
                      <a:pt x="11168" y="1336"/>
                    </a:cubicBezTo>
                    <a:cubicBezTo>
                      <a:pt x="11168" y="1291"/>
                      <a:pt x="11156" y="1247"/>
                      <a:pt x="11146" y="1214"/>
                    </a:cubicBezTo>
                    <a:cubicBezTo>
                      <a:pt x="11134" y="1103"/>
                      <a:pt x="11101" y="991"/>
                      <a:pt x="11057" y="880"/>
                    </a:cubicBezTo>
                    <a:cubicBezTo>
                      <a:pt x="10956" y="668"/>
                      <a:pt x="10822" y="479"/>
                      <a:pt x="10644" y="334"/>
                    </a:cubicBezTo>
                    <a:cubicBezTo>
                      <a:pt x="10533" y="257"/>
                      <a:pt x="10422" y="190"/>
                      <a:pt x="10300" y="134"/>
                    </a:cubicBezTo>
                    <a:cubicBezTo>
                      <a:pt x="10255" y="111"/>
                      <a:pt x="10199" y="89"/>
                      <a:pt x="10154" y="78"/>
                    </a:cubicBezTo>
                    <a:cubicBezTo>
                      <a:pt x="10032" y="34"/>
                      <a:pt x="9909" y="12"/>
                      <a:pt x="9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384;p62"/>
              <p:cNvSpPr/>
              <p:nvPr/>
            </p:nvSpPr>
            <p:spPr>
              <a:xfrm>
                <a:off x="3639675" y="3201425"/>
                <a:ext cx="1937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7750" h="2733" extrusionOk="0">
                    <a:moveTo>
                      <a:pt x="6207" y="404"/>
                    </a:moveTo>
                    <a:cubicBezTo>
                      <a:pt x="6212" y="406"/>
                      <a:pt x="6218" y="406"/>
                      <a:pt x="6224" y="406"/>
                    </a:cubicBezTo>
                    <a:cubicBezTo>
                      <a:pt x="6219" y="405"/>
                      <a:pt x="6213" y="405"/>
                      <a:pt x="6207" y="404"/>
                    </a:cubicBezTo>
                    <a:close/>
                    <a:moveTo>
                      <a:pt x="6983" y="602"/>
                    </a:moveTo>
                    <a:cubicBezTo>
                      <a:pt x="6986" y="606"/>
                      <a:pt x="6992" y="606"/>
                      <a:pt x="6992" y="606"/>
                    </a:cubicBezTo>
                    <a:cubicBezTo>
                      <a:pt x="6989" y="605"/>
                      <a:pt x="6986" y="603"/>
                      <a:pt x="6983" y="602"/>
                    </a:cubicBezTo>
                    <a:close/>
                    <a:moveTo>
                      <a:pt x="446" y="350"/>
                    </a:moveTo>
                    <a:lnTo>
                      <a:pt x="446" y="350"/>
                    </a:lnTo>
                    <a:cubicBezTo>
                      <a:pt x="502" y="361"/>
                      <a:pt x="557" y="372"/>
                      <a:pt x="601" y="384"/>
                    </a:cubicBezTo>
                    <a:lnTo>
                      <a:pt x="591" y="372"/>
                    </a:lnTo>
                    <a:lnTo>
                      <a:pt x="591" y="372"/>
                    </a:lnTo>
                    <a:cubicBezTo>
                      <a:pt x="691" y="406"/>
                      <a:pt x="791" y="428"/>
                      <a:pt x="903" y="439"/>
                    </a:cubicBezTo>
                    <a:cubicBezTo>
                      <a:pt x="1069" y="473"/>
                      <a:pt x="1247" y="495"/>
                      <a:pt x="1425" y="506"/>
                    </a:cubicBezTo>
                    <a:cubicBezTo>
                      <a:pt x="1593" y="528"/>
                      <a:pt x="1759" y="540"/>
                      <a:pt x="1927" y="540"/>
                    </a:cubicBezTo>
                    <a:cubicBezTo>
                      <a:pt x="2105" y="540"/>
                      <a:pt x="2294" y="550"/>
                      <a:pt x="2472" y="550"/>
                    </a:cubicBezTo>
                    <a:cubicBezTo>
                      <a:pt x="2650" y="540"/>
                      <a:pt x="2840" y="528"/>
                      <a:pt x="3029" y="517"/>
                    </a:cubicBezTo>
                    <a:cubicBezTo>
                      <a:pt x="3396" y="495"/>
                      <a:pt x="3753" y="473"/>
                      <a:pt x="4120" y="450"/>
                    </a:cubicBezTo>
                    <a:cubicBezTo>
                      <a:pt x="4309" y="439"/>
                      <a:pt x="4510" y="417"/>
                      <a:pt x="4699" y="406"/>
                    </a:cubicBezTo>
                    <a:cubicBezTo>
                      <a:pt x="4877" y="394"/>
                      <a:pt x="5055" y="384"/>
                      <a:pt x="5233" y="384"/>
                    </a:cubicBezTo>
                    <a:cubicBezTo>
                      <a:pt x="5389" y="372"/>
                      <a:pt x="5556" y="372"/>
                      <a:pt x="5712" y="372"/>
                    </a:cubicBezTo>
                    <a:cubicBezTo>
                      <a:pt x="5873" y="383"/>
                      <a:pt x="6036" y="384"/>
                      <a:pt x="6207" y="404"/>
                    </a:cubicBezTo>
                    <a:lnTo>
                      <a:pt x="6207" y="404"/>
                    </a:lnTo>
                    <a:cubicBezTo>
                      <a:pt x="6204" y="402"/>
                      <a:pt x="6202" y="399"/>
                      <a:pt x="6202" y="394"/>
                    </a:cubicBezTo>
                    <a:lnTo>
                      <a:pt x="6202" y="394"/>
                    </a:lnTo>
                    <a:cubicBezTo>
                      <a:pt x="6269" y="406"/>
                      <a:pt x="6346" y="417"/>
                      <a:pt x="6413" y="428"/>
                    </a:cubicBezTo>
                    <a:cubicBezTo>
                      <a:pt x="6469" y="439"/>
                      <a:pt x="6536" y="450"/>
                      <a:pt x="6591" y="461"/>
                    </a:cubicBezTo>
                    <a:cubicBezTo>
                      <a:pt x="6680" y="483"/>
                      <a:pt x="6759" y="517"/>
                      <a:pt x="6848" y="540"/>
                    </a:cubicBezTo>
                    <a:cubicBezTo>
                      <a:pt x="6899" y="560"/>
                      <a:pt x="6942" y="581"/>
                      <a:pt x="6983" y="602"/>
                    </a:cubicBezTo>
                    <a:lnTo>
                      <a:pt x="6983" y="602"/>
                    </a:lnTo>
                    <a:cubicBezTo>
                      <a:pt x="6982" y="600"/>
                      <a:pt x="6981" y="598"/>
                      <a:pt x="6981" y="595"/>
                    </a:cubicBezTo>
                    <a:lnTo>
                      <a:pt x="6981" y="595"/>
                    </a:lnTo>
                    <a:cubicBezTo>
                      <a:pt x="6992" y="606"/>
                      <a:pt x="7004" y="606"/>
                      <a:pt x="7014" y="617"/>
                    </a:cubicBezTo>
                    <a:lnTo>
                      <a:pt x="7115" y="684"/>
                    </a:lnTo>
                    <a:cubicBezTo>
                      <a:pt x="7137" y="706"/>
                      <a:pt x="7159" y="718"/>
                      <a:pt x="7182" y="740"/>
                    </a:cubicBezTo>
                    <a:cubicBezTo>
                      <a:pt x="7204" y="751"/>
                      <a:pt x="7215" y="762"/>
                      <a:pt x="7226" y="784"/>
                    </a:cubicBezTo>
                    <a:cubicBezTo>
                      <a:pt x="7237" y="807"/>
                      <a:pt x="7259" y="829"/>
                      <a:pt x="7271" y="851"/>
                    </a:cubicBezTo>
                    <a:cubicBezTo>
                      <a:pt x="7281" y="862"/>
                      <a:pt x="7293" y="874"/>
                      <a:pt x="7304" y="896"/>
                    </a:cubicBezTo>
                    <a:cubicBezTo>
                      <a:pt x="7304" y="907"/>
                      <a:pt x="7315" y="929"/>
                      <a:pt x="7315" y="940"/>
                    </a:cubicBezTo>
                    <a:cubicBezTo>
                      <a:pt x="7326" y="951"/>
                      <a:pt x="7326" y="973"/>
                      <a:pt x="7326" y="985"/>
                    </a:cubicBezTo>
                    <a:cubicBezTo>
                      <a:pt x="7338" y="1018"/>
                      <a:pt x="7338" y="1040"/>
                      <a:pt x="7338" y="1074"/>
                    </a:cubicBezTo>
                    <a:lnTo>
                      <a:pt x="7338" y="1107"/>
                    </a:lnTo>
                    <a:cubicBezTo>
                      <a:pt x="7338" y="1141"/>
                      <a:pt x="7326" y="1163"/>
                      <a:pt x="7326" y="1196"/>
                    </a:cubicBezTo>
                    <a:cubicBezTo>
                      <a:pt x="7315" y="1218"/>
                      <a:pt x="7304" y="1252"/>
                      <a:pt x="7293" y="1285"/>
                    </a:cubicBezTo>
                    <a:cubicBezTo>
                      <a:pt x="7281" y="1319"/>
                      <a:pt x="7271" y="1352"/>
                      <a:pt x="7249" y="1386"/>
                    </a:cubicBezTo>
                    <a:cubicBezTo>
                      <a:pt x="7226" y="1430"/>
                      <a:pt x="7192" y="1475"/>
                      <a:pt x="7159" y="1508"/>
                    </a:cubicBezTo>
                    <a:lnTo>
                      <a:pt x="7059" y="1641"/>
                    </a:lnTo>
                    <a:cubicBezTo>
                      <a:pt x="7014" y="1675"/>
                      <a:pt x="6970" y="1720"/>
                      <a:pt x="6925" y="1753"/>
                    </a:cubicBezTo>
                    <a:cubicBezTo>
                      <a:pt x="6870" y="1797"/>
                      <a:pt x="6825" y="1831"/>
                      <a:pt x="6769" y="1876"/>
                    </a:cubicBezTo>
                    <a:cubicBezTo>
                      <a:pt x="6714" y="1898"/>
                      <a:pt x="6658" y="1931"/>
                      <a:pt x="6603" y="1965"/>
                    </a:cubicBezTo>
                    <a:cubicBezTo>
                      <a:pt x="6435" y="2042"/>
                      <a:pt x="6269" y="2109"/>
                      <a:pt x="6091" y="2165"/>
                    </a:cubicBezTo>
                    <a:cubicBezTo>
                      <a:pt x="5913" y="2210"/>
                      <a:pt x="5734" y="2254"/>
                      <a:pt x="5556" y="2287"/>
                    </a:cubicBezTo>
                    <a:cubicBezTo>
                      <a:pt x="5411" y="2309"/>
                      <a:pt x="5267" y="2321"/>
                      <a:pt x="5111" y="2321"/>
                    </a:cubicBezTo>
                    <a:cubicBezTo>
                      <a:pt x="5055" y="2326"/>
                      <a:pt x="5000" y="2329"/>
                      <a:pt x="4944" y="2329"/>
                    </a:cubicBezTo>
                    <a:cubicBezTo>
                      <a:pt x="4888" y="2329"/>
                      <a:pt x="4833" y="2326"/>
                      <a:pt x="4777" y="2321"/>
                    </a:cubicBezTo>
                    <a:cubicBezTo>
                      <a:pt x="4666" y="2321"/>
                      <a:pt x="4565" y="2309"/>
                      <a:pt x="4454" y="2299"/>
                    </a:cubicBezTo>
                    <a:lnTo>
                      <a:pt x="4443" y="2299"/>
                    </a:lnTo>
                    <a:cubicBezTo>
                      <a:pt x="4309" y="2287"/>
                      <a:pt x="4176" y="2265"/>
                      <a:pt x="4042" y="2254"/>
                    </a:cubicBezTo>
                    <a:cubicBezTo>
                      <a:pt x="3941" y="2232"/>
                      <a:pt x="3830" y="2210"/>
                      <a:pt x="3719" y="2187"/>
                    </a:cubicBezTo>
                    <a:cubicBezTo>
                      <a:pt x="3441" y="2120"/>
                      <a:pt x="3162" y="2042"/>
                      <a:pt x="2895" y="1942"/>
                    </a:cubicBezTo>
                    <a:cubicBezTo>
                      <a:pt x="2751" y="1886"/>
                      <a:pt x="2595" y="1831"/>
                      <a:pt x="2450" y="1753"/>
                    </a:cubicBezTo>
                    <a:cubicBezTo>
                      <a:pt x="2283" y="1686"/>
                      <a:pt x="2138" y="1608"/>
                      <a:pt x="1982" y="1530"/>
                    </a:cubicBezTo>
                    <a:cubicBezTo>
                      <a:pt x="1715" y="1386"/>
                      <a:pt x="1459" y="1218"/>
                      <a:pt x="1214" y="1052"/>
                    </a:cubicBezTo>
                    <a:cubicBezTo>
                      <a:pt x="1047" y="929"/>
                      <a:pt x="891" y="795"/>
                      <a:pt x="735" y="651"/>
                    </a:cubicBezTo>
                    <a:cubicBezTo>
                      <a:pt x="635" y="562"/>
                      <a:pt x="535" y="450"/>
                      <a:pt x="446" y="350"/>
                    </a:cubicBezTo>
                    <a:close/>
                    <a:moveTo>
                      <a:pt x="172" y="0"/>
                    </a:moveTo>
                    <a:cubicBezTo>
                      <a:pt x="156" y="0"/>
                      <a:pt x="140" y="2"/>
                      <a:pt x="123" y="5"/>
                    </a:cubicBezTo>
                    <a:cubicBezTo>
                      <a:pt x="67" y="16"/>
                      <a:pt x="34" y="60"/>
                      <a:pt x="23" y="116"/>
                    </a:cubicBezTo>
                    <a:cubicBezTo>
                      <a:pt x="0" y="161"/>
                      <a:pt x="0" y="228"/>
                      <a:pt x="34" y="272"/>
                    </a:cubicBezTo>
                    <a:cubicBezTo>
                      <a:pt x="45" y="295"/>
                      <a:pt x="67" y="317"/>
                      <a:pt x="89" y="339"/>
                    </a:cubicBezTo>
                    <a:cubicBezTo>
                      <a:pt x="112" y="372"/>
                      <a:pt x="134" y="406"/>
                      <a:pt x="168" y="439"/>
                    </a:cubicBezTo>
                    <a:cubicBezTo>
                      <a:pt x="201" y="483"/>
                      <a:pt x="235" y="528"/>
                      <a:pt x="267" y="562"/>
                    </a:cubicBezTo>
                    <a:lnTo>
                      <a:pt x="468" y="795"/>
                    </a:lnTo>
                    <a:cubicBezTo>
                      <a:pt x="591" y="929"/>
                      <a:pt x="735" y="1052"/>
                      <a:pt x="880" y="1174"/>
                    </a:cubicBezTo>
                    <a:cubicBezTo>
                      <a:pt x="1025" y="1297"/>
                      <a:pt x="1180" y="1396"/>
                      <a:pt x="1336" y="1508"/>
                    </a:cubicBezTo>
                    <a:cubicBezTo>
                      <a:pt x="1648" y="1720"/>
                      <a:pt x="1971" y="1898"/>
                      <a:pt x="2305" y="2064"/>
                    </a:cubicBezTo>
                    <a:cubicBezTo>
                      <a:pt x="2639" y="2220"/>
                      <a:pt x="2973" y="2354"/>
                      <a:pt x="3330" y="2465"/>
                    </a:cubicBezTo>
                    <a:cubicBezTo>
                      <a:pt x="3508" y="2521"/>
                      <a:pt x="3686" y="2566"/>
                      <a:pt x="3864" y="2599"/>
                    </a:cubicBezTo>
                    <a:cubicBezTo>
                      <a:pt x="4053" y="2643"/>
                      <a:pt x="4253" y="2677"/>
                      <a:pt x="4443" y="2699"/>
                    </a:cubicBezTo>
                    <a:cubicBezTo>
                      <a:pt x="4621" y="2710"/>
                      <a:pt x="4810" y="2732"/>
                      <a:pt x="5000" y="2732"/>
                    </a:cubicBezTo>
                    <a:cubicBezTo>
                      <a:pt x="5188" y="2732"/>
                      <a:pt x="5389" y="2722"/>
                      <a:pt x="5579" y="2699"/>
                    </a:cubicBezTo>
                    <a:cubicBezTo>
                      <a:pt x="5678" y="2688"/>
                      <a:pt x="5767" y="2677"/>
                      <a:pt x="5856" y="2655"/>
                    </a:cubicBezTo>
                    <a:cubicBezTo>
                      <a:pt x="5957" y="2633"/>
                      <a:pt x="6046" y="2621"/>
                      <a:pt x="6135" y="2588"/>
                    </a:cubicBezTo>
                    <a:cubicBezTo>
                      <a:pt x="6324" y="2544"/>
                      <a:pt x="6514" y="2465"/>
                      <a:pt x="6692" y="2388"/>
                    </a:cubicBezTo>
                    <a:cubicBezTo>
                      <a:pt x="6781" y="2354"/>
                      <a:pt x="6870" y="2309"/>
                      <a:pt x="6947" y="2265"/>
                    </a:cubicBezTo>
                    <a:cubicBezTo>
                      <a:pt x="6947" y="2254"/>
                      <a:pt x="6959" y="2254"/>
                      <a:pt x="6970" y="2254"/>
                    </a:cubicBezTo>
                    <a:cubicBezTo>
                      <a:pt x="7037" y="2210"/>
                      <a:pt x="7115" y="2153"/>
                      <a:pt x="7182" y="2098"/>
                    </a:cubicBezTo>
                    <a:cubicBezTo>
                      <a:pt x="7259" y="2042"/>
                      <a:pt x="7338" y="1965"/>
                      <a:pt x="7404" y="1898"/>
                    </a:cubicBezTo>
                    <a:cubicBezTo>
                      <a:pt x="7460" y="1819"/>
                      <a:pt x="7516" y="1742"/>
                      <a:pt x="7571" y="1653"/>
                    </a:cubicBezTo>
                    <a:lnTo>
                      <a:pt x="7638" y="1519"/>
                    </a:lnTo>
                    <a:cubicBezTo>
                      <a:pt x="7660" y="1463"/>
                      <a:pt x="7682" y="1408"/>
                      <a:pt x="7694" y="1352"/>
                    </a:cubicBezTo>
                    <a:cubicBezTo>
                      <a:pt x="7727" y="1241"/>
                      <a:pt x="7749" y="1118"/>
                      <a:pt x="7727" y="1007"/>
                    </a:cubicBezTo>
                    <a:cubicBezTo>
                      <a:pt x="7716" y="907"/>
                      <a:pt x="7694" y="807"/>
                      <a:pt x="7638" y="718"/>
                    </a:cubicBezTo>
                    <a:cubicBezTo>
                      <a:pt x="7560" y="562"/>
                      <a:pt x="7437" y="450"/>
                      <a:pt x="7293" y="361"/>
                    </a:cubicBezTo>
                    <a:cubicBezTo>
                      <a:pt x="7204" y="305"/>
                      <a:pt x="7115" y="272"/>
                      <a:pt x="7014" y="228"/>
                    </a:cubicBezTo>
                    <a:cubicBezTo>
                      <a:pt x="6836" y="172"/>
                      <a:pt x="6658" y="116"/>
                      <a:pt x="6469" y="94"/>
                    </a:cubicBezTo>
                    <a:cubicBezTo>
                      <a:pt x="6291" y="72"/>
                      <a:pt x="6113" y="60"/>
                      <a:pt x="5935" y="50"/>
                    </a:cubicBezTo>
                    <a:cubicBezTo>
                      <a:pt x="5556" y="50"/>
                      <a:pt x="5188" y="60"/>
                      <a:pt x="4821" y="83"/>
                    </a:cubicBezTo>
                    <a:cubicBezTo>
                      <a:pt x="4632" y="105"/>
                      <a:pt x="4454" y="116"/>
                      <a:pt x="4265" y="139"/>
                    </a:cubicBezTo>
                    <a:cubicBezTo>
                      <a:pt x="4075" y="149"/>
                      <a:pt x="3886" y="172"/>
                      <a:pt x="3708" y="183"/>
                    </a:cubicBezTo>
                    <a:cubicBezTo>
                      <a:pt x="3518" y="194"/>
                      <a:pt x="3340" y="206"/>
                      <a:pt x="3151" y="228"/>
                    </a:cubicBezTo>
                    <a:cubicBezTo>
                      <a:pt x="2973" y="239"/>
                      <a:pt x="2795" y="261"/>
                      <a:pt x="2605" y="261"/>
                    </a:cubicBezTo>
                    <a:cubicBezTo>
                      <a:pt x="2505" y="267"/>
                      <a:pt x="2402" y="269"/>
                      <a:pt x="2300" y="269"/>
                    </a:cubicBezTo>
                    <a:cubicBezTo>
                      <a:pt x="2197" y="269"/>
                      <a:pt x="2094" y="267"/>
                      <a:pt x="1994" y="261"/>
                    </a:cubicBezTo>
                    <a:cubicBezTo>
                      <a:pt x="1793" y="261"/>
                      <a:pt x="1593" y="250"/>
                      <a:pt x="1392" y="239"/>
                    </a:cubicBezTo>
                    <a:cubicBezTo>
                      <a:pt x="1203" y="216"/>
                      <a:pt x="1002" y="194"/>
                      <a:pt x="813" y="149"/>
                    </a:cubicBezTo>
                    <a:cubicBezTo>
                      <a:pt x="757" y="139"/>
                      <a:pt x="702" y="116"/>
                      <a:pt x="646" y="105"/>
                    </a:cubicBezTo>
                    <a:cubicBezTo>
                      <a:pt x="579" y="83"/>
                      <a:pt x="524" y="72"/>
                      <a:pt x="457" y="60"/>
                    </a:cubicBezTo>
                    <a:cubicBezTo>
                      <a:pt x="401" y="50"/>
                      <a:pt x="346" y="27"/>
                      <a:pt x="279" y="16"/>
                    </a:cubicBezTo>
                    <a:cubicBezTo>
                      <a:pt x="248" y="8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1485;p51"/>
          <p:cNvSpPr/>
          <p:nvPr/>
        </p:nvSpPr>
        <p:spPr>
          <a:xfrm>
            <a:off x="228528" y="2111080"/>
            <a:ext cx="510750" cy="636500"/>
          </a:xfrm>
          <a:custGeom>
            <a:avLst/>
            <a:gdLst/>
            <a:ahLst/>
            <a:cxnLst/>
            <a:rect l="l" t="t" r="r" b="b"/>
            <a:pathLst>
              <a:path w="20430" h="25460" extrusionOk="0">
                <a:moveTo>
                  <a:pt x="16777" y="0"/>
                </a:moveTo>
                <a:cubicBezTo>
                  <a:pt x="16709" y="0"/>
                  <a:pt x="16640" y="8"/>
                  <a:pt x="16566" y="15"/>
                </a:cubicBezTo>
                <a:cubicBezTo>
                  <a:pt x="16482" y="25"/>
                  <a:pt x="16398" y="46"/>
                  <a:pt x="16314" y="57"/>
                </a:cubicBezTo>
                <a:cubicBezTo>
                  <a:pt x="16126" y="78"/>
                  <a:pt x="15927" y="99"/>
                  <a:pt x="15739" y="151"/>
                </a:cubicBezTo>
                <a:cubicBezTo>
                  <a:pt x="15551" y="193"/>
                  <a:pt x="15383" y="246"/>
                  <a:pt x="15205" y="319"/>
                </a:cubicBezTo>
                <a:cubicBezTo>
                  <a:pt x="15027" y="381"/>
                  <a:pt x="14849" y="455"/>
                  <a:pt x="14671" y="539"/>
                </a:cubicBezTo>
                <a:cubicBezTo>
                  <a:pt x="14462" y="654"/>
                  <a:pt x="14273" y="790"/>
                  <a:pt x="14074" y="926"/>
                </a:cubicBezTo>
                <a:cubicBezTo>
                  <a:pt x="13791" y="1135"/>
                  <a:pt x="13529" y="1387"/>
                  <a:pt x="13289" y="1649"/>
                </a:cubicBezTo>
                <a:cubicBezTo>
                  <a:pt x="13058" y="1900"/>
                  <a:pt x="12849" y="2193"/>
                  <a:pt x="12671" y="2497"/>
                </a:cubicBezTo>
                <a:cubicBezTo>
                  <a:pt x="12577" y="2664"/>
                  <a:pt x="12493" y="2832"/>
                  <a:pt x="12409" y="2999"/>
                </a:cubicBezTo>
                <a:cubicBezTo>
                  <a:pt x="12335" y="3178"/>
                  <a:pt x="12263" y="3345"/>
                  <a:pt x="12200" y="3523"/>
                </a:cubicBezTo>
                <a:cubicBezTo>
                  <a:pt x="12126" y="3711"/>
                  <a:pt x="12063" y="3900"/>
                  <a:pt x="12011" y="4088"/>
                </a:cubicBezTo>
                <a:cubicBezTo>
                  <a:pt x="11959" y="4267"/>
                  <a:pt x="11917" y="4455"/>
                  <a:pt x="11875" y="4643"/>
                </a:cubicBezTo>
                <a:cubicBezTo>
                  <a:pt x="11791" y="5030"/>
                  <a:pt x="11728" y="5418"/>
                  <a:pt x="11686" y="5805"/>
                </a:cubicBezTo>
                <a:cubicBezTo>
                  <a:pt x="11644" y="6193"/>
                  <a:pt x="11613" y="6580"/>
                  <a:pt x="11603" y="6968"/>
                </a:cubicBezTo>
                <a:lnTo>
                  <a:pt x="11603" y="6999"/>
                </a:lnTo>
                <a:cubicBezTo>
                  <a:pt x="11582" y="7450"/>
                  <a:pt x="11582" y="7900"/>
                  <a:pt x="11582" y="8360"/>
                </a:cubicBezTo>
                <a:lnTo>
                  <a:pt x="11582" y="8905"/>
                </a:lnTo>
                <a:lnTo>
                  <a:pt x="11582" y="9523"/>
                </a:lnTo>
                <a:lnTo>
                  <a:pt x="11582" y="10706"/>
                </a:lnTo>
                <a:cubicBezTo>
                  <a:pt x="11582" y="11073"/>
                  <a:pt x="11592" y="11450"/>
                  <a:pt x="11603" y="11816"/>
                </a:cubicBezTo>
                <a:cubicBezTo>
                  <a:pt x="11613" y="12204"/>
                  <a:pt x="11623" y="12581"/>
                  <a:pt x="11655" y="12968"/>
                </a:cubicBezTo>
                <a:cubicBezTo>
                  <a:pt x="11697" y="13355"/>
                  <a:pt x="11728" y="13742"/>
                  <a:pt x="11770" y="14130"/>
                </a:cubicBezTo>
                <a:cubicBezTo>
                  <a:pt x="11781" y="14329"/>
                  <a:pt x="11802" y="14517"/>
                  <a:pt x="11823" y="14706"/>
                </a:cubicBezTo>
                <a:lnTo>
                  <a:pt x="11886" y="15240"/>
                </a:lnTo>
                <a:cubicBezTo>
                  <a:pt x="11907" y="15408"/>
                  <a:pt x="11917" y="15575"/>
                  <a:pt x="11928" y="15732"/>
                </a:cubicBezTo>
                <a:cubicBezTo>
                  <a:pt x="11948" y="15899"/>
                  <a:pt x="11969" y="16057"/>
                  <a:pt x="11979" y="16224"/>
                </a:cubicBezTo>
                <a:cubicBezTo>
                  <a:pt x="11990" y="16266"/>
                  <a:pt x="11990" y="16308"/>
                  <a:pt x="12000" y="16360"/>
                </a:cubicBezTo>
                <a:cubicBezTo>
                  <a:pt x="11938" y="16371"/>
                  <a:pt x="11875" y="16381"/>
                  <a:pt x="11802" y="16392"/>
                </a:cubicBezTo>
                <a:cubicBezTo>
                  <a:pt x="11644" y="16434"/>
                  <a:pt x="11488" y="16465"/>
                  <a:pt x="11330" y="16497"/>
                </a:cubicBezTo>
                <a:cubicBezTo>
                  <a:pt x="11027" y="16559"/>
                  <a:pt x="10713" y="16632"/>
                  <a:pt x="10409" y="16706"/>
                </a:cubicBezTo>
                <a:cubicBezTo>
                  <a:pt x="9708" y="16853"/>
                  <a:pt x="9006" y="17020"/>
                  <a:pt x="8315" y="17188"/>
                </a:cubicBezTo>
                <a:cubicBezTo>
                  <a:pt x="8305" y="17188"/>
                  <a:pt x="8294" y="17188"/>
                  <a:pt x="8284" y="17198"/>
                </a:cubicBezTo>
                <a:lnTo>
                  <a:pt x="8294" y="17188"/>
                </a:lnTo>
                <a:lnTo>
                  <a:pt x="8294" y="17188"/>
                </a:lnTo>
                <a:cubicBezTo>
                  <a:pt x="7875" y="17292"/>
                  <a:pt x="7467" y="17376"/>
                  <a:pt x="7037" y="17449"/>
                </a:cubicBezTo>
                <a:cubicBezTo>
                  <a:pt x="6681" y="17512"/>
                  <a:pt x="6325" y="17586"/>
                  <a:pt x="5969" y="17648"/>
                </a:cubicBezTo>
                <a:cubicBezTo>
                  <a:pt x="5624" y="17711"/>
                  <a:pt x="5268" y="17763"/>
                  <a:pt x="4922" y="17826"/>
                </a:cubicBezTo>
                <a:cubicBezTo>
                  <a:pt x="4577" y="17879"/>
                  <a:pt x="4231" y="17952"/>
                  <a:pt x="3886" y="18025"/>
                </a:cubicBezTo>
                <a:cubicBezTo>
                  <a:pt x="3519" y="18109"/>
                  <a:pt x="3163" y="18182"/>
                  <a:pt x="2807" y="18266"/>
                </a:cubicBezTo>
                <a:cubicBezTo>
                  <a:pt x="2639" y="18308"/>
                  <a:pt x="2462" y="18340"/>
                  <a:pt x="2283" y="18381"/>
                </a:cubicBezTo>
                <a:cubicBezTo>
                  <a:pt x="2106" y="18412"/>
                  <a:pt x="1927" y="18454"/>
                  <a:pt x="1750" y="18496"/>
                </a:cubicBezTo>
                <a:cubicBezTo>
                  <a:pt x="1582" y="18528"/>
                  <a:pt x="1415" y="18559"/>
                  <a:pt x="1236" y="18580"/>
                </a:cubicBezTo>
                <a:cubicBezTo>
                  <a:pt x="1080" y="18601"/>
                  <a:pt x="912" y="18622"/>
                  <a:pt x="755" y="18664"/>
                </a:cubicBezTo>
                <a:lnTo>
                  <a:pt x="745" y="18664"/>
                </a:lnTo>
                <a:cubicBezTo>
                  <a:pt x="734" y="18675"/>
                  <a:pt x="713" y="18675"/>
                  <a:pt x="692" y="18685"/>
                </a:cubicBezTo>
                <a:lnTo>
                  <a:pt x="671" y="18685"/>
                </a:lnTo>
                <a:cubicBezTo>
                  <a:pt x="608" y="18696"/>
                  <a:pt x="556" y="18717"/>
                  <a:pt x="503" y="18727"/>
                </a:cubicBezTo>
                <a:cubicBezTo>
                  <a:pt x="419" y="18748"/>
                  <a:pt x="347" y="18758"/>
                  <a:pt x="273" y="18779"/>
                </a:cubicBezTo>
                <a:cubicBezTo>
                  <a:pt x="242" y="18779"/>
                  <a:pt x="210" y="18789"/>
                  <a:pt x="179" y="18800"/>
                </a:cubicBezTo>
                <a:cubicBezTo>
                  <a:pt x="158" y="18795"/>
                  <a:pt x="137" y="18792"/>
                  <a:pt x="116" y="18792"/>
                </a:cubicBezTo>
                <a:cubicBezTo>
                  <a:pt x="95" y="18792"/>
                  <a:pt x="74" y="18795"/>
                  <a:pt x="53" y="18800"/>
                </a:cubicBezTo>
                <a:cubicBezTo>
                  <a:pt x="43" y="18800"/>
                  <a:pt x="22" y="18810"/>
                  <a:pt x="1" y="18821"/>
                </a:cubicBezTo>
                <a:cubicBezTo>
                  <a:pt x="12" y="18915"/>
                  <a:pt x="32" y="18999"/>
                  <a:pt x="43" y="19093"/>
                </a:cubicBezTo>
                <a:lnTo>
                  <a:pt x="74" y="19278"/>
                </a:lnTo>
                <a:lnTo>
                  <a:pt x="74" y="19278"/>
                </a:lnTo>
                <a:cubicBezTo>
                  <a:pt x="71" y="19271"/>
                  <a:pt x="63" y="19271"/>
                  <a:pt x="63" y="19271"/>
                </a:cubicBezTo>
                <a:lnTo>
                  <a:pt x="63" y="19271"/>
                </a:lnTo>
                <a:cubicBezTo>
                  <a:pt x="74" y="19324"/>
                  <a:pt x="84" y="19376"/>
                  <a:pt x="95" y="19418"/>
                </a:cubicBezTo>
                <a:cubicBezTo>
                  <a:pt x="105" y="19460"/>
                  <a:pt x="105" y="19501"/>
                  <a:pt x="116" y="19543"/>
                </a:cubicBezTo>
                <a:lnTo>
                  <a:pt x="116" y="19554"/>
                </a:lnTo>
                <a:lnTo>
                  <a:pt x="116" y="19564"/>
                </a:lnTo>
                <a:lnTo>
                  <a:pt x="126" y="19564"/>
                </a:lnTo>
                <a:cubicBezTo>
                  <a:pt x="126" y="19606"/>
                  <a:pt x="137" y="19659"/>
                  <a:pt x="147" y="19701"/>
                </a:cubicBezTo>
                <a:lnTo>
                  <a:pt x="179" y="19857"/>
                </a:lnTo>
                <a:lnTo>
                  <a:pt x="179" y="19847"/>
                </a:lnTo>
                <a:lnTo>
                  <a:pt x="305" y="20476"/>
                </a:lnTo>
                <a:cubicBezTo>
                  <a:pt x="347" y="20685"/>
                  <a:pt x="378" y="20894"/>
                  <a:pt x="419" y="21093"/>
                </a:cubicBezTo>
                <a:cubicBezTo>
                  <a:pt x="472" y="21313"/>
                  <a:pt x="514" y="21523"/>
                  <a:pt x="556" y="21732"/>
                </a:cubicBezTo>
                <a:cubicBezTo>
                  <a:pt x="598" y="21942"/>
                  <a:pt x="629" y="22151"/>
                  <a:pt x="671" y="22360"/>
                </a:cubicBezTo>
                <a:cubicBezTo>
                  <a:pt x="703" y="22559"/>
                  <a:pt x="734" y="22768"/>
                  <a:pt x="775" y="22978"/>
                </a:cubicBezTo>
                <a:cubicBezTo>
                  <a:pt x="807" y="23187"/>
                  <a:pt x="849" y="23408"/>
                  <a:pt x="891" y="23617"/>
                </a:cubicBezTo>
                <a:cubicBezTo>
                  <a:pt x="922" y="23753"/>
                  <a:pt x="943" y="23889"/>
                  <a:pt x="964" y="24025"/>
                </a:cubicBezTo>
                <a:lnTo>
                  <a:pt x="964" y="24036"/>
                </a:lnTo>
                <a:cubicBezTo>
                  <a:pt x="973" y="24053"/>
                  <a:pt x="975" y="24071"/>
                  <a:pt x="981" y="24094"/>
                </a:cubicBezTo>
                <a:lnTo>
                  <a:pt x="981" y="24094"/>
                </a:lnTo>
                <a:cubicBezTo>
                  <a:pt x="979" y="24093"/>
                  <a:pt x="977" y="24090"/>
                  <a:pt x="975" y="24088"/>
                </a:cubicBezTo>
                <a:lnTo>
                  <a:pt x="975" y="24088"/>
                </a:lnTo>
                <a:cubicBezTo>
                  <a:pt x="978" y="24091"/>
                  <a:pt x="980" y="24094"/>
                  <a:pt x="982" y="24098"/>
                </a:cubicBezTo>
                <a:lnTo>
                  <a:pt x="982" y="24098"/>
                </a:lnTo>
                <a:cubicBezTo>
                  <a:pt x="982" y="24101"/>
                  <a:pt x="983" y="24103"/>
                  <a:pt x="984" y="24107"/>
                </a:cubicBezTo>
                <a:lnTo>
                  <a:pt x="984" y="24107"/>
                </a:lnTo>
                <a:cubicBezTo>
                  <a:pt x="985" y="24111"/>
                  <a:pt x="985" y="24115"/>
                  <a:pt x="985" y="24120"/>
                </a:cubicBezTo>
                <a:lnTo>
                  <a:pt x="985" y="24130"/>
                </a:lnTo>
                <a:lnTo>
                  <a:pt x="985" y="24140"/>
                </a:lnTo>
                <a:cubicBezTo>
                  <a:pt x="1027" y="24339"/>
                  <a:pt x="1069" y="24548"/>
                  <a:pt x="1101" y="24758"/>
                </a:cubicBezTo>
                <a:cubicBezTo>
                  <a:pt x="1142" y="24967"/>
                  <a:pt x="1184" y="25177"/>
                  <a:pt x="1226" y="25397"/>
                </a:cubicBezTo>
                <a:lnTo>
                  <a:pt x="1226" y="25407"/>
                </a:lnTo>
                <a:cubicBezTo>
                  <a:pt x="1257" y="25428"/>
                  <a:pt x="1299" y="25449"/>
                  <a:pt x="1331" y="25460"/>
                </a:cubicBezTo>
                <a:lnTo>
                  <a:pt x="1415" y="25460"/>
                </a:lnTo>
                <a:cubicBezTo>
                  <a:pt x="1508" y="25460"/>
                  <a:pt x="1592" y="25439"/>
                  <a:pt x="1676" y="25418"/>
                </a:cubicBezTo>
                <a:lnTo>
                  <a:pt x="1687" y="25418"/>
                </a:lnTo>
                <a:lnTo>
                  <a:pt x="1697" y="25407"/>
                </a:lnTo>
                <a:cubicBezTo>
                  <a:pt x="1885" y="25365"/>
                  <a:pt x="2085" y="25323"/>
                  <a:pt x="2283" y="25292"/>
                </a:cubicBezTo>
                <a:cubicBezTo>
                  <a:pt x="2692" y="25219"/>
                  <a:pt x="3100" y="25167"/>
                  <a:pt x="3509" y="25104"/>
                </a:cubicBezTo>
                <a:cubicBezTo>
                  <a:pt x="3928" y="25030"/>
                  <a:pt x="4347" y="24967"/>
                  <a:pt x="4754" y="24873"/>
                </a:cubicBezTo>
                <a:cubicBezTo>
                  <a:pt x="5163" y="24790"/>
                  <a:pt x="5561" y="24695"/>
                  <a:pt x="5969" y="24601"/>
                </a:cubicBezTo>
                <a:cubicBezTo>
                  <a:pt x="6168" y="24559"/>
                  <a:pt x="6367" y="24507"/>
                  <a:pt x="6566" y="24465"/>
                </a:cubicBezTo>
                <a:cubicBezTo>
                  <a:pt x="6776" y="24423"/>
                  <a:pt x="6985" y="24381"/>
                  <a:pt x="7184" y="24329"/>
                </a:cubicBezTo>
                <a:cubicBezTo>
                  <a:pt x="7603" y="24245"/>
                  <a:pt x="8021" y="24151"/>
                  <a:pt x="8440" y="24057"/>
                </a:cubicBezTo>
                <a:cubicBezTo>
                  <a:pt x="8650" y="24015"/>
                  <a:pt x="8859" y="23962"/>
                  <a:pt x="9069" y="23920"/>
                </a:cubicBezTo>
                <a:cubicBezTo>
                  <a:pt x="9278" y="23878"/>
                  <a:pt x="9498" y="23836"/>
                  <a:pt x="9708" y="23795"/>
                </a:cubicBezTo>
                <a:cubicBezTo>
                  <a:pt x="10116" y="23711"/>
                  <a:pt x="10524" y="23638"/>
                  <a:pt x="10932" y="23543"/>
                </a:cubicBezTo>
                <a:cubicBezTo>
                  <a:pt x="11351" y="23449"/>
                  <a:pt x="11770" y="23366"/>
                  <a:pt x="12179" y="23250"/>
                </a:cubicBezTo>
                <a:cubicBezTo>
                  <a:pt x="12388" y="23198"/>
                  <a:pt x="12598" y="23135"/>
                  <a:pt x="12807" y="23072"/>
                </a:cubicBezTo>
                <a:cubicBezTo>
                  <a:pt x="12996" y="23010"/>
                  <a:pt x="13173" y="22936"/>
                  <a:pt x="13362" y="22873"/>
                </a:cubicBezTo>
                <a:cubicBezTo>
                  <a:pt x="13393" y="22863"/>
                  <a:pt x="13435" y="22852"/>
                  <a:pt x="13477" y="22842"/>
                </a:cubicBezTo>
                <a:cubicBezTo>
                  <a:pt x="13561" y="22821"/>
                  <a:pt x="13645" y="22800"/>
                  <a:pt x="13718" y="22768"/>
                </a:cubicBezTo>
                <a:cubicBezTo>
                  <a:pt x="13801" y="22747"/>
                  <a:pt x="13885" y="22716"/>
                  <a:pt x="13959" y="22695"/>
                </a:cubicBezTo>
                <a:cubicBezTo>
                  <a:pt x="14126" y="22643"/>
                  <a:pt x="14294" y="22601"/>
                  <a:pt x="14462" y="22559"/>
                </a:cubicBezTo>
                <a:cubicBezTo>
                  <a:pt x="14555" y="22538"/>
                  <a:pt x="14650" y="22507"/>
                  <a:pt x="14723" y="22454"/>
                </a:cubicBezTo>
                <a:cubicBezTo>
                  <a:pt x="14786" y="22412"/>
                  <a:pt x="14828" y="22350"/>
                  <a:pt x="14849" y="22277"/>
                </a:cubicBezTo>
                <a:cubicBezTo>
                  <a:pt x="14859" y="22224"/>
                  <a:pt x="14849" y="22172"/>
                  <a:pt x="14838" y="22119"/>
                </a:cubicBezTo>
                <a:cubicBezTo>
                  <a:pt x="14838" y="22035"/>
                  <a:pt x="14838" y="21963"/>
                  <a:pt x="14828" y="21879"/>
                </a:cubicBezTo>
                <a:cubicBezTo>
                  <a:pt x="14818" y="21732"/>
                  <a:pt x="14797" y="21586"/>
                  <a:pt x="14797" y="21449"/>
                </a:cubicBezTo>
                <a:lnTo>
                  <a:pt x="14765" y="21009"/>
                </a:lnTo>
                <a:cubicBezTo>
                  <a:pt x="14755" y="20832"/>
                  <a:pt x="14744" y="20653"/>
                  <a:pt x="14723" y="20486"/>
                </a:cubicBezTo>
                <a:cubicBezTo>
                  <a:pt x="14723" y="20465"/>
                  <a:pt x="14723" y="20455"/>
                  <a:pt x="14713" y="20434"/>
                </a:cubicBezTo>
                <a:lnTo>
                  <a:pt x="14713" y="20444"/>
                </a:lnTo>
                <a:cubicBezTo>
                  <a:pt x="14692" y="20193"/>
                  <a:pt x="14660" y="19941"/>
                  <a:pt x="14639" y="19680"/>
                </a:cubicBezTo>
                <a:lnTo>
                  <a:pt x="14639" y="19659"/>
                </a:lnTo>
                <a:cubicBezTo>
                  <a:pt x="14618" y="19470"/>
                  <a:pt x="14608" y="19292"/>
                  <a:pt x="14597" y="19114"/>
                </a:cubicBezTo>
                <a:cubicBezTo>
                  <a:pt x="14576" y="18936"/>
                  <a:pt x="14566" y="18758"/>
                  <a:pt x="14555" y="18580"/>
                </a:cubicBezTo>
                <a:cubicBezTo>
                  <a:pt x="14534" y="18391"/>
                  <a:pt x="14524" y="18203"/>
                  <a:pt x="14503" y="18025"/>
                </a:cubicBezTo>
                <a:cubicBezTo>
                  <a:pt x="14493" y="17826"/>
                  <a:pt x="14472" y="17638"/>
                  <a:pt x="14451" y="17449"/>
                </a:cubicBezTo>
                <a:lnTo>
                  <a:pt x="14451" y="17460"/>
                </a:lnTo>
                <a:cubicBezTo>
                  <a:pt x="14441" y="17428"/>
                  <a:pt x="14441" y="17386"/>
                  <a:pt x="14441" y="17355"/>
                </a:cubicBezTo>
                <a:cubicBezTo>
                  <a:pt x="14399" y="16988"/>
                  <a:pt x="14367" y="16622"/>
                  <a:pt x="14336" y="16255"/>
                </a:cubicBezTo>
                <a:cubicBezTo>
                  <a:pt x="14294" y="15878"/>
                  <a:pt x="14273" y="15512"/>
                  <a:pt x="14241" y="15135"/>
                </a:cubicBezTo>
                <a:cubicBezTo>
                  <a:pt x="14210" y="14779"/>
                  <a:pt x="14168" y="14423"/>
                  <a:pt x="14147" y="14056"/>
                </a:cubicBezTo>
                <a:cubicBezTo>
                  <a:pt x="14126" y="13889"/>
                  <a:pt x="14116" y="13711"/>
                  <a:pt x="14106" y="13544"/>
                </a:cubicBezTo>
                <a:lnTo>
                  <a:pt x="14043" y="13009"/>
                </a:lnTo>
                <a:lnTo>
                  <a:pt x="14043" y="12968"/>
                </a:lnTo>
                <a:lnTo>
                  <a:pt x="14043" y="12957"/>
                </a:lnTo>
                <a:lnTo>
                  <a:pt x="14043" y="12947"/>
                </a:lnTo>
                <a:lnTo>
                  <a:pt x="14043" y="12937"/>
                </a:lnTo>
                <a:cubicBezTo>
                  <a:pt x="14032" y="12905"/>
                  <a:pt x="14032" y="12884"/>
                  <a:pt x="14032" y="12863"/>
                </a:cubicBezTo>
                <a:cubicBezTo>
                  <a:pt x="14011" y="12611"/>
                  <a:pt x="13990" y="12360"/>
                  <a:pt x="13959" y="12120"/>
                </a:cubicBezTo>
                <a:cubicBezTo>
                  <a:pt x="13938" y="11868"/>
                  <a:pt x="13917" y="11606"/>
                  <a:pt x="13885" y="11355"/>
                </a:cubicBezTo>
                <a:lnTo>
                  <a:pt x="13885" y="11376"/>
                </a:lnTo>
                <a:cubicBezTo>
                  <a:pt x="13885" y="11334"/>
                  <a:pt x="13885" y="11303"/>
                  <a:pt x="13875" y="11261"/>
                </a:cubicBezTo>
                <a:lnTo>
                  <a:pt x="13875" y="11292"/>
                </a:lnTo>
                <a:cubicBezTo>
                  <a:pt x="13854" y="11094"/>
                  <a:pt x="13833" y="10894"/>
                  <a:pt x="13812" y="10685"/>
                </a:cubicBezTo>
                <a:cubicBezTo>
                  <a:pt x="13791" y="10403"/>
                  <a:pt x="13780" y="10119"/>
                  <a:pt x="13749" y="9837"/>
                </a:cubicBezTo>
                <a:lnTo>
                  <a:pt x="13687" y="8706"/>
                </a:lnTo>
                <a:lnTo>
                  <a:pt x="13624" y="7606"/>
                </a:lnTo>
                <a:lnTo>
                  <a:pt x="13624" y="7596"/>
                </a:lnTo>
                <a:cubicBezTo>
                  <a:pt x="13624" y="7596"/>
                  <a:pt x="13634" y="7606"/>
                  <a:pt x="13645" y="7606"/>
                </a:cubicBezTo>
                <a:cubicBezTo>
                  <a:pt x="13791" y="7743"/>
                  <a:pt x="13959" y="7869"/>
                  <a:pt x="14137" y="7952"/>
                </a:cubicBezTo>
                <a:cubicBezTo>
                  <a:pt x="14315" y="8046"/>
                  <a:pt x="14503" y="8130"/>
                  <a:pt x="14702" y="8172"/>
                </a:cubicBezTo>
                <a:cubicBezTo>
                  <a:pt x="14901" y="8225"/>
                  <a:pt x="15111" y="8266"/>
                  <a:pt x="15309" y="8287"/>
                </a:cubicBezTo>
                <a:cubicBezTo>
                  <a:pt x="15498" y="8308"/>
                  <a:pt x="15686" y="8329"/>
                  <a:pt x="15886" y="8329"/>
                </a:cubicBezTo>
                <a:cubicBezTo>
                  <a:pt x="15927" y="8334"/>
                  <a:pt x="15972" y="8337"/>
                  <a:pt x="16018" y="8337"/>
                </a:cubicBezTo>
                <a:cubicBezTo>
                  <a:pt x="16063" y="8337"/>
                  <a:pt x="16110" y="8334"/>
                  <a:pt x="16158" y="8329"/>
                </a:cubicBezTo>
                <a:cubicBezTo>
                  <a:pt x="16252" y="8318"/>
                  <a:pt x="16356" y="8308"/>
                  <a:pt x="16461" y="8297"/>
                </a:cubicBezTo>
                <a:cubicBezTo>
                  <a:pt x="16670" y="8287"/>
                  <a:pt x="16880" y="8235"/>
                  <a:pt x="17079" y="8183"/>
                </a:cubicBezTo>
                <a:cubicBezTo>
                  <a:pt x="17477" y="8078"/>
                  <a:pt x="17854" y="7910"/>
                  <a:pt x="18220" y="7701"/>
                </a:cubicBezTo>
                <a:cubicBezTo>
                  <a:pt x="18566" y="7513"/>
                  <a:pt x="18880" y="7271"/>
                  <a:pt x="19163" y="6989"/>
                </a:cubicBezTo>
                <a:cubicBezTo>
                  <a:pt x="19435" y="6706"/>
                  <a:pt x="19665" y="6371"/>
                  <a:pt x="19865" y="6036"/>
                </a:cubicBezTo>
                <a:cubicBezTo>
                  <a:pt x="19969" y="5868"/>
                  <a:pt x="20053" y="5691"/>
                  <a:pt x="20116" y="5502"/>
                </a:cubicBezTo>
                <a:cubicBezTo>
                  <a:pt x="20189" y="5324"/>
                  <a:pt x="20231" y="5135"/>
                  <a:pt x="20273" y="4947"/>
                </a:cubicBezTo>
                <a:cubicBezTo>
                  <a:pt x="20314" y="4748"/>
                  <a:pt x="20356" y="4560"/>
                  <a:pt x="20377" y="4371"/>
                </a:cubicBezTo>
                <a:cubicBezTo>
                  <a:pt x="20409" y="4183"/>
                  <a:pt x="20419" y="4004"/>
                  <a:pt x="20430" y="3816"/>
                </a:cubicBezTo>
                <a:cubicBezTo>
                  <a:pt x="20430" y="3627"/>
                  <a:pt x="20430" y="3439"/>
                  <a:pt x="20409" y="3250"/>
                </a:cubicBezTo>
                <a:cubicBezTo>
                  <a:pt x="20388" y="3062"/>
                  <a:pt x="20367" y="2863"/>
                  <a:pt x="20314" y="2664"/>
                </a:cubicBezTo>
                <a:cubicBezTo>
                  <a:pt x="20262" y="2476"/>
                  <a:pt x="20200" y="2298"/>
                  <a:pt x="20126" y="2120"/>
                </a:cubicBezTo>
                <a:cubicBezTo>
                  <a:pt x="20053" y="1942"/>
                  <a:pt x="19969" y="1764"/>
                  <a:pt x="19854" y="1607"/>
                </a:cubicBezTo>
                <a:cubicBezTo>
                  <a:pt x="19749" y="1449"/>
                  <a:pt x="19623" y="1293"/>
                  <a:pt x="19488" y="1156"/>
                </a:cubicBezTo>
                <a:cubicBezTo>
                  <a:pt x="19351" y="1021"/>
                  <a:pt x="19194" y="905"/>
                  <a:pt x="19037" y="800"/>
                </a:cubicBezTo>
                <a:cubicBezTo>
                  <a:pt x="18869" y="695"/>
                  <a:pt x="18713" y="591"/>
                  <a:pt x="18534" y="507"/>
                </a:cubicBezTo>
                <a:cubicBezTo>
                  <a:pt x="18451" y="465"/>
                  <a:pt x="18367" y="434"/>
                  <a:pt x="18294" y="392"/>
                </a:cubicBezTo>
                <a:lnTo>
                  <a:pt x="18043" y="267"/>
                </a:lnTo>
                <a:cubicBezTo>
                  <a:pt x="17948" y="225"/>
                  <a:pt x="17854" y="183"/>
                  <a:pt x="17759" y="151"/>
                </a:cubicBezTo>
                <a:cubicBezTo>
                  <a:pt x="17666" y="120"/>
                  <a:pt x="17571" y="99"/>
                  <a:pt x="17466" y="78"/>
                </a:cubicBezTo>
                <a:cubicBezTo>
                  <a:pt x="17372" y="67"/>
                  <a:pt x="17268" y="46"/>
                  <a:pt x="17163" y="25"/>
                </a:cubicBezTo>
                <a:cubicBezTo>
                  <a:pt x="17058" y="15"/>
                  <a:pt x="16964" y="4"/>
                  <a:pt x="16859" y="4"/>
                </a:cubicBezTo>
                <a:cubicBezTo>
                  <a:pt x="16832" y="1"/>
                  <a:pt x="16804" y="0"/>
                  <a:pt x="167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1"/>
          <p:cNvSpPr txBox="1">
            <a:spLocks noGrp="1"/>
          </p:cNvSpPr>
          <p:nvPr>
            <p:ph type="subTitle" idx="1"/>
          </p:nvPr>
        </p:nvSpPr>
        <p:spPr>
          <a:xfrm>
            <a:off x="2943474" y="544093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CICLE INICIAL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1r-2n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09" name="Google Shape;1409;p51"/>
          <p:cNvSpPr txBox="1">
            <a:spLocks noGrp="1"/>
          </p:cNvSpPr>
          <p:nvPr>
            <p:ph type="subTitle" idx="3"/>
          </p:nvPr>
        </p:nvSpPr>
        <p:spPr>
          <a:xfrm>
            <a:off x="496693" y="1076781"/>
            <a:ext cx="7184747" cy="343983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14300" indent="0" fontAlgn="base"/>
            <a:r>
              <a:rPr lang="ca-ES" sz="1200" dirty="0" smtClean="0">
                <a:latin typeface="+mj-lt"/>
              </a:rPr>
              <a:t>Treball de les lletres de les cançons del grup musical El Pot Petit: les </a:t>
            </a:r>
            <a:r>
              <a:rPr lang="ca-ES" sz="1200" dirty="0">
                <a:latin typeface="+mj-lt"/>
              </a:rPr>
              <a:t>cançons del </a:t>
            </a:r>
            <a:r>
              <a:rPr lang="ca-ES" sz="1200" dirty="0" smtClean="0">
                <a:latin typeface="+mj-lt"/>
              </a:rPr>
              <a:t>Pot </a:t>
            </a:r>
            <a:r>
              <a:rPr lang="ca-ES" sz="1200" dirty="0">
                <a:latin typeface="+mj-lt"/>
              </a:rPr>
              <a:t>P</a:t>
            </a:r>
            <a:r>
              <a:rPr lang="ca-ES" sz="1200" dirty="0" smtClean="0">
                <a:latin typeface="+mj-lt"/>
              </a:rPr>
              <a:t>etit </a:t>
            </a:r>
            <a:r>
              <a:rPr lang="ca-ES" sz="1200" dirty="0">
                <a:latin typeface="+mj-lt"/>
              </a:rPr>
              <a:t>ens agraden. </a:t>
            </a:r>
            <a:endParaRPr lang="ca-ES" sz="1200" dirty="0" smtClean="0">
              <a:latin typeface="+mj-lt"/>
            </a:endParaRP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Cantar i ballar les cançons de El Pot Petit disfressats.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Danses: </a:t>
            </a:r>
            <a:r>
              <a:rPr lang="ca-ES" sz="1200" i="1" dirty="0" smtClean="0">
                <a:latin typeface="+mj-lt"/>
              </a:rPr>
              <a:t>Ballo </a:t>
            </a:r>
            <a:r>
              <a:rPr lang="ca-ES" sz="1200" i="1" dirty="0">
                <a:latin typeface="+mj-lt"/>
              </a:rPr>
              <a:t>com un… </a:t>
            </a:r>
            <a:endParaRPr lang="ca-ES" sz="1200" i="1" dirty="0" smtClean="0">
              <a:latin typeface="+mj-lt"/>
            </a:endParaRPr>
          </a:p>
          <a:p>
            <a:pPr marL="114300" indent="0" fontAlgn="base"/>
            <a:endParaRPr lang="ca-ES" sz="1200" i="1" dirty="0" smtClean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El karaoke arreu del món: català, castellà i anglès.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Conte: </a:t>
            </a:r>
            <a:r>
              <a:rPr lang="ca-ES" sz="1200" i="1" dirty="0" smtClean="0">
                <a:latin typeface="+mj-lt"/>
              </a:rPr>
              <a:t>El </a:t>
            </a:r>
            <a:r>
              <a:rPr lang="ca-ES" sz="1200" i="1" dirty="0">
                <a:latin typeface="+mj-lt"/>
              </a:rPr>
              <a:t>pirata i l’illa del </a:t>
            </a:r>
            <a:r>
              <a:rPr lang="ca-ES" sz="1200" i="1" dirty="0" smtClean="0">
                <a:latin typeface="+mj-lt"/>
              </a:rPr>
              <a:t>tresor.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E</a:t>
            </a:r>
            <a:r>
              <a:rPr lang="en" sz="1200" dirty="0">
                <a:latin typeface="+mj-lt"/>
              </a:rPr>
              <a:t>laboració d’instruments amb materials reciclats.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Taller de contes musicals.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Visita </a:t>
            </a:r>
            <a:r>
              <a:rPr lang="ca-ES" sz="1200" dirty="0">
                <a:latin typeface="+mj-lt"/>
              </a:rPr>
              <a:t>a l’EMMS (Escola de música de Salou</a:t>
            </a:r>
            <a:r>
              <a:rPr lang="ca-ES" sz="1200" dirty="0" smtClean="0">
                <a:latin typeface="+mj-lt"/>
              </a:rPr>
              <a:t>).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Cercavila musical a càrrec dels professors/es i de l’EMMS.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Contes musicats a l’EMMS.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Els musicals al cinema.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Pau </a:t>
            </a:r>
            <a:r>
              <a:rPr lang="ca-ES" sz="1200" dirty="0">
                <a:latin typeface="+mj-lt"/>
              </a:rPr>
              <a:t>Casals, el músic de la pau. </a:t>
            </a:r>
            <a:endParaRPr lang="ca-ES" sz="1200" dirty="0" smtClean="0">
              <a:latin typeface="+mj-lt"/>
            </a:endParaRP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114300" indent="0" fontAlgn="base"/>
            <a:r>
              <a:rPr lang="ca-ES" sz="1200" dirty="0" smtClean="0">
                <a:latin typeface="+mj-lt"/>
              </a:rPr>
              <a:t>Creació i realització d’un festival final.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r>
              <a:rPr lang="ca-ES" sz="1200" dirty="0" err="1" smtClean="0">
                <a:latin typeface="+mj-lt"/>
              </a:rPr>
              <a:t>Traditional</a:t>
            </a:r>
            <a:r>
              <a:rPr lang="ca-ES" sz="1200" dirty="0" smtClean="0">
                <a:latin typeface="+mj-lt"/>
              </a:rPr>
              <a:t> </a:t>
            </a:r>
            <a:r>
              <a:rPr lang="ca-ES" sz="1200" dirty="0" err="1" smtClean="0">
                <a:latin typeface="+mj-lt"/>
              </a:rPr>
              <a:t>songs</a:t>
            </a:r>
            <a:r>
              <a:rPr lang="ca-ES" sz="1200" dirty="0" smtClean="0">
                <a:latin typeface="+mj-lt"/>
              </a:rPr>
              <a:t>: </a:t>
            </a:r>
            <a:r>
              <a:rPr lang="ca-ES" sz="1200" i="1" dirty="0" err="1" smtClean="0">
                <a:latin typeface="+mj-lt"/>
              </a:rPr>
              <a:t>Hockey</a:t>
            </a:r>
            <a:r>
              <a:rPr lang="ca-ES" sz="1200" i="1" dirty="0" smtClean="0">
                <a:latin typeface="+mj-lt"/>
              </a:rPr>
              <a:t> </a:t>
            </a:r>
            <a:r>
              <a:rPr lang="ca-ES" sz="1200" i="1" dirty="0" err="1" smtClean="0">
                <a:latin typeface="+mj-lt"/>
              </a:rPr>
              <a:t>Cokey</a:t>
            </a:r>
            <a:r>
              <a:rPr lang="ca-ES" sz="1200" i="1" dirty="0" smtClean="0">
                <a:latin typeface="+mj-lt"/>
              </a:rPr>
              <a:t>, </a:t>
            </a:r>
            <a:r>
              <a:rPr lang="ca-ES" sz="1200" i="1" dirty="0" err="1" smtClean="0">
                <a:latin typeface="+mj-lt"/>
              </a:rPr>
              <a:t>Old</a:t>
            </a:r>
            <a:r>
              <a:rPr lang="ca-ES" sz="1200" i="1" dirty="0" smtClean="0">
                <a:latin typeface="+mj-lt"/>
              </a:rPr>
              <a:t> </a:t>
            </a:r>
            <a:r>
              <a:rPr lang="ca-ES" sz="1200" i="1" dirty="0" err="1" smtClean="0">
                <a:latin typeface="+mj-lt"/>
              </a:rPr>
              <a:t>MacDonald</a:t>
            </a:r>
            <a:r>
              <a:rPr lang="ca-ES" sz="1200" i="1" dirty="0" smtClean="0">
                <a:latin typeface="+mj-lt"/>
              </a:rPr>
              <a:t> </a:t>
            </a:r>
            <a:r>
              <a:rPr lang="ca-ES" sz="1200" i="1" dirty="0" err="1" smtClean="0">
                <a:latin typeface="+mj-lt"/>
              </a:rPr>
              <a:t>had</a:t>
            </a:r>
            <a:r>
              <a:rPr lang="ca-ES" sz="1200" i="1" dirty="0" smtClean="0">
                <a:latin typeface="+mj-lt"/>
              </a:rPr>
              <a:t> a </a:t>
            </a:r>
            <a:r>
              <a:rPr lang="ca-ES" sz="1200" i="1" dirty="0" err="1" smtClean="0">
                <a:latin typeface="+mj-lt"/>
              </a:rPr>
              <a:t>farm</a:t>
            </a:r>
            <a:r>
              <a:rPr lang="ca-ES" sz="1200" dirty="0" smtClean="0">
                <a:latin typeface="+mj-lt"/>
              </a:rPr>
              <a:t>... (</a:t>
            </a:r>
            <a:r>
              <a:rPr lang="ca-ES" sz="1200" dirty="0" err="1" smtClean="0">
                <a:latin typeface="+mj-lt"/>
              </a:rPr>
              <a:t>vocabulary</a:t>
            </a:r>
            <a:r>
              <a:rPr lang="ca-ES" sz="1200" dirty="0" smtClean="0">
                <a:latin typeface="+mj-lt"/>
              </a:rPr>
              <a:t> &amp; </a:t>
            </a:r>
            <a:r>
              <a:rPr lang="ca-ES" sz="1200" dirty="0" err="1" smtClean="0">
                <a:latin typeface="+mj-lt"/>
              </a:rPr>
              <a:t>lyrics</a:t>
            </a:r>
            <a:r>
              <a:rPr lang="ca-ES" sz="1200" dirty="0" smtClean="0">
                <a:latin typeface="+mj-lt"/>
              </a:rPr>
              <a:t>)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indent="0" fontAlgn="base"/>
            <a:r>
              <a:rPr lang="ca-ES" sz="1200" dirty="0" err="1" smtClean="0">
                <a:latin typeface="+mj-lt"/>
              </a:rPr>
              <a:t>Escape</a:t>
            </a:r>
            <a:r>
              <a:rPr lang="ca-ES" sz="1200" dirty="0" smtClean="0">
                <a:latin typeface="+mj-lt"/>
              </a:rPr>
              <a:t> </a:t>
            </a:r>
            <a:r>
              <a:rPr lang="ca-ES" sz="1200" dirty="0" err="1" smtClean="0">
                <a:latin typeface="+mj-lt"/>
              </a:rPr>
              <a:t>room</a:t>
            </a:r>
            <a:r>
              <a:rPr lang="ca-ES" sz="1200" dirty="0" smtClean="0">
                <a:latin typeface="+mj-lt"/>
              </a:rPr>
              <a:t> musical.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lvl="0" indent="0" fontAlgn="base"/>
            <a:r>
              <a:rPr lang="en" sz="1200" dirty="0" smtClean="0">
                <a:latin typeface="+mj-lt"/>
              </a:rPr>
              <a:t>Espectacle</a:t>
            </a:r>
            <a:r>
              <a:rPr lang="en" sz="1200" dirty="0">
                <a:latin typeface="+mj-lt"/>
              </a:rPr>
              <a:t>: El Pot Petit.</a:t>
            </a:r>
          </a:p>
          <a:p>
            <a:pPr marL="114300" indent="0" fontAlgn="base"/>
            <a:endParaRPr lang="ca-ES" sz="1200" dirty="0" smtClean="0">
              <a:latin typeface="+mj-lt"/>
            </a:endParaRPr>
          </a:p>
          <a:p>
            <a:pPr marL="114300" lvl="0" indent="0" algn="r" fontAlgn="base"/>
            <a:r>
              <a:rPr lang="ca-ES" sz="1200" i="1" dirty="0">
                <a:latin typeface="+mj-lt"/>
              </a:rPr>
              <a:t>I molt més...</a:t>
            </a:r>
          </a:p>
          <a:p>
            <a:pPr marL="114300" indent="0" fontAlgn="base"/>
            <a:endParaRPr lang="ca-ES" sz="12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1" name="Google Shape;1411;p51"/>
          <p:cNvSpPr txBox="1">
            <a:spLocks noGrp="1"/>
          </p:cNvSpPr>
          <p:nvPr>
            <p:ph type="title"/>
          </p:nvPr>
        </p:nvSpPr>
        <p:spPr>
          <a:xfrm>
            <a:off x="599424" y="166223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 D’ACTIVITATS</a:t>
            </a:r>
            <a:endParaRPr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7670763" y="3821800"/>
            <a:ext cx="107150" cy="134225"/>
          </a:xfrm>
          <a:custGeom>
            <a:avLst/>
            <a:gdLst/>
            <a:ahLst/>
            <a:cxnLst/>
            <a:rect l="l" t="t" r="r" b="b"/>
            <a:pathLst>
              <a:path w="4286" h="5369" extrusionOk="0">
                <a:moveTo>
                  <a:pt x="3763" y="361"/>
                </a:moveTo>
                <a:lnTo>
                  <a:pt x="3763" y="361"/>
                </a:lnTo>
                <a:cubicBezTo>
                  <a:pt x="3741" y="373"/>
                  <a:pt x="3719" y="395"/>
                  <a:pt x="3707" y="417"/>
                </a:cubicBezTo>
                <a:cubicBezTo>
                  <a:pt x="3652" y="462"/>
                  <a:pt x="3607" y="507"/>
                  <a:pt x="3563" y="551"/>
                </a:cubicBezTo>
                <a:cubicBezTo>
                  <a:pt x="3462" y="651"/>
                  <a:pt x="3385" y="740"/>
                  <a:pt x="3296" y="841"/>
                </a:cubicBezTo>
                <a:cubicBezTo>
                  <a:pt x="3217" y="940"/>
                  <a:pt x="3128" y="1041"/>
                  <a:pt x="3051" y="1141"/>
                </a:cubicBezTo>
                <a:cubicBezTo>
                  <a:pt x="2972" y="1252"/>
                  <a:pt x="2895" y="1353"/>
                  <a:pt x="2828" y="1452"/>
                </a:cubicBezTo>
                <a:cubicBezTo>
                  <a:pt x="2739" y="1564"/>
                  <a:pt x="2660" y="1675"/>
                  <a:pt x="2583" y="1786"/>
                </a:cubicBezTo>
                <a:cubicBezTo>
                  <a:pt x="2505" y="1898"/>
                  <a:pt x="2427" y="1998"/>
                  <a:pt x="2360" y="2110"/>
                </a:cubicBezTo>
                <a:cubicBezTo>
                  <a:pt x="2215" y="2343"/>
                  <a:pt x="2093" y="2577"/>
                  <a:pt x="1960" y="2811"/>
                </a:cubicBezTo>
                <a:cubicBezTo>
                  <a:pt x="1893" y="2911"/>
                  <a:pt x="1837" y="3011"/>
                  <a:pt x="1770" y="3112"/>
                </a:cubicBezTo>
                <a:lnTo>
                  <a:pt x="1781" y="3100"/>
                </a:lnTo>
                <a:lnTo>
                  <a:pt x="1781" y="3100"/>
                </a:lnTo>
                <a:cubicBezTo>
                  <a:pt x="1770" y="3122"/>
                  <a:pt x="1748" y="3156"/>
                  <a:pt x="1737" y="3179"/>
                </a:cubicBezTo>
                <a:lnTo>
                  <a:pt x="1737" y="3167"/>
                </a:lnTo>
                <a:cubicBezTo>
                  <a:pt x="1725" y="3201"/>
                  <a:pt x="1703" y="3234"/>
                  <a:pt x="1681" y="3268"/>
                </a:cubicBezTo>
                <a:cubicBezTo>
                  <a:pt x="1614" y="3390"/>
                  <a:pt x="1547" y="3501"/>
                  <a:pt x="1480" y="3624"/>
                </a:cubicBezTo>
                <a:cubicBezTo>
                  <a:pt x="1414" y="3746"/>
                  <a:pt x="1358" y="3869"/>
                  <a:pt x="1292" y="3980"/>
                </a:cubicBezTo>
                <a:cubicBezTo>
                  <a:pt x="1235" y="4102"/>
                  <a:pt x="1169" y="4225"/>
                  <a:pt x="1102" y="4347"/>
                </a:cubicBezTo>
                <a:cubicBezTo>
                  <a:pt x="1035" y="4458"/>
                  <a:pt x="980" y="4570"/>
                  <a:pt x="924" y="4681"/>
                </a:cubicBezTo>
                <a:cubicBezTo>
                  <a:pt x="891" y="4726"/>
                  <a:pt x="857" y="4770"/>
                  <a:pt x="835" y="4815"/>
                </a:cubicBezTo>
                <a:cubicBezTo>
                  <a:pt x="802" y="4859"/>
                  <a:pt x="768" y="4904"/>
                  <a:pt x="723" y="4938"/>
                </a:cubicBezTo>
                <a:cubicBezTo>
                  <a:pt x="713" y="4948"/>
                  <a:pt x="690" y="4960"/>
                  <a:pt x="679" y="4982"/>
                </a:cubicBezTo>
                <a:cubicBezTo>
                  <a:pt x="668" y="4993"/>
                  <a:pt x="646" y="5004"/>
                  <a:pt x="634" y="5015"/>
                </a:cubicBezTo>
                <a:cubicBezTo>
                  <a:pt x="612" y="5015"/>
                  <a:pt x="601" y="5027"/>
                  <a:pt x="590" y="5027"/>
                </a:cubicBezTo>
                <a:cubicBezTo>
                  <a:pt x="579" y="5037"/>
                  <a:pt x="567" y="5037"/>
                  <a:pt x="557" y="5037"/>
                </a:cubicBezTo>
                <a:cubicBezTo>
                  <a:pt x="557" y="5037"/>
                  <a:pt x="545" y="5037"/>
                  <a:pt x="534" y="5049"/>
                </a:cubicBezTo>
                <a:lnTo>
                  <a:pt x="501" y="5049"/>
                </a:lnTo>
                <a:lnTo>
                  <a:pt x="501" y="5037"/>
                </a:lnTo>
                <a:lnTo>
                  <a:pt x="490" y="5037"/>
                </a:lnTo>
                <a:lnTo>
                  <a:pt x="478" y="5027"/>
                </a:lnTo>
                <a:lnTo>
                  <a:pt x="445" y="4993"/>
                </a:lnTo>
                <a:cubicBezTo>
                  <a:pt x="434" y="4982"/>
                  <a:pt x="423" y="4960"/>
                  <a:pt x="423" y="4948"/>
                </a:cubicBezTo>
                <a:cubicBezTo>
                  <a:pt x="412" y="4926"/>
                  <a:pt x="401" y="4904"/>
                  <a:pt x="389" y="4893"/>
                </a:cubicBezTo>
                <a:cubicBezTo>
                  <a:pt x="379" y="4849"/>
                  <a:pt x="367" y="4815"/>
                  <a:pt x="356" y="4782"/>
                </a:cubicBezTo>
                <a:cubicBezTo>
                  <a:pt x="345" y="4748"/>
                  <a:pt x="345" y="4726"/>
                  <a:pt x="334" y="4693"/>
                </a:cubicBezTo>
                <a:lnTo>
                  <a:pt x="334" y="4525"/>
                </a:lnTo>
                <a:cubicBezTo>
                  <a:pt x="334" y="4470"/>
                  <a:pt x="334" y="4403"/>
                  <a:pt x="345" y="4347"/>
                </a:cubicBezTo>
                <a:cubicBezTo>
                  <a:pt x="379" y="4136"/>
                  <a:pt x="434" y="3936"/>
                  <a:pt x="490" y="3735"/>
                </a:cubicBezTo>
                <a:cubicBezTo>
                  <a:pt x="501" y="3691"/>
                  <a:pt x="512" y="3657"/>
                  <a:pt x="523" y="3612"/>
                </a:cubicBezTo>
                <a:cubicBezTo>
                  <a:pt x="534" y="3579"/>
                  <a:pt x="557" y="3545"/>
                  <a:pt x="567" y="3513"/>
                </a:cubicBezTo>
                <a:cubicBezTo>
                  <a:pt x="634" y="3367"/>
                  <a:pt x="713" y="3223"/>
                  <a:pt x="790" y="3089"/>
                </a:cubicBezTo>
                <a:cubicBezTo>
                  <a:pt x="835" y="3023"/>
                  <a:pt x="868" y="2956"/>
                  <a:pt x="913" y="2889"/>
                </a:cubicBezTo>
                <a:cubicBezTo>
                  <a:pt x="958" y="2822"/>
                  <a:pt x="1013" y="2755"/>
                  <a:pt x="1057" y="2689"/>
                </a:cubicBezTo>
                <a:cubicBezTo>
                  <a:pt x="1202" y="2499"/>
                  <a:pt x="1358" y="2321"/>
                  <a:pt x="1514" y="2143"/>
                </a:cubicBezTo>
                <a:cubicBezTo>
                  <a:pt x="1658" y="1965"/>
                  <a:pt x="1826" y="1798"/>
                  <a:pt x="1992" y="1631"/>
                </a:cubicBezTo>
                <a:lnTo>
                  <a:pt x="1982" y="1631"/>
                </a:lnTo>
                <a:cubicBezTo>
                  <a:pt x="2004" y="1620"/>
                  <a:pt x="2026" y="1598"/>
                  <a:pt x="2037" y="1575"/>
                </a:cubicBezTo>
                <a:cubicBezTo>
                  <a:pt x="2294" y="1341"/>
                  <a:pt x="2549" y="1108"/>
                  <a:pt x="2816" y="896"/>
                </a:cubicBezTo>
                <a:cubicBezTo>
                  <a:pt x="2895" y="841"/>
                  <a:pt x="2972" y="774"/>
                  <a:pt x="3051" y="729"/>
                </a:cubicBezTo>
                <a:cubicBezTo>
                  <a:pt x="3128" y="673"/>
                  <a:pt x="3217" y="629"/>
                  <a:pt x="3296" y="573"/>
                </a:cubicBezTo>
                <a:cubicBezTo>
                  <a:pt x="3451" y="495"/>
                  <a:pt x="3607" y="428"/>
                  <a:pt x="3763" y="361"/>
                </a:cubicBezTo>
                <a:close/>
                <a:moveTo>
                  <a:pt x="4172" y="1"/>
                </a:moveTo>
                <a:cubicBezTo>
                  <a:pt x="4155" y="1"/>
                  <a:pt x="4137" y="6"/>
                  <a:pt x="4119" y="17"/>
                </a:cubicBezTo>
                <a:cubicBezTo>
                  <a:pt x="4108" y="17"/>
                  <a:pt x="4097" y="27"/>
                  <a:pt x="4086" y="27"/>
                </a:cubicBezTo>
                <a:cubicBezTo>
                  <a:pt x="4041" y="39"/>
                  <a:pt x="3986" y="50"/>
                  <a:pt x="3941" y="61"/>
                </a:cubicBezTo>
                <a:cubicBezTo>
                  <a:pt x="3885" y="83"/>
                  <a:pt x="3841" y="94"/>
                  <a:pt x="3785" y="116"/>
                </a:cubicBezTo>
                <a:cubicBezTo>
                  <a:pt x="3674" y="150"/>
                  <a:pt x="3563" y="195"/>
                  <a:pt x="3451" y="239"/>
                </a:cubicBezTo>
                <a:cubicBezTo>
                  <a:pt x="3251" y="339"/>
                  <a:pt x="3051" y="440"/>
                  <a:pt x="2861" y="562"/>
                </a:cubicBezTo>
                <a:cubicBezTo>
                  <a:pt x="2628" y="707"/>
                  <a:pt x="2416" y="885"/>
                  <a:pt x="2215" y="1063"/>
                </a:cubicBezTo>
                <a:cubicBezTo>
                  <a:pt x="2004" y="1241"/>
                  <a:pt x="1804" y="1430"/>
                  <a:pt x="1614" y="1620"/>
                </a:cubicBezTo>
                <a:cubicBezTo>
                  <a:pt x="1425" y="1809"/>
                  <a:pt x="1247" y="2021"/>
                  <a:pt x="1080" y="2221"/>
                </a:cubicBezTo>
                <a:cubicBezTo>
                  <a:pt x="990" y="2321"/>
                  <a:pt x="901" y="2410"/>
                  <a:pt x="824" y="2511"/>
                </a:cubicBezTo>
                <a:cubicBezTo>
                  <a:pt x="746" y="2622"/>
                  <a:pt x="656" y="2733"/>
                  <a:pt x="590" y="2855"/>
                </a:cubicBezTo>
                <a:cubicBezTo>
                  <a:pt x="445" y="3089"/>
                  <a:pt x="290" y="3334"/>
                  <a:pt x="211" y="3602"/>
                </a:cubicBezTo>
                <a:cubicBezTo>
                  <a:pt x="167" y="3735"/>
                  <a:pt x="134" y="3879"/>
                  <a:pt x="89" y="4013"/>
                </a:cubicBezTo>
                <a:cubicBezTo>
                  <a:pt x="67" y="4136"/>
                  <a:pt x="33" y="4258"/>
                  <a:pt x="22" y="4392"/>
                </a:cubicBezTo>
                <a:cubicBezTo>
                  <a:pt x="0" y="4681"/>
                  <a:pt x="22" y="5015"/>
                  <a:pt x="233" y="5238"/>
                </a:cubicBezTo>
                <a:cubicBezTo>
                  <a:pt x="290" y="5305"/>
                  <a:pt x="367" y="5338"/>
                  <a:pt x="445" y="5361"/>
                </a:cubicBezTo>
                <a:cubicBezTo>
                  <a:pt x="468" y="5366"/>
                  <a:pt x="487" y="5369"/>
                  <a:pt x="506" y="5369"/>
                </a:cubicBezTo>
                <a:cubicBezTo>
                  <a:pt x="526" y="5369"/>
                  <a:pt x="545" y="5366"/>
                  <a:pt x="567" y="5361"/>
                </a:cubicBezTo>
                <a:cubicBezTo>
                  <a:pt x="612" y="5361"/>
                  <a:pt x="656" y="5349"/>
                  <a:pt x="690" y="5338"/>
                </a:cubicBezTo>
                <a:cubicBezTo>
                  <a:pt x="723" y="5316"/>
                  <a:pt x="757" y="5305"/>
                  <a:pt x="790" y="5282"/>
                </a:cubicBezTo>
                <a:cubicBezTo>
                  <a:pt x="846" y="5260"/>
                  <a:pt x="891" y="5227"/>
                  <a:pt x="924" y="5193"/>
                </a:cubicBezTo>
                <a:cubicBezTo>
                  <a:pt x="958" y="5171"/>
                  <a:pt x="980" y="5138"/>
                  <a:pt x="1002" y="5116"/>
                </a:cubicBezTo>
                <a:cubicBezTo>
                  <a:pt x="1102" y="5004"/>
                  <a:pt x="1180" y="4881"/>
                  <a:pt x="1247" y="4759"/>
                </a:cubicBezTo>
                <a:cubicBezTo>
                  <a:pt x="1314" y="4648"/>
                  <a:pt x="1369" y="4525"/>
                  <a:pt x="1436" y="4414"/>
                </a:cubicBezTo>
                <a:cubicBezTo>
                  <a:pt x="1503" y="4292"/>
                  <a:pt x="1559" y="4169"/>
                  <a:pt x="1626" y="4035"/>
                </a:cubicBezTo>
                <a:cubicBezTo>
                  <a:pt x="1692" y="3913"/>
                  <a:pt x="1748" y="3802"/>
                  <a:pt x="1814" y="3679"/>
                </a:cubicBezTo>
                <a:cubicBezTo>
                  <a:pt x="1870" y="3557"/>
                  <a:pt x="1948" y="3446"/>
                  <a:pt x="2015" y="3334"/>
                </a:cubicBezTo>
                <a:cubicBezTo>
                  <a:pt x="2104" y="3179"/>
                  <a:pt x="2193" y="3033"/>
                  <a:pt x="2282" y="2877"/>
                </a:cubicBezTo>
                <a:cubicBezTo>
                  <a:pt x="2360" y="2733"/>
                  <a:pt x="2438" y="2588"/>
                  <a:pt x="2527" y="2444"/>
                </a:cubicBezTo>
                <a:cubicBezTo>
                  <a:pt x="2527" y="2432"/>
                  <a:pt x="2538" y="2432"/>
                  <a:pt x="2538" y="2421"/>
                </a:cubicBezTo>
                <a:cubicBezTo>
                  <a:pt x="2549" y="2410"/>
                  <a:pt x="2549" y="2399"/>
                  <a:pt x="2561" y="2388"/>
                </a:cubicBezTo>
                <a:lnTo>
                  <a:pt x="2561" y="2388"/>
                </a:lnTo>
                <a:lnTo>
                  <a:pt x="2549" y="2399"/>
                </a:lnTo>
                <a:lnTo>
                  <a:pt x="2549" y="2399"/>
                </a:lnTo>
                <a:lnTo>
                  <a:pt x="2750" y="2098"/>
                </a:lnTo>
                <a:cubicBezTo>
                  <a:pt x="2816" y="1998"/>
                  <a:pt x="2895" y="1898"/>
                  <a:pt x="2962" y="1798"/>
                </a:cubicBezTo>
                <a:cubicBezTo>
                  <a:pt x="3095" y="1608"/>
                  <a:pt x="3229" y="1419"/>
                  <a:pt x="3373" y="1230"/>
                </a:cubicBezTo>
                <a:cubicBezTo>
                  <a:pt x="3451" y="1130"/>
                  <a:pt x="3540" y="1019"/>
                  <a:pt x="3618" y="918"/>
                </a:cubicBezTo>
                <a:cubicBezTo>
                  <a:pt x="3696" y="818"/>
                  <a:pt x="3785" y="718"/>
                  <a:pt x="3885" y="629"/>
                </a:cubicBezTo>
                <a:cubicBezTo>
                  <a:pt x="3905" y="599"/>
                  <a:pt x="3935" y="568"/>
                  <a:pt x="3957" y="546"/>
                </a:cubicBezTo>
                <a:lnTo>
                  <a:pt x="3957" y="546"/>
                </a:lnTo>
                <a:cubicBezTo>
                  <a:pt x="4056" y="447"/>
                  <a:pt x="4154" y="360"/>
                  <a:pt x="4241" y="262"/>
                </a:cubicBezTo>
                <a:cubicBezTo>
                  <a:pt x="4286" y="228"/>
                  <a:pt x="4286" y="161"/>
                  <a:pt x="4264" y="116"/>
                </a:cubicBezTo>
                <a:cubicBezTo>
                  <a:pt x="4264" y="94"/>
                  <a:pt x="4264" y="72"/>
                  <a:pt x="4253" y="61"/>
                </a:cubicBezTo>
                <a:cubicBezTo>
                  <a:pt x="4238" y="23"/>
                  <a:pt x="4207" y="1"/>
                  <a:pt x="41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7562463" y="3633925"/>
            <a:ext cx="284500" cy="112875"/>
          </a:xfrm>
          <a:custGeom>
            <a:avLst/>
            <a:gdLst/>
            <a:ahLst/>
            <a:cxnLst/>
            <a:rect l="l" t="t" r="r" b="b"/>
            <a:pathLst>
              <a:path w="11380" h="4515" extrusionOk="0">
                <a:moveTo>
                  <a:pt x="2091" y="1308"/>
                </a:moveTo>
                <a:lnTo>
                  <a:pt x="2091" y="1308"/>
                </a:lnTo>
                <a:cubicBezTo>
                  <a:pt x="2088" y="1309"/>
                  <a:pt x="2087" y="1310"/>
                  <a:pt x="2085" y="1312"/>
                </a:cubicBezTo>
                <a:lnTo>
                  <a:pt x="2085" y="1312"/>
                </a:lnTo>
                <a:cubicBezTo>
                  <a:pt x="2087" y="1310"/>
                  <a:pt x="2089" y="1309"/>
                  <a:pt x="2091" y="1308"/>
                </a:cubicBezTo>
                <a:close/>
                <a:moveTo>
                  <a:pt x="7628" y="184"/>
                </a:moveTo>
                <a:cubicBezTo>
                  <a:pt x="7861" y="184"/>
                  <a:pt x="8106" y="184"/>
                  <a:pt x="8340" y="194"/>
                </a:cubicBezTo>
                <a:lnTo>
                  <a:pt x="9075" y="261"/>
                </a:lnTo>
                <a:lnTo>
                  <a:pt x="9375" y="295"/>
                </a:lnTo>
                <a:cubicBezTo>
                  <a:pt x="9486" y="306"/>
                  <a:pt x="9598" y="328"/>
                  <a:pt x="9698" y="350"/>
                </a:cubicBezTo>
                <a:cubicBezTo>
                  <a:pt x="9832" y="372"/>
                  <a:pt x="9954" y="395"/>
                  <a:pt x="10077" y="417"/>
                </a:cubicBezTo>
                <a:cubicBezTo>
                  <a:pt x="10266" y="439"/>
                  <a:pt x="10444" y="484"/>
                  <a:pt x="10622" y="518"/>
                </a:cubicBezTo>
                <a:cubicBezTo>
                  <a:pt x="10634" y="528"/>
                  <a:pt x="10644" y="528"/>
                  <a:pt x="10656" y="528"/>
                </a:cubicBezTo>
                <a:lnTo>
                  <a:pt x="10723" y="562"/>
                </a:lnTo>
                <a:cubicBezTo>
                  <a:pt x="10745" y="562"/>
                  <a:pt x="10778" y="573"/>
                  <a:pt x="10800" y="584"/>
                </a:cubicBezTo>
                <a:cubicBezTo>
                  <a:pt x="10822" y="595"/>
                  <a:pt x="10845" y="595"/>
                  <a:pt x="10856" y="607"/>
                </a:cubicBezTo>
                <a:cubicBezTo>
                  <a:pt x="10901" y="617"/>
                  <a:pt x="10945" y="640"/>
                  <a:pt x="10990" y="651"/>
                </a:cubicBezTo>
                <a:cubicBezTo>
                  <a:pt x="11012" y="662"/>
                  <a:pt x="11034" y="674"/>
                  <a:pt x="11067" y="684"/>
                </a:cubicBezTo>
                <a:cubicBezTo>
                  <a:pt x="11067" y="684"/>
                  <a:pt x="11079" y="696"/>
                  <a:pt x="11090" y="696"/>
                </a:cubicBezTo>
                <a:lnTo>
                  <a:pt x="11000" y="696"/>
                </a:lnTo>
                <a:cubicBezTo>
                  <a:pt x="10963" y="692"/>
                  <a:pt x="10928" y="691"/>
                  <a:pt x="10893" y="691"/>
                </a:cubicBezTo>
                <a:cubicBezTo>
                  <a:pt x="10823" y="691"/>
                  <a:pt x="10756" y="696"/>
                  <a:pt x="10689" y="696"/>
                </a:cubicBezTo>
                <a:cubicBezTo>
                  <a:pt x="10455" y="706"/>
                  <a:pt x="10221" y="718"/>
                  <a:pt x="9988" y="740"/>
                </a:cubicBezTo>
                <a:cubicBezTo>
                  <a:pt x="9865" y="751"/>
                  <a:pt x="9754" y="773"/>
                  <a:pt x="9642" y="785"/>
                </a:cubicBezTo>
                <a:cubicBezTo>
                  <a:pt x="9520" y="796"/>
                  <a:pt x="9397" y="818"/>
                  <a:pt x="9286" y="840"/>
                </a:cubicBezTo>
                <a:cubicBezTo>
                  <a:pt x="9053" y="885"/>
                  <a:pt x="8818" y="918"/>
                  <a:pt x="8596" y="974"/>
                </a:cubicBezTo>
                <a:cubicBezTo>
                  <a:pt x="8362" y="1018"/>
                  <a:pt x="8140" y="1074"/>
                  <a:pt x="7905" y="1141"/>
                </a:cubicBezTo>
                <a:lnTo>
                  <a:pt x="7928" y="1141"/>
                </a:lnTo>
                <a:cubicBezTo>
                  <a:pt x="7917" y="1141"/>
                  <a:pt x="7905" y="1141"/>
                  <a:pt x="7895" y="1152"/>
                </a:cubicBezTo>
                <a:lnTo>
                  <a:pt x="7872" y="1152"/>
                </a:lnTo>
                <a:cubicBezTo>
                  <a:pt x="7705" y="1208"/>
                  <a:pt x="7527" y="1252"/>
                  <a:pt x="7360" y="1308"/>
                </a:cubicBezTo>
                <a:cubicBezTo>
                  <a:pt x="7249" y="1342"/>
                  <a:pt x="7148" y="1386"/>
                  <a:pt x="7037" y="1419"/>
                </a:cubicBezTo>
                <a:cubicBezTo>
                  <a:pt x="6915" y="1464"/>
                  <a:pt x="6804" y="1508"/>
                  <a:pt x="6692" y="1553"/>
                </a:cubicBezTo>
                <a:cubicBezTo>
                  <a:pt x="6470" y="1631"/>
                  <a:pt x="6258" y="1720"/>
                  <a:pt x="6047" y="1809"/>
                </a:cubicBezTo>
                <a:cubicBezTo>
                  <a:pt x="5958" y="1842"/>
                  <a:pt x="5879" y="1887"/>
                  <a:pt x="5790" y="1920"/>
                </a:cubicBezTo>
                <a:cubicBezTo>
                  <a:pt x="5579" y="2010"/>
                  <a:pt x="5367" y="2109"/>
                  <a:pt x="5167" y="2210"/>
                </a:cubicBezTo>
                <a:cubicBezTo>
                  <a:pt x="4956" y="2321"/>
                  <a:pt x="4744" y="2433"/>
                  <a:pt x="4532" y="2555"/>
                </a:cubicBezTo>
                <a:cubicBezTo>
                  <a:pt x="4109" y="2777"/>
                  <a:pt x="3686" y="3012"/>
                  <a:pt x="3263" y="3245"/>
                </a:cubicBezTo>
                <a:cubicBezTo>
                  <a:pt x="3063" y="3368"/>
                  <a:pt x="2851" y="3490"/>
                  <a:pt x="2640" y="3601"/>
                </a:cubicBezTo>
                <a:cubicBezTo>
                  <a:pt x="2439" y="3712"/>
                  <a:pt x="2227" y="3813"/>
                  <a:pt x="2005" y="3902"/>
                </a:cubicBezTo>
                <a:cubicBezTo>
                  <a:pt x="1938" y="3935"/>
                  <a:pt x="1871" y="3969"/>
                  <a:pt x="1804" y="3991"/>
                </a:cubicBezTo>
                <a:cubicBezTo>
                  <a:pt x="1760" y="4002"/>
                  <a:pt x="1727" y="4024"/>
                  <a:pt x="1682" y="4036"/>
                </a:cubicBezTo>
                <a:cubicBezTo>
                  <a:pt x="1638" y="4046"/>
                  <a:pt x="1604" y="4058"/>
                  <a:pt x="1559" y="4069"/>
                </a:cubicBezTo>
                <a:cubicBezTo>
                  <a:pt x="1493" y="4091"/>
                  <a:pt x="1437" y="4103"/>
                  <a:pt x="1381" y="4125"/>
                </a:cubicBezTo>
                <a:cubicBezTo>
                  <a:pt x="1314" y="4136"/>
                  <a:pt x="1259" y="4147"/>
                  <a:pt x="1203" y="4158"/>
                </a:cubicBezTo>
                <a:cubicBezTo>
                  <a:pt x="1159" y="4158"/>
                  <a:pt x="1126" y="4169"/>
                  <a:pt x="1081" y="4169"/>
                </a:cubicBezTo>
                <a:cubicBezTo>
                  <a:pt x="1037" y="4180"/>
                  <a:pt x="992" y="4180"/>
                  <a:pt x="948" y="4180"/>
                </a:cubicBezTo>
                <a:lnTo>
                  <a:pt x="847" y="4180"/>
                </a:lnTo>
                <a:cubicBezTo>
                  <a:pt x="802" y="4169"/>
                  <a:pt x="758" y="4158"/>
                  <a:pt x="725" y="4158"/>
                </a:cubicBezTo>
                <a:lnTo>
                  <a:pt x="624" y="4125"/>
                </a:lnTo>
                <a:cubicBezTo>
                  <a:pt x="602" y="4113"/>
                  <a:pt x="591" y="4103"/>
                  <a:pt x="569" y="4091"/>
                </a:cubicBezTo>
                <a:cubicBezTo>
                  <a:pt x="547" y="4080"/>
                  <a:pt x="535" y="4069"/>
                  <a:pt x="513" y="4058"/>
                </a:cubicBezTo>
                <a:cubicBezTo>
                  <a:pt x="502" y="4058"/>
                  <a:pt x="491" y="4046"/>
                  <a:pt x="480" y="4036"/>
                </a:cubicBezTo>
                <a:cubicBezTo>
                  <a:pt x="468" y="4024"/>
                  <a:pt x="458" y="4002"/>
                  <a:pt x="446" y="3991"/>
                </a:cubicBezTo>
                <a:cubicBezTo>
                  <a:pt x="435" y="3980"/>
                  <a:pt x="424" y="3957"/>
                  <a:pt x="413" y="3947"/>
                </a:cubicBezTo>
                <a:cubicBezTo>
                  <a:pt x="402" y="3924"/>
                  <a:pt x="391" y="3913"/>
                  <a:pt x="391" y="3891"/>
                </a:cubicBezTo>
                <a:cubicBezTo>
                  <a:pt x="379" y="3868"/>
                  <a:pt x="369" y="3846"/>
                  <a:pt x="369" y="3835"/>
                </a:cubicBezTo>
                <a:cubicBezTo>
                  <a:pt x="357" y="3802"/>
                  <a:pt x="357" y="3779"/>
                  <a:pt x="346" y="3757"/>
                </a:cubicBezTo>
                <a:lnTo>
                  <a:pt x="346" y="3680"/>
                </a:lnTo>
                <a:lnTo>
                  <a:pt x="346" y="3579"/>
                </a:lnTo>
                <a:cubicBezTo>
                  <a:pt x="357" y="3534"/>
                  <a:pt x="357" y="3501"/>
                  <a:pt x="369" y="3457"/>
                </a:cubicBezTo>
                <a:cubicBezTo>
                  <a:pt x="379" y="3401"/>
                  <a:pt x="402" y="3356"/>
                  <a:pt x="424" y="3301"/>
                </a:cubicBezTo>
                <a:cubicBezTo>
                  <a:pt x="446" y="3245"/>
                  <a:pt x="468" y="3190"/>
                  <a:pt x="502" y="3123"/>
                </a:cubicBezTo>
                <a:cubicBezTo>
                  <a:pt x="535" y="3067"/>
                  <a:pt x="569" y="3012"/>
                  <a:pt x="614" y="2955"/>
                </a:cubicBezTo>
                <a:cubicBezTo>
                  <a:pt x="646" y="2900"/>
                  <a:pt x="691" y="2844"/>
                  <a:pt x="725" y="2789"/>
                </a:cubicBezTo>
                <a:cubicBezTo>
                  <a:pt x="780" y="2722"/>
                  <a:pt x="836" y="2655"/>
                  <a:pt x="881" y="2599"/>
                </a:cubicBezTo>
                <a:cubicBezTo>
                  <a:pt x="936" y="2544"/>
                  <a:pt x="980" y="2488"/>
                  <a:pt x="1037" y="2433"/>
                </a:cubicBezTo>
                <a:cubicBezTo>
                  <a:pt x="1092" y="2366"/>
                  <a:pt x="1159" y="2310"/>
                  <a:pt x="1225" y="2243"/>
                </a:cubicBezTo>
                <a:cubicBezTo>
                  <a:pt x="1292" y="2188"/>
                  <a:pt x="1371" y="2121"/>
                  <a:pt x="1437" y="2065"/>
                </a:cubicBezTo>
                <a:cubicBezTo>
                  <a:pt x="1559" y="1976"/>
                  <a:pt x="1682" y="1876"/>
                  <a:pt x="1816" y="1787"/>
                </a:cubicBezTo>
                <a:cubicBezTo>
                  <a:pt x="1950" y="1698"/>
                  <a:pt x="2083" y="1619"/>
                  <a:pt x="2217" y="1530"/>
                </a:cubicBezTo>
                <a:cubicBezTo>
                  <a:pt x="2350" y="1453"/>
                  <a:pt x="2484" y="1374"/>
                  <a:pt x="2618" y="1308"/>
                </a:cubicBezTo>
                <a:cubicBezTo>
                  <a:pt x="2762" y="1230"/>
                  <a:pt x="2918" y="1163"/>
                  <a:pt x="3074" y="1097"/>
                </a:cubicBezTo>
                <a:cubicBezTo>
                  <a:pt x="3274" y="1008"/>
                  <a:pt x="3486" y="929"/>
                  <a:pt x="3697" y="852"/>
                </a:cubicBezTo>
                <a:cubicBezTo>
                  <a:pt x="3914" y="775"/>
                  <a:pt x="4132" y="699"/>
                  <a:pt x="4349" y="634"/>
                </a:cubicBezTo>
                <a:lnTo>
                  <a:pt x="4349" y="634"/>
                </a:lnTo>
                <a:cubicBezTo>
                  <a:pt x="4348" y="635"/>
                  <a:pt x="4346" y="637"/>
                  <a:pt x="4343" y="640"/>
                </a:cubicBezTo>
                <a:cubicBezTo>
                  <a:pt x="4410" y="617"/>
                  <a:pt x="4476" y="595"/>
                  <a:pt x="4532" y="584"/>
                </a:cubicBezTo>
                <a:lnTo>
                  <a:pt x="4521" y="584"/>
                </a:lnTo>
                <a:cubicBezTo>
                  <a:pt x="4532" y="584"/>
                  <a:pt x="4532" y="584"/>
                  <a:pt x="4543" y="573"/>
                </a:cubicBezTo>
                <a:cubicBezTo>
                  <a:pt x="4644" y="551"/>
                  <a:pt x="4744" y="528"/>
                  <a:pt x="4844" y="495"/>
                </a:cubicBezTo>
                <a:cubicBezTo>
                  <a:pt x="4933" y="473"/>
                  <a:pt x="5033" y="451"/>
                  <a:pt x="5134" y="429"/>
                </a:cubicBezTo>
                <a:cubicBezTo>
                  <a:pt x="5233" y="406"/>
                  <a:pt x="5334" y="395"/>
                  <a:pt x="5445" y="372"/>
                </a:cubicBezTo>
                <a:cubicBezTo>
                  <a:pt x="5534" y="350"/>
                  <a:pt x="5624" y="340"/>
                  <a:pt x="5723" y="328"/>
                </a:cubicBezTo>
                <a:lnTo>
                  <a:pt x="5891" y="295"/>
                </a:lnTo>
                <a:cubicBezTo>
                  <a:pt x="6124" y="261"/>
                  <a:pt x="6347" y="250"/>
                  <a:pt x="6581" y="228"/>
                </a:cubicBezTo>
                <a:cubicBezTo>
                  <a:pt x="6826" y="206"/>
                  <a:pt x="7071" y="194"/>
                  <a:pt x="7316" y="184"/>
                </a:cubicBezTo>
                <a:close/>
                <a:moveTo>
                  <a:pt x="7444" y="1"/>
                </a:moveTo>
                <a:cubicBezTo>
                  <a:pt x="7271" y="1"/>
                  <a:pt x="7098" y="9"/>
                  <a:pt x="6926" y="16"/>
                </a:cubicBezTo>
                <a:cubicBezTo>
                  <a:pt x="6703" y="16"/>
                  <a:pt x="6470" y="38"/>
                  <a:pt x="6247" y="50"/>
                </a:cubicBezTo>
                <a:cubicBezTo>
                  <a:pt x="6002" y="72"/>
                  <a:pt x="5768" y="105"/>
                  <a:pt x="5523" y="139"/>
                </a:cubicBezTo>
                <a:cubicBezTo>
                  <a:pt x="5401" y="161"/>
                  <a:pt x="5278" y="184"/>
                  <a:pt x="5144" y="206"/>
                </a:cubicBezTo>
                <a:cubicBezTo>
                  <a:pt x="5033" y="228"/>
                  <a:pt x="4922" y="250"/>
                  <a:pt x="4800" y="273"/>
                </a:cubicBezTo>
                <a:cubicBezTo>
                  <a:pt x="4332" y="384"/>
                  <a:pt x="3864" y="528"/>
                  <a:pt x="3408" y="696"/>
                </a:cubicBezTo>
                <a:cubicBezTo>
                  <a:pt x="3174" y="785"/>
                  <a:pt x="2940" y="874"/>
                  <a:pt x="2717" y="985"/>
                </a:cubicBezTo>
                <a:cubicBezTo>
                  <a:pt x="2513" y="1082"/>
                  <a:pt x="2297" y="1190"/>
                  <a:pt x="2091" y="1308"/>
                </a:cubicBezTo>
                <a:lnTo>
                  <a:pt x="2091" y="1308"/>
                </a:lnTo>
                <a:cubicBezTo>
                  <a:pt x="2092" y="1308"/>
                  <a:pt x="2093" y="1308"/>
                  <a:pt x="2094" y="1308"/>
                </a:cubicBezTo>
                <a:lnTo>
                  <a:pt x="2081" y="1315"/>
                </a:lnTo>
                <a:lnTo>
                  <a:pt x="2081" y="1315"/>
                </a:lnTo>
                <a:cubicBezTo>
                  <a:pt x="2082" y="1314"/>
                  <a:pt x="2084" y="1313"/>
                  <a:pt x="2085" y="1312"/>
                </a:cubicBezTo>
                <a:lnTo>
                  <a:pt x="2085" y="1312"/>
                </a:lnTo>
                <a:cubicBezTo>
                  <a:pt x="2080" y="1314"/>
                  <a:pt x="2076" y="1317"/>
                  <a:pt x="2072" y="1319"/>
                </a:cubicBezTo>
                <a:cubicBezTo>
                  <a:pt x="2073" y="1319"/>
                  <a:pt x="2074" y="1319"/>
                  <a:pt x="2076" y="1319"/>
                </a:cubicBezTo>
                <a:lnTo>
                  <a:pt x="2076" y="1319"/>
                </a:lnTo>
                <a:lnTo>
                  <a:pt x="1927" y="1408"/>
                </a:lnTo>
                <a:lnTo>
                  <a:pt x="1760" y="1508"/>
                </a:lnTo>
                <a:cubicBezTo>
                  <a:pt x="1715" y="1542"/>
                  <a:pt x="1660" y="1575"/>
                  <a:pt x="1604" y="1609"/>
                </a:cubicBezTo>
                <a:cubicBezTo>
                  <a:pt x="1504" y="1686"/>
                  <a:pt x="1404" y="1753"/>
                  <a:pt x="1304" y="1831"/>
                </a:cubicBezTo>
                <a:cubicBezTo>
                  <a:pt x="1203" y="1898"/>
                  <a:pt x="1103" y="1987"/>
                  <a:pt x="1014" y="2065"/>
                </a:cubicBezTo>
                <a:cubicBezTo>
                  <a:pt x="970" y="2099"/>
                  <a:pt x="936" y="2132"/>
                  <a:pt x="891" y="2176"/>
                </a:cubicBezTo>
                <a:cubicBezTo>
                  <a:pt x="847" y="2221"/>
                  <a:pt x="802" y="2254"/>
                  <a:pt x="758" y="2310"/>
                </a:cubicBezTo>
                <a:cubicBezTo>
                  <a:pt x="713" y="2354"/>
                  <a:pt x="669" y="2399"/>
                  <a:pt x="636" y="2443"/>
                </a:cubicBezTo>
                <a:cubicBezTo>
                  <a:pt x="591" y="2488"/>
                  <a:pt x="557" y="2544"/>
                  <a:pt x="513" y="2588"/>
                </a:cubicBezTo>
                <a:cubicBezTo>
                  <a:pt x="491" y="2611"/>
                  <a:pt x="468" y="2644"/>
                  <a:pt x="458" y="2666"/>
                </a:cubicBezTo>
                <a:cubicBezTo>
                  <a:pt x="435" y="2688"/>
                  <a:pt x="413" y="2710"/>
                  <a:pt x="402" y="2744"/>
                </a:cubicBezTo>
                <a:cubicBezTo>
                  <a:pt x="369" y="2789"/>
                  <a:pt x="335" y="2833"/>
                  <a:pt x="302" y="2889"/>
                </a:cubicBezTo>
                <a:cubicBezTo>
                  <a:pt x="280" y="2911"/>
                  <a:pt x="257" y="2945"/>
                  <a:pt x="246" y="2978"/>
                </a:cubicBezTo>
                <a:cubicBezTo>
                  <a:pt x="223" y="3000"/>
                  <a:pt x="213" y="3034"/>
                  <a:pt x="190" y="3067"/>
                </a:cubicBezTo>
                <a:cubicBezTo>
                  <a:pt x="134" y="3178"/>
                  <a:pt x="79" y="3301"/>
                  <a:pt x="57" y="3435"/>
                </a:cubicBezTo>
                <a:cubicBezTo>
                  <a:pt x="11" y="3590"/>
                  <a:pt x="1" y="3769"/>
                  <a:pt x="45" y="3924"/>
                </a:cubicBezTo>
                <a:cubicBezTo>
                  <a:pt x="79" y="4002"/>
                  <a:pt x="101" y="4091"/>
                  <a:pt x="157" y="4158"/>
                </a:cubicBezTo>
                <a:cubicBezTo>
                  <a:pt x="201" y="4225"/>
                  <a:pt x="246" y="4281"/>
                  <a:pt x="312" y="4325"/>
                </a:cubicBezTo>
                <a:cubicBezTo>
                  <a:pt x="446" y="4425"/>
                  <a:pt x="602" y="4481"/>
                  <a:pt x="769" y="4503"/>
                </a:cubicBezTo>
                <a:cubicBezTo>
                  <a:pt x="847" y="4514"/>
                  <a:pt x="925" y="4514"/>
                  <a:pt x="1003" y="4514"/>
                </a:cubicBezTo>
                <a:cubicBezTo>
                  <a:pt x="1025" y="4503"/>
                  <a:pt x="1059" y="4503"/>
                  <a:pt x="1092" y="4503"/>
                </a:cubicBezTo>
                <a:cubicBezTo>
                  <a:pt x="1148" y="4492"/>
                  <a:pt x="1215" y="4492"/>
                  <a:pt x="1270" y="4481"/>
                </a:cubicBezTo>
                <a:lnTo>
                  <a:pt x="1437" y="4447"/>
                </a:lnTo>
                <a:cubicBezTo>
                  <a:pt x="1504" y="4425"/>
                  <a:pt x="1571" y="4414"/>
                  <a:pt x="1626" y="4392"/>
                </a:cubicBezTo>
                <a:cubicBezTo>
                  <a:pt x="1693" y="4380"/>
                  <a:pt x="1749" y="4358"/>
                  <a:pt x="1804" y="4348"/>
                </a:cubicBezTo>
                <a:cubicBezTo>
                  <a:pt x="1916" y="4303"/>
                  <a:pt x="2039" y="4258"/>
                  <a:pt x="2150" y="4202"/>
                </a:cubicBezTo>
                <a:cubicBezTo>
                  <a:pt x="2261" y="4158"/>
                  <a:pt x="2361" y="4113"/>
                  <a:pt x="2472" y="4058"/>
                </a:cubicBezTo>
                <a:cubicBezTo>
                  <a:pt x="2684" y="3957"/>
                  <a:pt x="2907" y="3846"/>
                  <a:pt x="3107" y="3724"/>
                </a:cubicBezTo>
                <a:lnTo>
                  <a:pt x="3742" y="3356"/>
                </a:lnTo>
                <a:cubicBezTo>
                  <a:pt x="4165" y="3123"/>
                  <a:pt x="4588" y="2900"/>
                  <a:pt x="5011" y="2678"/>
                </a:cubicBezTo>
                <a:cubicBezTo>
                  <a:pt x="5423" y="2455"/>
                  <a:pt x="5846" y="2265"/>
                  <a:pt x="6280" y="2076"/>
                </a:cubicBezTo>
                <a:cubicBezTo>
                  <a:pt x="6447" y="1998"/>
                  <a:pt x="6626" y="1920"/>
                  <a:pt x="6804" y="1854"/>
                </a:cubicBezTo>
                <a:cubicBezTo>
                  <a:pt x="7026" y="1753"/>
                  <a:pt x="7249" y="1676"/>
                  <a:pt x="7472" y="1597"/>
                </a:cubicBezTo>
                <a:cubicBezTo>
                  <a:pt x="7583" y="1553"/>
                  <a:pt x="7694" y="1520"/>
                  <a:pt x="7806" y="1486"/>
                </a:cubicBezTo>
                <a:cubicBezTo>
                  <a:pt x="7917" y="1453"/>
                  <a:pt x="8028" y="1408"/>
                  <a:pt x="8140" y="1386"/>
                </a:cubicBezTo>
                <a:lnTo>
                  <a:pt x="8474" y="1285"/>
                </a:lnTo>
                <a:cubicBezTo>
                  <a:pt x="8573" y="1263"/>
                  <a:pt x="8685" y="1230"/>
                  <a:pt x="8785" y="1208"/>
                </a:cubicBezTo>
                <a:cubicBezTo>
                  <a:pt x="8897" y="1186"/>
                  <a:pt x="9019" y="1152"/>
                  <a:pt x="9130" y="1130"/>
                </a:cubicBezTo>
                <a:cubicBezTo>
                  <a:pt x="9231" y="1107"/>
                  <a:pt x="9342" y="1085"/>
                  <a:pt x="9442" y="1063"/>
                </a:cubicBezTo>
                <a:cubicBezTo>
                  <a:pt x="9553" y="1052"/>
                  <a:pt x="9654" y="1030"/>
                  <a:pt x="9765" y="1018"/>
                </a:cubicBezTo>
                <a:lnTo>
                  <a:pt x="10065" y="985"/>
                </a:lnTo>
                <a:cubicBezTo>
                  <a:pt x="10288" y="963"/>
                  <a:pt x="10500" y="951"/>
                  <a:pt x="10711" y="951"/>
                </a:cubicBezTo>
                <a:lnTo>
                  <a:pt x="10990" y="951"/>
                </a:lnTo>
                <a:cubicBezTo>
                  <a:pt x="11034" y="963"/>
                  <a:pt x="11079" y="963"/>
                  <a:pt x="11123" y="963"/>
                </a:cubicBezTo>
                <a:cubicBezTo>
                  <a:pt x="11168" y="963"/>
                  <a:pt x="11212" y="963"/>
                  <a:pt x="11257" y="951"/>
                </a:cubicBezTo>
                <a:cubicBezTo>
                  <a:pt x="11268" y="951"/>
                  <a:pt x="11279" y="941"/>
                  <a:pt x="11279" y="941"/>
                </a:cubicBezTo>
                <a:cubicBezTo>
                  <a:pt x="11302" y="929"/>
                  <a:pt x="11312" y="918"/>
                  <a:pt x="11324" y="907"/>
                </a:cubicBezTo>
                <a:cubicBezTo>
                  <a:pt x="11334" y="907"/>
                  <a:pt x="11334" y="907"/>
                  <a:pt x="11346" y="896"/>
                </a:cubicBezTo>
                <a:cubicBezTo>
                  <a:pt x="11368" y="885"/>
                  <a:pt x="11379" y="852"/>
                  <a:pt x="11379" y="829"/>
                </a:cubicBezTo>
                <a:lnTo>
                  <a:pt x="11379" y="818"/>
                </a:lnTo>
                <a:cubicBezTo>
                  <a:pt x="11379" y="796"/>
                  <a:pt x="11379" y="773"/>
                  <a:pt x="11368" y="763"/>
                </a:cubicBezTo>
                <a:cubicBezTo>
                  <a:pt x="11357" y="751"/>
                  <a:pt x="11346" y="729"/>
                  <a:pt x="11334" y="718"/>
                </a:cubicBezTo>
                <a:lnTo>
                  <a:pt x="11302" y="684"/>
                </a:lnTo>
                <a:cubicBezTo>
                  <a:pt x="11279" y="674"/>
                  <a:pt x="11245" y="651"/>
                  <a:pt x="11223" y="640"/>
                </a:cubicBezTo>
                <a:cubicBezTo>
                  <a:pt x="11179" y="617"/>
                  <a:pt x="11134" y="607"/>
                  <a:pt x="11079" y="584"/>
                </a:cubicBezTo>
                <a:cubicBezTo>
                  <a:pt x="11045" y="573"/>
                  <a:pt x="11000" y="562"/>
                  <a:pt x="10956" y="551"/>
                </a:cubicBezTo>
                <a:cubicBezTo>
                  <a:pt x="10934" y="540"/>
                  <a:pt x="10911" y="528"/>
                  <a:pt x="10889" y="528"/>
                </a:cubicBezTo>
                <a:cubicBezTo>
                  <a:pt x="10867" y="518"/>
                  <a:pt x="10845" y="506"/>
                  <a:pt x="10822" y="506"/>
                </a:cubicBezTo>
                <a:cubicBezTo>
                  <a:pt x="10778" y="495"/>
                  <a:pt x="10733" y="484"/>
                  <a:pt x="10700" y="473"/>
                </a:cubicBezTo>
                <a:cubicBezTo>
                  <a:pt x="10634" y="451"/>
                  <a:pt x="10577" y="429"/>
                  <a:pt x="10511" y="417"/>
                </a:cubicBezTo>
                <a:cubicBezTo>
                  <a:pt x="10399" y="384"/>
                  <a:pt x="10288" y="350"/>
                  <a:pt x="10166" y="317"/>
                </a:cubicBezTo>
                <a:lnTo>
                  <a:pt x="9832" y="250"/>
                </a:lnTo>
                <a:lnTo>
                  <a:pt x="9464" y="184"/>
                </a:lnTo>
                <a:cubicBezTo>
                  <a:pt x="9342" y="161"/>
                  <a:pt x="9231" y="139"/>
                  <a:pt x="9108" y="117"/>
                </a:cubicBezTo>
                <a:cubicBezTo>
                  <a:pt x="8630" y="50"/>
                  <a:pt x="8150" y="16"/>
                  <a:pt x="7660" y="6"/>
                </a:cubicBezTo>
                <a:cubicBezTo>
                  <a:pt x="7588" y="2"/>
                  <a:pt x="7516" y="1"/>
                  <a:pt x="74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51"/>
          <p:cNvSpPr/>
          <p:nvPr/>
        </p:nvSpPr>
        <p:spPr>
          <a:xfrm>
            <a:off x="228528" y="2111080"/>
            <a:ext cx="510750" cy="636500"/>
          </a:xfrm>
          <a:custGeom>
            <a:avLst/>
            <a:gdLst/>
            <a:ahLst/>
            <a:cxnLst/>
            <a:rect l="l" t="t" r="r" b="b"/>
            <a:pathLst>
              <a:path w="20430" h="25460" extrusionOk="0">
                <a:moveTo>
                  <a:pt x="16777" y="0"/>
                </a:moveTo>
                <a:cubicBezTo>
                  <a:pt x="16709" y="0"/>
                  <a:pt x="16640" y="8"/>
                  <a:pt x="16566" y="15"/>
                </a:cubicBezTo>
                <a:cubicBezTo>
                  <a:pt x="16482" y="25"/>
                  <a:pt x="16398" y="46"/>
                  <a:pt x="16314" y="57"/>
                </a:cubicBezTo>
                <a:cubicBezTo>
                  <a:pt x="16126" y="78"/>
                  <a:pt x="15927" y="99"/>
                  <a:pt x="15739" y="151"/>
                </a:cubicBezTo>
                <a:cubicBezTo>
                  <a:pt x="15551" y="193"/>
                  <a:pt x="15383" y="246"/>
                  <a:pt x="15205" y="319"/>
                </a:cubicBezTo>
                <a:cubicBezTo>
                  <a:pt x="15027" y="381"/>
                  <a:pt x="14849" y="455"/>
                  <a:pt x="14671" y="539"/>
                </a:cubicBezTo>
                <a:cubicBezTo>
                  <a:pt x="14462" y="654"/>
                  <a:pt x="14273" y="790"/>
                  <a:pt x="14074" y="926"/>
                </a:cubicBezTo>
                <a:cubicBezTo>
                  <a:pt x="13791" y="1135"/>
                  <a:pt x="13529" y="1387"/>
                  <a:pt x="13289" y="1649"/>
                </a:cubicBezTo>
                <a:cubicBezTo>
                  <a:pt x="13058" y="1900"/>
                  <a:pt x="12849" y="2193"/>
                  <a:pt x="12671" y="2497"/>
                </a:cubicBezTo>
                <a:cubicBezTo>
                  <a:pt x="12577" y="2664"/>
                  <a:pt x="12493" y="2832"/>
                  <a:pt x="12409" y="2999"/>
                </a:cubicBezTo>
                <a:cubicBezTo>
                  <a:pt x="12335" y="3178"/>
                  <a:pt x="12263" y="3345"/>
                  <a:pt x="12200" y="3523"/>
                </a:cubicBezTo>
                <a:cubicBezTo>
                  <a:pt x="12126" y="3711"/>
                  <a:pt x="12063" y="3900"/>
                  <a:pt x="12011" y="4088"/>
                </a:cubicBezTo>
                <a:cubicBezTo>
                  <a:pt x="11959" y="4267"/>
                  <a:pt x="11917" y="4455"/>
                  <a:pt x="11875" y="4643"/>
                </a:cubicBezTo>
                <a:cubicBezTo>
                  <a:pt x="11791" y="5030"/>
                  <a:pt x="11728" y="5418"/>
                  <a:pt x="11686" y="5805"/>
                </a:cubicBezTo>
                <a:cubicBezTo>
                  <a:pt x="11644" y="6193"/>
                  <a:pt x="11613" y="6580"/>
                  <a:pt x="11603" y="6968"/>
                </a:cubicBezTo>
                <a:lnTo>
                  <a:pt x="11603" y="6999"/>
                </a:lnTo>
                <a:cubicBezTo>
                  <a:pt x="11582" y="7450"/>
                  <a:pt x="11582" y="7900"/>
                  <a:pt x="11582" y="8360"/>
                </a:cubicBezTo>
                <a:lnTo>
                  <a:pt x="11582" y="8905"/>
                </a:lnTo>
                <a:lnTo>
                  <a:pt x="11582" y="9523"/>
                </a:lnTo>
                <a:lnTo>
                  <a:pt x="11582" y="10706"/>
                </a:lnTo>
                <a:cubicBezTo>
                  <a:pt x="11582" y="11073"/>
                  <a:pt x="11592" y="11450"/>
                  <a:pt x="11603" y="11816"/>
                </a:cubicBezTo>
                <a:cubicBezTo>
                  <a:pt x="11613" y="12204"/>
                  <a:pt x="11623" y="12581"/>
                  <a:pt x="11655" y="12968"/>
                </a:cubicBezTo>
                <a:cubicBezTo>
                  <a:pt x="11697" y="13355"/>
                  <a:pt x="11728" y="13742"/>
                  <a:pt x="11770" y="14130"/>
                </a:cubicBezTo>
                <a:cubicBezTo>
                  <a:pt x="11781" y="14329"/>
                  <a:pt x="11802" y="14517"/>
                  <a:pt x="11823" y="14706"/>
                </a:cubicBezTo>
                <a:lnTo>
                  <a:pt x="11886" y="15240"/>
                </a:lnTo>
                <a:cubicBezTo>
                  <a:pt x="11907" y="15408"/>
                  <a:pt x="11917" y="15575"/>
                  <a:pt x="11928" y="15732"/>
                </a:cubicBezTo>
                <a:cubicBezTo>
                  <a:pt x="11948" y="15899"/>
                  <a:pt x="11969" y="16057"/>
                  <a:pt x="11979" y="16224"/>
                </a:cubicBezTo>
                <a:cubicBezTo>
                  <a:pt x="11990" y="16266"/>
                  <a:pt x="11990" y="16308"/>
                  <a:pt x="12000" y="16360"/>
                </a:cubicBezTo>
                <a:cubicBezTo>
                  <a:pt x="11938" y="16371"/>
                  <a:pt x="11875" y="16381"/>
                  <a:pt x="11802" y="16392"/>
                </a:cubicBezTo>
                <a:cubicBezTo>
                  <a:pt x="11644" y="16434"/>
                  <a:pt x="11488" y="16465"/>
                  <a:pt x="11330" y="16497"/>
                </a:cubicBezTo>
                <a:cubicBezTo>
                  <a:pt x="11027" y="16559"/>
                  <a:pt x="10713" y="16632"/>
                  <a:pt x="10409" y="16706"/>
                </a:cubicBezTo>
                <a:cubicBezTo>
                  <a:pt x="9708" y="16853"/>
                  <a:pt x="9006" y="17020"/>
                  <a:pt x="8315" y="17188"/>
                </a:cubicBezTo>
                <a:cubicBezTo>
                  <a:pt x="8305" y="17188"/>
                  <a:pt x="8294" y="17188"/>
                  <a:pt x="8284" y="17198"/>
                </a:cubicBezTo>
                <a:lnTo>
                  <a:pt x="8294" y="17188"/>
                </a:lnTo>
                <a:lnTo>
                  <a:pt x="8294" y="17188"/>
                </a:lnTo>
                <a:cubicBezTo>
                  <a:pt x="7875" y="17292"/>
                  <a:pt x="7467" y="17376"/>
                  <a:pt x="7037" y="17449"/>
                </a:cubicBezTo>
                <a:cubicBezTo>
                  <a:pt x="6681" y="17512"/>
                  <a:pt x="6325" y="17586"/>
                  <a:pt x="5969" y="17648"/>
                </a:cubicBezTo>
                <a:cubicBezTo>
                  <a:pt x="5624" y="17711"/>
                  <a:pt x="5268" y="17763"/>
                  <a:pt x="4922" y="17826"/>
                </a:cubicBezTo>
                <a:cubicBezTo>
                  <a:pt x="4577" y="17879"/>
                  <a:pt x="4231" y="17952"/>
                  <a:pt x="3886" y="18025"/>
                </a:cubicBezTo>
                <a:cubicBezTo>
                  <a:pt x="3519" y="18109"/>
                  <a:pt x="3163" y="18182"/>
                  <a:pt x="2807" y="18266"/>
                </a:cubicBezTo>
                <a:cubicBezTo>
                  <a:pt x="2639" y="18308"/>
                  <a:pt x="2462" y="18340"/>
                  <a:pt x="2283" y="18381"/>
                </a:cubicBezTo>
                <a:cubicBezTo>
                  <a:pt x="2106" y="18412"/>
                  <a:pt x="1927" y="18454"/>
                  <a:pt x="1750" y="18496"/>
                </a:cubicBezTo>
                <a:cubicBezTo>
                  <a:pt x="1582" y="18528"/>
                  <a:pt x="1415" y="18559"/>
                  <a:pt x="1236" y="18580"/>
                </a:cubicBezTo>
                <a:cubicBezTo>
                  <a:pt x="1080" y="18601"/>
                  <a:pt x="912" y="18622"/>
                  <a:pt x="755" y="18664"/>
                </a:cubicBezTo>
                <a:lnTo>
                  <a:pt x="745" y="18664"/>
                </a:lnTo>
                <a:cubicBezTo>
                  <a:pt x="734" y="18675"/>
                  <a:pt x="713" y="18675"/>
                  <a:pt x="692" y="18685"/>
                </a:cubicBezTo>
                <a:lnTo>
                  <a:pt x="671" y="18685"/>
                </a:lnTo>
                <a:cubicBezTo>
                  <a:pt x="608" y="18696"/>
                  <a:pt x="556" y="18717"/>
                  <a:pt x="503" y="18727"/>
                </a:cubicBezTo>
                <a:cubicBezTo>
                  <a:pt x="419" y="18748"/>
                  <a:pt x="347" y="18758"/>
                  <a:pt x="273" y="18779"/>
                </a:cubicBezTo>
                <a:cubicBezTo>
                  <a:pt x="242" y="18779"/>
                  <a:pt x="210" y="18789"/>
                  <a:pt x="179" y="18800"/>
                </a:cubicBezTo>
                <a:cubicBezTo>
                  <a:pt x="158" y="18795"/>
                  <a:pt x="137" y="18792"/>
                  <a:pt x="116" y="18792"/>
                </a:cubicBezTo>
                <a:cubicBezTo>
                  <a:pt x="95" y="18792"/>
                  <a:pt x="74" y="18795"/>
                  <a:pt x="53" y="18800"/>
                </a:cubicBezTo>
                <a:cubicBezTo>
                  <a:pt x="43" y="18800"/>
                  <a:pt x="22" y="18810"/>
                  <a:pt x="1" y="18821"/>
                </a:cubicBezTo>
                <a:cubicBezTo>
                  <a:pt x="12" y="18915"/>
                  <a:pt x="32" y="18999"/>
                  <a:pt x="43" y="19093"/>
                </a:cubicBezTo>
                <a:lnTo>
                  <a:pt x="74" y="19278"/>
                </a:lnTo>
                <a:lnTo>
                  <a:pt x="74" y="19278"/>
                </a:lnTo>
                <a:cubicBezTo>
                  <a:pt x="71" y="19271"/>
                  <a:pt x="63" y="19271"/>
                  <a:pt x="63" y="19271"/>
                </a:cubicBezTo>
                <a:lnTo>
                  <a:pt x="63" y="19271"/>
                </a:lnTo>
                <a:cubicBezTo>
                  <a:pt x="74" y="19324"/>
                  <a:pt x="84" y="19376"/>
                  <a:pt x="95" y="19418"/>
                </a:cubicBezTo>
                <a:cubicBezTo>
                  <a:pt x="105" y="19460"/>
                  <a:pt x="105" y="19501"/>
                  <a:pt x="116" y="19543"/>
                </a:cubicBezTo>
                <a:lnTo>
                  <a:pt x="116" y="19554"/>
                </a:lnTo>
                <a:lnTo>
                  <a:pt x="116" y="19564"/>
                </a:lnTo>
                <a:lnTo>
                  <a:pt x="126" y="19564"/>
                </a:lnTo>
                <a:cubicBezTo>
                  <a:pt x="126" y="19606"/>
                  <a:pt x="137" y="19659"/>
                  <a:pt x="147" y="19701"/>
                </a:cubicBezTo>
                <a:lnTo>
                  <a:pt x="179" y="19857"/>
                </a:lnTo>
                <a:lnTo>
                  <a:pt x="179" y="19847"/>
                </a:lnTo>
                <a:lnTo>
                  <a:pt x="305" y="20476"/>
                </a:lnTo>
                <a:cubicBezTo>
                  <a:pt x="347" y="20685"/>
                  <a:pt x="378" y="20894"/>
                  <a:pt x="419" y="21093"/>
                </a:cubicBezTo>
                <a:cubicBezTo>
                  <a:pt x="472" y="21313"/>
                  <a:pt x="514" y="21523"/>
                  <a:pt x="556" y="21732"/>
                </a:cubicBezTo>
                <a:cubicBezTo>
                  <a:pt x="598" y="21942"/>
                  <a:pt x="629" y="22151"/>
                  <a:pt x="671" y="22360"/>
                </a:cubicBezTo>
                <a:cubicBezTo>
                  <a:pt x="703" y="22559"/>
                  <a:pt x="734" y="22768"/>
                  <a:pt x="775" y="22978"/>
                </a:cubicBezTo>
                <a:cubicBezTo>
                  <a:pt x="807" y="23187"/>
                  <a:pt x="849" y="23408"/>
                  <a:pt x="891" y="23617"/>
                </a:cubicBezTo>
                <a:cubicBezTo>
                  <a:pt x="922" y="23753"/>
                  <a:pt x="943" y="23889"/>
                  <a:pt x="964" y="24025"/>
                </a:cubicBezTo>
                <a:lnTo>
                  <a:pt x="964" y="24036"/>
                </a:lnTo>
                <a:cubicBezTo>
                  <a:pt x="973" y="24053"/>
                  <a:pt x="975" y="24071"/>
                  <a:pt x="981" y="24094"/>
                </a:cubicBezTo>
                <a:lnTo>
                  <a:pt x="981" y="24094"/>
                </a:lnTo>
                <a:cubicBezTo>
                  <a:pt x="979" y="24093"/>
                  <a:pt x="977" y="24090"/>
                  <a:pt x="975" y="24088"/>
                </a:cubicBezTo>
                <a:lnTo>
                  <a:pt x="975" y="24088"/>
                </a:lnTo>
                <a:cubicBezTo>
                  <a:pt x="978" y="24091"/>
                  <a:pt x="980" y="24094"/>
                  <a:pt x="982" y="24098"/>
                </a:cubicBezTo>
                <a:lnTo>
                  <a:pt x="982" y="24098"/>
                </a:lnTo>
                <a:cubicBezTo>
                  <a:pt x="982" y="24101"/>
                  <a:pt x="983" y="24103"/>
                  <a:pt x="984" y="24107"/>
                </a:cubicBezTo>
                <a:lnTo>
                  <a:pt x="984" y="24107"/>
                </a:lnTo>
                <a:cubicBezTo>
                  <a:pt x="985" y="24111"/>
                  <a:pt x="985" y="24115"/>
                  <a:pt x="985" y="24120"/>
                </a:cubicBezTo>
                <a:lnTo>
                  <a:pt x="985" y="24130"/>
                </a:lnTo>
                <a:lnTo>
                  <a:pt x="985" y="24140"/>
                </a:lnTo>
                <a:cubicBezTo>
                  <a:pt x="1027" y="24339"/>
                  <a:pt x="1069" y="24548"/>
                  <a:pt x="1101" y="24758"/>
                </a:cubicBezTo>
                <a:cubicBezTo>
                  <a:pt x="1142" y="24967"/>
                  <a:pt x="1184" y="25177"/>
                  <a:pt x="1226" y="25397"/>
                </a:cubicBezTo>
                <a:lnTo>
                  <a:pt x="1226" y="25407"/>
                </a:lnTo>
                <a:cubicBezTo>
                  <a:pt x="1257" y="25428"/>
                  <a:pt x="1299" y="25449"/>
                  <a:pt x="1331" y="25460"/>
                </a:cubicBezTo>
                <a:lnTo>
                  <a:pt x="1415" y="25460"/>
                </a:lnTo>
                <a:cubicBezTo>
                  <a:pt x="1508" y="25460"/>
                  <a:pt x="1592" y="25439"/>
                  <a:pt x="1676" y="25418"/>
                </a:cubicBezTo>
                <a:lnTo>
                  <a:pt x="1687" y="25418"/>
                </a:lnTo>
                <a:lnTo>
                  <a:pt x="1697" y="25407"/>
                </a:lnTo>
                <a:cubicBezTo>
                  <a:pt x="1885" y="25365"/>
                  <a:pt x="2085" y="25323"/>
                  <a:pt x="2283" y="25292"/>
                </a:cubicBezTo>
                <a:cubicBezTo>
                  <a:pt x="2692" y="25219"/>
                  <a:pt x="3100" y="25167"/>
                  <a:pt x="3509" y="25104"/>
                </a:cubicBezTo>
                <a:cubicBezTo>
                  <a:pt x="3928" y="25030"/>
                  <a:pt x="4347" y="24967"/>
                  <a:pt x="4754" y="24873"/>
                </a:cubicBezTo>
                <a:cubicBezTo>
                  <a:pt x="5163" y="24790"/>
                  <a:pt x="5561" y="24695"/>
                  <a:pt x="5969" y="24601"/>
                </a:cubicBezTo>
                <a:cubicBezTo>
                  <a:pt x="6168" y="24559"/>
                  <a:pt x="6367" y="24507"/>
                  <a:pt x="6566" y="24465"/>
                </a:cubicBezTo>
                <a:cubicBezTo>
                  <a:pt x="6776" y="24423"/>
                  <a:pt x="6985" y="24381"/>
                  <a:pt x="7184" y="24329"/>
                </a:cubicBezTo>
                <a:cubicBezTo>
                  <a:pt x="7603" y="24245"/>
                  <a:pt x="8021" y="24151"/>
                  <a:pt x="8440" y="24057"/>
                </a:cubicBezTo>
                <a:cubicBezTo>
                  <a:pt x="8650" y="24015"/>
                  <a:pt x="8859" y="23962"/>
                  <a:pt x="9069" y="23920"/>
                </a:cubicBezTo>
                <a:cubicBezTo>
                  <a:pt x="9278" y="23878"/>
                  <a:pt x="9498" y="23836"/>
                  <a:pt x="9708" y="23795"/>
                </a:cubicBezTo>
                <a:cubicBezTo>
                  <a:pt x="10116" y="23711"/>
                  <a:pt x="10524" y="23638"/>
                  <a:pt x="10932" y="23543"/>
                </a:cubicBezTo>
                <a:cubicBezTo>
                  <a:pt x="11351" y="23449"/>
                  <a:pt x="11770" y="23366"/>
                  <a:pt x="12179" y="23250"/>
                </a:cubicBezTo>
                <a:cubicBezTo>
                  <a:pt x="12388" y="23198"/>
                  <a:pt x="12598" y="23135"/>
                  <a:pt x="12807" y="23072"/>
                </a:cubicBezTo>
                <a:cubicBezTo>
                  <a:pt x="12996" y="23010"/>
                  <a:pt x="13173" y="22936"/>
                  <a:pt x="13362" y="22873"/>
                </a:cubicBezTo>
                <a:cubicBezTo>
                  <a:pt x="13393" y="22863"/>
                  <a:pt x="13435" y="22852"/>
                  <a:pt x="13477" y="22842"/>
                </a:cubicBezTo>
                <a:cubicBezTo>
                  <a:pt x="13561" y="22821"/>
                  <a:pt x="13645" y="22800"/>
                  <a:pt x="13718" y="22768"/>
                </a:cubicBezTo>
                <a:cubicBezTo>
                  <a:pt x="13801" y="22747"/>
                  <a:pt x="13885" y="22716"/>
                  <a:pt x="13959" y="22695"/>
                </a:cubicBezTo>
                <a:cubicBezTo>
                  <a:pt x="14126" y="22643"/>
                  <a:pt x="14294" y="22601"/>
                  <a:pt x="14462" y="22559"/>
                </a:cubicBezTo>
                <a:cubicBezTo>
                  <a:pt x="14555" y="22538"/>
                  <a:pt x="14650" y="22507"/>
                  <a:pt x="14723" y="22454"/>
                </a:cubicBezTo>
                <a:cubicBezTo>
                  <a:pt x="14786" y="22412"/>
                  <a:pt x="14828" y="22350"/>
                  <a:pt x="14849" y="22277"/>
                </a:cubicBezTo>
                <a:cubicBezTo>
                  <a:pt x="14859" y="22224"/>
                  <a:pt x="14849" y="22172"/>
                  <a:pt x="14838" y="22119"/>
                </a:cubicBezTo>
                <a:cubicBezTo>
                  <a:pt x="14838" y="22035"/>
                  <a:pt x="14838" y="21963"/>
                  <a:pt x="14828" y="21879"/>
                </a:cubicBezTo>
                <a:cubicBezTo>
                  <a:pt x="14818" y="21732"/>
                  <a:pt x="14797" y="21586"/>
                  <a:pt x="14797" y="21449"/>
                </a:cubicBezTo>
                <a:lnTo>
                  <a:pt x="14765" y="21009"/>
                </a:lnTo>
                <a:cubicBezTo>
                  <a:pt x="14755" y="20832"/>
                  <a:pt x="14744" y="20653"/>
                  <a:pt x="14723" y="20486"/>
                </a:cubicBezTo>
                <a:cubicBezTo>
                  <a:pt x="14723" y="20465"/>
                  <a:pt x="14723" y="20455"/>
                  <a:pt x="14713" y="20434"/>
                </a:cubicBezTo>
                <a:lnTo>
                  <a:pt x="14713" y="20444"/>
                </a:lnTo>
                <a:cubicBezTo>
                  <a:pt x="14692" y="20193"/>
                  <a:pt x="14660" y="19941"/>
                  <a:pt x="14639" y="19680"/>
                </a:cubicBezTo>
                <a:lnTo>
                  <a:pt x="14639" y="19659"/>
                </a:lnTo>
                <a:cubicBezTo>
                  <a:pt x="14618" y="19470"/>
                  <a:pt x="14608" y="19292"/>
                  <a:pt x="14597" y="19114"/>
                </a:cubicBezTo>
                <a:cubicBezTo>
                  <a:pt x="14576" y="18936"/>
                  <a:pt x="14566" y="18758"/>
                  <a:pt x="14555" y="18580"/>
                </a:cubicBezTo>
                <a:cubicBezTo>
                  <a:pt x="14534" y="18391"/>
                  <a:pt x="14524" y="18203"/>
                  <a:pt x="14503" y="18025"/>
                </a:cubicBezTo>
                <a:cubicBezTo>
                  <a:pt x="14493" y="17826"/>
                  <a:pt x="14472" y="17638"/>
                  <a:pt x="14451" y="17449"/>
                </a:cubicBezTo>
                <a:lnTo>
                  <a:pt x="14451" y="17460"/>
                </a:lnTo>
                <a:cubicBezTo>
                  <a:pt x="14441" y="17428"/>
                  <a:pt x="14441" y="17386"/>
                  <a:pt x="14441" y="17355"/>
                </a:cubicBezTo>
                <a:cubicBezTo>
                  <a:pt x="14399" y="16988"/>
                  <a:pt x="14367" y="16622"/>
                  <a:pt x="14336" y="16255"/>
                </a:cubicBezTo>
                <a:cubicBezTo>
                  <a:pt x="14294" y="15878"/>
                  <a:pt x="14273" y="15512"/>
                  <a:pt x="14241" y="15135"/>
                </a:cubicBezTo>
                <a:cubicBezTo>
                  <a:pt x="14210" y="14779"/>
                  <a:pt x="14168" y="14423"/>
                  <a:pt x="14147" y="14056"/>
                </a:cubicBezTo>
                <a:cubicBezTo>
                  <a:pt x="14126" y="13889"/>
                  <a:pt x="14116" y="13711"/>
                  <a:pt x="14106" y="13544"/>
                </a:cubicBezTo>
                <a:lnTo>
                  <a:pt x="14043" y="13009"/>
                </a:lnTo>
                <a:lnTo>
                  <a:pt x="14043" y="12968"/>
                </a:lnTo>
                <a:lnTo>
                  <a:pt x="14043" y="12957"/>
                </a:lnTo>
                <a:lnTo>
                  <a:pt x="14043" y="12947"/>
                </a:lnTo>
                <a:lnTo>
                  <a:pt x="14043" y="12937"/>
                </a:lnTo>
                <a:cubicBezTo>
                  <a:pt x="14032" y="12905"/>
                  <a:pt x="14032" y="12884"/>
                  <a:pt x="14032" y="12863"/>
                </a:cubicBezTo>
                <a:cubicBezTo>
                  <a:pt x="14011" y="12611"/>
                  <a:pt x="13990" y="12360"/>
                  <a:pt x="13959" y="12120"/>
                </a:cubicBezTo>
                <a:cubicBezTo>
                  <a:pt x="13938" y="11868"/>
                  <a:pt x="13917" y="11606"/>
                  <a:pt x="13885" y="11355"/>
                </a:cubicBezTo>
                <a:lnTo>
                  <a:pt x="13885" y="11376"/>
                </a:lnTo>
                <a:cubicBezTo>
                  <a:pt x="13885" y="11334"/>
                  <a:pt x="13885" y="11303"/>
                  <a:pt x="13875" y="11261"/>
                </a:cubicBezTo>
                <a:lnTo>
                  <a:pt x="13875" y="11292"/>
                </a:lnTo>
                <a:cubicBezTo>
                  <a:pt x="13854" y="11094"/>
                  <a:pt x="13833" y="10894"/>
                  <a:pt x="13812" y="10685"/>
                </a:cubicBezTo>
                <a:cubicBezTo>
                  <a:pt x="13791" y="10403"/>
                  <a:pt x="13780" y="10119"/>
                  <a:pt x="13749" y="9837"/>
                </a:cubicBezTo>
                <a:lnTo>
                  <a:pt x="13687" y="8706"/>
                </a:lnTo>
                <a:lnTo>
                  <a:pt x="13624" y="7606"/>
                </a:lnTo>
                <a:lnTo>
                  <a:pt x="13624" y="7596"/>
                </a:lnTo>
                <a:cubicBezTo>
                  <a:pt x="13624" y="7596"/>
                  <a:pt x="13634" y="7606"/>
                  <a:pt x="13645" y="7606"/>
                </a:cubicBezTo>
                <a:cubicBezTo>
                  <a:pt x="13791" y="7743"/>
                  <a:pt x="13959" y="7869"/>
                  <a:pt x="14137" y="7952"/>
                </a:cubicBezTo>
                <a:cubicBezTo>
                  <a:pt x="14315" y="8046"/>
                  <a:pt x="14503" y="8130"/>
                  <a:pt x="14702" y="8172"/>
                </a:cubicBezTo>
                <a:cubicBezTo>
                  <a:pt x="14901" y="8225"/>
                  <a:pt x="15111" y="8266"/>
                  <a:pt x="15309" y="8287"/>
                </a:cubicBezTo>
                <a:cubicBezTo>
                  <a:pt x="15498" y="8308"/>
                  <a:pt x="15686" y="8329"/>
                  <a:pt x="15886" y="8329"/>
                </a:cubicBezTo>
                <a:cubicBezTo>
                  <a:pt x="15927" y="8334"/>
                  <a:pt x="15972" y="8337"/>
                  <a:pt x="16018" y="8337"/>
                </a:cubicBezTo>
                <a:cubicBezTo>
                  <a:pt x="16063" y="8337"/>
                  <a:pt x="16110" y="8334"/>
                  <a:pt x="16158" y="8329"/>
                </a:cubicBezTo>
                <a:cubicBezTo>
                  <a:pt x="16252" y="8318"/>
                  <a:pt x="16356" y="8308"/>
                  <a:pt x="16461" y="8297"/>
                </a:cubicBezTo>
                <a:cubicBezTo>
                  <a:pt x="16670" y="8287"/>
                  <a:pt x="16880" y="8235"/>
                  <a:pt x="17079" y="8183"/>
                </a:cubicBezTo>
                <a:cubicBezTo>
                  <a:pt x="17477" y="8078"/>
                  <a:pt x="17854" y="7910"/>
                  <a:pt x="18220" y="7701"/>
                </a:cubicBezTo>
                <a:cubicBezTo>
                  <a:pt x="18566" y="7513"/>
                  <a:pt x="18880" y="7271"/>
                  <a:pt x="19163" y="6989"/>
                </a:cubicBezTo>
                <a:cubicBezTo>
                  <a:pt x="19435" y="6706"/>
                  <a:pt x="19665" y="6371"/>
                  <a:pt x="19865" y="6036"/>
                </a:cubicBezTo>
                <a:cubicBezTo>
                  <a:pt x="19969" y="5868"/>
                  <a:pt x="20053" y="5691"/>
                  <a:pt x="20116" y="5502"/>
                </a:cubicBezTo>
                <a:cubicBezTo>
                  <a:pt x="20189" y="5324"/>
                  <a:pt x="20231" y="5135"/>
                  <a:pt x="20273" y="4947"/>
                </a:cubicBezTo>
                <a:cubicBezTo>
                  <a:pt x="20314" y="4748"/>
                  <a:pt x="20356" y="4560"/>
                  <a:pt x="20377" y="4371"/>
                </a:cubicBezTo>
                <a:cubicBezTo>
                  <a:pt x="20409" y="4183"/>
                  <a:pt x="20419" y="4004"/>
                  <a:pt x="20430" y="3816"/>
                </a:cubicBezTo>
                <a:cubicBezTo>
                  <a:pt x="20430" y="3627"/>
                  <a:pt x="20430" y="3439"/>
                  <a:pt x="20409" y="3250"/>
                </a:cubicBezTo>
                <a:cubicBezTo>
                  <a:pt x="20388" y="3062"/>
                  <a:pt x="20367" y="2863"/>
                  <a:pt x="20314" y="2664"/>
                </a:cubicBezTo>
                <a:cubicBezTo>
                  <a:pt x="20262" y="2476"/>
                  <a:pt x="20200" y="2298"/>
                  <a:pt x="20126" y="2120"/>
                </a:cubicBezTo>
                <a:cubicBezTo>
                  <a:pt x="20053" y="1942"/>
                  <a:pt x="19969" y="1764"/>
                  <a:pt x="19854" y="1607"/>
                </a:cubicBezTo>
                <a:cubicBezTo>
                  <a:pt x="19749" y="1449"/>
                  <a:pt x="19623" y="1293"/>
                  <a:pt x="19488" y="1156"/>
                </a:cubicBezTo>
                <a:cubicBezTo>
                  <a:pt x="19351" y="1021"/>
                  <a:pt x="19194" y="905"/>
                  <a:pt x="19037" y="800"/>
                </a:cubicBezTo>
                <a:cubicBezTo>
                  <a:pt x="18869" y="695"/>
                  <a:pt x="18713" y="591"/>
                  <a:pt x="18534" y="507"/>
                </a:cubicBezTo>
                <a:cubicBezTo>
                  <a:pt x="18451" y="465"/>
                  <a:pt x="18367" y="434"/>
                  <a:pt x="18294" y="392"/>
                </a:cubicBezTo>
                <a:lnTo>
                  <a:pt x="18043" y="267"/>
                </a:lnTo>
                <a:cubicBezTo>
                  <a:pt x="17948" y="225"/>
                  <a:pt x="17854" y="183"/>
                  <a:pt x="17759" y="151"/>
                </a:cubicBezTo>
                <a:cubicBezTo>
                  <a:pt x="17666" y="120"/>
                  <a:pt x="17571" y="99"/>
                  <a:pt x="17466" y="78"/>
                </a:cubicBezTo>
                <a:cubicBezTo>
                  <a:pt x="17372" y="67"/>
                  <a:pt x="17268" y="46"/>
                  <a:pt x="17163" y="25"/>
                </a:cubicBezTo>
                <a:cubicBezTo>
                  <a:pt x="17058" y="15"/>
                  <a:pt x="16964" y="4"/>
                  <a:pt x="16859" y="4"/>
                </a:cubicBezTo>
                <a:cubicBezTo>
                  <a:pt x="16832" y="1"/>
                  <a:pt x="16804" y="0"/>
                  <a:pt x="167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1437;p51"/>
          <p:cNvGrpSpPr/>
          <p:nvPr/>
        </p:nvGrpSpPr>
        <p:grpSpPr>
          <a:xfrm>
            <a:off x="7553683" y="2637680"/>
            <a:ext cx="1255300" cy="2489150"/>
            <a:chOff x="7567213" y="2432200"/>
            <a:chExt cx="1255300" cy="2489150"/>
          </a:xfrm>
        </p:grpSpPr>
        <p:sp>
          <p:nvSpPr>
            <p:cNvPr id="84" name="Google Shape;1438;p51"/>
            <p:cNvSpPr/>
            <p:nvPr/>
          </p:nvSpPr>
          <p:spPr>
            <a:xfrm>
              <a:off x="7567213" y="3738300"/>
              <a:ext cx="238000" cy="162125"/>
            </a:xfrm>
            <a:custGeom>
              <a:avLst/>
              <a:gdLst/>
              <a:ahLst/>
              <a:cxnLst/>
              <a:rect l="l" t="t" r="r" b="b"/>
              <a:pathLst>
                <a:path w="9520" h="6485" extrusionOk="0">
                  <a:moveTo>
                    <a:pt x="490" y="4960"/>
                  </a:moveTo>
                  <a:cubicBezTo>
                    <a:pt x="489" y="4964"/>
                    <a:pt x="487" y="4969"/>
                    <a:pt x="486" y="4973"/>
                  </a:cubicBezTo>
                  <a:lnTo>
                    <a:pt x="486" y="4973"/>
                  </a:lnTo>
                  <a:cubicBezTo>
                    <a:pt x="488" y="4969"/>
                    <a:pt x="490" y="4964"/>
                    <a:pt x="490" y="4960"/>
                  </a:cubicBezTo>
                  <a:close/>
                  <a:moveTo>
                    <a:pt x="8952" y="195"/>
                  </a:moveTo>
                  <a:cubicBezTo>
                    <a:pt x="8885" y="239"/>
                    <a:pt x="8818" y="272"/>
                    <a:pt x="8751" y="306"/>
                  </a:cubicBezTo>
                  <a:cubicBezTo>
                    <a:pt x="8606" y="395"/>
                    <a:pt x="8450" y="484"/>
                    <a:pt x="8306" y="573"/>
                  </a:cubicBezTo>
                  <a:cubicBezTo>
                    <a:pt x="8072" y="718"/>
                    <a:pt x="7838" y="851"/>
                    <a:pt x="7604" y="996"/>
                  </a:cubicBezTo>
                  <a:cubicBezTo>
                    <a:pt x="7381" y="1141"/>
                    <a:pt x="7170" y="1297"/>
                    <a:pt x="6948" y="1442"/>
                  </a:cubicBezTo>
                  <a:cubicBezTo>
                    <a:pt x="6713" y="1608"/>
                    <a:pt x="6491" y="1776"/>
                    <a:pt x="6268" y="1954"/>
                  </a:cubicBezTo>
                  <a:cubicBezTo>
                    <a:pt x="6045" y="2120"/>
                    <a:pt x="5823" y="2310"/>
                    <a:pt x="5600" y="2488"/>
                  </a:cubicBezTo>
                  <a:cubicBezTo>
                    <a:pt x="5177" y="2833"/>
                    <a:pt x="4754" y="3179"/>
                    <a:pt x="4331" y="3535"/>
                  </a:cubicBezTo>
                  <a:cubicBezTo>
                    <a:pt x="4120" y="3701"/>
                    <a:pt x="3919" y="3879"/>
                    <a:pt x="3707" y="4058"/>
                  </a:cubicBezTo>
                  <a:lnTo>
                    <a:pt x="3073" y="4626"/>
                  </a:lnTo>
                  <a:cubicBezTo>
                    <a:pt x="2861" y="4815"/>
                    <a:pt x="2661" y="4993"/>
                    <a:pt x="2460" y="5171"/>
                  </a:cubicBezTo>
                  <a:cubicBezTo>
                    <a:pt x="2361" y="5260"/>
                    <a:pt x="2249" y="5361"/>
                    <a:pt x="2149" y="5450"/>
                  </a:cubicBezTo>
                  <a:cubicBezTo>
                    <a:pt x="2037" y="5527"/>
                    <a:pt x="1938" y="5616"/>
                    <a:pt x="1826" y="5695"/>
                  </a:cubicBezTo>
                  <a:cubicBezTo>
                    <a:pt x="1792" y="5728"/>
                    <a:pt x="1748" y="5750"/>
                    <a:pt x="1715" y="5784"/>
                  </a:cubicBezTo>
                  <a:cubicBezTo>
                    <a:pt x="1681" y="5806"/>
                    <a:pt x="1648" y="5817"/>
                    <a:pt x="1614" y="5839"/>
                  </a:cubicBezTo>
                  <a:cubicBezTo>
                    <a:pt x="1559" y="5873"/>
                    <a:pt x="1503" y="5906"/>
                    <a:pt x="1448" y="5928"/>
                  </a:cubicBezTo>
                  <a:cubicBezTo>
                    <a:pt x="1392" y="5962"/>
                    <a:pt x="1325" y="5984"/>
                    <a:pt x="1270" y="6006"/>
                  </a:cubicBezTo>
                  <a:cubicBezTo>
                    <a:pt x="1203" y="6039"/>
                    <a:pt x="1136" y="6062"/>
                    <a:pt x="1058" y="6084"/>
                  </a:cubicBezTo>
                  <a:cubicBezTo>
                    <a:pt x="1025" y="6084"/>
                    <a:pt x="980" y="6095"/>
                    <a:pt x="946" y="6106"/>
                  </a:cubicBezTo>
                  <a:lnTo>
                    <a:pt x="880" y="6106"/>
                  </a:lnTo>
                  <a:cubicBezTo>
                    <a:pt x="857" y="6106"/>
                    <a:pt x="835" y="6106"/>
                    <a:pt x="813" y="6095"/>
                  </a:cubicBezTo>
                  <a:lnTo>
                    <a:pt x="780" y="6095"/>
                  </a:lnTo>
                  <a:cubicBezTo>
                    <a:pt x="758" y="6084"/>
                    <a:pt x="746" y="6084"/>
                    <a:pt x="724" y="6073"/>
                  </a:cubicBezTo>
                  <a:cubicBezTo>
                    <a:pt x="713" y="6073"/>
                    <a:pt x="701" y="6062"/>
                    <a:pt x="679" y="6051"/>
                  </a:cubicBezTo>
                  <a:cubicBezTo>
                    <a:pt x="668" y="6039"/>
                    <a:pt x="657" y="6039"/>
                    <a:pt x="646" y="6029"/>
                  </a:cubicBezTo>
                  <a:cubicBezTo>
                    <a:pt x="624" y="6017"/>
                    <a:pt x="612" y="5995"/>
                    <a:pt x="602" y="5984"/>
                  </a:cubicBezTo>
                  <a:cubicBezTo>
                    <a:pt x="579" y="5962"/>
                    <a:pt x="557" y="5950"/>
                    <a:pt x="546" y="5928"/>
                  </a:cubicBezTo>
                  <a:cubicBezTo>
                    <a:pt x="535" y="5906"/>
                    <a:pt x="523" y="5895"/>
                    <a:pt x="513" y="5883"/>
                  </a:cubicBezTo>
                  <a:cubicBezTo>
                    <a:pt x="490" y="5839"/>
                    <a:pt x="479" y="5806"/>
                    <a:pt x="456" y="5761"/>
                  </a:cubicBezTo>
                  <a:cubicBezTo>
                    <a:pt x="446" y="5717"/>
                    <a:pt x="434" y="5672"/>
                    <a:pt x="412" y="5628"/>
                  </a:cubicBezTo>
                  <a:cubicBezTo>
                    <a:pt x="412" y="5594"/>
                    <a:pt x="401" y="5549"/>
                    <a:pt x="401" y="5517"/>
                  </a:cubicBezTo>
                  <a:cubicBezTo>
                    <a:pt x="390" y="5494"/>
                    <a:pt x="390" y="5460"/>
                    <a:pt x="390" y="5438"/>
                  </a:cubicBezTo>
                  <a:cubicBezTo>
                    <a:pt x="390" y="5405"/>
                    <a:pt x="401" y="5371"/>
                    <a:pt x="401" y="5327"/>
                  </a:cubicBezTo>
                  <a:cubicBezTo>
                    <a:pt x="401" y="5305"/>
                    <a:pt x="412" y="5272"/>
                    <a:pt x="412" y="5249"/>
                  </a:cubicBezTo>
                  <a:cubicBezTo>
                    <a:pt x="424" y="5215"/>
                    <a:pt x="434" y="5183"/>
                    <a:pt x="434" y="5149"/>
                  </a:cubicBezTo>
                  <a:cubicBezTo>
                    <a:pt x="445" y="5086"/>
                    <a:pt x="465" y="5034"/>
                    <a:pt x="486" y="4973"/>
                  </a:cubicBezTo>
                  <a:lnTo>
                    <a:pt x="486" y="4973"/>
                  </a:lnTo>
                  <a:cubicBezTo>
                    <a:pt x="483" y="4978"/>
                    <a:pt x="479" y="4982"/>
                    <a:pt x="479" y="4982"/>
                  </a:cubicBezTo>
                  <a:cubicBezTo>
                    <a:pt x="501" y="4938"/>
                    <a:pt x="513" y="4881"/>
                    <a:pt x="535" y="4826"/>
                  </a:cubicBezTo>
                  <a:cubicBezTo>
                    <a:pt x="557" y="4782"/>
                    <a:pt x="568" y="4737"/>
                    <a:pt x="590" y="4693"/>
                  </a:cubicBezTo>
                  <a:lnTo>
                    <a:pt x="657" y="4559"/>
                  </a:lnTo>
                  <a:cubicBezTo>
                    <a:pt x="668" y="4525"/>
                    <a:pt x="691" y="4492"/>
                    <a:pt x="713" y="4458"/>
                  </a:cubicBezTo>
                  <a:cubicBezTo>
                    <a:pt x="758" y="4369"/>
                    <a:pt x="813" y="4280"/>
                    <a:pt x="880" y="4191"/>
                  </a:cubicBezTo>
                  <a:cubicBezTo>
                    <a:pt x="924" y="4114"/>
                    <a:pt x="980" y="4047"/>
                    <a:pt x="1047" y="3969"/>
                  </a:cubicBezTo>
                  <a:cubicBezTo>
                    <a:pt x="1114" y="3879"/>
                    <a:pt x="1191" y="3790"/>
                    <a:pt x="1270" y="3701"/>
                  </a:cubicBezTo>
                  <a:cubicBezTo>
                    <a:pt x="1336" y="3624"/>
                    <a:pt x="1414" y="3557"/>
                    <a:pt x="1492" y="3479"/>
                  </a:cubicBezTo>
                  <a:cubicBezTo>
                    <a:pt x="1592" y="3379"/>
                    <a:pt x="1693" y="3290"/>
                    <a:pt x="1792" y="3189"/>
                  </a:cubicBezTo>
                  <a:cubicBezTo>
                    <a:pt x="1904" y="3100"/>
                    <a:pt x="2015" y="3000"/>
                    <a:pt x="2126" y="2911"/>
                  </a:cubicBezTo>
                  <a:cubicBezTo>
                    <a:pt x="2160" y="2889"/>
                    <a:pt x="2183" y="2877"/>
                    <a:pt x="2205" y="2855"/>
                  </a:cubicBezTo>
                  <a:cubicBezTo>
                    <a:pt x="2650" y="2521"/>
                    <a:pt x="3118" y="2232"/>
                    <a:pt x="3596" y="1954"/>
                  </a:cubicBezTo>
                  <a:lnTo>
                    <a:pt x="3796" y="1853"/>
                  </a:lnTo>
                  <a:cubicBezTo>
                    <a:pt x="3875" y="1809"/>
                    <a:pt x="3952" y="1764"/>
                    <a:pt x="4031" y="1731"/>
                  </a:cubicBezTo>
                  <a:cubicBezTo>
                    <a:pt x="4264" y="1608"/>
                    <a:pt x="4509" y="1497"/>
                    <a:pt x="4743" y="1386"/>
                  </a:cubicBezTo>
                  <a:cubicBezTo>
                    <a:pt x="4999" y="1274"/>
                    <a:pt x="5255" y="1152"/>
                    <a:pt x="5511" y="1052"/>
                  </a:cubicBezTo>
                  <a:cubicBezTo>
                    <a:pt x="5556" y="1041"/>
                    <a:pt x="5600" y="1019"/>
                    <a:pt x="5645" y="1007"/>
                  </a:cubicBezTo>
                  <a:lnTo>
                    <a:pt x="5645" y="996"/>
                  </a:lnTo>
                  <a:cubicBezTo>
                    <a:pt x="5678" y="985"/>
                    <a:pt x="5723" y="974"/>
                    <a:pt x="5768" y="952"/>
                  </a:cubicBezTo>
                  <a:cubicBezTo>
                    <a:pt x="6012" y="863"/>
                    <a:pt x="6257" y="762"/>
                    <a:pt x="6513" y="685"/>
                  </a:cubicBezTo>
                  <a:cubicBezTo>
                    <a:pt x="6647" y="640"/>
                    <a:pt x="6780" y="584"/>
                    <a:pt x="6925" y="551"/>
                  </a:cubicBezTo>
                  <a:lnTo>
                    <a:pt x="7126" y="484"/>
                  </a:lnTo>
                  <a:cubicBezTo>
                    <a:pt x="7193" y="473"/>
                    <a:pt x="7259" y="462"/>
                    <a:pt x="7315" y="440"/>
                  </a:cubicBezTo>
                  <a:cubicBezTo>
                    <a:pt x="7504" y="395"/>
                    <a:pt x="7705" y="361"/>
                    <a:pt x="7894" y="317"/>
                  </a:cubicBezTo>
                  <a:cubicBezTo>
                    <a:pt x="8094" y="284"/>
                    <a:pt x="8306" y="262"/>
                    <a:pt x="8506" y="228"/>
                  </a:cubicBezTo>
                  <a:cubicBezTo>
                    <a:pt x="8584" y="228"/>
                    <a:pt x="8662" y="217"/>
                    <a:pt x="8729" y="205"/>
                  </a:cubicBezTo>
                  <a:cubicBezTo>
                    <a:pt x="8806" y="205"/>
                    <a:pt x="8885" y="205"/>
                    <a:pt x="8952" y="195"/>
                  </a:cubicBezTo>
                  <a:close/>
                  <a:moveTo>
                    <a:pt x="8839" y="1"/>
                  </a:moveTo>
                  <a:cubicBezTo>
                    <a:pt x="8721" y="1"/>
                    <a:pt x="8602" y="8"/>
                    <a:pt x="8484" y="17"/>
                  </a:cubicBezTo>
                  <a:cubicBezTo>
                    <a:pt x="8350" y="17"/>
                    <a:pt x="8205" y="39"/>
                    <a:pt x="8072" y="50"/>
                  </a:cubicBezTo>
                  <a:cubicBezTo>
                    <a:pt x="7927" y="72"/>
                    <a:pt x="7794" y="94"/>
                    <a:pt x="7649" y="116"/>
                  </a:cubicBezTo>
                  <a:cubicBezTo>
                    <a:pt x="7593" y="128"/>
                    <a:pt x="7527" y="139"/>
                    <a:pt x="7460" y="150"/>
                  </a:cubicBezTo>
                  <a:cubicBezTo>
                    <a:pt x="7393" y="161"/>
                    <a:pt x="7326" y="173"/>
                    <a:pt x="7270" y="195"/>
                  </a:cubicBezTo>
                  <a:cubicBezTo>
                    <a:pt x="7193" y="205"/>
                    <a:pt x="7126" y="217"/>
                    <a:pt x="7047" y="239"/>
                  </a:cubicBezTo>
                  <a:cubicBezTo>
                    <a:pt x="6981" y="262"/>
                    <a:pt x="6914" y="284"/>
                    <a:pt x="6836" y="295"/>
                  </a:cubicBezTo>
                  <a:lnTo>
                    <a:pt x="6436" y="428"/>
                  </a:lnTo>
                  <a:cubicBezTo>
                    <a:pt x="6313" y="462"/>
                    <a:pt x="6191" y="507"/>
                    <a:pt x="6079" y="539"/>
                  </a:cubicBezTo>
                  <a:cubicBezTo>
                    <a:pt x="5800" y="640"/>
                    <a:pt x="5533" y="740"/>
                    <a:pt x="5266" y="851"/>
                  </a:cubicBezTo>
                  <a:cubicBezTo>
                    <a:pt x="5010" y="952"/>
                    <a:pt x="4766" y="1063"/>
                    <a:pt x="4509" y="1175"/>
                  </a:cubicBezTo>
                  <a:lnTo>
                    <a:pt x="4142" y="1341"/>
                  </a:lnTo>
                  <a:cubicBezTo>
                    <a:pt x="4008" y="1408"/>
                    <a:pt x="3886" y="1464"/>
                    <a:pt x="3752" y="1531"/>
                  </a:cubicBezTo>
                  <a:cubicBezTo>
                    <a:pt x="3496" y="1653"/>
                    <a:pt x="3251" y="1786"/>
                    <a:pt x="3006" y="1932"/>
                  </a:cubicBezTo>
                  <a:cubicBezTo>
                    <a:pt x="2762" y="2076"/>
                    <a:pt x="2517" y="2243"/>
                    <a:pt x="2282" y="2399"/>
                  </a:cubicBezTo>
                  <a:cubicBezTo>
                    <a:pt x="2171" y="2477"/>
                    <a:pt x="2060" y="2555"/>
                    <a:pt x="1948" y="2644"/>
                  </a:cubicBezTo>
                  <a:cubicBezTo>
                    <a:pt x="1849" y="2722"/>
                    <a:pt x="1737" y="2800"/>
                    <a:pt x="1637" y="2889"/>
                  </a:cubicBezTo>
                  <a:cubicBezTo>
                    <a:pt x="1426" y="3067"/>
                    <a:pt x="1225" y="3256"/>
                    <a:pt x="1025" y="3456"/>
                  </a:cubicBezTo>
                  <a:cubicBezTo>
                    <a:pt x="936" y="3557"/>
                    <a:pt x="835" y="3657"/>
                    <a:pt x="758" y="3768"/>
                  </a:cubicBezTo>
                  <a:cubicBezTo>
                    <a:pt x="657" y="3891"/>
                    <a:pt x="568" y="4002"/>
                    <a:pt x="490" y="4136"/>
                  </a:cubicBezTo>
                  <a:cubicBezTo>
                    <a:pt x="446" y="4191"/>
                    <a:pt x="412" y="4247"/>
                    <a:pt x="379" y="4303"/>
                  </a:cubicBezTo>
                  <a:cubicBezTo>
                    <a:pt x="357" y="4336"/>
                    <a:pt x="345" y="4369"/>
                    <a:pt x="323" y="4403"/>
                  </a:cubicBezTo>
                  <a:cubicBezTo>
                    <a:pt x="301" y="4436"/>
                    <a:pt x="290" y="4481"/>
                    <a:pt x="268" y="4515"/>
                  </a:cubicBezTo>
                  <a:cubicBezTo>
                    <a:pt x="256" y="4547"/>
                    <a:pt x="245" y="4570"/>
                    <a:pt x="234" y="4592"/>
                  </a:cubicBezTo>
                  <a:cubicBezTo>
                    <a:pt x="212" y="4637"/>
                    <a:pt x="201" y="4670"/>
                    <a:pt x="189" y="4703"/>
                  </a:cubicBezTo>
                  <a:cubicBezTo>
                    <a:pt x="167" y="4770"/>
                    <a:pt x="134" y="4826"/>
                    <a:pt x="122" y="4893"/>
                  </a:cubicBezTo>
                  <a:cubicBezTo>
                    <a:pt x="100" y="4971"/>
                    <a:pt x="67" y="5049"/>
                    <a:pt x="56" y="5126"/>
                  </a:cubicBezTo>
                  <a:cubicBezTo>
                    <a:pt x="45" y="5160"/>
                    <a:pt x="33" y="5193"/>
                    <a:pt x="33" y="5227"/>
                  </a:cubicBezTo>
                  <a:cubicBezTo>
                    <a:pt x="23" y="5282"/>
                    <a:pt x="11" y="5338"/>
                    <a:pt x="11" y="5394"/>
                  </a:cubicBezTo>
                  <a:cubicBezTo>
                    <a:pt x="0" y="5505"/>
                    <a:pt x="11" y="5606"/>
                    <a:pt x="33" y="5705"/>
                  </a:cubicBezTo>
                  <a:cubicBezTo>
                    <a:pt x="56" y="5784"/>
                    <a:pt x="78" y="5861"/>
                    <a:pt x="112" y="5928"/>
                  </a:cubicBezTo>
                  <a:cubicBezTo>
                    <a:pt x="134" y="5984"/>
                    <a:pt x="156" y="6039"/>
                    <a:pt x="189" y="6095"/>
                  </a:cubicBezTo>
                  <a:cubicBezTo>
                    <a:pt x="234" y="6173"/>
                    <a:pt x="290" y="6240"/>
                    <a:pt x="367" y="6296"/>
                  </a:cubicBezTo>
                  <a:cubicBezTo>
                    <a:pt x="446" y="6363"/>
                    <a:pt x="535" y="6418"/>
                    <a:pt x="624" y="6452"/>
                  </a:cubicBezTo>
                  <a:cubicBezTo>
                    <a:pt x="713" y="6474"/>
                    <a:pt x="790" y="6485"/>
                    <a:pt x="880" y="6485"/>
                  </a:cubicBezTo>
                  <a:cubicBezTo>
                    <a:pt x="1035" y="6485"/>
                    <a:pt x="1191" y="6440"/>
                    <a:pt x="1336" y="6385"/>
                  </a:cubicBezTo>
                  <a:cubicBezTo>
                    <a:pt x="1458" y="6329"/>
                    <a:pt x="1581" y="6274"/>
                    <a:pt x="1693" y="6217"/>
                  </a:cubicBezTo>
                  <a:cubicBezTo>
                    <a:pt x="1703" y="6207"/>
                    <a:pt x="1715" y="6195"/>
                    <a:pt x="1726" y="6195"/>
                  </a:cubicBezTo>
                  <a:cubicBezTo>
                    <a:pt x="1849" y="6128"/>
                    <a:pt x="1960" y="6051"/>
                    <a:pt x="2071" y="5962"/>
                  </a:cubicBezTo>
                  <a:cubicBezTo>
                    <a:pt x="2183" y="5873"/>
                    <a:pt x="2294" y="5784"/>
                    <a:pt x="2394" y="5695"/>
                  </a:cubicBezTo>
                  <a:cubicBezTo>
                    <a:pt x="2606" y="5517"/>
                    <a:pt x="2806" y="5327"/>
                    <a:pt x="3017" y="5149"/>
                  </a:cubicBezTo>
                  <a:cubicBezTo>
                    <a:pt x="3229" y="4960"/>
                    <a:pt x="3440" y="4770"/>
                    <a:pt x="3663" y="4581"/>
                  </a:cubicBezTo>
                  <a:cubicBezTo>
                    <a:pt x="3863" y="4392"/>
                    <a:pt x="4075" y="4225"/>
                    <a:pt x="4286" y="4047"/>
                  </a:cubicBezTo>
                  <a:cubicBezTo>
                    <a:pt x="4498" y="3869"/>
                    <a:pt x="4709" y="3701"/>
                    <a:pt x="4921" y="3523"/>
                  </a:cubicBezTo>
                  <a:cubicBezTo>
                    <a:pt x="5132" y="3357"/>
                    <a:pt x="5355" y="3189"/>
                    <a:pt x="5567" y="3011"/>
                  </a:cubicBezTo>
                  <a:cubicBezTo>
                    <a:pt x="6001" y="2666"/>
                    <a:pt x="6436" y="2299"/>
                    <a:pt x="6869" y="1965"/>
                  </a:cubicBezTo>
                  <a:cubicBezTo>
                    <a:pt x="6903" y="1942"/>
                    <a:pt x="6936" y="1920"/>
                    <a:pt x="6958" y="1898"/>
                  </a:cubicBezTo>
                  <a:cubicBezTo>
                    <a:pt x="7170" y="1742"/>
                    <a:pt x="7381" y="1586"/>
                    <a:pt x="7604" y="1442"/>
                  </a:cubicBezTo>
                  <a:cubicBezTo>
                    <a:pt x="7827" y="1286"/>
                    <a:pt x="8049" y="1141"/>
                    <a:pt x="8272" y="1007"/>
                  </a:cubicBezTo>
                  <a:cubicBezTo>
                    <a:pt x="8395" y="930"/>
                    <a:pt x="8506" y="863"/>
                    <a:pt x="8628" y="784"/>
                  </a:cubicBezTo>
                  <a:cubicBezTo>
                    <a:pt x="8729" y="729"/>
                    <a:pt x="8829" y="662"/>
                    <a:pt x="8929" y="606"/>
                  </a:cubicBezTo>
                  <a:cubicBezTo>
                    <a:pt x="9018" y="562"/>
                    <a:pt x="9108" y="507"/>
                    <a:pt x="9185" y="462"/>
                  </a:cubicBezTo>
                  <a:cubicBezTo>
                    <a:pt x="9230" y="450"/>
                    <a:pt x="9263" y="428"/>
                    <a:pt x="9308" y="406"/>
                  </a:cubicBezTo>
                  <a:cubicBezTo>
                    <a:pt x="9341" y="384"/>
                    <a:pt x="9385" y="373"/>
                    <a:pt x="9419" y="339"/>
                  </a:cubicBezTo>
                  <a:cubicBezTo>
                    <a:pt x="9464" y="306"/>
                    <a:pt x="9497" y="250"/>
                    <a:pt x="9497" y="183"/>
                  </a:cubicBezTo>
                  <a:cubicBezTo>
                    <a:pt x="9508" y="173"/>
                    <a:pt x="9519" y="161"/>
                    <a:pt x="9519" y="139"/>
                  </a:cubicBezTo>
                  <a:cubicBezTo>
                    <a:pt x="9519" y="100"/>
                    <a:pt x="9485" y="70"/>
                    <a:pt x="9455" y="70"/>
                  </a:cubicBezTo>
                  <a:cubicBezTo>
                    <a:pt x="9450" y="70"/>
                    <a:pt x="9446" y="71"/>
                    <a:pt x="9442" y="72"/>
                  </a:cubicBezTo>
                  <a:cubicBezTo>
                    <a:pt x="9412" y="42"/>
                    <a:pt x="9367" y="28"/>
                    <a:pt x="9325" y="28"/>
                  </a:cubicBezTo>
                  <a:cubicBezTo>
                    <a:pt x="9303" y="28"/>
                    <a:pt x="9282" y="31"/>
                    <a:pt x="9263" y="39"/>
                  </a:cubicBezTo>
                  <a:cubicBezTo>
                    <a:pt x="9174" y="27"/>
                    <a:pt x="9074" y="17"/>
                    <a:pt x="8985" y="5"/>
                  </a:cubicBezTo>
                  <a:cubicBezTo>
                    <a:pt x="8936" y="2"/>
                    <a:pt x="8888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439;p51"/>
            <p:cNvGrpSpPr/>
            <p:nvPr/>
          </p:nvGrpSpPr>
          <p:grpSpPr>
            <a:xfrm>
              <a:off x="7584663" y="4580575"/>
              <a:ext cx="494075" cy="340775"/>
              <a:chOff x="7584663" y="4580575"/>
              <a:chExt cx="494075" cy="340775"/>
            </a:xfrm>
          </p:grpSpPr>
          <p:sp>
            <p:nvSpPr>
              <p:cNvPr id="128" name="Google Shape;1440;p51"/>
              <p:cNvSpPr/>
              <p:nvPr/>
            </p:nvSpPr>
            <p:spPr>
              <a:xfrm>
                <a:off x="7584663" y="4580575"/>
                <a:ext cx="179275" cy="18027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7211" extrusionOk="0">
                    <a:moveTo>
                      <a:pt x="6825" y="672"/>
                    </a:moveTo>
                    <a:lnTo>
                      <a:pt x="6792" y="772"/>
                    </a:lnTo>
                    <a:cubicBezTo>
                      <a:pt x="6769" y="850"/>
                      <a:pt x="6747" y="939"/>
                      <a:pt x="6725" y="1017"/>
                    </a:cubicBezTo>
                    <a:lnTo>
                      <a:pt x="6725" y="1006"/>
                    </a:lnTo>
                    <a:cubicBezTo>
                      <a:pt x="6703" y="1062"/>
                      <a:pt x="6692" y="1106"/>
                      <a:pt x="6680" y="1161"/>
                    </a:cubicBezTo>
                    <a:cubicBezTo>
                      <a:pt x="6670" y="1161"/>
                      <a:pt x="6670" y="1161"/>
                      <a:pt x="6670" y="1173"/>
                    </a:cubicBezTo>
                    <a:cubicBezTo>
                      <a:pt x="6603" y="1406"/>
                      <a:pt x="6536" y="1651"/>
                      <a:pt x="6458" y="1886"/>
                    </a:cubicBezTo>
                    <a:cubicBezTo>
                      <a:pt x="6413" y="2064"/>
                      <a:pt x="6358" y="2230"/>
                      <a:pt x="6279" y="2398"/>
                    </a:cubicBezTo>
                    <a:cubicBezTo>
                      <a:pt x="6269" y="2408"/>
                      <a:pt x="6269" y="2431"/>
                      <a:pt x="6257" y="2442"/>
                    </a:cubicBezTo>
                    <a:cubicBezTo>
                      <a:pt x="6202" y="2564"/>
                      <a:pt x="6135" y="2676"/>
                      <a:pt x="6079" y="2798"/>
                    </a:cubicBezTo>
                    <a:cubicBezTo>
                      <a:pt x="6012" y="2921"/>
                      <a:pt x="5945" y="3054"/>
                      <a:pt x="5879" y="3177"/>
                    </a:cubicBezTo>
                    <a:cubicBezTo>
                      <a:pt x="5745" y="3410"/>
                      <a:pt x="5611" y="3655"/>
                      <a:pt x="5456" y="3890"/>
                    </a:cubicBezTo>
                    <a:cubicBezTo>
                      <a:pt x="5367" y="4045"/>
                      <a:pt x="5267" y="4190"/>
                      <a:pt x="5155" y="4335"/>
                    </a:cubicBezTo>
                    <a:cubicBezTo>
                      <a:pt x="5055" y="4468"/>
                      <a:pt x="4943" y="4613"/>
                      <a:pt x="4832" y="4746"/>
                    </a:cubicBezTo>
                    <a:cubicBezTo>
                      <a:pt x="4654" y="4958"/>
                      <a:pt x="4454" y="5159"/>
                      <a:pt x="4253" y="5348"/>
                    </a:cubicBezTo>
                    <a:lnTo>
                      <a:pt x="3819" y="5748"/>
                    </a:lnTo>
                    <a:cubicBezTo>
                      <a:pt x="3664" y="5882"/>
                      <a:pt x="3508" y="6005"/>
                      <a:pt x="3352" y="6116"/>
                    </a:cubicBezTo>
                    <a:cubicBezTo>
                      <a:pt x="3263" y="6183"/>
                      <a:pt x="3174" y="6250"/>
                      <a:pt x="3073" y="6305"/>
                    </a:cubicBezTo>
                    <a:cubicBezTo>
                      <a:pt x="2973" y="6361"/>
                      <a:pt x="2884" y="6416"/>
                      <a:pt x="2784" y="6472"/>
                    </a:cubicBezTo>
                    <a:cubicBezTo>
                      <a:pt x="2706" y="6517"/>
                      <a:pt x="2628" y="6562"/>
                      <a:pt x="2550" y="6595"/>
                    </a:cubicBezTo>
                    <a:cubicBezTo>
                      <a:pt x="2461" y="6628"/>
                      <a:pt x="2372" y="6673"/>
                      <a:pt x="2294" y="6706"/>
                    </a:cubicBezTo>
                    <a:cubicBezTo>
                      <a:pt x="2216" y="6728"/>
                      <a:pt x="2127" y="6750"/>
                      <a:pt x="2049" y="6773"/>
                    </a:cubicBezTo>
                    <a:cubicBezTo>
                      <a:pt x="1960" y="6795"/>
                      <a:pt x="1871" y="6806"/>
                      <a:pt x="1782" y="6817"/>
                    </a:cubicBezTo>
                    <a:cubicBezTo>
                      <a:pt x="1715" y="6829"/>
                      <a:pt x="1648" y="6839"/>
                      <a:pt x="1581" y="6839"/>
                    </a:cubicBezTo>
                    <a:lnTo>
                      <a:pt x="1370" y="6839"/>
                    </a:lnTo>
                    <a:cubicBezTo>
                      <a:pt x="1281" y="6829"/>
                      <a:pt x="1203" y="6829"/>
                      <a:pt x="1114" y="6817"/>
                    </a:cubicBezTo>
                    <a:lnTo>
                      <a:pt x="980" y="6784"/>
                    </a:lnTo>
                    <a:cubicBezTo>
                      <a:pt x="935" y="6773"/>
                      <a:pt x="891" y="6750"/>
                      <a:pt x="846" y="6740"/>
                    </a:cubicBezTo>
                    <a:cubicBezTo>
                      <a:pt x="802" y="6706"/>
                      <a:pt x="747" y="6684"/>
                      <a:pt x="702" y="6651"/>
                    </a:cubicBezTo>
                    <a:cubicBezTo>
                      <a:pt x="668" y="6639"/>
                      <a:pt x="646" y="6617"/>
                      <a:pt x="613" y="6595"/>
                    </a:cubicBezTo>
                    <a:cubicBezTo>
                      <a:pt x="579" y="6562"/>
                      <a:pt x="546" y="6539"/>
                      <a:pt x="524" y="6505"/>
                    </a:cubicBezTo>
                    <a:cubicBezTo>
                      <a:pt x="502" y="6483"/>
                      <a:pt x="479" y="6461"/>
                      <a:pt x="468" y="6439"/>
                    </a:cubicBezTo>
                    <a:cubicBezTo>
                      <a:pt x="446" y="6406"/>
                      <a:pt x="435" y="6383"/>
                      <a:pt x="413" y="6361"/>
                    </a:cubicBezTo>
                    <a:cubicBezTo>
                      <a:pt x="401" y="6327"/>
                      <a:pt x="390" y="6305"/>
                      <a:pt x="379" y="6272"/>
                    </a:cubicBezTo>
                    <a:cubicBezTo>
                      <a:pt x="368" y="6250"/>
                      <a:pt x="357" y="6216"/>
                      <a:pt x="346" y="6194"/>
                    </a:cubicBezTo>
                    <a:cubicBezTo>
                      <a:pt x="346" y="6161"/>
                      <a:pt x="334" y="6127"/>
                      <a:pt x="334" y="6105"/>
                    </a:cubicBezTo>
                    <a:cubicBezTo>
                      <a:pt x="334" y="6072"/>
                      <a:pt x="324" y="6038"/>
                      <a:pt x="324" y="6005"/>
                    </a:cubicBezTo>
                    <a:cubicBezTo>
                      <a:pt x="334" y="5938"/>
                      <a:pt x="334" y="5871"/>
                      <a:pt x="346" y="5804"/>
                    </a:cubicBezTo>
                    <a:cubicBezTo>
                      <a:pt x="357" y="5760"/>
                      <a:pt x="368" y="5726"/>
                      <a:pt x="368" y="5682"/>
                    </a:cubicBezTo>
                    <a:cubicBezTo>
                      <a:pt x="390" y="5615"/>
                      <a:pt x="423" y="5560"/>
                      <a:pt x="446" y="5493"/>
                    </a:cubicBezTo>
                    <a:cubicBezTo>
                      <a:pt x="479" y="5426"/>
                      <a:pt x="524" y="5348"/>
                      <a:pt x="557" y="5281"/>
                    </a:cubicBezTo>
                    <a:cubicBezTo>
                      <a:pt x="613" y="5214"/>
                      <a:pt x="658" y="5147"/>
                      <a:pt x="713" y="5070"/>
                    </a:cubicBezTo>
                    <a:cubicBezTo>
                      <a:pt x="747" y="5036"/>
                      <a:pt x="769" y="5003"/>
                      <a:pt x="802" y="4969"/>
                    </a:cubicBezTo>
                    <a:lnTo>
                      <a:pt x="903" y="4869"/>
                    </a:lnTo>
                    <a:cubicBezTo>
                      <a:pt x="958" y="4825"/>
                      <a:pt x="1002" y="4780"/>
                      <a:pt x="1058" y="4736"/>
                    </a:cubicBezTo>
                    <a:cubicBezTo>
                      <a:pt x="1103" y="4702"/>
                      <a:pt x="1158" y="4657"/>
                      <a:pt x="1214" y="4613"/>
                    </a:cubicBezTo>
                    <a:cubicBezTo>
                      <a:pt x="1415" y="4479"/>
                      <a:pt x="1626" y="4346"/>
                      <a:pt x="1826" y="4212"/>
                    </a:cubicBezTo>
                    <a:cubicBezTo>
                      <a:pt x="2027" y="4090"/>
                      <a:pt x="2227" y="3967"/>
                      <a:pt x="2427" y="3856"/>
                    </a:cubicBezTo>
                    <a:cubicBezTo>
                      <a:pt x="2717" y="3700"/>
                      <a:pt x="3006" y="3556"/>
                      <a:pt x="3296" y="3410"/>
                    </a:cubicBezTo>
                    <a:cubicBezTo>
                      <a:pt x="3563" y="3288"/>
                      <a:pt x="3830" y="3165"/>
                      <a:pt x="4087" y="3032"/>
                    </a:cubicBezTo>
                    <a:cubicBezTo>
                      <a:pt x="4209" y="2965"/>
                      <a:pt x="4342" y="2910"/>
                      <a:pt x="4465" y="2843"/>
                    </a:cubicBezTo>
                    <a:cubicBezTo>
                      <a:pt x="4587" y="2776"/>
                      <a:pt x="4710" y="2698"/>
                      <a:pt x="4832" y="2620"/>
                    </a:cubicBezTo>
                    <a:cubicBezTo>
                      <a:pt x="4955" y="2542"/>
                      <a:pt x="5077" y="2453"/>
                      <a:pt x="5188" y="2353"/>
                    </a:cubicBezTo>
                    <a:cubicBezTo>
                      <a:pt x="5300" y="2275"/>
                      <a:pt x="5411" y="2186"/>
                      <a:pt x="5512" y="2097"/>
                    </a:cubicBezTo>
                    <a:cubicBezTo>
                      <a:pt x="5723" y="1896"/>
                      <a:pt x="5923" y="1685"/>
                      <a:pt x="6124" y="1462"/>
                    </a:cubicBezTo>
                    <a:cubicBezTo>
                      <a:pt x="6213" y="1362"/>
                      <a:pt x="6313" y="1262"/>
                      <a:pt x="6402" y="1173"/>
                    </a:cubicBezTo>
                    <a:cubicBezTo>
                      <a:pt x="6502" y="1062"/>
                      <a:pt x="6591" y="961"/>
                      <a:pt x="6680" y="850"/>
                    </a:cubicBezTo>
                    <a:cubicBezTo>
                      <a:pt x="6736" y="794"/>
                      <a:pt x="6781" y="738"/>
                      <a:pt x="6825" y="672"/>
                    </a:cubicBezTo>
                    <a:close/>
                    <a:moveTo>
                      <a:pt x="7036" y="1"/>
                    </a:moveTo>
                    <a:cubicBezTo>
                      <a:pt x="7000" y="1"/>
                      <a:pt x="6968" y="21"/>
                      <a:pt x="6959" y="48"/>
                    </a:cubicBezTo>
                    <a:cubicBezTo>
                      <a:pt x="6947" y="70"/>
                      <a:pt x="6925" y="93"/>
                      <a:pt x="6915" y="126"/>
                    </a:cubicBezTo>
                    <a:cubicBezTo>
                      <a:pt x="6903" y="159"/>
                      <a:pt x="6892" y="193"/>
                      <a:pt x="6870" y="226"/>
                    </a:cubicBezTo>
                    <a:cubicBezTo>
                      <a:pt x="6858" y="271"/>
                      <a:pt x="6825" y="315"/>
                      <a:pt x="6803" y="360"/>
                    </a:cubicBezTo>
                    <a:cubicBezTo>
                      <a:pt x="6736" y="460"/>
                      <a:pt x="6658" y="572"/>
                      <a:pt x="6581" y="672"/>
                    </a:cubicBezTo>
                    <a:cubicBezTo>
                      <a:pt x="6447" y="827"/>
                      <a:pt x="6302" y="973"/>
                      <a:pt x="6157" y="1128"/>
                    </a:cubicBezTo>
                    <a:cubicBezTo>
                      <a:pt x="6079" y="1195"/>
                      <a:pt x="6012" y="1273"/>
                      <a:pt x="5945" y="1340"/>
                    </a:cubicBezTo>
                    <a:cubicBezTo>
                      <a:pt x="5868" y="1418"/>
                      <a:pt x="5790" y="1495"/>
                      <a:pt x="5712" y="1562"/>
                    </a:cubicBezTo>
                    <a:cubicBezTo>
                      <a:pt x="5601" y="1685"/>
                      <a:pt x="5478" y="1796"/>
                      <a:pt x="5356" y="1908"/>
                    </a:cubicBezTo>
                    <a:cubicBezTo>
                      <a:pt x="5222" y="2008"/>
                      <a:pt x="5089" y="2119"/>
                      <a:pt x="4943" y="2220"/>
                    </a:cubicBezTo>
                    <a:cubicBezTo>
                      <a:pt x="4844" y="2297"/>
                      <a:pt x="4743" y="2364"/>
                      <a:pt x="4643" y="2431"/>
                    </a:cubicBezTo>
                    <a:cubicBezTo>
                      <a:pt x="4543" y="2497"/>
                      <a:pt x="4443" y="2554"/>
                      <a:pt x="4332" y="2609"/>
                    </a:cubicBezTo>
                    <a:cubicBezTo>
                      <a:pt x="4109" y="2732"/>
                      <a:pt x="3875" y="2843"/>
                      <a:pt x="3652" y="2943"/>
                    </a:cubicBezTo>
                    <a:cubicBezTo>
                      <a:pt x="3385" y="3076"/>
                      <a:pt x="3118" y="3199"/>
                      <a:pt x="2850" y="3321"/>
                    </a:cubicBezTo>
                    <a:cubicBezTo>
                      <a:pt x="2595" y="3455"/>
                      <a:pt x="2350" y="3589"/>
                      <a:pt x="2105" y="3734"/>
                    </a:cubicBezTo>
                    <a:cubicBezTo>
                      <a:pt x="1982" y="3800"/>
                      <a:pt x="1860" y="3867"/>
                      <a:pt x="1737" y="3945"/>
                    </a:cubicBezTo>
                    <a:lnTo>
                      <a:pt x="1370" y="4179"/>
                    </a:lnTo>
                    <a:cubicBezTo>
                      <a:pt x="1136" y="4323"/>
                      <a:pt x="891" y="4468"/>
                      <a:pt x="691" y="4669"/>
                    </a:cubicBezTo>
                    <a:cubicBezTo>
                      <a:pt x="579" y="4769"/>
                      <a:pt x="479" y="4880"/>
                      <a:pt x="390" y="4991"/>
                    </a:cubicBezTo>
                    <a:cubicBezTo>
                      <a:pt x="301" y="5103"/>
                      <a:pt x="223" y="5226"/>
                      <a:pt x="168" y="5359"/>
                    </a:cubicBezTo>
                    <a:cubicBezTo>
                      <a:pt x="134" y="5426"/>
                      <a:pt x="101" y="5503"/>
                      <a:pt x="67" y="5570"/>
                    </a:cubicBezTo>
                    <a:cubicBezTo>
                      <a:pt x="45" y="5649"/>
                      <a:pt x="34" y="5715"/>
                      <a:pt x="23" y="5793"/>
                    </a:cubicBezTo>
                    <a:cubicBezTo>
                      <a:pt x="12" y="5871"/>
                      <a:pt x="0" y="5949"/>
                      <a:pt x="0" y="6027"/>
                    </a:cubicBezTo>
                    <a:cubicBezTo>
                      <a:pt x="0" y="6216"/>
                      <a:pt x="45" y="6394"/>
                      <a:pt x="134" y="6562"/>
                    </a:cubicBezTo>
                    <a:cubicBezTo>
                      <a:pt x="190" y="6673"/>
                      <a:pt x="279" y="6773"/>
                      <a:pt x="379" y="6862"/>
                    </a:cubicBezTo>
                    <a:cubicBezTo>
                      <a:pt x="446" y="6918"/>
                      <a:pt x="512" y="6973"/>
                      <a:pt x="579" y="7007"/>
                    </a:cubicBezTo>
                    <a:cubicBezTo>
                      <a:pt x="713" y="7084"/>
                      <a:pt x="846" y="7140"/>
                      <a:pt x="1002" y="7173"/>
                    </a:cubicBezTo>
                    <a:cubicBezTo>
                      <a:pt x="1103" y="7196"/>
                      <a:pt x="1192" y="7207"/>
                      <a:pt x="1292" y="7207"/>
                    </a:cubicBezTo>
                    <a:cubicBezTo>
                      <a:pt x="1353" y="7209"/>
                      <a:pt x="1415" y="7211"/>
                      <a:pt x="1476" y="7211"/>
                    </a:cubicBezTo>
                    <a:cubicBezTo>
                      <a:pt x="1715" y="7211"/>
                      <a:pt x="1952" y="7191"/>
                      <a:pt x="2182" y="7129"/>
                    </a:cubicBezTo>
                    <a:cubicBezTo>
                      <a:pt x="2328" y="7096"/>
                      <a:pt x="2472" y="7029"/>
                      <a:pt x="2605" y="6973"/>
                    </a:cubicBezTo>
                    <a:cubicBezTo>
                      <a:pt x="2728" y="6918"/>
                      <a:pt x="2850" y="6851"/>
                      <a:pt x="2973" y="6784"/>
                    </a:cubicBezTo>
                    <a:cubicBezTo>
                      <a:pt x="3095" y="6717"/>
                      <a:pt x="3229" y="6639"/>
                      <a:pt x="3352" y="6562"/>
                    </a:cubicBezTo>
                    <a:cubicBezTo>
                      <a:pt x="3463" y="6483"/>
                      <a:pt x="3575" y="6394"/>
                      <a:pt x="3686" y="6317"/>
                    </a:cubicBezTo>
                    <a:cubicBezTo>
                      <a:pt x="3797" y="6228"/>
                      <a:pt x="3909" y="6138"/>
                      <a:pt x="4020" y="6038"/>
                    </a:cubicBezTo>
                    <a:cubicBezTo>
                      <a:pt x="4131" y="5938"/>
                      <a:pt x="4243" y="5837"/>
                      <a:pt x="4342" y="5738"/>
                    </a:cubicBezTo>
                    <a:cubicBezTo>
                      <a:pt x="4554" y="5537"/>
                      <a:pt x="4755" y="5337"/>
                      <a:pt x="4933" y="5125"/>
                    </a:cubicBezTo>
                    <a:cubicBezTo>
                      <a:pt x="5033" y="5014"/>
                      <a:pt x="5133" y="4902"/>
                      <a:pt x="5222" y="4780"/>
                    </a:cubicBezTo>
                    <a:cubicBezTo>
                      <a:pt x="5300" y="4669"/>
                      <a:pt x="5389" y="4558"/>
                      <a:pt x="5467" y="4446"/>
                    </a:cubicBezTo>
                    <a:cubicBezTo>
                      <a:pt x="5634" y="4212"/>
                      <a:pt x="5779" y="3967"/>
                      <a:pt x="5913" y="3711"/>
                    </a:cubicBezTo>
                    <a:cubicBezTo>
                      <a:pt x="5979" y="3589"/>
                      <a:pt x="6046" y="3477"/>
                      <a:pt x="6113" y="3355"/>
                    </a:cubicBezTo>
                    <a:cubicBezTo>
                      <a:pt x="6180" y="3232"/>
                      <a:pt x="6235" y="3099"/>
                      <a:pt x="6302" y="2977"/>
                    </a:cubicBezTo>
                    <a:cubicBezTo>
                      <a:pt x="6369" y="2854"/>
                      <a:pt x="6425" y="2720"/>
                      <a:pt x="6491" y="2598"/>
                    </a:cubicBezTo>
                    <a:cubicBezTo>
                      <a:pt x="6514" y="2531"/>
                      <a:pt x="6547" y="2475"/>
                      <a:pt x="6569" y="2408"/>
                    </a:cubicBezTo>
                    <a:cubicBezTo>
                      <a:pt x="6591" y="2342"/>
                      <a:pt x="6613" y="2264"/>
                      <a:pt x="6636" y="2197"/>
                    </a:cubicBezTo>
                    <a:cubicBezTo>
                      <a:pt x="6647" y="2186"/>
                      <a:pt x="6647" y="2175"/>
                      <a:pt x="6647" y="2163"/>
                    </a:cubicBezTo>
                    <a:lnTo>
                      <a:pt x="6647" y="2175"/>
                    </a:lnTo>
                    <a:lnTo>
                      <a:pt x="6714" y="1975"/>
                    </a:lnTo>
                    <a:cubicBezTo>
                      <a:pt x="6769" y="1785"/>
                      <a:pt x="6814" y="1596"/>
                      <a:pt x="6870" y="1396"/>
                    </a:cubicBezTo>
                    <a:cubicBezTo>
                      <a:pt x="6903" y="1273"/>
                      <a:pt x="6937" y="1161"/>
                      <a:pt x="6970" y="1039"/>
                    </a:cubicBezTo>
                    <a:cubicBezTo>
                      <a:pt x="7004" y="928"/>
                      <a:pt x="7037" y="817"/>
                      <a:pt x="7059" y="694"/>
                    </a:cubicBezTo>
                    <a:cubicBezTo>
                      <a:pt x="7070" y="616"/>
                      <a:pt x="7093" y="527"/>
                      <a:pt x="7115" y="449"/>
                    </a:cubicBezTo>
                    <a:cubicBezTo>
                      <a:pt x="7126" y="404"/>
                      <a:pt x="7137" y="349"/>
                      <a:pt x="7148" y="305"/>
                    </a:cubicBezTo>
                    <a:cubicBezTo>
                      <a:pt x="7148" y="282"/>
                      <a:pt x="7159" y="260"/>
                      <a:pt x="7159" y="238"/>
                    </a:cubicBezTo>
                    <a:lnTo>
                      <a:pt x="7159" y="226"/>
                    </a:lnTo>
                    <a:cubicBezTo>
                      <a:pt x="7170" y="193"/>
                      <a:pt x="7170" y="149"/>
                      <a:pt x="7159" y="104"/>
                    </a:cubicBezTo>
                    <a:cubicBezTo>
                      <a:pt x="7148" y="82"/>
                      <a:pt x="7137" y="70"/>
                      <a:pt x="7126" y="60"/>
                    </a:cubicBezTo>
                    <a:cubicBezTo>
                      <a:pt x="7115" y="37"/>
                      <a:pt x="7093" y="26"/>
                      <a:pt x="7070" y="15"/>
                    </a:cubicBezTo>
                    <a:cubicBezTo>
                      <a:pt x="7070" y="15"/>
                      <a:pt x="7059" y="15"/>
                      <a:pt x="7059" y="4"/>
                    </a:cubicBezTo>
                    <a:cubicBezTo>
                      <a:pt x="7051" y="2"/>
                      <a:pt x="7043" y="1"/>
                      <a:pt x="7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441;p51"/>
              <p:cNvSpPr/>
              <p:nvPr/>
            </p:nvSpPr>
            <p:spPr>
              <a:xfrm>
                <a:off x="7773088" y="4626300"/>
                <a:ext cx="15227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11802" extrusionOk="0">
                    <a:moveTo>
                      <a:pt x="613" y="8640"/>
                    </a:moveTo>
                    <a:cubicBezTo>
                      <a:pt x="613" y="8649"/>
                      <a:pt x="613" y="8651"/>
                      <a:pt x="619" y="8651"/>
                    </a:cubicBezTo>
                    <a:lnTo>
                      <a:pt x="619" y="8651"/>
                    </a:lnTo>
                    <a:cubicBezTo>
                      <a:pt x="617" y="8648"/>
                      <a:pt x="615" y="8644"/>
                      <a:pt x="613" y="8640"/>
                    </a:cubicBezTo>
                    <a:close/>
                    <a:moveTo>
                      <a:pt x="635" y="8684"/>
                    </a:moveTo>
                    <a:cubicBezTo>
                      <a:pt x="635" y="8684"/>
                      <a:pt x="635" y="8692"/>
                      <a:pt x="641" y="8695"/>
                    </a:cubicBezTo>
                    <a:lnTo>
                      <a:pt x="641" y="8695"/>
                    </a:lnTo>
                    <a:lnTo>
                      <a:pt x="635" y="8684"/>
                    </a:lnTo>
                    <a:close/>
                    <a:moveTo>
                      <a:pt x="1548" y="391"/>
                    </a:moveTo>
                    <a:lnTo>
                      <a:pt x="1548" y="457"/>
                    </a:lnTo>
                    <a:cubicBezTo>
                      <a:pt x="1560" y="502"/>
                      <a:pt x="1560" y="557"/>
                      <a:pt x="1560" y="602"/>
                    </a:cubicBezTo>
                    <a:lnTo>
                      <a:pt x="1560" y="758"/>
                    </a:lnTo>
                    <a:cubicBezTo>
                      <a:pt x="1548" y="858"/>
                      <a:pt x="1548" y="958"/>
                      <a:pt x="1560" y="1069"/>
                    </a:cubicBezTo>
                    <a:cubicBezTo>
                      <a:pt x="1570" y="1181"/>
                      <a:pt x="1582" y="1281"/>
                      <a:pt x="1593" y="1393"/>
                    </a:cubicBezTo>
                    <a:cubicBezTo>
                      <a:pt x="1604" y="1515"/>
                      <a:pt x="1626" y="1626"/>
                      <a:pt x="1649" y="1737"/>
                    </a:cubicBezTo>
                    <a:lnTo>
                      <a:pt x="1649" y="1749"/>
                    </a:lnTo>
                    <a:cubicBezTo>
                      <a:pt x="1671" y="1816"/>
                      <a:pt x="1682" y="1893"/>
                      <a:pt x="1704" y="1960"/>
                    </a:cubicBezTo>
                    <a:cubicBezTo>
                      <a:pt x="1738" y="2071"/>
                      <a:pt x="1771" y="2183"/>
                      <a:pt x="1815" y="2283"/>
                    </a:cubicBezTo>
                    <a:cubicBezTo>
                      <a:pt x="1849" y="2405"/>
                      <a:pt x="1894" y="2517"/>
                      <a:pt x="1938" y="2628"/>
                    </a:cubicBezTo>
                    <a:cubicBezTo>
                      <a:pt x="2016" y="2851"/>
                      <a:pt x="2105" y="3073"/>
                      <a:pt x="2205" y="3285"/>
                    </a:cubicBezTo>
                    <a:cubicBezTo>
                      <a:pt x="2305" y="3519"/>
                      <a:pt x="2406" y="3741"/>
                      <a:pt x="2517" y="3964"/>
                    </a:cubicBezTo>
                    <a:cubicBezTo>
                      <a:pt x="2584" y="4075"/>
                      <a:pt x="2639" y="4176"/>
                      <a:pt x="2695" y="4287"/>
                    </a:cubicBezTo>
                    <a:cubicBezTo>
                      <a:pt x="2750" y="4399"/>
                      <a:pt x="2807" y="4498"/>
                      <a:pt x="2862" y="4599"/>
                    </a:cubicBezTo>
                    <a:cubicBezTo>
                      <a:pt x="3107" y="5033"/>
                      <a:pt x="3374" y="5445"/>
                      <a:pt x="3653" y="5857"/>
                    </a:cubicBezTo>
                    <a:cubicBezTo>
                      <a:pt x="3786" y="6057"/>
                      <a:pt x="3931" y="6257"/>
                      <a:pt x="4064" y="6458"/>
                    </a:cubicBezTo>
                    <a:cubicBezTo>
                      <a:pt x="4198" y="6658"/>
                      <a:pt x="4331" y="6859"/>
                      <a:pt x="4454" y="7059"/>
                    </a:cubicBezTo>
                    <a:cubicBezTo>
                      <a:pt x="4588" y="7259"/>
                      <a:pt x="4722" y="7460"/>
                      <a:pt x="4844" y="7672"/>
                    </a:cubicBezTo>
                    <a:cubicBezTo>
                      <a:pt x="4966" y="7872"/>
                      <a:pt x="5088" y="8073"/>
                      <a:pt x="5200" y="8284"/>
                    </a:cubicBezTo>
                    <a:cubicBezTo>
                      <a:pt x="5323" y="8506"/>
                      <a:pt x="5422" y="8751"/>
                      <a:pt x="5512" y="8996"/>
                    </a:cubicBezTo>
                    <a:lnTo>
                      <a:pt x="5612" y="9297"/>
                    </a:lnTo>
                    <a:cubicBezTo>
                      <a:pt x="5634" y="9397"/>
                      <a:pt x="5657" y="9486"/>
                      <a:pt x="5679" y="9587"/>
                    </a:cubicBezTo>
                    <a:cubicBezTo>
                      <a:pt x="5690" y="9653"/>
                      <a:pt x="5701" y="9709"/>
                      <a:pt x="5712" y="9776"/>
                    </a:cubicBezTo>
                    <a:cubicBezTo>
                      <a:pt x="5724" y="9832"/>
                      <a:pt x="5724" y="9887"/>
                      <a:pt x="5734" y="9943"/>
                    </a:cubicBezTo>
                    <a:lnTo>
                      <a:pt x="5734" y="10099"/>
                    </a:lnTo>
                    <a:cubicBezTo>
                      <a:pt x="5746" y="10143"/>
                      <a:pt x="5734" y="10199"/>
                      <a:pt x="5734" y="10243"/>
                    </a:cubicBezTo>
                    <a:cubicBezTo>
                      <a:pt x="5734" y="10299"/>
                      <a:pt x="5724" y="10354"/>
                      <a:pt x="5724" y="10399"/>
                    </a:cubicBezTo>
                    <a:cubicBezTo>
                      <a:pt x="5712" y="10444"/>
                      <a:pt x="5712" y="10477"/>
                      <a:pt x="5701" y="10510"/>
                    </a:cubicBezTo>
                    <a:cubicBezTo>
                      <a:pt x="5690" y="10555"/>
                      <a:pt x="5679" y="10589"/>
                      <a:pt x="5667" y="10633"/>
                    </a:cubicBezTo>
                    <a:cubicBezTo>
                      <a:pt x="5657" y="10655"/>
                      <a:pt x="5645" y="10688"/>
                      <a:pt x="5634" y="10722"/>
                    </a:cubicBezTo>
                    <a:cubicBezTo>
                      <a:pt x="5623" y="10745"/>
                      <a:pt x="5612" y="10778"/>
                      <a:pt x="5601" y="10800"/>
                    </a:cubicBezTo>
                    <a:cubicBezTo>
                      <a:pt x="5578" y="10856"/>
                      <a:pt x="5545" y="10923"/>
                      <a:pt x="5512" y="10967"/>
                    </a:cubicBezTo>
                    <a:cubicBezTo>
                      <a:pt x="5489" y="11012"/>
                      <a:pt x="5467" y="11045"/>
                      <a:pt x="5434" y="11079"/>
                    </a:cubicBezTo>
                    <a:lnTo>
                      <a:pt x="5367" y="11145"/>
                    </a:lnTo>
                    <a:cubicBezTo>
                      <a:pt x="5333" y="11178"/>
                      <a:pt x="5300" y="11201"/>
                      <a:pt x="5267" y="11234"/>
                    </a:cubicBezTo>
                    <a:cubicBezTo>
                      <a:pt x="5211" y="11267"/>
                      <a:pt x="5167" y="11290"/>
                      <a:pt x="5111" y="11324"/>
                    </a:cubicBezTo>
                    <a:cubicBezTo>
                      <a:pt x="5088" y="11334"/>
                      <a:pt x="5056" y="11356"/>
                      <a:pt x="5033" y="11368"/>
                    </a:cubicBezTo>
                    <a:lnTo>
                      <a:pt x="4933" y="11401"/>
                    </a:lnTo>
                    <a:cubicBezTo>
                      <a:pt x="4877" y="11423"/>
                      <a:pt x="4821" y="11435"/>
                      <a:pt x="4766" y="11457"/>
                    </a:cubicBezTo>
                    <a:cubicBezTo>
                      <a:pt x="4710" y="11457"/>
                      <a:pt x="4655" y="11468"/>
                      <a:pt x="4599" y="11479"/>
                    </a:cubicBezTo>
                    <a:lnTo>
                      <a:pt x="4543" y="11479"/>
                    </a:lnTo>
                    <a:cubicBezTo>
                      <a:pt x="4504" y="11485"/>
                      <a:pt x="4465" y="11487"/>
                      <a:pt x="4426" y="11487"/>
                    </a:cubicBezTo>
                    <a:cubicBezTo>
                      <a:pt x="4387" y="11487"/>
                      <a:pt x="4348" y="11485"/>
                      <a:pt x="4309" y="11479"/>
                    </a:cubicBezTo>
                    <a:cubicBezTo>
                      <a:pt x="4276" y="11479"/>
                      <a:pt x="4232" y="11479"/>
                      <a:pt x="4187" y="11468"/>
                    </a:cubicBezTo>
                    <a:cubicBezTo>
                      <a:pt x="4143" y="11468"/>
                      <a:pt x="4109" y="11457"/>
                      <a:pt x="4064" y="11457"/>
                    </a:cubicBezTo>
                    <a:cubicBezTo>
                      <a:pt x="3997" y="11435"/>
                      <a:pt x="3920" y="11423"/>
                      <a:pt x="3853" y="11401"/>
                    </a:cubicBezTo>
                    <a:cubicBezTo>
                      <a:pt x="3809" y="11390"/>
                      <a:pt x="3764" y="11368"/>
                      <a:pt x="3720" y="11356"/>
                    </a:cubicBezTo>
                    <a:cubicBezTo>
                      <a:pt x="3675" y="11334"/>
                      <a:pt x="3619" y="11312"/>
                      <a:pt x="3574" y="11290"/>
                    </a:cubicBezTo>
                    <a:cubicBezTo>
                      <a:pt x="3564" y="11290"/>
                      <a:pt x="3552" y="11279"/>
                      <a:pt x="3541" y="11279"/>
                    </a:cubicBezTo>
                    <a:lnTo>
                      <a:pt x="3552" y="11279"/>
                    </a:lnTo>
                    <a:cubicBezTo>
                      <a:pt x="3530" y="11279"/>
                      <a:pt x="3519" y="11267"/>
                      <a:pt x="3508" y="11267"/>
                    </a:cubicBezTo>
                    <a:cubicBezTo>
                      <a:pt x="3386" y="11201"/>
                      <a:pt x="3263" y="11134"/>
                      <a:pt x="3151" y="11067"/>
                    </a:cubicBezTo>
                    <a:cubicBezTo>
                      <a:pt x="3040" y="11000"/>
                      <a:pt x="2940" y="10933"/>
                      <a:pt x="2840" y="10856"/>
                    </a:cubicBezTo>
                    <a:cubicBezTo>
                      <a:pt x="2740" y="10789"/>
                      <a:pt x="2651" y="10722"/>
                      <a:pt x="2562" y="10644"/>
                    </a:cubicBezTo>
                    <a:cubicBezTo>
                      <a:pt x="2439" y="10544"/>
                      <a:pt x="2327" y="10444"/>
                      <a:pt x="2216" y="10332"/>
                    </a:cubicBezTo>
                    <a:cubicBezTo>
                      <a:pt x="2105" y="10232"/>
                      <a:pt x="1993" y="10132"/>
                      <a:pt x="1894" y="10020"/>
                    </a:cubicBezTo>
                    <a:cubicBezTo>
                      <a:pt x="1838" y="9965"/>
                      <a:pt x="1782" y="9898"/>
                      <a:pt x="1738" y="9842"/>
                    </a:cubicBezTo>
                    <a:cubicBezTo>
                      <a:pt x="1682" y="9776"/>
                      <a:pt x="1626" y="9709"/>
                      <a:pt x="1570" y="9631"/>
                    </a:cubicBezTo>
                    <a:cubicBezTo>
                      <a:pt x="1471" y="9508"/>
                      <a:pt x="1382" y="9375"/>
                      <a:pt x="1281" y="9241"/>
                    </a:cubicBezTo>
                    <a:cubicBezTo>
                      <a:pt x="1203" y="9119"/>
                      <a:pt x="1114" y="8996"/>
                      <a:pt x="1036" y="8863"/>
                    </a:cubicBezTo>
                    <a:cubicBezTo>
                      <a:pt x="969" y="8741"/>
                      <a:pt x="902" y="8607"/>
                      <a:pt x="836" y="8484"/>
                    </a:cubicBezTo>
                    <a:cubicBezTo>
                      <a:pt x="791" y="8407"/>
                      <a:pt x="758" y="8317"/>
                      <a:pt x="714" y="8239"/>
                    </a:cubicBezTo>
                    <a:cubicBezTo>
                      <a:pt x="680" y="8162"/>
                      <a:pt x="657" y="8083"/>
                      <a:pt x="624" y="8006"/>
                    </a:cubicBezTo>
                    <a:cubicBezTo>
                      <a:pt x="580" y="7861"/>
                      <a:pt x="524" y="7727"/>
                      <a:pt x="491" y="7583"/>
                    </a:cubicBezTo>
                    <a:cubicBezTo>
                      <a:pt x="446" y="7438"/>
                      <a:pt x="412" y="7293"/>
                      <a:pt x="380" y="7148"/>
                    </a:cubicBezTo>
                    <a:cubicBezTo>
                      <a:pt x="335" y="6925"/>
                      <a:pt x="301" y="6703"/>
                      <a:pt x="279" y="6480"/>
                    </a:cubicBezTo>
                    <a:cubicBezTo>
                      <a:pt x="268" y="6358"/>
                      <a:pt x="257" y="6235"/>
                      <a:pt x="257" y="6113"/>
                    </a:cubicBezTo>
                    <a:lnTo>
                      <a:pt x="257" y="5757"/>
                    </a:lnTo>
                    <a:cubicBezTo>
                      <a:pt x="268" y="5645"/>
                      <a:pt x="279" y="5534"/>
                      <a:pt x="279" y="5423"/>
                    </a:cubicBezTo>
                    <a:cubicBezTo>
                      <a:pt x="290" y="5300"/>
                      <a:pt x="301" y="5189"/>
                      <a:pt x="313" y="5067"/>
                    </a:cubicBezTo>
                    <a:cubicBezTo>
                      <a:pt x="335" y="4955"/>
                      <a:pt x="335" y="4832"/>
                      <a:pt x="357" y="4721"/>
                    </a:cubicBezTo>
                    <a:cubicBezTo>
                      <a:pt x="380" y="4476"/>
                      <a:pt x="412" y="4243"/>
                      <a:pt x="446" y="3998"/>
                    </a:cubicBezTo>
                    <a:cubicBezTo>
                      <a:pt x="469" y="3853"/>
                      <a:pt x="502" y="3708"/>
                      <a:pt x="524" y="3575"/>
                    </a:cubicBezTo>
                    <a:cubicBezTo>
                      <a:pt x="568" y="3340"/>
                      <a:pt x="613" y="3118"/>
                      <a:pt x="669" y="2895"/>
                    </a:cubicBezTo>
                    <a:cubicBezTo>
                      <a:pt x="691" y="2773"/>
                      <a:pt x="724" y="2639"/>
                      <a:pt x="746" y="2517"/>
                    </a:cubicBezTo>
                    <a:lnTo>
                      <a:pt x="847" y="2183"/>
                    </a:lnTo>
                    <a:cubicBezTo>
                      <a:pt x="858" y="2138"/>
                      <a:pt x="880" y="2094"/>
                      <a:pt x="892" y="2049"/>
                    </a:cubicBezTo>
                    <a:cubicBezTo>
                      <a:pt x="936" y="1927"/>
                      <a:pt x="969" y="1816"/>
                      <a:pt x="1014" y="1704"/>
                    </a:cubicBezTo>
                    <a:cubicBezTo>
                      <a:pt x="1058" y="1593"/>
                      <a:pt x="1092" y="1492"/>
                      <a:pt x="1137" y="1381"/>
                    </a:cubicBezTo>
                    <a:cubicBezTo>
                      <a:pt x="1181" y="1270"/>
                      <a:pt x="1226" y="1148"/>
                      <a:pt x="1270" y="1036"/>
                    </a:cubicBezTo>
                    <a:cubicBezTo>
                      <a:pt x="1315" y="925"/>
                      <a:pt x="1359" y="824"/>
                      <a:pt x="1404" y="713"/>
                    </a:cubicBezTo>
                    <a:lnTo>
                      <a:pt x="1404" y="725"/>
                    </a:lnTo>
                    <a:cubicBezTo>
                      <a:pt x="1414" y="691"/>
                      <a:pt x="1426" y="668"/>
                      <a:pt x="1448" y="635"/>
                    </a:cubicBezTo>
                    <a:lnTo>
                      <a:pt x="1448" y="624"/>
                    </a:lnTo>
                    <a:lnTo>
                      <a:pt x="1548" y="391"/>
                    </a:lnTo>
                    <a:close/>
                    <a:moveTo>
                      <a:pt x="1716" y="0"/>
                    </a:moveTo>
                    <a:cubicBezTo>
                      <a:pt x="1659" y="12"/>
                      <a:pt x="1615" y="45"/>
                      <a:pt x="1593" y="90"/>
                    </a:cubicBezTo>
                    <a:cubicBezTo>
                      <a:pt x="1593" y="90"/>
                      <a:pt x="1593" y="101"/>
                      <a:pt x="1582" y="101"/>
                    </a:cubicBezTo>
                    <a:cubicBezTo>
                      <a:pt x="1570" y="112"/>
                      <a:pt x="1548" y="134"/>
                      <a:pt x="1537" y="156"/>
                    </a:cubicBezTo>
                    <a:cubicBezTo>
                      <a:pt x="1526" y="179"/>
                      <a:pt x="1504" y="201"/>
                      <a:pt x="1493" y="235"/>
                    </a:cubicBezTo>
                    <a:cubicBezTo>
                      <a:pt x="1437" y="334"/>
                      <a:pt x="1382" y="446"/>
                      <a:pt x="1325" y="546"/>
                    </a:cubicBezTo>
                    <a:cubicBezTo>
                      <a:pt x="1270" y="658"/>
                      <a:pt x="1226" y="758"/>
                      <a:pt x="1170" y="858"/>
                    </a:cubicBezTo>
                    <a:cubicBezTo>
                      <a:pt x="1070" y="1081"/>
                      <a:pt x="981" y="1303"/>
                      <a:pt x="892" y="1515"/>
                    </a:cubicBezTo>
                    <a:cubicBezTo>
                      <a:pt x="791" y="1737"/>
                      <a:pt x="702" y="1971"/>
                      <a:pt x="624" y="2205"/>
                    </a:cubicBezTo>
                    <a:cubicBezTo>
                      <a:pt x="546" y="2428"/>
                      <a:pt x="491" y="2662"/>
                      <a:pt x="435" y="2895"/>
                    </a:cubicBezTo>
                    <a:cubicBezTo>
                      <a:pt x="380" y="3129"/>
                      <a:pt x="323" y="3374"/>
                      <a:pt x="268" y="3619"/>
                    </a:cubicBezTo>
                    <a:cubicBezTo>
                      <a:pt x="246" y="3731"/>
                      <a:pt x="224" y="3853"/>
                      <a:pt x="201" y="3964"/>
                    </a:cubicBezTo>
                    <a:cubicBezTo>
                      <a:pt x="179" y="4087"/>
                      <a:pt x="168" y="4209"/>
                      <a:pt x="145" y="4332"/>
                    </a:cubicBezTo>
                    <a:cubicBezTo>
                      <a:pt x="112" y="4565"/>
                      <a:pt x="90" y="4810"/>
                      <a:pt x="68" y="5055"/>
                    </a:cubicBezTo>
                    <a:cubicBezTo>
                      <a:pt x="46" y="5289"/>
                      <a:pt x="23" y="5523"/>
                      <a:pt x="12" y="5768"/>
                    </a:cubicBezTo>
                    <a:cubicBezTo>
                      <a:pt x="12" y="5890"/>
                      <a:pt x="1" y="6012"/>
                      <a:pt x="12" y="6124"/>
                    </a:cubicBezTo>
                    <a:cubicBezTo>
                      <a:pt x="12" y="6257"/>
                      <a:pt x="23" y="6380"/>
                      <a:pt x="34" y="6514"/>
                    </a:cubicBezTo>
                    <a:cubicBezTo>
                      <a:pt x="56" y="6747"/>
                      <a:pt x="78" y="6981"/>
                      <a:pt x="135" y="7215"/>
                    </a:cubicBezTo>
                    <a:cubicBezTo>
                      <a:pt x="157" y="7338"/>
                      <a:pt x="190" y="7460"/>
                      <a:pt x="212" y="7583"/>
                    </a:cubicBezTo>
                    <a:cubicBezTo>
                      <a:pt x="246" y="7694"/>
                      <a:pt x="279" y="7816"/>
                      <a:pt x="323" y="7927"/>
                    </a:cubicBezTo>
                    <a:cubicBezTo>
                      <a:pt x="402" y="8162"/>
                      <a:pt x="479" y="8395"/>
                      <a:pt x="602" y="8607"/>
                    </a:cubicBezTo>
                    <a:cubicBezTo>
                      <a:pt x="591" y="8607"/>
                      <a:pt x="591" y="8596"/>
                      <a:pt x="591" y="8595"/>
                    </a:cubicBezTo>
                    <a:lnTo>
                      <a:pt x="591" y="8595"/>
                    </a:lnTo>
                    <a:cubicBezTo>
                      <a:pt x="591" y="8607"/>
                      <a:pt x="602" y="8607"/>
                      <a:pt x="602" y="8618"/>
                    </a:cubicBezTo>
                    <a:cubicBezTo>
                      <a:pt x="613" y="8629"/>
                      <a:pt x="613" y="8640"/>
                      <a:pt x="624" y="8651"/>
                    </a:cubicBezTo>
                    <a:cubicBezTo>
                      <a:pt x="622" y="8651"/>
                      <a:pt x="621" y="8651"/>
                      <a:pt x="619" y="8651"/>
                    </a:cubicBezTo>
                    <a:lnTo>
                      <a:pt x="619" y="8651"/>
                    </a:lnTo>
                    <a:cubicBezTo>
                      <a:pt x="628" y="8667"/>
                      <a:pt x="637" y="8678"/>
                      <a:pt x="647" y="8696"/>
                    </a:cubicBezTo>
                    <a:cubicBezTo>
                      <a:pt x="644" y="8696"/>
                      <a:pt x="642" y="8695"/>
                      <a:pt x="641" y="8695"/>
                    </a:cubicBezTo>
                    <a:lnTo>
                      <a:pt x="641" y="8695"/>
                    </a:lnTo>
                    <a:lnTo>
                      <a:pt x="836" y="9052"/>
                    </a:lnTo>
                    <a:cubicBezTo>
                      <a:pt x="914" y="9174"/>
                      <a:pt x="981" y="9286"/>
                      <a:pt x="1058" y="9397"/>
                    </a:cubicBezTo>
                    <a:cubicBezTo>
                      <a:pt x="1125" y="9486"/>
                      <a:pt x="1181" y="9575"/>
                      <a:pt x="1248" y="9664"/>
                    </a:cubicBezTo>
                    <a:cubicBezTo>
                      <a:pt x="1392" y="9865"/>
                      <a:pt x="1548" y="10054"/>
                      <a:pt x="1716" y="10232"/>
                    </a:cubicBezTo>
                    <a:cubicBezTo>
                      <a:pt x="1760" y="10288"/>
                      <a:pt x="1815" y="10344"/>
                      <a:pt x="1871" y="10399"/>
                    </a:cubicBezTo>
                    <a:cubicBezTo>
                      <a:pt x="1983" y="10510"/>
                      <a:pt x="2105" y="10622"/>
                      <a:pt x="2228" y="10733"/>
                    </a:cubicBezTo>
                    <a:cubicBezTo>
                      <a:pt x="2416" y="10900"/>
                      <a:pt x="2606" y="11056"/>
                      <a:pt x="2817" y="11190"/>
                    </a:cubicBezTo>
                    <a:cubicBezTo>
                      <a:pt x="2918" y="11267"/>
                      <a:pt x="3018" y="11334"/>
                      <a:pt x="3129" y="11390"/>
                    </a:cubicBezTo>
                    <a:cubicBezTo>
                      <a:pt x="3230" y="11457"/>
                      <a:pt x="3341" y="11512"/>
                      <a:pt x="3452" y="11557"/>
                    </a:cubicBezTo>
                    <a:cubicBezTo>
                      <a:pt x="3663" y="11668"/>
                      <a:pt x="3898" y="11747"/>
                      <a:pt x="4131" y="11780"/>
                    </a:cubicBezTo>
                    <a:cubicBezTo>
                      <a:pt x="4254" y="11791"/>
                      <a:pt x="4388" y="11802"/>
                      <a:pt x="4510" y="11802"/>
                    </a:cubicBezTo>
                    <a:cubicBezTo>
                      <a:pt x="4576" y="11802"/>
                      <a:pt x="4632" y="11802"/>
                      <a:pt x="4699" y="11791"/>
                    </a:cubicBezTo>
                    <a:lnTo>
                      <a:pt x="4900" y="11757"/>
                    </a:lnTo>
                    <a:lnTo>
                      <a:pt x="4910" y="11757"/>
                    </a:lnTo>
                    <a:cubicBezTo>
                      <a:pt x="4966" y="11735"/>
                      <a:pt x="5033" y="11724"/>
                      <a:pt x="5100" y="11702"/>
                    </a:cubicBezTo>
                    <a:cubicBezTo>
                      <a:pt x="5155" y="11680"/>
                      <a:pt x="5211" y="11646"/>
                      <a:pt x="5267" y="11624"/>
                    </a:cubicBezTo>
                    <a:cubicBezTo>
                      <a:pt x="5311" y="11601"/>
                      <a:pt x="5367" y="11568"/>
                      <a:pt x="5412" y="11546"/>
                    </a:cubicBezTo>
                    <a:cubicBezTo>
                      <a:pt x="5501" y="11490"/>
                      <a:pt x="5578" y="11423"/>
                      <a:pt x="5645" y="11356"/>
                    </a:cubicBezTo>
                    <a:cubicBezTo>
                      <a:pt x="5701" y="11301"/>
                      <a:pt x="5756" y="11234"/>
                      <a:pt x="5801" y="11168"/>
                    </a:cubicBezTo>
                    <a:cubicBezTo>
                      <a:pt x="5823" y="11134"/>
                      <a:pt x="5846" y="11101"/>
                      <a:pt x="5857" y="11067"/>
                    </a:cubicBezTo>
                    <a:cubicBezTo>
                      <a:pt x="5890" y="11012"/>
                      <a:pt x="5912" y="10956"/>
                      <a:pt x="5935" y="10900"/>
                    </a:cubicBezTo>
                    <a:cubicBezTo>
                      <a:pt x="5968" y="10844"/>
                      <a:pt x="5991" y="10778"/>
                      <a:pt x="6001" y="10722"/>
                    </a:cubicBezTo>
                    <a:cubicBezTo>
                      <a:pt x="6035" y="10599"/>
                      <a:pt x="6068" y="10477"/>
                      <a:pt x="6080" y="10344"/>
                    </a:cubicBezTo>
                    <a:cubicBezTo>
                      <a:pt x="6080" y="10277"/>
                      <a:pt x="6090" y="10210"/>
                      <a:pt x="6080" y="10143"/>
                    </a:cubicBezTo>
                    <a:lnTo>
                      <a:pt x="6080" y="9965"/>
                    </a:lnTo>
                    <a:cubicBezTo>
                      <a:pt x="6058" y="9720"/>
                      <a:pt x="6013" y="9475"/>
                      <a:pt x="5946" y="9241"/>
                    </a:cubicBezTo>
                    <a:cubicBezTo>
                      <a:pt x="5912" y="9119"/>
                      <a:pt x="5879" y="8985"/>
                      <a:pt x="5835" y="8874"/>
                    </a:cubicBezTo>
                    <a:lnTo>
                      <a:pt x="5768" y="8707"/>
                    </a:lnTo>
                    <a:cubicBezTo>
                      <a:pt x="5746" y="8640"/>
                      <a:pt x="5712" y="8573"/>
                      <a:pt x="5690" y="8518"/>
                    </a:cubicBezTo>
                    <a:cubicBezTo>
                      <a:pt x="5489" y="8073"/>
                      <a:pt x="5234" y="7672"/>
                      <a:pt x="4977" y="7271"/>
                    </a:cubicBezTo>
                    <a:cubicBezTo>
                      <a:pt x="4710" y="6859"/>
                      <a:pt x="4443" y="6458"/>
                      <a:pt x="4165" y="6057"/>
                    </a:cubicBezTo>
                    <a:lnTo>
                      <a:pt x="3831" y="5589"/>
                    </a:lnTo>
                    <a:cubicBezTo>
                      <a:pt x="3720" y="5423"/>
                      <a:pt x="3608" y="5255"/>
                      <a:pt x="3508" y="5089"/>
                    </a:cubicBezTo>
                    <a:cubicBezTo>
                      <a:pt x="3374" y="4888"/>
                      <a:pt x="3252" y="4676"/>
                      <a:pt x="3129" y="4476"/>
                    </a:cubicBezTo>
                    <a:cubicBezTo>
                      <a:pt x="3007" y="4265"/>
                      <a:pt x="2896" y="4053"/>
                      <a:pt x="2784" y="3842"/>
                    </a:cubicBezTo>
                    <a:cubicBezTo>
                      <a:pt x="2718" y="3697"/>
                      <a:pt x="2639" y="3541"/>
                      <a:pt x="2562" y="3385"/>
                    </a:cubicBezTo>
                    <a:cubicBezTo>
                      <a:pt x="2361" y="2962"/>
                      <a:pt x="2194" y="2528"/>
                      <a:pt x="2038" y="2083"/>
                    </a:cubicBezTo>
                    <a:cubicBezTo>
                      <a:pt x="1993" y="1960"/>
                      <a:pt x="1960" y="1826"/>
                      <a:pt x="1927" y="1693"/>
                    </a:cubicBezTo>
                    <a:cubicBezTo>
                      <a:pt x="1904" y="1581"/>
                      <a:pt x="1882" y="1470"/>
                      <a:pt x="1871" y="1348"/>
                    </a:cubicBezTo>
                    <a:cubicBezTo>
                      <a:pt x="1871" y="1247"/>
                      <a:pt x="1849" y="1136"/>
                      <a:pt x="1838" y="1025"/>
                    </a:cubicBezTo>
                    <a:cubicBezTo>
                      <a:pt x="1827" y="913"/>
                      <a:pt x="1838" y="814"/>
                      <a:pt x="1838" y="702"/>
                    </a:cubicBezTo>
                    <a:cubicBezTo>
                      <a:pt x="1838" y="613"/>
                      <a:pt x="1827" y="513"/>
                      <a:pt x="1838" y="424"/>
                    </a:cubicBezTo>
                    <a:cubicBezTo>
                      <a:pt x="1838" y="368"/>
                      <a:pt x="1849" y="312"/>
                      <a:pt x="1849" y="257"/>
                    </a:cubicBezTo>
                    <a:cubicBezTo>
                      <a:pt x="1860" y="201"/>
                      <a:pt x="1860" y="146"/>
                      <a:pt x="1838" y="90"/>
                    </a:cubicBezTo>
                    <a:cubicBezTo>
                      <a:pt x="1815" y="34"/>
                      <a:pt x="1771" y="0"/>
                      <a:pt x="1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442;p51"/>
              <p:cNvSpPr/>
              <p:nvPr/>
            </p:nvSpPr>
            <p:spPr>
              <a:xfrm>
                <a:off x="7891938" y="4705425"/>
                <a:ext cx="1868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5546" extrusionOk="0">
                    <a:moveTo>
                      <a:pt x="245" y="398"/>
                    </a:moveTo>
                    <a:cubicBezTo>
                      <a:pt x="257" y="410"/>
                      <a:pt x="257" y="420"/>
                      <a:pt x="268" y="420"/>
                    </a:cubicBezTo>
                    <a:lnTo>
                      <a:pt x="334" y="487"/>
                    </a:lnTo>
                    <a:cubicBezTo>
                      <a:pt x="368" y="532"/>
                      <a:pt x="401" y="566"/>
                      <a:pt x="446" y="599"/>
                    </a:cubicBezTo>
                    <a:cubicBezTo>
                      <a:pt x="513" y="665"/>
                      <a:pt x="591" y="721"/>
                      <a:pt x="658" y="788"/>
                    </a:cubicBezTo>
                    <a:lnTo>
                      <a:pt x="668" y="788"/>
                    </a:lnTo>
                    <a:lnTo>
                      <a:pt x="680" y="799"/>
                    </a:lnTo>
                    <a:cubicBezTo>
                      <a:pt x="847" y="933"/>
                      <a:pt x="1025" y="1044"/>
                      <a:pt x="1203" y="1167"/>
                    </a:cubicBezTo>
                    <a:cubicBezTo>
                      <a:pt x="1292" y="1234"/>
                      <a:pt x="1381" y="1289"/>
                      <a:pt x="1470" y="1345"/>
                    </a:cubicBezTo>
                    <a:cubicBezTo>
                      <a:pt x="1559" y="1412"/>
                      <a:pt x="1648" y="1467"/>
                      <a:pt x="1737" y="1523"/>
                    </a:cubicBezTo>
                    <a:lnTo>
                      <a:pt x="1737" y="1511"/>
                    </a:lnTo>
                    <a:cubicBezTo>
                      <a:pt x="1771" y="1534"/>
                      <a:pt x="1793" y="1545"/>
                      <a:pt x="1816" y="1556"/>
                    </a:cubicBezTo>
                    <a:lnTo>
                      <a:pt x="1826" y="1568"/>
                    </a:lnTo>
                    <a:cubicBezTo>
                      <a:pt x="1905" y="1612"/>
                      <a:pt x="1994" y="1667"/>
                      <a:pt x="2071" y="1712"/>
                    </a:cubicBezTo>
                    <a:cubicBezTo>
                      <a:pt x="2160" y="1768"/>
                      <a:pt x="2249" y="1812"/>
                      <a:pt x="2338" y="1868"/>
                    </a:cubicBezTo>
                    <a:cubicBezTo>
                      <a:pt x="2517" y="1968"/>
                      <a:pt x="2695" y="2057"/>
                      <a:pt x="2862" y="2146"/>
                    </a:cubicBezTo>
                    <a:cubicBezTo>
                      <a:pt x="3063" y="2246"/>
                      <a:pt x="3274" y="2347"/>
                      <a:pt x="3474" y="2436"/>
                    </a:cubicBezTo>
                    <a:cubicBezTo>
                      <a:pt x="3664" y="2525"/>
                      <a:pt x="3853" y="2614"/>
                      <a:pt x="4053" y="2703"/>
                    </a:cubicBezTo>
                    <a:lnTo>
                      <a:pt x="4065" y="2703"/>
                    </a:lnTo>
                    <a:cubicBezTo>
                      <a:pt x="4176" y="2748"/>
                      <a:pt x="4276" y="2792"/>
                      <a:pt x="4387" y="2825"/>
                    </a:cubicBezTo>
                    <a:cubicBezTo>
                      <a:pt x="4498" y="2870"/>
                      <a:pt x="4610" y="2914"/>
                      <a:pt x="4721" y="2948"/>
                    </a:cubicBezTo>
                    <a:cubicBezTo>
                      <a:pt x="4933" y="3026"/>
                      <a:pt x="5144" y="3104"/>
                      <a:pt x="5356" y="3171"/>
                    </a:cubicBezTo>
                    <a:cubicBezTo>
                      <a:pt x="5567" y="3248"/>
                      <a:pt x="5779" y="3327"/>
                      <a:pt x="5980" y="3416"/>
                    </a:cubicBezTo>
                    <a:lnTo>
                      <a:pt x="6213" y="3515"/>
                    </a:lnTo>
                    <a:cubicBezTo>
                      <a:pt x="6280" y="3549"/>
                      <a:pt x="6358" y="3594"/>
                      <a:pt x="6425" y="3627"/>
                    </a:cubicBezTo>
                    <a:cubicBezTo>
                      <a:pt x="6536" y="3694"/>
                      <a:pt x="6648" y="3772"/>
                      <a:pt x="6747" y="3849"/>
                    </a:cubicBezTo>
                    <a:cubicBezTo>
                      <a:pt x="6767" y="3860"/>
                      <a:pt x="6795" y="3878"/>
                      <a:pt x="6816" y="3897"/>
                    </a:cubicBezTo>
                    <a:lnTo>
                      <a:pt x="6816" y="3897"/>
                    </a:lnTo>
                    <a:cubicBezTo>
                      <a:pt x="6813" y="3894"/>
                      <a:pt x="6810" y="3894"/>
                      <a:pt x="6803" y="3894"/>
                    </a:cubicBezTo>
                    <a:cubicBezTo>
                      <a:pt x="6859" y="3928"/>
                      <a:pt x="6903" y="3961"/>
                      <a:pt x="6948" y="4005"/>
                    </a:cubicBezTo>
                    <a:cubicBezTo>
                      <a:pt x="6982" y="4039"/>
                      <a:pt x="7014" y="4072"/>
                      <a:pt x="7037" y="4117"/>
                    </a:cubicBezTo>
                    <a:cubicBezTo>
                      <a:pt x="7048" y="4128"/>
                      <a:pt x="7059" y="4150"/>
                      <a:pt x="7071" y="4161"/>
                    </a:cubicBezTo>
                    <a:cubicBezTo>
                      <a:pt x="7081" y="4183"/>
                      <a:pt x="7093" y="4195"/>
                      <a:pt x="7093" y="4206"/>
                    </a:cubicBezTo>
                    <a:cubicBezTo>
                      <a:pt x="7104" y="4217"/>
                      <a:pt x="7104" y="4228"/>
                      <a:pt x="7104" y="4240"/>
                    </a:cubicBezTo>
                    <a:cubicBezTo>
                      <a:pt x="7115" y="4250"/>
                      <a:pt x="7115" y="4273"/>
                      <a:pt x="7115" y="4295"/>
                    </a:cubicBezTo>
                    <a:cubicBezTo>
                      <a:pt x="7126" y="4339"/>
                      <a:pt x="7126" y="4373"/>
                      <a:pt x="7126" y="4418"/>
                    </a:cubicBezTo>
                    <a:cubicBezTo>
                      <a:pt x="7126" y="4462"/>
                      <a:pt x="7126" y="4507"/>
                      <a:pt x="7115" y="4551"/>
                    </a:cubicBezTo>
                    <a:lnTo>
                      <a:pt x="7115" y="4584"/>
                    </a:lnTo>
                    <a:cubicBezTo>
                      <a:pt x="7115" y="4596"/>
                      <a:pt x="7104" y="4596"/>
                      <a:pt x="7104" y="4607"/>
                    </a:cubicBezTo>
                    <a:cubicBezTo>
                      <a:pt x="7104" y="4618"/>
                      <a:pt x="7093" y="4629"/>
                      <a:pt x="7093" y="4640"/>
                    </a:cubicBezTo>
                    <a:cubicBezTo>
                      <a:pt x="7081" y="4673"/>
                      <a:pt x="7071" y="4696"/>
                      <a:pt x="7048" y="4718"/>
                    </a:cubicBezTo>
                    <a:lnTo>
                      <a:pt x="7014" y="4785"/>
                    </a:lnTo>
                    <a:cubicBezTo>
                      <a:pt x="6982" y="4818"/>
                      <a:pt x="6959" y="4851"/>
                      <a:pt x="6925" y="4885"/>
                    </a:cubicBezTo>
                    <a:cubicBezTo>
                      <a:pt x="6892" y="4908"/>
                      <a:pt x="6870" y="4930"/>
                      <a:pt x="6836" y="4952"/>
                    </a:cubicBezTo>
                    <a:lnTo>
                      <a:pt x="6737" y="5019"/>
                    </a:lnTo>
                    <a:cubicBezTo>
                      <a:pt x="6692" y="5041"/>
                      <a:pt x="6648" y="5074"/>
                      <a:pt x="6591" y="5096"/>
                    </a:cubicBezTo>
                    <a:cubicBezTo>
                      <a:pt x="6547" y="5108"/>
                      <a:pt x="6492" y="5130"/>
                      <a:pt x="6447" y="5152"/>
                    </a:cubicBezTo>
                    <a:cubicBezTo>
                      <a:pt x="6380" y="5163"/>
                      <a:pt x="6302" y="5175"/>
                      <a:pt x="6235" y="5197"/>
                    </a:cubicBezTo>
                    <a:cubicBezTo>
                      <a:pt x="6213" y="5197"/>
                      <a:pt x="6180" y="5197"/>
                      <a:pt x="6158" y="5208"/>
                    </a:cubicBezTo>
                    <a:cubicBezTo>
                      <a:pt x="6069" y="5219"/>
                      <a:pt x="5968" y="5219"/>
                      <a:pt x="5868" y="5219"/>
                    </a:cubicBezTo>
                    <a:lnTo>
                      <a:pt x="5701" y="5219"/>
                    </a:lnTo>
                    <a:cubicBezTo>
                      <a:pt x="5656" y="5208"/>
                      <a:pt x="5601" y="5208"/>
                      <a:pt x="5545" y="5197"/>
                    </a:cubicBezTo>
                    <a:cubicBezTo>
                      <a:pt x="5344" y="5175"/>
                      <a:pt x="5156" y="5130"/>
                      <a:pt x="4955" y="5086"/>
                    </a:cubicBezTo>
                    <a:cubicBezTo>
                      <a:pt x="4855" y="5052"/>
                      <a:pt x="4743" y="5019"/>
                      <a:pt x="4644" y="4985"/>
                    </a:cubicBezTo>
                    <a:cubicBezTo>
                      <a:pt x="4532" y="4941"/>
                      <a:pt x="4432" y="4908"/>
                      <a:pt x="4320" y="4863"/>
                    </a:cubicBezTo>
                    <a:cubicBezTo>
                      <a:pt x="4187" y="4807"/>
                      <a:pt x="4053" y="4752"/>
                      <a:pt x="3931" y="4685"/>
                    </a:cubicBezTo>
                    <a:cubicBezTo>
                      <a:pt x="3797" y="4618"/>
                      <a:pt x="3664" y="4540"/>
                      <a:pt x="3541" y="4473"/>
                    </a:cubicBezTo>
                    <a:cubicBezTo>
                      <a:pt x="3441" y="4406"/>
                      <a:pt x="3330" y="4351"/>
                      <a:pt x="3229" y="4284"/>
                    </a:cubicBezTo>
                    <a:cubicBezTo>
                      <a:pt x="3140" y="4217"/>
                      <a:pt x="3040" y="4150"/>
                      <a:pt x="2951" y="4084"/>
                    </a:cubicBezTo>
                    <a:cubicBezTo>
                      <a:pt x="2818" y="3972"/>
                      <a:pt x="2684" y="3872"/>
                      <a:pt x="2561" y="3760"/>
                    </a:cubicBezTo>
                    <a:cubicBezTo>
                      <a:pt x="2439" y="3661"/>
                      <a:pt x="2316" y="3538"/>
                      <a:pt x="2194" y="3426"/>
                    </a:cubicBezTo>
                    <a:cubicBezTo>
                      <a:pt x="2127" y="3360"/>
                      <a:pt x="2061" y="3293"/>
                      <a:pt x="1994" y="3215"/>
                    </a:cubicBezTo>
                    <a:cubicBezTo>
                      <a:pt x="1938" y="3159"/>
                      <a:pt x="1882" y="3082"/>
                      <a:pt x="1816" y="3015"/>
                    </a:cubicBezTo>
                    <a:cubicBezTo>
                      <a:pt x="1704" y="2881"/>
                      <a:pt x="1581" y="2736"/>
                      <a:pt x="1470" y="2592"/>
                    </a:cubicBezTo>
                    <a:cubicBezTo>
                      <a:pt x="1359" y="2436"/>
                      <a:pt x="1237" y="2280"/>
                      <a:pt x="1136" y="2124"/>
                    </a:cubicBezTo>
                    <a:cubicBezTo>
                      <a:pt x="1014" y="1946"/>
                      <a:pt x="913" y="1779"/>
                      <a:pt x="802" y="1601"/>
                    </a:cubicBezTo>
                    <a:lnTo>
                      <a:pt x="668" y="1367"/>
                    </a:lnTo>
                    <a:cubicBezTo>
                      <a:pt x="624" y="1267"/>
                      <a:pt x="579" y="1177"/>
                      <a:pt x="524" y="1088"/>
                    </a:cubicBezTo>
                    <a:cubicBezTo>
                      <a:pt x="446" y="922"/>
                      <a:pt x="357" y="744"/>
                      <a:pt x="279" y="576"/>
                    </a:cubicBezTo>
                    <a:cubicBezTo>
                      <a:pt x="257" y="521"/>
                      <a:pt x="245" y="476"/>
                      <a:pt x="223" y="420"/>
                    </a:cubicBezTo>
                    <a:cubicBezTo>
                      <a:pt x="235" y="420"/>
                      <a:pt x="235" y="410"/>
                      <a:pt x="245" y="398"/>
                    </a:cubicBezTo>
                    <a:close/>
                    <a:moveTo>
                      <a:pt x="122" y="0"/>
                    </a:moveTo>
                    <a:cubicBezTo>
                      <a:pt x="92" y="0"/>
                      <a:pt x="61" y="15"/>
                      <a:pt x="34" y="42"/>
                    </a:cubicBezTo>
                    <a:cubicBezTo>
                      <a:pt x="0" y="76"/>
                      <a:pt x="0" y="131"/>
                      <a:pt x="23" y="175"/>
                    </a:cubicBezTo>
                    <a:cubicBezTo>
                      <a:pt x="34" y="175"/>
                      <a:pt x="34" y="187"/>
                      <a:pt x="34" y="187"/>
                    </a:cubicBezTo>
                    <a:cubicBezTo>
                      <a:pt x="34" y="232"/>
                      <a:pt x="45" y="287"/>
                      <a:pt x="57" y="331"/>
                    </a:cubicBezTo>
                    <a:cubicBezTo>
                      <a:pt x="67" y="376"/>
                      <a:pt x="79" y="432"/>
                      <a:pt x="90" y="476"/>
                    </a:cubicBezTo>
                    <a:cubicBezTo>
                      <a:pt x="123" y="588"/>
                      <a:pt x="156" y="699"/>
                      <a:pt x="201" y="810"/>
                    </a:cubicBezTo>
                    <a:cubicBezTo>
                      <a:pt x="235" y="922"/>
                      <a:pt x="290" y="1022"/>
                      <a:pt x="334" y="1133"/>
                    </a:cubicBezTo>
                    <a:cubicBezTo>
                      <a:pt x="379" y="1222"/>
                      <a:pt x="424" y="1323"/>
                      <a:pt x="468" y="1422"/>
                    </a:cubicBezTo>
                    <a:cubicBezTo>
                      <a:pt x="668" y="1823"/>
                      <a:pt x="903" y="2213"/>
                      <a:pt x="1158" y="2592"/>
                    </a:cubicBezTo>
                    <a:cubicBezTo>
                      <a:pt x="1292" y="2781"/>
                      <a:pt x="1426" y="2959"/>
                      <a:pt x="1581" y="3137"/>
                    </a:cubicBezTo>
                    <a:cubicBezTo>
                      <a:pt x="1715" y="3304"/>
                      <a:pt x="1860" y="3471"/>
                      <a:pt x="2016" y="3627"/>
                    </a:cubicBezTo>
                    <a:cubicBezTo>
                      <a:pt x="2027" y="3627"/>
                      <a:pt x="2027" y="3638"/>
                      <a:pt x="2027" y="3638"/>
                    </a:cubicBezTo>
                    <a:cubicBezTo>
                      <a:pt x="2127" y="3738"/>
                      <a:pt x="2227" y="3827"/>
                      <a:pt x="2328" y="3916"/>
                    </a:cubicBezTo>
                    <a:cubicBezTo>
                      <a:pt x="2405" y="3983"/>
                      <a:pt x="2484" y="4061"/>
                      <a:pt x="2573" y="4128"/>
                    </a:cubicBezTo>
                    <a:cubicBezTo>
                      <a:pt x="2662" y="4195"/>
                      <a:pt x="2751" y="4273"/>
                      <a:pt x="2840" y="4339"/>
                    </a:cubicBezTo>
                    <a:cubicBezTo>
                      <a:pt x="3018" y="4473"/>
                      <a:pt x="3207" y="4607"/>
                      <a:pt x="3407" y="4718"/>
                    </a:cubicBezTo>
                    <a:lnTo>
                      <a:pt x="3407" y="4707"/>
                    </a:lnTo>
                    <a:cubicBezTo>
                      <a:pt x="3407" y="4718"/>
                      <a:pt x="3407" y="4718"/>
                      <a:pt x="3419" y="4718"/>
                    </a:cubicBezTo>
                    <a:cubicBezTo>
                      <a:pt x="3419" y="4718"/>
                      <a:pt x="3430" y="4729"/>
                      <a:pt x="3441" y="4729"/>
                    </a:cubicBezTo>
                    <a:cubicBezTo>
                      <a:pt x="3441" y="4740"/>
                      <a:pt x="3452" y="4740"/>
                      <a:pt x="3463" y="4752"/>
                    </a:cubicBezTo>
                    <a:lnTo>
                      <a:pt x="3463" y="4740"/>
                    </a:lnTo>
                    <a:cubicBezTo>
                      <a:pt x="3463" y="4752"/>
                      <a:pt x="3474" y="4752"/>
                      <a:pt x="3474" y="4752"/>
                    </a:cubicBezTo>
                    <a:cubicBezTo>
                      <a:pt x="3474" y="4752"/>
                      <a:pt x="3486" y="4752"/>
                      <a:pt x="3486" y="4762"/>
                    </a:cubicBezTo>
                    <a:cubicBezTo>
                      <a:pt x="3496" y="4762"/>
                      <a:pt x="3496" y="4762"/>
                      <a:pt x="3508" y="4774"/>
                    </a:cubicBezTo>
                    <a:lnTo>
                      <a:pt x="3808" y="4941"/>
                    </a:lnTo>
                    <a:cubicBezTo>
                      <a:pt x="4209" y="5141"/>
                      <a:pt x="4621" y="5319"/>
                      <a:pt x="5067" y="5420"/>
                    </a:cubicBezTo>
                    <a:cubicBezTo>
                      <a:pt x="5122" y="5430"/>
                      <a:pt x="5178" y="5442"/>
                      <a:pt x="5233" y="5464"/>
                    </a:cubicBezTo>
                    <a:cubicBezTo>
                      <a:pt x="5289" y="5475"/>
                      <a:pt x="5334" y="5486"/>
                      <a:pt x="5389" y="5497"/>
                    </a:cubicBezTo>
                    <a:cubicBezTo>
                      <a:pt x="5445" y="5497"/>
                      <a:pt x="5500" y="5509"/>
                      <a:pt x="5567" y="5519"/>
                    </a:cubicBezTo>
                    <a:cubicBezTo>
                      <a:pt x="5623" y="5531"/>
                      <a:pt x="5678" y="5531"/>
                      <a:pt x="5745" y="5542"/>
                    </a:cubicBezTo>
                    <a:cubicBezTo>
                      <a:pt x="5798" y="5544"/>
                      <a:pt x="5852" y="5546"/>
                      <a:pt x="5906" y="5546"/>
                    </a:cubicBezTo>
                    <a:cubicBezTo>
                      <a:pt x="6079" y="5546"/>
                      <a:pt x="6258" y="5531"/>
                      <a:pt x="6436" y="5497"/>
                    </a:cubicBezTo>
                    <a:cubicBezTo>
                      <a:pt x="6547" y="5475"/>
                      <a:pt x="6658" y="5442"/>
                      <a:pt x="6770" y="5386"/>
                    </a:cubicBezTo>
                    <a:cubicBezTo>
                      <a:pt x="6881" y="5341"/>
                      <a:pt x="6982" y="5286"/>
                      <a:pt x="7071" y="5219"/>
                    </a:cubicBezTo>
                    <a:cubicBezTo>
                      <a:pt x="7115" y="5175"/>
                      <a:pt x="7170" y="5141"/>
                      <a:pt x="7204" y="5096"/>
                    </a:cubicBezTo>
                    <a:cubicBezTo>
                      <a:pt x="7271" y="5030"/>
                      <a:pt x="7326" y="4952"/>
                      <a:pt x="7371" y="4874"/>
                    </a:cubicBezTo>
                    <a:cubicBezTo>
                      <a:pt x="7405" y="4818"/>
                      <a:pt x="7427" y="4774"/>
                      <a:pt x="7438" y="4718"/>
                    </a:cubicBezTo>
                    <a:cubicBezTo>
                      <a:pt x="7460" y="4651"/>
                      <a:pt x="7471" y="4596"/>
                      <a:pt x="7471" y="4529"/>
                    </a:cubicBezTo>
                    <a:cubicBezTo>
                      <a:pt x="7471" y="4406"/>
                      <a:pt x="7460" y="4295"/>
                      <a:pt x="7427" y="4183"/>
                    </a:cubicBezTo>
                    <a:cubicBezTo>
                      <a:pt x="7393" y="4072"/>
                      <a:pt x="7338" y="3983"/>
                      <a:pt x="7271" y="3906"/>
                    </a:cubicBezTo>
                    <a:cubicBezTo>
                      <a:pt x="7237" y="3861"/>
                      <a:pt x="7193" y="3816"/>
                      <a:pt x="7148" y="3772"/>
                    </a:cubicBezTo>
                    <a:cubicBezTo>
                      <a:pt x="6982" y="3627"/>
                      <a:pt x="6781" y="3493"/>
                      <a:pt x="6581" y="3382"/>
                    </a:cubicBezTo>
                    <a:cubicBezTo>
                      <a:pt x="6492" y="3327"/>
                      <a:pt x="6391" y="3282"/>
                      <a:pt x="6291" y="3238"/>
                    </a:cubicBezTo>
                    <a:cubicBezTo>
                      <a:pt x="6191" y="3181"/>
                      <a:pt x="6079" y="3137"/>
                      <a:pt x="5968" y="3092"/>
                    </a:cubicBezTo>
                    <a:cubicBezTo>
                      <a:pt x="5757" y="3015"/>
                      <a:pt x="5556" y="2948"/>
                      <a:pt x="5344" y="2870"/>
                    </a:cubicBezTo>
                    <a:cubicBezTo>
                      <a:pt x="5122" y="2792"/>
                      <a:pt x="4911" y="2725"/>
                      <a:pt x="4688" y="2647"/>
                    </a:cubicBezTo>
                    <a:cubicBezTo>
                      <a:pt x="4587" y="2614"/>
                      <a:pt x="4476" y="2570"/>
                      <a:pt x="4365" y="2536"/>
                    </a:cubicBezTo>
                    <a:cubicBezTo>
                      <a:pt x="4276" y="2503"/>
                      <a:pt x="4176" y="2458"/>
                      <a:pt x="4075" y="2424"/>
                    </a:cubicBezTo>
                    <a:cubicBezTo>
                      <a:pt x="3842" y="2313"/>
                      <a:pt x="3597" y="2213"/>
                      <a:pt x="3363" y="2102"/>
                    </a:cubicBezTo>
                    <a:cubicBezTo>
                      <a:pt x="3263" y="2057"/>
                      <a:pt x="3162" y="2013"/>
                      <a:pt x="3073" y="1968"/>
                    </a:cubicBezTo>
                    <a:cubicBezTo>
                      <a:pt x="2962" y="1912"/>
                      <a:pt x="2862" y="1868"/>
                      <a:pt x="2762" y="1812"/>
                    </a:cubicBezTo>
                    <a:cubicBezTo>
                      <a:pt x="2573" y="1723"/>
                      <a:pt x="2395" y="1612"/>
                      <a:pt x="2205" y="1511"/>
                    </a:cubicBezTo>
                    <a:cubicBezTo>
                      <a:pt x="2160" y="1478"/>
                      <a:pt x="2105" y="1456"/>
                      <a:pt x="2061" y="1422"/>
                    </a:cubicBezTo>
                    <a:lnTo>
                      <a:pt x="2049" y="1422"/>
                    </a:lnTo>
                    <a:cubicBezTo>
                      <a:pt x="2038" y="1412"/>
                      <a:pt x="2027" y="1412"/>
                      <a:pt x="2016" y="1400"/>
                    </a:cubicBezTo>
                    <a:cubicBezTo>
                      <a:pt x="2016" y="1400"/>
                      <a:pt x="2016" y="1389"/>
                      <a:pt x="2004" y="1389"/>
                    </a:cubicBezTo>
                    <a:lnTo>
                      <a:pt x="1838" y="1289"/>
                    </a:lnTo>
                    <a:cubicBezTo>
                      <a:pt x="1749" y="1244"/>
                      <a:pt x="1660" y="1189"/>
                      <a:pt x="1571" y="1122"/>
                    </a:cubicBezTo>
                    <a:cubicBezTo>
                      <a:pt x="1492" y="1066"/>
                      <a:pt x="1415" y="1011"/>
                      <a:pt x="1326" y="944"/>
                    </a:cubicBezTo>
                    <a:cubicBezTo>
                      <a:pt x="1225" y="866"/>
                      <a:pt x="1125" y="799"/>
                      <a:pt x="1025" y="721"/>
                    </a:cubicBezTo>
                    <a:cubicBezTo>
                      <a:pt x="936" y="643"/>
                      <a:pt x="836" y="576"/>
                      <a:pt x="747" y="499"/>
                    </a:cubicBezTo>
                    <a:cubicBezTo>
                      <a:pt x="668" y="432"/>
                      <a:pt x="579" y="365"/>
                      <a:pt x="502" y="287"/>
                    </a:cubicBezTo>
                    <a:lnTo>
                      <a:pt x="468" y="254"/>
                    </a:lnTo>
                    <a:lnTo>
                      <a:pt x="368" y="153"/>
                    </a:lnTo>
                    <a:cubicBezTo>
                      <a:pt x="357" y="142"/>
                      <a:pt x="346" y="131"/>
                      <a:pt x="324" y="120"/>
                    </a:cubicBezTo>
                    <a:cubicBezTo>
                      <a:pt x="312" y="109"/>
                      <a:pt x="290" y="98"/>
                      <a:pt x="268" y="98"/>
                    </a:cubicBezTo>
                    <a:lnTo>
                      <a:pt x="268" y="86"/>
                    </a:lnTo>
                    <a:cubicBezTo>
                      <a:pt x="245" y="64"/>
                      <a:pt x="212" y="42"/>
                      <a:pt x="179" y="20"/>
                    </a:cubicBezTo>
                    <a:cubicBezTo>
                      <a:pt x="161" y="7"/>
                      <a:pt x="14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443;p51"/>
            <p:cNvSpPr/>
            <p:nvPr/>
          </p:nvSpPr>
          <p:spPr>
            <a:xfrm>
              <a:off x="8730913" y="4444825"/>
              <a:ext cx="91600" cy="291875"/>
            </a:xfrm>
            <a:custGeom>
              <a:avLst/>
              <a:gdLst/>
              <a:ahLst/>
              <a:cxnLst/>
              <a:rect l="l" t="t" r="r" b="b"/>
              <a:pathLst>
                <a:path w="3664" h="11675" extrusionOk="0">
                  <a:moveTo>
                    <a:pt x="1625" y="3291"/>
                  </a:moveTo>
                  <a:lnTo>
                    <a:pt x="1625" y="3291"/>
                  </a:lnTo>
                  <a:cubicBezTo>
                    <a:pt x="1625" y="3293"/>
                    <a:pt x="1626" y="3294"/>
                    <a:pt x="1626" y="3296"/>
                  </a:cubicBezTo>
                  <a:cubicBezTo>
                    <a:pt x="1626" y="3294"/>
                    <a:pt x="1626" y="3293"/>
                    <a:pt x="1625" y="3291"/>
                  </a:cubicBezTo>
                  <a:close/>
                  <a:moveTo>
                    <a:pt x="1378" y="280"/>
                  </a:moveTo>
                  <a:cubicBezTo>
                    <a:pt x="1370" y="309"/>
                    <a:pt x="1369" y="337"/>
                    <a:pt x="1359" y="357"/>
                  </a:cubicBezTo>
                  <a:lnTo>
                    <a:pt x="1326" y="658"/>
                  </a:lnTo>
                  <a:cubicBezTo>
                    <a:pt x="1292" y="903"/>
                    <a:pt x="1270" y="1136"/>
                    <a:pt x="1259" y="1370"/>
                  </a:cubicBezTo>
                  <a:lnTo>
                    <a:pt x="1259" y="1715"/>
                  </a:lnTo>
                  <a:cubicBezTo>
                    <a:pt x="1247" y="1838"/>
                    <a:pt x="1247" y="1949"/>
                    <a:pt x="1259" y="2071"/>
                  </a:cubicBezTo>
                  <a:cubicBezTo>
                    <a:pt x="1259" y="2306"/>
                    <a:pt x="1270" y="2539"/>
                    <a:pt x="1281" y="2773"/>
                  </a:cubicBezTo>
                  <a:lnTo>
                    <a:pt x="1348" y="3474"/>
                  </a:lnTo>
                  <a:lnTo>
                    <a:pt x="1348" y="3463"/>
                  </a:lnTo>
                  <a:cubicBezTo>
                    <a:pt x="1348" y="3474"/>
                    <a:pt x="1348" y="3486"/>
                    <a:pt x="1359" y="3496"/>
                  </a:cubicBezTo>
                  <a:lnTo>
                    <a:pt x="1359" y="3519"/>
                  </a:lnTo>
                  <a:cubicBezTo>
                    <a:pt x="1381" y="3697"/>
                    <a:pt x="1403" y="3864"/>
                    <a:pt x="1437" y="4042"/>
                  </a:cubicBezTo>
                  <a:cubicBezTo>
                    <a:pt x="1448" y="4154"/>
                    <a:pt x="1470" y="4276"/>
                    <a:pt x="1492" y="4387"/>
                  </a:cubicBezTo>
                  <a:cubicBezTo>
                    <a:pt x="1515" y="4510"/>
                    <a:pt x="1548" y="4632"/>
                    <a:pt x="1571" y="4743"/>
                  </a:cubicBezTo>
                  <a:cubicBezTo>
                    <a:pt x="1626" y="4978"/>
                    <a:pt x="1670" y="5200"/>
                    <a:pt x="1737" y="5423"/>
                  </a:cubicBezTo>
                  <a:lnTo>
                    <a:pt x="1804" y="5690"/>
                  </a:lnTo>
                  <a:cubicBezTo>
                    <a:pt x="1860" y="5913"/>
                    <a:pt x="1927" y="6135"/>
                    <a:pt x="2004" y="6347"/>
                  </a:cubicBezTo>
                  <a:cubicBezTo>
                    <a:pt x="2083" y="6581"/>
                    <a:pt x="2160" y="6803"/>
                    <a:pt x="2239" y="7026"/>
                  </a:cubicBezTo>
                  <a:cubicBezTo>
                    <a:pt x="2405" y="7482"/>
                    <a:pt x="2573" y="7927"/>
                    <a:pt x="2739" y="8384"/>
                  </a:cubicBezTo>
                  <a:cubicBezTo>
                    <a:pt x="2828" y="8607"/>
                    <a:pt x="2917" y="8830"/>
                    <a:pt x="2996" y="9052"/>
                  </a:cubicBezTo>
                  <a:cubicBezTo>
                    <a:pt x="3073" y="9275"/>
                    <a:pt x="3140" y="9498"/>
                    <a:pt x="3207" y="9720"/>
                  </a:cubicBezTo>
                  <a:cubicBezTo>
                    <a:pt x="3229" y="9798"/>
                    <a:pt x="3241" y="9865"/>
                    <a:pt x="3251" y="9943"/>
                  </a:cubicBezTo>
                  <a:cubicBezTo>
                    <a:pt x="3263" y="9988"/>
                    <a:pt x="3274" y="10021"/>
                    <a:pt x="3285" y="10065"/>
                  </a:cubicBezTo>
                  <a:cubicBezTo>
                    <a:pt x="3285" y="10110"/>
                    <a:pt x="3296" y="10154"/>
                    <a:pt x="3308" y="10199"/>
                  </a:cubicBezTo>
                  <a:cubicBezTo>
                    <a:pt x="3308" y="10255"/>
                    <a:pt x="3318" y="10322"/>
                    <a:pt x="3330" y="10377"/>
                  </a:cubicBezTo>
                  <a:lnTo>
                    <a:pt x="3330" y="10566"/>
                  </a:lnTo>
                  <a:lnTo>
                    <a:pt x="3330" y="10689"/>
                  </a:lnTo>
                  <a:cubicBezTo>
                    <a:pt x="3330" y="10733"/>
                    <a:pt x="3318" y="10778"/>
                    <a:pt x="3318" y="10822"/>
                  </a:cubicBezTo>
                  <a:cubicBezTo>
                    <a:pt x="3308" y="10856"/>
                    <a:pt x="3308" y="10889"/>
                    <a:pt x="3296" y="10923"/>
                  </a:cubicBezTo>
                  <a:cubicBezTo>
                    <a:pt x="3285" y="10956"/>
                    <a:pt x="3274" y="11000"/>
                    <a:pt x="3263" y="11034"/>
                  </a:cubicBezTo>
                  <a:cubicBezTo>
                    <a:pt x="3241" y="11067"/>
                    <a:pt x="3229" y="11089"/>
                    <a:pt x="3218" y="11123"/>
                  </a:cubicBezTo>
                  <a:cubicBezTo>
                    <a:pt x="3207" y="11145"/>
                    <a:pt x="3185" y="11168"/>
                    <a:pt x="3174" y="11178"/>
                  </a:cubicBezTo>
                  <a:cubicBezTo>
                    <a:pt x="3162" y="11201"/>
                    <a:pt x="3152" y="11212"/>
                    <a:pt x="3140" y="11223"/>
                  </a:cubicBezTo>
                  <a:cubicBezTo>
                    <a:pt x="3129" y="11234"/>
                    <a:pt x="3118" y="11245"/>
                    <a:pt x="3096" y="11257"/>
                  </a:cubicBezTo>
                  <a:cubicBezTo>
                    <a:pt x="3085" y="11267"/>
                    <a:pt x="3073" y="11279"/>
                    <a:pt x="3063" y="11279"/>
                  </a:cubicBezTo>
                  <a:cubicBezTo>
                    <a:pt x="3040" y="11290"/>
                    <a:pt x="3029" y="11301"/>
                    <a:pt x="3006" y="11312"/>
                  </a:cubicBezTo>
                  <a:cubicBezTo>
                    <a:pt x="2984" y="11312"/>
                    <a:pt x="2974" y="11324"/>
                    <a:pt x="2951" y="11324"/>
                  </a:cubicBezTo>
                  <a:cubicBezTo>
                    <a:pt x="2929" y="11334"/>
                    <a:pt x="2907" y="11334"/>
                    <a:pt x="2884" y="11346"/>
                  </a:cubicBezTo>
                  <a:lnTo>
                    <a:pt x="2729" y="11346"/>
                  </a:lnTo>
                  <a:cubicBezTo>
                    <a:pt x="2695" y="11334"/>
                    <a:pt x="2662" y="11334"/>
                    <a:pt x="2628" y="11324"/>
                  </a:cubicBezTo>
                  <a:cubicBezTo>
                    <a:pt x="2595" y="11312"/>
                    <a:pt x="2550" y="11301"/>
                    <a:pt x="2517" y="11279"/>
                  </a:cubicBezTo>
                  <a:cubicBezTo>
                    <a:pt x="2472" y="11257"/>
                    <a:pt x="2417" y="11234"/>
                    <a:pt x="2372" y="11212"/>
                  </a:cubicBezTo>
                  <a:cubicBezTo>
                    <a:pt x="2316" y="11178"/>
                    <a:pt x="2261" y="11134"/>
                    <a:pt x="2216" y="11101"/>
                  </a:cubicBezTo>
                  <a:cubicBezTo>
                    <a:pt x="2160" y="11056"/>
                    <a:pt x="2105" y="11012"/>
                    <a:pt x="2061" y="10967"/>
                  </a:cubicBezTo>
                  <a:cubicBezTo>
                    <a:pt x="2004" y="10923"/>
                    <a:pt x="1960" y="10878"/>
                    <a:pt x="1915" y="10822"/>
                  </a:cubicBezTo>
                  <a:cubicBezTo>
                    <a:pt x="1849" y="10767"/>
                    <a:pt x="1793" y="10700"/>
                    <a:pt x="1737" y="10644"/>
                  </a:cubicBezTo>
                  <a:cubicBezTo>
                    <a:pt x="1693" y="10589"/>
                    <a:pt x="1648" y="10533"/>
                    <a:pt x="1604" y="10466"/>
                  </a:cubicBezTo>
                  <a:cubicBezTo>
                    <a:pt x="1548" y="10399"/>
                    <a:pt x="1492" y="10322"/>
                    <a:pt x="1448" y="10255"/>
                  </a:cubicBezTo>
                  <a:cubicBezTo>
                    <a:pt x="1393" y="10176"/>
                    <a:pt x="1348" y="10099"/>
                    <a:pt x="1304" y="10021"/>
                  </a:cubicBezTo>
                  <a:cubicBezTo>
                    <a:pt x="1225" y="9876"/>
                    <a:pt x="1148" y="9743"/>
                    <a:pt x="1081" y="9609"/>
                  </a:cubicBezTo>
                  <a:cubicBezTo>
                    <a:pt x="1014" y="9464"/>
                    <a:pt x="947" y="9320"/>
                    <a:pt x="891" y="9174"/>
                  </a:cubicBezTo>
                  <a:cubicBezTo>
                    <a:pt x="824" y="9030"/>
                    <a:pt x="769" y="8885"/>
                    <a:pt x="725" y="8741"/>
                  </a:cubicBezTo>
                  <a:cubicBezTo>
                    <a:pt x="668" y="8573"/>
                    <a:pt x="624" y="8417"/>
                    <a:pt x="579" y="8261"/>
                  </a:cubicBezTo>
                  <a:cubicBezTo>
                    <a:pt x="524" y="8039"/>
                    <a:pt x="480" y="7816"/>
                    <a:pt x="435" y="7605"/>
                  </a:cubicBezTo>
                  <a:cubicBezTo>
                    <a:pt x="391" y="7371"/>
                    <a:pt x="357" y="7137"/>
                    <a:pt x="312" y="6915"/>
                  </a:cubicBezTo>
                  <a:lnTo>
                    <a:pt x="312" y="6915"/>
                  </a:lnTo>
                  <a:lnTo>
                    <a:pt x="324" y="6925"/>
                  </a:lnTo>
                  <a:lnTo>
                    <a:pt x="324" y="6925"/>
                  </a:lnTo>
                  <a:lnTo>
                    <a:pt x="290" y="6725"/>
                  </a:lnTo>
                  <a:cubicBezTo>
                    <a:pt x="279" y="6625"/>
                    <a:pt x="268" y="6514"/>
                    <a:pt x="257" y="6413"/>
                  </a:cubicBezTo>
                  <a:cubicBezTo>
                    <a:pt x="245" y="6324"/>
                    <a:pt x="235" y="6224"/>
                    <a:pt x="235" y="6124"/>
                  </a:cubicBezTo>
                  <a:cubicBezTo>
                    <a:pt x="223" y="6013"/>
                    <a:pt x="223" y="5913"/>
                    <a:pt x="223" y="5801"/>
                  </a:cubicBezTo>
                  <a:cubicBezTo>
                    <a:pt x="212" y="5712"/>
                    <a:pt x="212" y="5612"/>
                    <a:pt x="212" y="5523"/>
                  </a:cubicBezTo>
                  <a:lnTo>
                    <a:pt x="212" y="5345"/>
                  </a:lnTo>
                  <a:cubicBezTo>
                    <a:pt x="223" y="5111"/>
                    <a:pt x="235" y="4888"/>
                    <a:pt x="245" y="4654"/>
                  </a:cubicBezTo>
                  <a:lnTo>
                    <a:pt x="312" y="3919"/>
                  </a:lnTo>
                  <a:lnTo>
                    <a:pt x="312" y="3931"/>
                  </a:lnTo>
                  <a:cubicBezTo>
                    <a:pt x="324" y="3875"/>
                    <a:pt x="324" y="3808"/>
                    <a:pt x="334" y="3753"/>
                  </a:cubicBezTo>
                  <a:cubicBezTo>
                    <a:pt x="346" y="3708"/>
                    <a:pt x="346" y="3664"/>
                    <a:pt x="357" y="3619"/>
                  </a:cubicBezTo>
                  <a:cubicBezTo>
                    <a:pt x="391" y="3385"/>
                    <a:pt x="435" y="3152"/>
                    <a:pt x="480" y="2917"/>
                  </a:cubicBezTo>
                  <a:cubicBezTo>
                    <a:pt x="535" y="2673"/>
                    <a:pt x="591" y="2439"/>
                    <a:pt x="646" y="2194"/>
                  </a:cubicBezTo>
                  <a:cubicBezTo>
                    <a:pt x="680" y="2105"/>
                    <a:pt x="702" y="2005"/>
                    <a:pt x="735" y="1905"/>
                  </a:cubicBezTo>
                  <a:cubicBezTo>
                    <a:pt x="769" y="1793"/>
                    <a:pt x="802" y="1693"/>
                    <a:pt x="836" y="1581"/>
                  </a:cubicBezTo>
                  <a:cubicBezTo>
                    <a:pt x="869" y="1470"/>
                    <a:pt x="913" y="1348"/>
                    <a:pt x="958" y="1225"/>
                  </a:cubicBezTo>
                  <a:cubicBezTo>
                    <a:pt x="1014" y="1047"/>
                    <a:pt x="1069" y="880"/>
                    <a:pt x="1148" y="702"/>
                  </a:cubicBezTo>
                  <a:cubicBezTo>
                    <a:pt x="1148" y="691"/>
                    <a:pt x="1158" y="680"/>
                    <a:pt x="1158" y="669"/>
                  </a:cubicBezTo>
                  <a:lnTo>
                    <a:pt x="1192" y="602"/>
                  </a:lnTo>
                  <a:cubicBezTo>
                    <a:pt x="1203" y="579"/>
                    <a:pt x="1214" y="557"/>
                    <a:pt x="1225" y="546"/>
                  </a:cubicBezTo>
                  <a:lnTo>
                    <a:pt x="1259" y="480"/>
                  </a:lnTo>
                  <a:cubicBezTo>
                    <a:pt x="1281" y="435"/>
                    <a:pt x="1304" y="401"/>
                    <a:pt x="1326" y="357"/>
                  </a:cubicBezTo>
                  <a:cubicBezTo>
                    <a:pt x="1336" y="335"/>
                    <a:pt x="1359" y="312"/>
                    <a:pt x="1370" y="290"/>
                  </a:cubicBezTo>
                  <a:cubicBezTo>
                    <a:pt x="1370" y="290"/>
                    <a:pt x="1374" y="286"/>
                    <a:pt x="1378" y="280"/>
                  </a:cubicBezTo>
                  <a:close/>
                  <a:moveTo>
                    <a:pt x="1492" y="1"/>
                  </a:moveTo>
                  <a:cubicBezTo>
                    <a:pt x="1470" y="12"/>
                    <a:pt x="1459" y="12"/>
                    <a:pt x="1448" y="23"/>
                  </a:cubicBezTo>
                  <a:cubicBezTo>
                    <a:pt x="1426" y="34"/>
                    <a:pt x="1415" y="45"/>
                    <a:pt x="1403" y="57"/>
                  </a:cubicBezTo>
                  <a:cubicBezTo>
                    <a:pt x="1381" y="79"/>
                    <a:pt x="1370" y="101"/>
                    <a:pt x="1348" y="134"/>
                  </a:cubicBezTo>
                  <a:cubicBezTo>
                    <a:pt x="1326" y="168"/>
                    <a:pt x="1304" y="212"/>
                    <a:pt x="1281" y="257"/>
                  </a:cubicBezTo>
                  <a:cubicBezTo>
                    <a:pt x="1259" y="302"/>
                    <a:pt x="1237" y="335"/>
                    <a:pt x="1214" y="379"/>
                  </a:cubicBezTo>
                  <a:lnTo>
                    <a:pt x="1181" y="446"/>
                  </a:lnTo>
                  <a:lnTo>
                    <a:pt x="1148" y="513"/>
                  </a:lnTo>
                  <a:cubicBezTo>
                    <a:pt x="1136" y="546"/>
                    <a:pt x="1114" y="579"/>
                    <a:pt x="1103" y="624"/>
                  </a:cubicBezTo>
                  <a:cubicBezTo>
                    <a:pt x="1069" y="680"/>
                    <a:pt x="1047" y="735"/>
                    <a:pt x="1014" y="791"/>
                  </a:cubicBezTo>
                  <a:lnTo>
                    <a:pt x="880" y="1125"/>
                  </a:lnTo>
                  <a:cubicBezTo>
                    <a:pt x="836" y="1225"/>
                    <a:pt x="791" y="1337"/>
                    <a:pt x="758" y="1437"/>
                  </a:cubicBezTo>
                  <a:cubicBezTo>
                    <a:pt x="713" y="1559"/>
                    <a:pt x="668" y="1682"/>
                    <a:pt x="636" y="1793"/>
                  </a:cubicBezTo>
                  <a:cubicBezTo>
                    <a:pt x="591" y="1915"/>
                    <a:pt x="557" y="2027"/>
                    <a:pt x="524" y="2150"/>
                  </a:cubicBezTo>
                  <a:cubicBezTo>
                    <a:pt x="379" y="2606"/>
                    <a:pt x="279" y="3073"/>
                    <a:pt x="190" y="3552"/>
                  </a:cubicBezTo>
                  <a:cubicBezTo>
                    <a:pt x="146" y="3786"/>
                    <a:pt x="112" y="4031"/>
                    <a:pt x="90" y="4276"/>
                  </a:cubicBezTo>
                  <a:cubicBezTo>
                    <a:pt x="57" y="4510"/>
                    <a:pt x="45" y="4733"/>
                    <a:pt x="23" y="4966"/>
                  </a:cubicBezTo>
                  <a:cubicBezTo>
                    <a:pt x="12" y="5200"/>
                    <a:pt x="0" y="5445"/>
                    <a:pt x="0" y="5690"/>
                  </a:cubicBezTo>
                  <a:cubicBezTo>
                    <a:pt x="0" y="5812"/>
                    <a:pt x="0" y="5946"/>
                    <a:pt x="12" y="6069"/>
                  </a:cubicBezTo>
                  <a:cubicBezTo>
                    <a:pt x="12" y="6191"/>
                    <a:pt x="23" y="6302"/>
                    <a:pt x="34" y="6425"/>
                  </a:cubicBezTo>
                  <a:cubicBezTo>
                    <a:pt x="67" y="6903"/>
                    <a:pt x="146" y="7393"/>
                    <a:pt x="245" y="7861"/>
                  </a:cubicBezTo>
                  <a:cubicBezTo>
                    <a:pt x="290" y="8106"/>
                    <a:pt x="346" y="8351"/>
                    <a:pt x="424" y="8585"/>
                  </a:cubicBezTo>
                  <a:cubicBezTo>
                    <a:pt x="490" y="8818"/>
                    <a:pt x="557" y="9052"/>
                    <a:pt x="658" y="9275"/>
                  </a:cubicBezTo>
                  <a:lnTo>
                    <a:pt x="646" y="9263"/>
                  </a:lnTo>
                  <a:lnTo>
                    <a:pt x="646" y="9263"/>
                  </a:lnTo>
                  <a:cubicBezTo>
                    <a:pt x="668" y="9320"/>
                    <a:pt x="691" y="9375"/>
                    <a:pt x="725" y="9431"/>
                  </a:cubicBezTo>
                  <a:cubicBezTo>
                    <a:pt x="747" y="9498"/>
                    <a:pt x="769" y="9553"/>
                    <a:pt x="802" y="9609"/>
                  </a:cubicBezTo>
                  <a:cubicBezTo>
                    <a:pt x="824" y="9664"/>
                    <a:pt x="847" y="9720"/>
                    <a:pt x="880" y="9776"/>
                  </a:cubicBezTo>
                  <a:cubicBezTo>
                    <a:pt x="936" y="9887"/>
                    <a:pt x="992" y="10010"/>
                    <a:pt x="1047" y="10121"/>
                  </a:cubicBezTo>
                  <a:cubicBezTo>
                    <a:pt x="1103" y="10221"/>
                    <a:pt x="1170" y="10332"/>
                    <a:pt x="1237" y="10433"/>
                  </a:cubicBezTo>
                  <a:cubicBezTo>
                    <a:pt x="1259" y="10488"/>
                    <a:pt x="1292" y="10522"/>
                    <a:pt x="1326" y="10566"/>
                  </a:cubicBezTo>
                  <a:cubicBezTo>
                    <a:pt x="1359" y="10622"/>
                    <a:pt x="1393" y="10678"/>
                    <a:pt x="1437" y="10722"/>
                  </a:cubicBezTo>
                  <a:cubicBezTo>
                    <a:pt x="1470" y="10767"/>
                    <a:pt x="1515" y="10822"/>
                    <a:pt x="1559" y="10867"/>
                  </a:cubicBezTo>
                  <a:cubicBezTo>
                    <a:pt x="1593" y="10911"/>
                    <a:pt x="1638" y="10967"/>
                    <a:pt x="1682" y="11012"/>
                  </a:cubicBezTo>
                  <a:lnTo>
                    <a:pt x="1749" y="11079"/>
                  </a:lnTo>
                  <a:lnTo>
                    <a:pt x="1816" y="11145"/>
                  </a:lnTo>
                  <a:lnTo>
                    <a:pt x="1938" y="11267"/>
                  </a:lnTo>
                  <a:cubicBezTo>
                    <a:pt x="1972" y="11290"/>
                    <a:pt x="1994" y="11312"/>
                    <a:pt x="2016" y="11334"/>
                  </a:cubicBezTo>
                  <a:cubicBezTo>
                    <a:pt x="2049" y="11357"/>
                    <a:pt x="2071" y="11379"/>
                    <a:pt x="2105" y="11390"/>
                  </a:cubicBezTo>
                  <a:cubicBezTo>
                    <a:pt x="2205" y="11479"/>
                    <a:pt x="2316" y="11535"/>
                    <a:pt x="2439" y="11591"/>
                  </a:cubicBezTo>
                  <a:cubicBezTo>
                    <a:pt x="2567" y="11636"/>
                    <a:pt x="2702" y="11674"/>
                    <a:pt x="2839" y="11674"/>
                  </a:cubicBezTo>
                  <a:cubicBezTo>
                    <a:pt x="2869" y="11674"/>
                    <a:pt x="2899" y="11672"/>
                    <a:pt x="2929" y="11668"/>
                  </a:cubicBezTo>
                  <a:cubicBezTo>
                    <a:pt x="3018" y="11658"/>
                    <a:pt x="3096" y="11635"/>
                    <a:pt x="3174" y="11601"/>
                  </a:cubicBezTo>
                  <a:cubicBezTo>
                    <a:pt x="3251" y="11568"/>
                    <a:pt x="3308" y="11524"/>
                    <a:pt x="3363" y="11468"/>
                  </a:cubicBezTo>
                  <a:cubicBezTo>
                    <a:pt x="3486" y="11357"/>
                    <a:pt x="3563" y="11201"/>
                    <a:pt x="3608" y="11045"/>
                  </a:cubicBezTo>
                  <a:cubicBezTo>
                    <a:pt x="3630" y="10967"/>
                    <a:pt x="3642" y="10889"/>
                    <a:pt x="3652" y="10811"/>
                  </a:cubicBezTo>
                  <a:lnTo>
                    <a:pt x="3652" y="10722"/>
                  </a:lnTo>
                  <a:cubicBezTo>
                    <a:pt x="3664" y="10666"/>
                    <a:pt x="3664" y="10599"/>
                    <a:pt x="3664" y="10544"/>
                  </a:cubicBezTo>
                  <a:cubicBezTo>
                    <a:pt x="3664" y="10477"/>
                    <a:pt x="3664" y="10421"/>
                    <a:pt x="3652" y="10366"/>
                  </a:cubicBezTo>
                  <a:cubicBezTo>
                    <a:pt x="3652" y="10299"/>
                    <a:pt x="3642" y="10232"/>
                    <a:pt x="3630" y="10176"/>
                  </a:cubicBezTo>
                  <a:cubicBezTo>
                    <a:pt x="3630" y="10110"/>
                    <a:pt x="3619" y="10054"/>
                    <a:pt x="3608" y="9998"/>
                  </a:cubicBezTo>
                  <a:cubicBezTo>
                    <a:pt x="3585" y="9876"/>
                    <a:pt x="3552" y="9753"/>
                    <a:pt x="3519" y="9631"/>
                  </a:cubicBezTo>
                  <a:cubicBezTo>
                    <a:pt x="3496" y="9520"/>
                    <a:pt x="3463" y="9409"/>
                    <a:pt x="3430" y="9297"/>
                  </a:cubicBezTo>
                  <a:cubicBezTo>
                    <a:pt x="3352" y="9063"/>
                    <a:pt x="3274" y="8830"/>
                    <a:pt x="3185" y="8607"/>
                  </a:cubicBezTo>
                  <a:cubicBezTo>
                    <a:pt x="3096" y="8384"/>
                    <a:pt x="3006" y="8150"/>
                    <a:pt x="2929" y="7927"/>
                  </a:cubicBezTo>
                  <a:cubicBezTo>
                    <a:pt x="2751" y="7482"/>
                    <a:pt x="2595" y="7026"/>
                    <a:pt x="2439" y="6569"/>
                  </a:cubicBezTo>
                  <a:cubicBezTo>
                    <a:pt x="2283" y="6135"/>
                    <a:pt x="2150" y="5679"/>
                    <a:pt x="2027" y="5233"/>
                  </a:cubicBezTo>
                  <a:cubicBezTo>
                    <a:pt x="1982" y="5044"/>
                    <a:pt x="1927" y="4866"/>
                    <a:pt x="1882" y="4677"/>
                  </a:cubicBezTo>
                  <a:cubicBezTo>
                    <a:pt x="1826" y="4443"/>
                    <a:pt x="1771" y="4209"/>
                    <a:pt x="1737" y="3976"/>
                  </a:cubicBezTo>
                  <a:cubicBezTo>
                    <a:pt x="1715" y="3864"/>
                    <a:pt x="1693" y="3741"/>
                    <a:pt x="1670" y="3630"/>
                  </a:cubicBezTo>
                  <a:cubicBezTo>
                    <a:pt x="1660" y="3519"/>
                    <a:pt x="1638" y="3407"/>
                    <a:pt x="1615" y="3285"/>
                  </a:cubicBezTo>
                  <a:lnTo>
                    <a:pt x="1615" y="3285"/>
                  </a:lnTo>
                  <a:cubicBezTo>
                    <a:pt x="1615" y="3285"/>
                    <a:pt x="1623" y="3285"/>
                    <a:pt x="1625" y="3291"/>
                  </a:cubicBezTo>
                  <a:lnTo>
                    <a:pt x="1625" y="3291"/>
                  </a:lnTo>
                  <a:cubicBezTo>
                    <a:pt x="1603" y="3171"/>
                    <a:pt x="1593" y="3061"/>
                    <a:pt x="1581" y="2940"/>
                  </a:cubicBezTo>
                  <a:cubicBezTo>
                    <a:pt x="1571" y="2840"/>
                    <a:pt x="1559" y="2729"/>
                    <a:pt x="1548" y="2617"/>
                  </a:cubicBezTo>
                  <a:cubicBezTo>
                    <a:pt x="1537" y="2506"/>
                    <a:pt x="1526" y="2383"/>
                    <a:pt x="1515" y="2272"/>
                  </a:cubicBezTo>
                  <a:cubicBezTo>
                    <a:pt x="1515" y="2160"/>
                    <a:pt x="1504" y="2061"/>
                    <a:pt x="1504" y="1949"/>
                  </a:cubicBezTo>
                  <a:lnTo>
                    <a:pt x="1504" y="1626"/>
                  </a:lnTo>
                  <a:cubicBezTo>
                    <a:pt x="1515" y="1526"/>
                    <a:pt x="1515" y="1426"/>
                    <a:pt x="1515" y="1314"/>
                  </a:cubicBezTo>
                  <a:cubicBezTo>
                    <a:pt x="1526" y="1103"/>
                    <a:pt x="1548" y="891"/>
                    <a:pt x="1581" y="680"/>
                  </a:cubicBezTo>
                  <a:cubicBezTo>
                    <a:pt x="1593" y="591"/>
                    <a:pt x="1604" y="502"/>
                    <a:pt x="1626" y="401"/>
                  </a:cubicBezTo>
                  <a:cubicBezTo>
                    <a:pt x="1638" y="357"/>
                    <a:pt x="1648" y="312"/>
                    <a:pt x="1648" y="268"/>
                  </a:cubicBezTo>
                  <a:cubicBezTo>
                    <a:pt x="1660" y="235"/>
                    <a:pt x="1660" y="190"/>
                    <a:pt x="1660" y="146"/>
                  </a:cubicBezTo>
                  <a:cubicBezTo>
                    <a:pt x="1660" y="134"/>
                    <a:pt x="1660" y="123"/>
                    <a:pt x="1648" y="112"/>
                  </a:cubicBezTo>
                  <a:cubicBezTo>
                    <a:pt x="1648" y="101"/>
                    <a:pt x="1638" y="79"/>
                    <a:pt x="1626" y="67"/>
                  </a:cubicBezTo>
                  <a:lnTo>
                    <a:pt x="1626" y="45"/>
                  </a:lnTo>
                  <a:cubicBezTo>
                    <a:pt x="1604" y="23"/>
                    <a:pt x="1581" y="12"/>
                    <a:pt x="1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1444;p51"/>
            <p:cNvGrpSpPr/>
            <p:nvPr/>
          </p:nvGrpSpPr>
          <p:grpSpPr>
            <a:xfrm>
              <a:off x="7725313" y="2432200"/>
              <a:ext cx="1072725" cy="2328025"/>
              <a:chOff x="7725313" y="2432200"/>
              <a:chExt cx="1072725" cy="2328025"/>
            </a:xfrm>
          </p:grpSpPr>
          <p:sp>
            <p:nvSpPr>
              <p:cNvPr id="88" name="Google Shape;1445;p51"/>
              <p:cNvSpPr/>
              <p:nvPr/>
            </p:nvSpPr>
            <p:spPr>
              <a:xfrm>
                <a:off x="8290038" y="2432200"/>
                <a:ext cx="5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23" y="1"/>
                    </a:moveTo>
                    <a:cubicBezTo>
                      <a:pt x="12" y="1"/>
                      <a:pt x="0" y="11"/>
                      <a:pt x="0" y="11"/>
                    </a:cubicBezTo>
                    <a:lnTo>
                      <a:pt x="0" y="11"/>
                    </a:lnTo>
                    <a:cubicBezTo>
                      <a:pt x="0" y="11"/>
                      <a:pt x="12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446;p51"/>
              <p:cNvSpPr/>
              <p:nvPr/>
            </p:nvSpPr>
            <p:spPr>
              <a:xfrm>
                <a:off x="8028138" y="4760200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447;p51"/>
              <p:cNvSpPr/>
              <p:nvPr/>
            </p:nvSpPr>
            <p:spPr>
              <a:xfrm>
                <a:off x="7725313" y="3237800"/>
                <a:ext cx="1072725" cy="1408575"/>
              </a:xfrm>
              <a:custGeom>
                <a:avLst/>
                <a:gdLst/>
                <a:ahLst/>
                <a:cxnLst/>
                <a:rect l="l" t="t" r="r" b="b"/>
                <a:pathLst>
                  <a:path w="42909" h="56343" extrusionOk="0">
                    <a:moveTo>
                      <a:pt x="26422" y="0"/>
                    </a:moveTo>
                    <a:cubicBezTo>
                      <a:pt x="26235" y="0"/>
                      <a:pt x="26047" y="6"/>
                      <a:pt x="25862" y="19"/>
                    </a:cubicBezTo>
                    <a:cubicBezTo>
                      <a:pt x="25540" y="30"/>
                      <a:pt x="25228" y="63"/>
                      <a:pt x="24917" y="108"/>
                    </a:cubicBezTo>
                    <a:cubicBezTo>
                      <a:pt x="24616" y="153"/>
                      <a:pt x="24315" y="208"/>
                      <a:pt x="24014" y="275"/>
                    </a:cubicBezTo>
                    <a:cubicBezTo>
                      <a:pt x="23858" y="319"/>
                      <a:pt x="23714" y="353"/>
                      <a:pt x="23558" y="386"/>
                    </a:cubicBezTo>
                    <a:lnTo>
                      <a:pt x="23124" y="519"/>
                    </a:lnTo>
                    <a:cubicBezTo>
                      <a:pt x="22824" y="620"/>
                      <a:pt x="22534" y="720"/>
                      <a:pt x="22245" y="831"/>
                    </a:cubicBezTo>
                    <a:cubicBezTo>
                      <a:pt x="21966" y="954"/>
                      <a:pt x="21676" y="1065"/>
                      <a:pt x="21398" y="1199"/>
                    </a:cubicBezTo>
                    <a:cubicBezTo>
                      <a:pt x="21120" y="1333"/>
                      <a:pt x="20830" y="1466"/>
                      <a:pt x="20563" y="1611"/>
                    </a:cubicBezTo>
                    <a:cubicBezTo>
                      <a:pt x="20285" y="1756"/>
                      <a:pt x="20006" y="1900"/>
                      <a:pt x="19739" y="2056"/>
                    </a:cubicBezTo>
                    <a:cubicBezTo>
                      <a:pt x="19461" y="2212"/>
                      <a:pt x="19182" y="2379"/>
                      <a:pt x="18915" y="2546"/>
                    </a:cubicBezTo>
                    <a:cubicBezTo>
                      <a:pt x="18648" y="2713"/>
                      <a:pt x="18392" y="2891"/>
                      <a:pt x="18136" y="3069"/>
                    </a:cubicBezTo>
                    <a:cubicBezTo>
                      <a:pt x="17635" y="3436"/>
                      <a:pt x="17134" y="3827"/>
                      <a:pt x="16678" y="4260"/>
                    </a:cubicBezTo>
                    <a:cubicBezTo>
                      <a:pt x="16210" y="4683"/>
                      <a:pt x="15776" y="5129"/>
                      <a:pt x="15342" y="5586"/>
                    </a:cubicBezTo>
                    <a:cubicBezTo>
                      <a:pt x="15142" y="5808"/>
                      <a:pt x="14930" y="6031"/>
                      <a:pt x="14729" y="6264"/>
                    </a:cubicBezTo>
                    <a:cubicBezTo>
                      <a:pt x="14529" y="6509"/>
                      <a:pt x="14328" y="6754"/>
                      <a:pt x="14128" y="7011"/>
                    </a:cubicBezTo>
                    <a:cubicBezTo>
                      <a:pt x="13749" y="7501"/>
                      <a:pt x="13393" y="8023"/>
                      <a:pt x="13048" y="8535"/>
                    </a:cubicBezTo>
                    <a:cubicBezTo>
                      <a:pt x="12881" y="8792"/>
                      <a:pt x="12725" y="9048"/>
                      <a:pt x="12569" y="9304"/>
                    </a:cubicBezTo>
                    <a:cubicBezTo>
                      <a:pt x="12403" y="9560"/>
                      <a:pt x="12235" y="9816"/>
                      <a:pt x="12091" y="10083"/>
                    </a:cubicBezTo>
                    <a:cubicBezTo>
                      <a:pt x="11935" y="10361"/>
                      <a:pt x="11779" y="10640"/>
                      <a:pt x="11612" y="10918"/>
                    </a:cubicBezTo>
                    <a:cubicBezTo>
                      <a:pt x="11468" y="11163"/>
                      <a:pt x="11322" y="11408"/>
                      <a:pt x="11189" y="11653"/>
                    </a:cubicBezTo>
                    <a:cubicBezTo>
                      <a:pt x="11033" y="11920"/>
                      <a:pt x="10877" y="12177"/>
                      <a:pt x="10733" y="12454"/>
                    </a:cubicBezTo>
                    <a:cubicBezTo>
                      <a:pt x="10666" y="12566"/>
                      <a:pt x="10599" y="12689"/>
                      <a:pt x="10555" y="12811"/>
                    </a:cubicBezTo>
                    <a:cubicBezTo>
                      <a:pt x="10521" y="12889"/>
                      <a:pt x="10498" y="12967"/>
                      <a:pt x="10521" y="13045"/>
                    </a:cubicBezTo>
                    <a:cubicBezTo>
                      <a:pt x="10532" y="13100"/>
                      <a:pt x="10565" y="13145"/>
                      <a:pt x="10599" y="13179"/>
                    </a:cubicBezTo>
                    <a:cubicBezTo>
                      <a:pt x="10644" y="13211"/>
                      <a:pt x="10699" y="13234"/>
                      <a:pt x="10755" y="13234"/>
                    </a:cubicBezTo>
                    <a:lnTo>
                      <a:pt x="10777" y="13234"/>
                    </a:lnTo>
                    <a:cubicBezTo>
                      <a:pt x="10788" y="13245"/>
                      <a:pt x="10800" y="13268"/>
                      <a:pt x="10822" y="13268"/>
                    </a:cubicBezTo>
                    <a:cubicBezTo>
                      <a:pt x="10834" y="13272"/>
                      <a:pt x="10846" y="13274"/>
                      <a:pt x="10858" y="13274"/>
                    </a:cubicBezTo>
                    <a:cubicBezTo>
                      <a:pt x="10909" y="13274"/>
                      <a:pt x="10954" y="13239"/>
                      <a:pt x="11000" y="13211"/>
                    </a:cubicBezTo>
                    <a:cubicBezTo>
                      <a:pt x="11055" y="13179"/>
                      <a:pt x="11111" y="13145"/>
                      <a:pt x="11166" y="13100"/>
                    </a:cubicBezTo>
                    <a:lnTo>
                      <a:pt x="11534" y="12833"/>
                    </a:lnTo>
                    <a:cubicBezTo>
                      <a:pt x="11646" y="12744"/>
                      <a:pt x="11768" y="12655"/>
                      <a:pt x="11879" y="12566"/>
                    </a:cubicBezTo>
                    <a:lnTo>
                      <a:pt x="12247" y="12332"/>
                    </a:lnTo>
                    <a:cubicBezTo>
                      <a:pt x="12280" y="12321"/>
                      <a:pt x="12302" y="12299"/>
                      <a:pt x="12336" y="12276"/>
                    </a:cubicBezTo>
                    <a:lnTo>
                      <a:pt x="12347" y="12276"/>
                    </a:lnTo>
                    <a:lnTo>
                      <a:pt x="12358" y="12266"/>
                    </a:lnTo>
                    <a:cubicBezTo>
                      <a:pt x="12380" y="12254"/>
                      <a:pt x="12391" y="12243"/>
                      <a:pt x="12403" y="12243"/>
                    </a:cubicBezTo>
                    <a:cubicBezTo>
                      <a:pt x="12603" y="12120"/>
                      <a:pt x="12792" y="11998"/>
                      <a:pt x="12992" y="11887"/>
                    </a:cubicBezTo>
                    <a:cubicBezTo>
                      <a:pt x="13170" y="11776"/>
                      <a:pt x="13349" y="11653"/>
                      <a:pt x="13527" y="11541"/>
                    </a:cubicBezTo>
                    <a:cubicBezTo>
                      <a:pt x="13716" y="11430"/>
                      <a:pt x="13905" y="11330"/>
                      <a:pt x="14106" y="11241"/>
                    </a:cubicBezTo>
                    <a:cubicBezTo>
                      <a:pt x="14262" y="11175"/>
                      <a:pt x="14417" y="11108"/>
                      <a:pt x="14573" y="11052"/>
                    </a:cubicBezTo>
                    <a:cubicBezTo>
                      <a:pt x="14607" y="11041"/>
                      <a:pt x="14652" y="11029"/>
                      <a:pt x="14696" y="11019"/>
                    </a:cubicBezTo>
                    <a:lnTo>
                      <a:pt x="14840" y="11019"/>
                    </a:lnTo>
                    <a:cubicBezTo>
                      <a:pt x="14852" y="11019"/>
                      <a:pt x="14874" y="11029"/>
                      <a:pt x="14885" y="11029"/>
                    </a:cubicBezTo>
                    <a:cubicBezTo>
                      <a:pt x="14919" y="11041"/>
                      <a:pt x="14952" y="11041"/>
                      <a:pt x="14974" y="11052"/>
                    </a:cubicBezTo>
                    <a:cubicBezTo>
                      <a:pt x="15041" y="11085"/>
                      <a:pt x="15108" y="11108"/>
                      <a:pt x="15174" y="11141"/>
                    </a:cubicBezTo>
                    <a:cubicBezTo>
                      <a:pt x="15208" y="11163"/>
                      <a:pt x="15231" y="11185"/>
                      <a:pt x="15264" y="11207"/>
                    </a:cubicBezTo>
                    <a:cubicBezTo>
                      <a:pt x="15297" y="11230"/>
                      <a:pt x="15320" y="11252"/>
                      <a:pt x="15353" y="11274"/>
                    </a:cubicBezTo>
                    <a:cubicBezTo>
                      <a:pt x="15386" y="11308"/>
                      <a:pt x="15419" y="11341"/>
                      <a:pt x="15453" y="11386"/>
                    </a:cubicBezTo>
                    <a:cubicBezTo>
                      <a:pt x="15486" y="11430"/>
                      <a:pt x="15508" y="11475"/>
                      <a:pt x="15542" y="11519"/>
                    </a:cubicBezTo>
                    <a:cubicBezTo>
                      <a:pt x="15565" y="11553"/>
                      <a:pt x="15587" y="11586"/>
                      <a:pt x="15598" y="11631"/>
                    </a:cubicBezTo>
                    <a:cubicBezTo>
                      <a:pt x="15620" y="11664"/>
                      <a:pt x="15631" y="11697"/>
                      <a:pt x="15654" y="11731"/>
                    </a:cubicBezTo>
                    <a:cubicBezTo>
                      <a:pt x="15664" y="11776"/>
                      <a:pt x="15687" y="11809"/>
                      <a:pt x="15698" y="11853"/>
                    </a:cubicBezTo>
                    <a:cubicBezTo>
                      <a:pt x="15709" y="11898"/>
                      <a:pt x="15731" y="11942"/>
                      <a:pt x="15743" y="11987"/>
                    </a:cubicBezTo>
                    <a:lnTo>
                      <a:pt x="15776" y="12120"/>
                    </a:lnTo>
                    <a:cubicBezTo>
                      <a:pt x="15787" y="12165"/>
                      <a:pt x="15798" y="12221"/>
                      <a:pt x="15810" y="12266"/>
                    </a:cubicBezTo>
                    <a:cubicBezTo>
                      <a:pt x="15810" y="12310"/>
                      <a:pt x="15820" y="12355"/>
                      <a:pt x="15820" y="12410"/>
                    </a:cubicBezTo>
                    <a:cubicBezTo>
                      <a:pt x="15832" y="12466"/>
                      <a:pt x="15832" y="12511"/>
                      <a:pt x="15832" y="12566"/>
                    </a:cubicBezTo>
                    <a:cubicBezTo>
                      <a:pt x="15842" y="12811"/>
                      <a:pt x="15842" y="13045"/>
                      <a:pt x="15820" y="13290"/>
                    </a:cubicBezTo>
                    <a:lnTo>
                      <a:pt x="15820" y="13301"/>
                    </a:lnTo>
                    <a:cubicBezTo>
                      <a:pt x="15820" y="13301"/>
                      <a:pt x="15820" y="13312"/>
                      <a:pt x="15810" y="13312"/>
                    </a:cubicBezTo>
                    <a:lnTo>
                      <a:pt x="15810" y="13323"/>
                    </a:lnTo>
                    <a:lnTo>
                      <a:pt x="15810" y="13367"/>
                    </a:lnTo>
                    <a:cubicBezTo>
                      <a:pt x="15810" y="13412"/>
                      <a:pt x="15798" y="13468"/>
                      <a:pt x="15798" y="13513"/>
                    </a:cubicBezTo>
                    <a:lnTo>
                      <a:pt x="15798" y="13479"/>
                    </a:lnTo>
                    <a:cubicBezTo>
                      <a:pt x="15765" y="13757"/>
                      <a:pt x="15720" y="14035"/>
                      <a:pt x="15676" y="14314"/>
                    </a:cubicBezTo>
                    <a:cubicBezTo>
                      <a:pt x="15631" y="14570"/>
                      <a:pt x="15575" y="14815"/>
                      <a:pt x="15520" y="15071"/>
                    </a:cubicBezTo>
                    <a:cubicBezTo>
                      <a:pt x="15508" y="15104"/>
                      <a:pt x="15498" y="15138"/>
                      <a:pt x="15486" y="15183"/>
                    </a:cubicBezTo>
                    <a:cubicBezTo>
                      <a:pt x="15264" y="16062"/>
                      <a:pt x="14963" y="16930"/>
                      <a:pt x="14640" y="17788"/>
                    </a:cubicBezTo>
                    <a:cubicBezTo>
                      <a:pt x="14551" y="18033"/>
                      <a:pt x="14462" y="18266"/>
                      <a:pt x="14362" y="18500"/>
                    </a:cubicBezTo>
                    <a:cubicBezTo>
                      <a:pt x="14195" y="18923"/>
                      <a:pt x="14028" y="19346"/>
                      <a:pt x="13850" y="19769"/>
                    </a:cubicBezTo>
                    <a:cubicBezTo>
                      <a:pt x="13672" y="20193"/>
                      <a:pt x="13482" y="20616"/>
                      <a:pt x="13293" y="21039"/>
                    </a:cubicBezTo>
                    <a:cubicBezTo>
                      <a:pt x="13104" y="21462"/>
                      <a:pt x="12903" y="21863"/>
                      <a:pt x="12703" y="22274"/>
                    </a:cubicBezTo>
                    <a:cubicBezTo>
                      <a:pt x="12502" y="22675"/>
                      <a:pt x="12291" y="23065"/>
                      <a:pt x="12091" y="23454"/>
                    </a:cubicBezTo>
                    <a:cubicBezTo>
                      <a:pt x="11901" y="23777"/>
                      <a:pt x="11712" y="24111"/>
                      <a:pt x="11523" y="24445"/>
                    </a:cubicBezTo>
                    <a:cubicBezTo>
                      <a:pt x="11300" y="24835"/>
                      <a:pt x="11067" y="25235"/>
                      <a:pt x="10855" y="25636"/>
                    </a:cubicBezTo>
                    <a:cubicBezTo>
                      <a:pt x="10644" y="26037"/>
                      <a:pt x="10443" y="26427"/>
                      <a:pt x="10231" y="26816"/>
                    </a:cubicBezTo>
                    <a:cubicBezTo>
                      <a:pt x="10120" y="27039"/>
                      <a:pt x="9986" y="27262"/>
                      <a:pt x="9864" y="27484"/>
                    </a:cubicBezTo>
                    <a:cubicBezTo>
                      <a:pt x="9642" y="27875"/>
                      <a:pt x="9407" y="28264"/>
                      <a:pt x="9174" y="28654"/>
                    </a:cubicBezTo>
                    <a:cubicBezTo>
                      <a:pt x="8940" y="29032"/>
                      <a:pt x="8706" y="29422"/>
                      <a:pt x="8439" y="29789"/>
                    </a:cubicBezTo>
                    <a:cubicBezTo>
                      <a:pt x="8339" y="29934"/>
                      <a:pt x="8227" y="30079"/>
                      <a:pt x="8105" y="30223"/>
                    </a:cubicBezTo>
                    <a:cubicBezTo>
                      <a:pt x="7982" y="30357"/>
                      <a:pt x="7860" y="30502"/>
                      <a:pt x="7727" y="30636"/>
                    </a:cubicBezTo>
                    <a:cubicBezTo>
                      <a:pt x="7615" y="30758"/>
                      <a:pt x="7504" y="30869"/>
                      <a:pt x="7381" y="30980"/>
                    </a:cubicBezTo>
                    <a:cubicBezTo>
                      <a:pt x="7270" y="31092"/>
                      <a:pt x="7148" y="31192"/>
                      <a:pt x="7025" y="31292"/>
                    </a:cubicBezTo>
                    <a:cubicBezTo>
                      <a:pt x="6958" y="31337"/>
                      <a:pt x="6903" y="31393"/>
                      <a:pt x="6836" y="31437"/>
                    </a:cubicBezTo>
                    <a:lnTo>
                      <a:pt x="6669" y="31537"/>
                    </a:lnTo>
                    <a:cubicBezTo>
                      <a:pt x="6613" y="31571"/>
                      <a:pt x="6569" y="31593"/>
                      <a:pt x="6513" y="31626"/>
                    </a:cubicBezTo>
                    <a:cubicBezTo>
                      <a:pt x="6468" y="31638"/>
                      <a:pt x="6424" y="31660"/>
                      <a:pt x="6368" y="31671"/>
                    </a:cubicBezTo>
                    <a:cubicBezTo>
                      <a:pt x="6346" y="31682"/>
                      <a:pt x="6324" y="31682"/>
                      <a:pt x="6302" y="31693"/>
                    </a:cubicBezTo>
                    <a:lnTo>
                      <a:pt x="6168" y="31693"/>
                    </a:lnTo>
                    <a:cubicBezTo>
                      <a:pt x="6156" y="31693"/>
                      <a:pt x="6134" y="31693"/>
                      <a:pt x="6124" y="31682"/>
                    </a:cubicBezTo>
                    <a:cubicBezTo>
                      <a:pt x="6057" y="31671"/>
                      <a:pt x="6001" y="31648"/>
                      <a:pt x="5934" y="31626"/>
                    </a:cubicBezTo>
                    <a:cubicBezTo>
                      <a:pt x="5856" y="31604"/>
                      <a:pt x="5790" y="31559"/>
                      <a:pt x="5711" y="31526"/>
                    </a:cubicBezTo>
                    <a:cubicBezTo>
                      <a:pt x="5678" y="31504"/>
                      <a:pt x="5634" y="31482"/>
                      <a:pt x="5600" y="31459"/>
                    </a:cubicBezTo>
                    <a:cubicBezTo>
                      <a:pt x="5555" y="31437"/>
                      <a:pt x="5522" y="31415"/>
                      <a:pt x="5488" y="31381"/>
                    </a:cubicBezTo>
                    <a:cubicBezTo>
                      <a:pt x="5411" y="31326"/>
                      <a:pt x="5344" y="31259"/>
                      <a:pt x="5266" y="31192"/>
                    </a:cubicBezTo>
                    <a:cubicBezTo>
                      <a:pt x="5188" y="31103"/>
                      <a:pt x="5099" y="31014"/>
                      <a:pt x="5021" y="30925"/>
                    </a:cubicBezTo>
                    <a:lnTo>
                      <a:pt x="5032" y="30925"/>
                    </a:lnTo>
                    <a:cubicBezTo>
                      <a:pt x="4976" y="30869"/>
                      <a:pt x="4932" y="30814"/>
                      <a:pt x="4887" y="30747"/>
                    </a:cubicBezTo>
                    <a:cubicBezTo>
                      <a:pt x="4843" y="30669"/>
                      <a:pt x="4788" y="30602"/>
                      <a:pt x="4743" y="30524"/>
                    </a:cubicBezTo>
                    <a:cubicBezTo>
                      <a:pt x="4709" y="30457"/>
                      <a:pt x="4676" y="30391"/>
                      <a:pt x="4632" y="30324"/>
                    </a:cubicBezTo>
                    <a:cubicBezTo>
                      <a:pt x="4598" y="30257"/>
                      <a:pt x="4576" y="30190"/>
                      <a:pt x="4543" y="30123"/>
                    </a:cubicBezTo>
                    <a:cubicBezTo>
                      <a:pt x="4442" y="29889"/>
                      <a:pt x="4342" y="29644"/>
                      <a:pt x="4253" y="29411"/>
                    </a:cubicBezTo>
                    <a:cubicBezTo>
                      <a:pt x="4152" y="29154"/>
                      <a:pt x="4053" y="28909"/>
                      <a:pt x="3974" y="28654"/>
                    </a:cubicBezTo>
                    <a:cubicBezTo>
                      <a:pt x="3964" y="28620"/>
                      <a:pt x="3964" y="28587"/>
                      <a:pt x="3952" y="28553"/>
                    </a:cubicBezTo>
                    <a:cubicBezTo>
                      <a:pt x="3941" y="28464"/>
                      <a:pt x="3930" y="28375"/>
                      <a:pt x="3919" y="28298"/>
                    </a:cubicBezTo>
                    <a:cubicBezTo>
                      <a:pt x="3908" y="28209"/>
                      <a:pt x="3897" y="28130"/>
                      <a:pt x="3885" y="28053"/>
                    </a:cubicBezTo>
                    <a:cubicBezTo>
                      <a:pt x="3885" y="27941"/>
                      <a:pt x="3897" y="27818"/>
                      <a:pt x="3852" y="27719"/>
                    </a:cubicBezTo>
                    <a:cubicBezTo>
                      <a:pt x="3841" y="27674"/>
                      <a:pt x="3830" y="27640"/>
                      <a:pt x="3796" y="27618"/>
                    </a:cubicBezTo>
                    <a:cubicBezTo>
                      <a:pt x="3774" y="27585"/>
                      <a:pt x="3752" y="27563"/>
                      <a:pt x="3719" y="27551"/>
                    </a:cubicBezTo>
                    <a:lnTo>
                      <a:pt x="3685" y="27551"/>
                    </a:lnTo>
                    <a:cubicBezTo>
                      <a:pt x="3674" y="27541"/>
                      <a:pt x="3674" y="27541"/>
                      <a:pt x="3663" y="27541"/>
                    </a:cubicBezTo>
                    <a:cubicBezTo>
                      <a:pt x="3640" y="27541"/>
                      <a:pt x="3607" y="27551"/>
                      <a:pt x="3585" y="27563"/>
                    </a:cubicBezTo>
                    <a:cubicBezTo>
                      <a:pt x="3563" y="27573"/>
                      <a:pt x="3541" y="27596"/>
                      <a:pt x="3529" y="27618"/>
                    </a:cubicBezTo>
                    <a:lnTo>
                      <a:pt x="3518" y="27618"/>
                    </a:lnTo>
                    <a:cubicBezTo>
                      <a:pt x="3484" y="27640"/>
                      <a:pt x="3462" y="27663"/>
                      <a:pt x="3440" y="27696"/>
                    </a:cubicBezTo>
                    <a:cubicBezTo>
                      <a:pt x="3395" y="27752"/>
                      <a:pt x="3362" y="27808"/>
                      <a:pt x="3318" y="27863"/>
                    </a:cubicBezTo>
                    <a:cubicBezTo>
                      <a:pt x="3284" y="27930"/>
                      <a:pt x="3251" y="27986"/>
                      <a:pt x="3217" y="28041"/>
                    </a:cubicBezTo>
                    <a:cubicBezTo>
                      <a:pt x="3173" y="28108"/>
                      <a:pt x="3140" y="28175"/>
                      <a:pt x="3095" y="28241"/>
                    </a:cubicBezTo>
                    <a:cubicBezTo>
                      <a:pt x="3073" y="28286"/>
                      <a:pt x="3039" y="28331"/>
                      <a:pt x="3017" y="28364"/>
                    </a:cubicBezTo>
                    <a:cubicBezTo>
                      <a:pt x="2984" y="28420"/>
                      <a:pt x="2950" y="28464"/>
                      <a:pt x="2928" y="28509"/>
                    </a:cubicBezTo>
                    <a:cubicBezTo>
                      <a:pt x="2850" y="28632"/>
                      <a:pt x="2772" y="28754"/>
                      <a:pt x="2705" y="28887"/>
                    </a:cubicBezTo>
                    <a:cubicBezTo>
                      <a:pt x="2672" y="28943"/>
                      <a:pt x="2638" y="29010"/>
                      <a:pt x="2605" y="29077"/>
                    </a:cubicBezTo>
                    <a:lnTo>
                      <a:pt x="2539" y="29211"/>
                    </a:lnTo>
                    <a:lnTo>
                      <a:pt x="2304" y="29577"/>
                    </a:lnTo>
                    <a:cubicBezTo>
                      <a:pt x="2215" y="29745"/>
                      <a:pt x="2116" y="29901"/>
                      <a:pt x="2037" y="30067"/>
                    </a:cubicBezTo>
                    <a:cubicBezTo>
                      <a:pt x="1948" y="30257"/>
                      <a:pt x="1859" y="30435"/>
                      <a:pt x="1782" y="30624"/>
                    </a:cubicBezTo>
                    <a:cubicBezTo>
                      <a:pt x="1636" y="30947"/>
                      <a:pt x="1514" y="31292"/>
                      <a:pt x="1369" y="31626"/>
                    </a:cubicBezTo>
                    <a:cubicBezTo>
                      <a:pt x="1225" y="31960"/>
                      <a:pt x="1069" y="32283"/>
                      <a:pt x="935" y="32628"/>
                    </a:cubicBezTo>
                    <a:cubicBezTo>
                      <a:pt x="857" y="32818"/>
                      <a:pt x="790" y="33007"/>
                      <a:pt x="713" y="33196"/>
                    </a:cubicBezTo>
                    <a:cubicBezTo>
                      <a:pt x="657" y="33363"/>
                      <a:pt x="601" y="33541"/>
                      <a:pt x="557" y="33719"/>
                    </a:cubicBezTo>
                    <a:cubicBezTo>
                      <a:pt x="446" y="34131"/>
                      <a:pt x="345" y="34543"/>
                      <a:pt x="256" y="34966"/>
                    </a:cubicBezTo>
                    <a:cubicBezTo>
                      <a:pt x="211" y="35178"/>
                      <a:pt x="167" y="35378"/>
                      <a:pt x="134" y="35589"/>
                    </a:cubicBezTo>
                    <a:cubicBezTo>
                      <a:pt x="112" y="35712"/>
                      <a:pt x="89" y="35824"/>
                      <a:pt x="67" y="35946"/>
                    </a:cubicBezTo>
                    <a:cubicBezTo>
                      <a:pt x="55" y="36057"/>
                      <a:pt x="45" y="36180"/>
                      <a:pt x="33" y="36291"/>
                    </a:cubicBezTo>
                    <a:cubicBezTo>
                      <a:pt x="11" y="36502"/>
                      <a:pt x="0" y="36725"/>
                      <a:pt x="0" y="36937"/>
                    </a:cubicBezTo>
                    <a:cubicBezTo>
                      <a:pt x="0" y="37148"/>
                      <a:pt x="0" y="37360"/>
                      <a:pt x="11" y="37571"/>
                    </a:cubicBezTo>
                    <a:cubicBezTo>
                      <a:pt x="33" y="37805"/>
                      <a:pt x="45" y="38039"/>
                      <a:pt x="67" y="38261"/>
                    </a:cubicBezTo>
                    <a:cubicBezTo>
                      <a:pt x="89" y="38473"/>
                      <a:pt x="122" y="38685"/>
                      <a:pt x="144" y="38897"/>
                    </a:cubicBezTo>
                    <a:cubicBezTo>
                      <a:pt x="178" y="39130"/>
                      <a:pt x="211" y="39375"/>
                      <a:pt x="256" y="39620"/>
                    </a:cubicBezTo>
                    <a:cubicBezTo>
                      <a:pt x="290" y="39842"/>
                      <a:pt x="334" y="40065"/>
                      <a:pt x="379" y="40288"/>
                    </a:cubicBezTo>
                    <a:cubicBezTo>
                      <a:pt x="423" y="40477"/>
                      <a:pt x="468" y="40678"/>
                      <a:pt x="523" y="40878"/>
                    </a:cubicBezTo>
                    <a:cubicBezTo>
                      <a:pt x="579" y="41079"/>
                      <a:pt x="634" y="41290"/>
                      <a:pt x="690" y="41502"/>
                    </a:cubicBezTo>
                    <a:cubicBezTo>
                      <a:pt x="824" y="41925"/>
                      <a:pt x="958" y="42348"/>
                      <a:pt x="1102" y="42771"/>
                    </a:cubicBezTo>
                    <a:cubicBezTo>
                      <a:pt x="1247" y="43182"/>
                      <a:pt x="1403" y="43583"/>
                      <a:pt x="1570" y="43984"/>
                    </a:cubicBezTo>
                    <a:cubicBezTo>
                      <a:pt x="1737" y="44396"/>
                      <a:pt x="1915" y="44797"/>
                      <a:pt x="2116" y="45186"/>
                    </a:cubicBezTo>
                    <a:cubicBezTo>
                      <a:pt x="2338" y="45599"/>
                      <a:pt x="2561" y="45988"/>
                      <a:pt x="2806" y="46389"/>
                    </a:cubicBezTo>
                    <a:cubicBezTo>
                      <a:pt x="2917" y="46567"/>
                      <a:pt x="3028" y="46745"/>
                      <a:pt x="3150" y="46923"/>
                    </a:cubicBezTo>
                    <a:cubicBezTo>
                      <a:pt x="3284" y="47124"/>
                      <a:pt x="3418" y="47324"/>
                      <a:pt x="3551" y="47514"/>
                    </a:cubicBezTo>
                    <a:cubicBezTo>
                      <a:pt x="3830" y="47903"/>
                      <a:pt x="4130" y="48282"/>
                      <a:pt x="4431" y="48649"/>
                    </a:cubicBezTo>
                    <a:cubicBezTo>
                      <a:pt x="4565" y="48816"/>
                      <a:pt x="4698" y="48983"/>
                      <a:pt x="4843" y="49139"/>
                    </a:cubicBezTo>
                    <a:cubicBezTo>
                      <a:pt x="4999" y="49317"/>
                      <a:pt x="5154" y="49495"/>
                      <a:pt x="5322" y="49674"/>
                    </a:cubicBezTo>
                    <a:cubicBezTo>
                      <a:pt x="5488" y="49852"/>
                      <a:pt x="5667" y="50018"/>
                      <a:pt x="5834" y="50196"/>
                    </a:cubicBezTo>
                    <a:cubicBezTo>
                      <a:pt x="6001" y="50364"/>
                      <a:pt x="6179" y="50520"/>
                      <a:pt x="6346" y="50676"/>
                    </a:cubicBezTo>
                    <a:cubicBezTo>
                      <a:pt x="6669" y="50965"/>
                      <a:pt x="7003" y="51243"/>
                      <a:pt x="7348" y="51522"/>
                    </a:cubicBezTo>
                    <a:cubicBezTo>
                      <a:pt x="7526" y="51666"/>
                      <a:pt x="7715" y="51811"/>
                      <a:pt x="7905" y="51945"/>
                    </a:cubicBezTo>
                    <a:cubicBezTo>
                      <a:pt x="8071" y="52078"/>
                      <a:pt x="8239" y="52200"/>
                      <a:pt x="8417" y="52323"/>
                    </a:cubicBezTo>
                    <a:cubicBezTo>
                      <a:pt x="8595" y="52445"/>
                      <a:pt x="8784" y="52557"/>
                      <a:pt x="8974" y="52680"/>
                    </a:cubicBezTo>
                    <a:cubicBezTo>
                      <a:pt x="9174" y="52802"/>
                      <a:pt x="9374" y="52925"/>
                      <a:pt x="9586" y="53036"/>
                    </a:cubicBezTo>
                    <a:cubicBezTo>
                      <a:pt x="9964" y="53259"/>
                      <a:pt x="10343" y="53481"/>
                      <a:pt x="10733" y="53682"/>
                    </a:cubicBezTo>
                    <a:cubicBezTo>
                      <a:pt x="11144" y="53893"/>
                      <a:pt x="11567" y="54093"/>
                      <a:pt x="11980" y="54294"/>
                    </a:cubicBezTo>
                    <a:lnTo>
                      <a:pt x="12581" y="54561"/>
                    </a:lnTo>
                    <a:cubicBezTo>
                      <a:pt x="12826" y="54661"/>
                      <a:pt x="13059" y="54761"/>
                      <a:pt x="13293" y="54862"/>
                    </a:cubicBezTo>
                    <a:cubicBezTo>
                      <a:pt x="13739" y="55028"/>
                      <a:pt x="14172" y="55184"/>
                      <a:pt x="14618" y="55318"/>
                    </a:cubicBezTo>
                    <a:cubicBezTo>
                      <a:pt x="14840" y="55385"/>
                      <a:pt x="15075" y="55451"/>
                      <a:pt x="15297" y="55518"/>
                    </a:cubicBezTo>
                    <a:cubicBezTo>
                      <a:pt x="15531" y="55585"/>
                      <a:pt x="15765" y="55652"/>
                      <a:pt x="15998" y="55708"/>
                    </a:cubicBezTo>
                    <a:cubicBezTo>
                      <a:pt x="16421" y="55819"/>
                      <a:pt x="16844" y="55908"/>
                      <a:pt x="17279" y="55997"/>
                    </a:cubicBezTo>
                    <a:cubicBezTo>
                      <a:pt x="17480" y="56042"/>
                      <a:pt x="17680" y="56075"/>
                      <a:pt x="17880" y="56109"/>
                    </a:cubicBezTo>
                    <a:cubicBezTo>
                      <a:pt x="18114" y="56153"/>
                      <a:pt x="18348" y="56186"/>
                      <a:pt x="18581" y="56208"/>
                    </a:cubicBezTo>
                    <a:cubicBezTo>
                      <a:pt x="18793" y="56242"/>
                      <a:pt x="19004" y="56253"/>
                      <a:pt x="19216" y="56275"/>
                    </a:cubicBezTo>
                    <a:cubicBezTo>
                      <a:pt x="19450" y="56298"/>
                      <a:pt x="19672" y="56320"/>
                      <a:pt x="19895" y="56331"/>
                    </a:cubicBezTo>
                    <a:cubicBezTo>
                      <a:pt x="20174" y="56342"/>
                      <a:pt x="20452" y="56342"/>
                      <a:pt x="20719" y="56342"/>
                    </a:cubicBezTo>
                    <a:lnTo>
                      <a:pt x="21243" y="56342"/>
                    </a:lnTo>
                    <a:cubicBezTo>
                      <a:pt x="21699" y="56320"/>
                      <a:pt x="22156" y="56298"/>
                      <a:pt x="22612" y="56253"/>
                    </a:cubicBezTo>
                    <a:cubicBezTo>
                      <a:pt x="22856" y="56231"/>
                      <a:pt x="23101" y="56198"/>
                      <a:pt x="23336" y="56175"/>
                    </a:cubicBezTo>
                    <a:cubicBezTo>
                      <a:pt x="23558" y="56142"/>
                      <a:pt x="23769" y="56109"/>
                      <a:pt x="23981" y="56086"/>
                    </a:cubicBezTo>
                    <a:cubicBezTo>
                      <a:pt x="24427" y="56020"/>
                      <a:pt x="24872" y="55941"/>
                      <a:pt x="25317" y="55852"/>
                    </a:cubicBezTo>
                    <a:cubicBezTo>
                      <a:pt x="25763" y="55763"/>
                      <a:pt x="26196" y="55663"/>
                      <a:pt x="26631" y="55552"/>
                    </a:cubicBezTo>
                    <a:cubicBezTo>
                      <a:pt x="27054" y="55451"/>
                      <a:pt x="27477" y="55329"/>
                      <a:pt x="27900" y="55218"/>
                    </a:cubicBezTo>
                    <a:cubicBezTo>
                      <a:pt x="28101" y="55151"/>
                      <a:pt x="28301" y="55095"/>
                      <a:pt x="28502" y="55028"/>
                    </a:cubicBezTo>
                    <a:cubicBezTo>
                      <a:pt x="28724" y="54951"/>
                      <a:pt x="28947" y="54872"/>
                      <a:pt x="29158" y="54795"/>
                    </a:cubicBezTo>
                    <a:cubicBezTo>
                      <a:pt x="29971" y="54483"/>
                      <a:pt x="30761" y="54115"/>
                      <a:pt x="31518" y="53692"/>
                    </a:cubicBezTo>
                    <a:cubicBezTo>
                      <a:pt x="31931" y="53459"/>
                      <a:pt x="32320" y="53214"/>
                      <a:pt x="32710" y="52958"/>
                    </a:cubicBezTo>
                    <a:cubicBezTo>
                      <a:pt x="33077" y="52724"/>
                      <a:pt x="33445" y="52479"/>
                      <a:pt x="33801" y="52223"/>
                    </a:cubicBezTo>
                    <a:cubicBezTo>
                      <a:pt x="34502" y="51722"/>
                      <a:pt x="35170" y="51188"/>
                      <a:pt x="35793" y="50587"/>
                    </a:cubicBezTo>
                    <a:cubicBezTo>
                      <a:pt x="36105" y="50286"/>
                      <a:pt x="36417" y="49974"/>
                      <a:pt x="36706" y="49651"/>
                    </a:cubicBezTo>
                    <a:cubicBezTo>
                      <a:pt x="37018" y="49295"/>
                      <a:pt x="37319" y="48939"/>
                      <a:pt x="37609" y="48571"/>
                    </a:cubicBezTo>
                    <a:cubicBezTo>
                      <a:pt x="37886" y="48226"/>
                      <a:pt x="38154" y="47870"/>
                      <a:pt x="38410" y="47514"/>
                    </a:cubicBezTo>
                    <a:cubicBezTo>
                      <a:pt x="38666" y="47157"/>
                      <a:pt x="38911" y="46790"/>
                      <a:pt x="39156" y="46433"/>
                    </a:cubicBezTo>
                    <a:cubicBezTo>
                      <a:pt x="39412" y="46033"/>
                      <a:pt x="39668" y="45643"/>
                      <a:pt x="39924" y="45243"/>
                    </a:cubicBezTo>
                    <a:cubicBezTo>
                      <a:pt x="40135" y="44875"/>
                      <a:pt x="40347" y="44508"/>
                      <a:pt x="40548" y="44140"/>
                    </a:cubicBezTo>
                    <a:cubicBezTo>
                      <a:pt x="40748" y="43739"/>
                      <a:pt x="40949" y="43328"/>
                      <a:pt x="41149" y="42927"/>
                    </a:cubicBezTo>
                    <a:cubicBezTo>
                      <a:pt x="41349" y="42526"/>
                      <a:pt x="41538" y="42125"/>
                      <a:pt x="41706" y="41713"/>
                    </a:cubicBezTo>
                    <a:cubicBezTo>
                      <a:pt x="41872" y="41301"/>
                      <a:pt x="42017" y="40878"/>
                      <a:pt x="42151" y="40455"/>
                    </a:cubicBezTo>
                    <a:cubicBezTo>
                      <a:pt x="42285" y="40043"/>
                      <a:pt x="42418" y="39631"/>
                      <a:pt x="42518" y="39208"/>
                    </a:cubicBezTo>
                    <a:cubicBezTo>
                      <a:pt x="42562" y="39008"/>
                      <a:pt x="42607" y="38807"/>
                      <a:pt x="42652" y="38595"/>
                    </a:cubicBezTo>
                    <a:cubicBezTo>
                      <a:pt x="42696" y="38395"/>
                      <a:pt x="42741" y="38184"/>
                      <a:pt x="42774" y="37984"/>
                    </a:cubicBezTo>
                    <a:cubicBezTo>
                      <a:pt x="42841" y="37605"/>
                      <a:pt x="42864" y="37227"/>
                      <a:pt x="42886" y="36848"/>
                    </a:cubicBezTo>
                    <a:cubicBezTo>
                      <a:pt x="42896" y="36658"/>
                      <a:pt x="42908" y="36469"/>
                      <a:pt x="42896" y="36291"/>
                    </a:cubicBezTo>
                    <a:cubicBezTo>
                      <a:pt x="42886" y="36158"/>
                      <a:pt x="42864" y="36024"/>
                      <a:pt x="42852" y="35891"/>
                    </a:cubicBezTo>
                    <a:lnTo>
                      <a:pt x="42819" y="35523"/>
                    </a:lnTo>
                    <a:cubicBezTo>
                      <a:pt x="42819" y="35490"/>
                      <a:pt x="42819" y="35456"/>
                      <a:pt x="42807" y="35423"/>
                    </a:cubicBezTo>
                    <a:cubicBezTo>
                      <a:pt x="42807" y="35411"/>
                      <a:pt x="42807" y="35401"/>
                      <a:pt x="42797" y="35378"/>
                    </a:cubicBezTo>
                    <a:cubicBezTo>
                      <a:pt x="42785" y="35334"/>
                      <a:pt x="42774" y="35278"/>
                      <a:pt x="42741" y="35233"/>
                    </a:cubicBezTo>
                    <a:cubicBezTo>
                      <a:pt x="42718" y="35200"/>
                      <a:pt x="42674" y="35156"/>
                      <a:pt x="42629" y="35144"/>
                    </a:cubicBezTo>
                    <a:cubicBezTo>
                      <a:pt x="42607" y="35144"/>
                      <a:pt x="42574" y="35133"/>
                      <a:pt x="42552" y="35133"/>
                    </a:cubicBezTo>
                    <a:cubicBezTo>
                      <a:pt x="42530" y="35144"/>
                      <a:pt x="42518" y="35144"/>
                      <a:pt x="42496" y="35144"/>
                    </a:cubicBezTo>
                    <a:cubicBezTo>
                      <a:pt x="42473" y="35156"/>
                      <a:pt x="42463" y="35166"/>
                      <a:pt x="42440" y="35166"/>
                    </a:cubicBezTo>
                    <a:lnTo>
                      <a:pt x="42440" y="35178"/>
                    </a:lnTo>
                    <a:cubicBezTo>
                      <a:pt x="42418" y="35178"/>
                      <a:pt x="42407" y="35189"/>
                      <a:pt x="42384" y="35211"/>
                    </a:cubicBezTo>
                    <a:cubicBezTo>
                      <a:pt x="42340" y="35233"/>
                      <a:pt x="42295" y="35278"/>
                      <a:pt x="42262" y="35312"/>
                    </a:cubicBezTo>
                    <a:cubicBezTo>
                      <a:pt x="42240" y="35334"/>
                      <a:pt x="42218" y="35367"/>
                      <a:pt x="42196" y="35389"/>
                    </a:cubicBezTo>
                    <a:cubicBezTo>
                      <a:pt x="42162" y="35423"/>
                      <a:pt x="42139" y="35456"/>
                      <a:pt x="42117" y="35478"/>
                    </a:cubicBezTo>
                    <a:cubicBezTo>
                      <a:pt x="42084" y="35545"/>
                      <a:pt x="42028" y="35601"/>
                      <a:pt x="41995" y="35668"/>
                    </a:cubicBezTo>
                    <a:cubicBezTo>
                      <a:pt x="41951" y="35735"/>
                      <a:pt x="41906" y="35801"/>
                      <a:pt x="41862" y="35857"/>
                    </a:cubicBezTo>
                    <a:cubicBezTo>
                      <a:pt x="41817" y="35923"/>
                      <a:pt x="41772" y="35980"/>
                      <a:pt x="41728" y="36046"/>
                    </a:cubicBezTo>
                    <a:cubicBezTo>
                      <a:pt x="41683" y="36102"/>
                      <a:pt x="41650" y="36168"/>
                      <a:pt x="41605" y="36225"/>
                    </a:cubicBezTo>
                    <a:lnTo>
                      <a:pt x="41372" y="36525"/>
                    </a:lnTo>
                    <a:cubicBezTo>
                      <a:pt x="41327" y="36591"/>
                      <a:pt x="41271" y="36670"/>
                      <a:pt x="41216" y="36737"/>
                    </a:cubicBezTo>
                    <a:cubicBezTo>
                      <a:pt x="41194" y="36770"/>
                      <a:pt x="41160" y="36803"/>
                      <a:pt x="41137" y="36826"/>
                    </a:cubicBezTo>
                    <a:cubicBezTo>
                      <a:pt x="40971" y="37026"/>
                      <a:pt x="40793" y="37227"/>
                      <a:pt x="40615" y="37415"/>
                    </a:cubicBezTo>
                    <a:cubicBezTo>
                      <a:pt x="40447" y="37593"/>
                      <a:pt x="40269" y="37761"/>
                      <a:pt x="40091" y="37927"/>
                    </a:cubicBezTo>
                    <a:cubicBezTo>
                      <a:pt x="39801" y="38206"/>
                      <a:pt x="39490" y="38462"/>
                      <a:pt x="39156" y="38696"/>
                    </a:cubicBezTo>
                    <a:cubicBezTo>
                      <a:pt x="39056" y="38763"/>
                      <a:pt x="38967" y="38818"/>
                      <a:pt x="38856" y="38874"/>
                    </a:cubicBezTo>
                    <a:cubicBezTo>
                      <a:pt x="38777" y="38907"/>
                      <a:pt x="38700" y="38952"/>
                      <a:pt x="38621" y="38986"/>
                    </a:cubicBezTo>
                    <a:cubicBezTo>
                      <a:pt x="38554" y="39019"/>
                      <a:pt x="38477" y="39041"/>
                      <a:pt x="38410" y="39063"/>
                    </a:cubicBezTo>
                    <a:cubicBezTo>
                      <a:pt x="38310" y="39108"/>
                      <a:pt x="38210" y="39130"/>
                      <a:pt x="38109" y="39164"/>
                    </a:cubicBezTo>
                    <a:cubicBezTo>
                      <a:pt x="38065" y="39174"/>
                      <a:pt x="38020" y="39186"/>
                      <a:pt x="37965" y="39186"/>
                    </a:cubicBezTo>
                    <a:cubicBezTo>
                      <a:pt x="37931" y="39197"/>
                      <a:pt x="37886" y="39197"/>
                      <a:pt x="37842" y="39208"/>
                    </a:cubicBezTo>
                    <a:lnTo>
                      <a:pt x="37653" y="39208"/>
                    </a:lnTo>
                    <a:cubicBezTo>
                      <a:pt x="37609" y="39208"/>
                      <a:pt x="37575" y="39208"/>
                      <a:pt x="37542" y="39197"/>
                    </a:cubicBezTo>
                    <a:cubicBezTo>
                      <a:pt x="37508" y="39197"/>
                      <a:pt x="37475" y="39186"/>
                      <a:pt x="37441" y="39186"/>
                    </a:cubicBezTo>
                    <a:cubicBezTo>
                      <a:pt x="37364" y="39174"/>
                      <a:pt x="37285" y="39164"/>
                      <a:pt x="37208" y="39141"/>
                    </a:cubicBezTo>
                    <a:cubicBezTo>
                      <a:pt x="37141" y="39119"/>
                      <a:pt x="37063" y="39097"/>
                      <a:pt x="36985" y="39075"/>
                    </a:cubicBezTo>
                    <a:cubicBezTo>
                      <a:pt x="36929" y="39063"/>
                      <a:pt x="36862" y="39041"/>
                      <a:pt x="36807" y="39019"/>
                    </a:cubicBezTo>
                    <a:lnTo>
                      <a:pt x="36640" y="38952"/>
                    </a:lnTo>
                    <a:cubicBezTo>
                      <a:pt x="36607" y="38941"/>
                      <a:pt x="36573" y="38919"/>
                      <a:pt x="36540" y="38907"/>
                    </a:cubicBezTo>
                    <a:cubicBezTo>
                      <a:pt x="36506" y="38885"/>
                      <a:pt x="36461" y="38863"/>
                      <a:pt x="36428" y="38840"/>
                    </a:cubicBezTo>
                    <a:cubicBezTo>
                      <a:pt x="36395" y="38830"/>
                      <a:pt x="36362" y="38807"/>
                      <a:pt x="36339" y="38785"/>
                    </a:cubicBezTo>
                    <a:cubicBezTo>
                      <a:pt x="36306" y="38774"/>
                      <a:pt x="36283" y="38751"/>
                      <a:pt x="36261" y="38729"/>
                    </a:cubicBezTo>
                    <a:cubicBezTo>
                      <a:pt x="36206" y="38696"/>
                      <a:pt x="36161" y="38662"/>
                      <a:pt x="36127" y="38618"/>
                    </a:cubicBezTo>
                    <a:cubicBezTo>
                      <a:pt x="36061" y="38563"/>
                      <a:pt x="35994" y="38506"/>
                      <a:pt x="35939" y="38451"/>
                    </a:cubicBezTo>
                    <a:cubicBezTo>
                      <a:pt x="35882" y="38407"/>
                      <a:pt x="35838" y="38362"/>
                      <a:pt x="35793" y="38306"/>
                    </a:cubicBezTo>
                    <a:cubicBezTo>
                      <a:pt x="35727" y="38229"/>
                      <a:pt x="35649" y="38150"/>
                      <a:pt x="35582" y="38061"/>
                    </a:cubicBezTo>
                    <a:cubicBezTo>
                      <a:pt x="35516" y="37972"/>
                      <a:pt x="35449" y="37883"/>
                      <a:pt x="35393" y="37794"/>
                    </a:cubicBezTo>
                    <a:cubicBezTo>
                      <a:pt x="35304" y="37683"/>
                      <a:pt x="35226" y="37561"/>
                      <a:pt x="35159" y="37438"/>
                    </a:cubicBezTo>
                    <a:cubicBezTo>
                      <a:pt x="35081" y="37326"/>
                      <a:pt x="35026" y="37204"/>
                      <a:pt x="34959" y="37081"/>
                    </a:cubicBezTo>
                    <a:cubicBezTo>
                      <a:pt x="34880" y="36925"/>
                      <a:pt x="34803" y="36770"/>
                      <a:pt x="34736" y="36603"/>
                    </a:cubicBezTo>
                    <a:cubicBezTo>
                      <a:pt x="34669" y="36458"/>
                      <a:pt x="34613" y="36302"/>
                      <a:pt x="34546" y="36146"/>
                    </a:cubicBezTo>
                    <a:lnTo>
                      <a:pt x="34447" y="35879"/>
                    </a:lnTo>
                    <a:lnTo>
                      <a:pt x="34447" y="35868"/>
                    </a:lnTo>
                    <a:cubicBezTo>
                      <a:pt x="34302" y="35478"/>
                      <a:pt x="34190" y="35077"/>
                      <a:pt x="34079" y="34688"/>
                    </a:cubicBezTo>
                    <a:cubicBezTo>
                      <a:pt x="33979" y="34298"/>
                      <a:pt x="33878" y="33909"/>
                      <a:pt x="33789" y="33519"/>
                    </a:cubicBezTo>
                    <a:cubicBezTo>
                      <a:pt x="33645" y="32851"/>
                      <a:pt x="33500" y="32160"/>
                      <a:pt x="33400" y="31482"/>
                    </a:cubicBezTo>
                    <a:cubicBezTo>
                      <a:pt x="33322" y="30970"/>
                      <a:pt x="33255" y="30457"/>
                      <a:pt x="33200" y="29945"/>
                    </a:cubicBezTo>
                    <a:cubicBezTo>
                      <a:pt x="33133" y="29411"/>
                      <a:pt x="33077" y="28887"/>
                      <a:pt x="33032" y="28364"/>
                    </a:cubicBezTo>
                    <a:cubicBezTo>
                      <a:pt x="33022" y="28286"/>
                      <a:pt x="33010" y="28197"/>
                      <a:pt x="33010" y="28119"/>
                    </a:cubicBezTo>
                    <a:cubicBezTo>
                      <a:pt x="32955" y="27618"/>
                      <a:pt x="32910" y="27117"/>
                      <a:pt x="32866" y="26616"/>
                    </a:cubicBezTo>
                    <a:cubicBezTo>
                      <a:pt x="32821" y="26082"/>
                      <a:pt x="32787" y="25537"/>
                      <a:pt x="32765" y="24991"/>
                    </a:cubicBezTo>
                    <a:cubicBezTo>
                      <a:pt x="32732" y="24490"/>
                      <a:pt x="32721" y="23989"/>
                      <a:pt x="32698" y="23488"/>
                    </a:cubicBezTo>
                    <a:cubicBezTo>
                      <a:pt x="32698" y="23221"/>
                      <a:pt x="32688" y="22942"/>
                      <a:pt x="32688" y="22675"/>
                    </a:cubicBezTo>
                    <a:cubicBezTo>
                      <a:pt x="32676" y="22419"/>
                      <a:pt x="32688" y="22163"/>
                      <a:pt x="32688" y="21907"/>
                    </a:cubicBezTo>
                    <a:cubicBezTo>
                      <a:pt x="32688" y="21885"/>
                      <a:pt x="32688" y="21873"/>
                      <a:pt x="32698" y="21863"/>
                    </a:cubicBezTo>
                    <a:cubicBezTo>
                      <a:pt x="32698" y="21595"/>
                      <a:pt x="32710" y="21339"/>
                      <a:pt x="32732" y="21072"/>
                    </a:cubicBezTo>
                    <a:cubicBezTo>
                      <a:pt x="32743" y="20816"/>
                      <a:pt x="32765" y="20559"/>
                      <a:pt x="32787" y="20292"/>
                    </a:cubicBezTo>
                    <a:cubicBezTo>
                      <a:pt x="32810" y="20025"/>
                      <a:pt x="32844" y="19758"/>
                      <a:pt x="32876" y="19502"/>
                    </a:cubicBezTo>
                    <a:cubicBezTo>
                      <a:pt x="32910" y="19246"/>
                      <a:pt x="32943" y="18990"/>
                      <a:pt x="32988" y="18734"/>
                    </a:cubicBezTo>
                    <a:cubicBezTo>
                      <a:pt x="33010" y="18567"/>
                      <a:pt x="33044" y="18411"/>
                      <a:pt x="33088" y="18244"/>
                    </a:cubicBezTo>
                    <a:cubicBezTo>
                      <a:pt x="33121" y="18077"/>
                      <a:pt x="33166" y="17921"/>
                      <a:pt x="33210" y="17765"/>
                    </a:cubicBezTo>
                    <a:lnTo>
                      <a:pt x="33210" y="17765"/>
                    </a:lnTo>
                    <a:cubicBezTo>
                      <a:pt x="33210" y="17765"/>
                      <a:pt x="33208" y="17768"/>
                      <a:pt x="33206" y="17771"/>
                    </a:cubicBezTo>
                    <a:lnTo>
                      <a:pt x="33206" y="17771"/>
                    </a:lnTo>
                    <a:cubicBezTo>
                      <a:pt x="33224" y="17719"/>
                      <a:pt x="33235" y="17659"/>
                      <a:pt x="33255" y="17610"/>
                    </a:cubicBezTo>
                    <a:cubicBezTo>
                      <a:pt x="33277" y="17553"/>
                      <a:pt x="33289" y="17487"/>
                      <a:pt x="33311" y="17431"/>
                    </a:cubicBezTo>
                    <a:cubicBezTo>
                      <a:pt x="33333" y="17375"/>
                      <a:pt x="33344" y="17320"/>
                      <a:pt x="33378" y="17264"/>
                    </a:cubicBezTo>
                    <a:cubicBezTo>
                      <a:pt x="33389" y="17219"/>
                      <a:pt x="33411" y="17164"/>
                      <a:pt x="33433" y="17120"/>
                    </a:cubicBezTo>
                    <a:cubicBezTo>
                      <a:pt x="33455" y="17075"/>
                      <a:pt x="33478" y="17019"/>
                      <a:pt x="33500" y="16975"/>
                    </a:cubicBezTo>
                    <a:cubicBezTo>
                      <a:pt x="33522" y="16930"/>
                      <a:pt x="33556" y="16885"/>
                      <a:pt x="33578" y="16841"/>
                    </a:cubicBezTo>
                    <a:cubicBezTo>
                      <a:pt x="33611" y="16796"/>
                      <a:pt x="33645" y="16741"/>
                      <a:pt x="33678" y="16697"/>
                    </a:cubicBezTo>
                    <a:cubicBezTo>
                      <a:pt x="33712" y="16641"/>
                      <a:pt x="33756" y="16585"/>
                      <a:pt x="33801" y="16529"/>
                    </a:cubicBezTo>
                    <a:cubicBezTo>
                      <a:pt x="33846" y="16485"/>
                      <a:pt x="33890" y="16429"/>
                      <a:pt x="33945" y="16373"/>
                    </a:cubicBezTo>
                    <a:cubicBezTo>
                      <a:pt x="33990" y="16318"/>
                      <a:pt x="34046" y="16274"/>
                      <a:pt x="34101" y="16217"/>
                    </a:cubicBezTo>
                    <a:cubicBezTo>
                      <a:pt x="34168" y="16162"/>
                      <a:pt x="34224" y="16106"/>
                      <a:pt x="34291" y="16062"/>
                    </a:cubicBezTo>
                    <a:cubicBezTo>
                      <a:pt x="34346" y="16017"/>
                      <a:pt x="34402" y="15973"/>
                      <a:pt x="34469" y="15928"/>
                    </a:cubicBezTo>
                    <a:cubicBezTo>
                      <a:pt x="34514" y="15895"/>
                      <a:pt x="34558" y="15861"/>
                      <a:pt x="34603" y="15839"/>
                    </a:cubicBezTo>
                    <a:cubicBezTo>
                      <a:pt x="34647" y="15817"/>
                      <a:pt x="34692" y="15784"/>
                      <a:pt x="34747" y="15761"/>
                    </a:cubicBezTo>
                    <a:cubicBezTo>
                      <a:pt x="34803" y="15728"/>
                      <a:pt x="34870" y="15695"/>
                      <a:pt x="34937" y="15661"/>
                    </a:cubicBezTo>
                    <a:cubicBezTo>
                      <a:pt x="35003" y="15639"/>
                      <a:pt x="35070" y="15606"/>
                      <a:pt x="35137" y="15583"/>
                    </a:cubicBezTo>
                    <a:cubicBezTo>
                      <a:pt x="35170" y="15572"/>
                      <a:pt x="35214" y="15549"/>
                      <a:pt x="35259" y="15539"/>
                    </a:cubicBezTo>
                    <a:lnTo>
                      <a:pt x="35393" y="15505"/>
                    </a:lnTo>
                    <a:cubicBezTo>
                      <a:pt x="35459" y="15494"/>
                      <a:pt x="35538" y="15483"/>
                      <a:pt x="35605" y="15472"/>
                    </a:cubicBezTo>
                    <a:cubicBezTo>
                      <a:pt x="35671" y="15460"/>
                      <a:pt x="35738" y="15450"/>
                      <a:pt x="35793" y="15450"/>
                    </a:cubicBezTo>
                    <a:cubicBezTo>
                      <a:pt x="35872" y="15438"/>
                      <a:pt x="35939" y="15438"/>
                      <a:pt x="36005" y="15427"/>
                    </a:cubicBezTo>
                    <a:lnTo>
                      <a:pt x="36206" y="15427"/>
                    </a:lnTo>
                    <a:cubicBezTo>
                      <a:pt x="36250" y="15438"/>
                      <a:pt x="36306" y="15438"/>
                      <a:pt x="36350" y="15438"/>
                    </a:cubicBezTo>
                    <a:cubicBezTo>
                      <a:pt x="36395" y="15450"/>
                      <a:pt x="36439" y="15450"/>
                      <a:pt x="36484" y="15460"/>
                    </a:cubicBezTo>
                    <a:lnTo>
                      <a:pt x="36684" y="15494"/>
                    </a:lnTo>
                    <a:cubicBezTo>
                      <a:pt x="36740" y="15505"/>
                      <a:pt x="36807" y="15527"/>
                      <a:pt x="36874" y="15549"/>
                    </a:cubicBezTo>
                    <a:cubicBezTo>
                      <a:pt x="37007" y="15594"/>
                      <a:pt x="37141" y="15639"/>
                      <a:pt x="37285" y="15695"/>
                    </a:cubicBezTo>
                    <a:cubicBezTo>
                      <a:pt x="37397" y="15739"/>
                      <a:pt x="37520" y="15784"/>
                      <a:pt x="37631" y="15828"/>
                    </a:cubicBezTo>
                    <a:cubicBezTo>
                      <a:pt x="37886" y="15940"/>
                      <a:pt x="38154" y="16039"/>
                      <a:pt x="38410" y="16151"/>
                    </a:cubicBezTo>
                    <a:lnTo>
                      <a:pt x="38611" y="16251"/>
                    </a:lnTo>
                    <a:cubicBezTo>
                      <a:pt x="38677" y="16284"/>
                      <a:pt x="38744" y="16318"/>
                      <a:pt x="38811" y="16363"/>
                    </a:cubicBezTo>
                    <a:cubicBezTo>
                      <a:pt x="39056" y="16519"/>
                      <a:pt x="39289" y="16685"/>
                      <a:pt x="39524" y="16863"/>
                    </a:cubicBezTo>
                    <a:cubicBezTo>
                      <a:pt x="39556" y="16897"/>
                      <a:pt x="39579" y="16930"/>
                      <a:pt x="39613" y="16964"/>
                    </a:cubicBezTo>
                    <a:cubicBezTo>
                      <a:pt x="39635" y="16986"/>
                      <a:pt x="39646" y="17008"/>
                      <a:pt x="39668" y="17031"/>
                    </a:cubicBezTo>
                    <a:cubicBezTo>
                      <a:pt x="39679" y="17053"/>
                      <a:pt x="39690" y="17064"/>
                      <a:pt x="39712" y="17086"/>
                    </a:cubicBezTo>
                    <a:cubicBezTo>
                      <a:pt x="39735" y="17130"/>
                      <a:pt x="39757" y="17164"/>
                      <a:pt x="39791" y="17209"/>
                    </a:cubicBezTo>
                    <a:cubicBezTo>
                      <a:pt x="39801" y="17231"/>
                      <a:pt x="39824" y="17264"/>
                      <a:pt x="39846" y="17286"/>
                    </a:cubicBezTo>
                    <a:cubicBezTo>
                      <a:pt x="39858" y="17309"/>
                      <a:pt x="39880" y="17342"/>
                      <a:pt x="39890" y="17365"/>
                    </a:cubicBezTo>
                    <a:cubicBezTo>
                      <a:pt x="39924" y="17409"/>
                      <a:pt x="39957" y="17454"/>
                      <a:pt x="40013" y="17487"/>
                    </a:cubicBezTo>
                    <a:cubicBezTo>
                      <a:pt x="40036" y="17498"/>
                      <a:pt x="40069" y="17509"/>
                      <a:pt x="40102" y="17509"/>
                    </a:cubicBezTo>
                    <a:lnTo>
                      <a:pt x="40135" y="17509"/>
                    </a:lnTo>
                    <a:cubicBezTo>
                      <a:pt x="40169" y="17498"/>
                      <a:pt x="40192" y="17487"/>
                      <a:pt x="40214" y="17464"/>
                    </a:cubicBezTo>
                    <a:cubicBezTo>
                      <a:pt x="40247" y="17431"/>
                      <a:pt x="40281" y="17387"/>
                      <a:pt x="40291" y="17331"/>
                    </a:cubicBezTo>
                    <a:cubicBezTo>
                      <a:pt x="40303" y="17276"/>
                      <a:pt x="40314" y="17219"/>
                      <a:pt x="40303" y="17175"/>
                    </a:cubicBezTo>
                    <a:lnTo>
                      <a:pt x="40303" y="17008"/>
                    </a:lnTo>
                    <a:cubicBezTo>
                      <a:pt x="40291" y="16942"/>
                      <a:pt x="40291" y="16875"/>
                      <a:pt x="40281" y="16808"/>
                    </a:cubicBezTo>
                    <a:lnTo>
                      <a:pt x="40281" y="16796"/>
                    </a:lnTo>
                    <a:lnTo>
                      <a:pt x="40281" y="16719"/>
                    </a:lnTo>
                    <a:cubicBezTo>
                      <a:pt x="40269" y="16608"/>
                      <a:pt x="40258" y="16496"/>
                      <a:pt x="40236" y="16385"/>
                    </a:cubicBezTo>
                    <a:cubicBezTo>
                      <a:pt x="40224" y="16262"/>
                      <a:pt x="40202" y="16140"/>
                      <a:pt x="40180" y="16029"/>
                    </a:cubicBezTo>
                    <a:cubicBezTo>
                      <a:pt x="40169" y="15962"/>
                      <a:pt x="40158" y="15895"/>
                      <a:pt x="40147" y="15839"/>
                    </a:cubicBezTo>
                    <a:cubicBezTo>
                      <a:pt x="40135" y="15772"/>
                      <a:pt x="40135" y="15705"/>
                      <a:pt x="40125" y="15639"/>
                    </a:cubicBezTo>
                    <a:lnTo>
                      <a:pt x="40058" y="15238"/>
                    </a:lnTo>
                    <a:cubicBezTo>
                      <a:pt x="40046" y="15183"/>
                      <a:pt x="40036" y="15116"/>
                      <a:pt x="40024" y="15049"/>
                    </a:cubicBezTo>
                    <a:cubicBezTo>
                      <a:pt x="40013" y="14982"/>
                      <a:pt x="39991" y="14926"/>
                      <a:pt x="39980" y="14859"/>
                    </a:cubicBezTo>
                    <a:cubicBezTo>
                      <a:pt x="39969" y="14792"/>
                      <a:pt x="39957" y="14737"/>
                      <a:pt x="39947" y="14670"/>
                    </a:cubicBezTo>
                    <a:cubicBezTo>
                      <a:pt x="39947" y="14637"/>
                      <a:pt x="39935" y="14604"/>
                      <a:pt x="39935" y="14570"/>
                    </a:cubicBezTo>
                    <a:cubicBezTo>
                      <a:pt x="39924" y="14547"/>
                      <a:pt x="39924" y="14537"/>
                      <a:pt x="39924" y="14525"/>
                    </a:cubicBezTo>
                    <a:cubicBezTo>
                      <a:pt x="39868" y="14225"/>
                      <a:pt x="39813" y="13936"/>
                      <a:pt x="39746" y="13646"/>
                    </a:cubicBezTo>
                    <a:cubicBezTo>
                      <a:pt x="39668" y="13345"/>
                      <a:pt x="39579" y="13045"/>
                      <a:pt x="39490" y="12744"/>
                    </a:cubicBezTo>
                    <a:cubicBezTo>
                      <a:pt x="39412" y="12454"/>
                      <a:pt x="39323" y="12165"/>
                      <a:pt x="39222" y="11875"/>
                    </a:cubicBezTo>
                    <a:cubicBezTo>
                      <a:pt x="39133" y="11564"/>
                      <a:pt x="39022" y="11241"/>
                      <a:pt x="38922" y="10930"/>
                    </a:cubicBezTo>
                    <a:cubicBezTo>
                      <a:pt x="38822" y="10640"/>
                      <a:pt x="38722" y="10351"/>
                      <a:pt x="38611" y="10050"/>
                    </a:cubicBezTo>
                    <a:cubicBezTo>
                      <a:pt x="38399" y="9482"/>
                      <a:pt x="38210" y="8892"/>
                      <a:pt x="37953" y="8335"/>
                    </a:cubicBezTo>
                    <a:cubicBezTo>
                      <a:pt x="37820" y="8057"/>
                      <a:pt x="37686" y="7790"/>
                      <a:pt x="37552" y="7523"/>
                    </a:cubicBezTo>
                    <a:cubicBezTo>
                      <a:pt x="37419" y="7244"/>
                      <a:pt x="37297" y="6966"/>
                      <a:pt x="37141" y="6687"/>
                    </a:cubicBezTo>
                    <a:cubicBezTo>
                      <a:pt x="37074" y="6565"/>
                      <a:pt x="37007" y="6442"/>
                      <a:pt x="36929" y="6309"/>
                    </a:cubicBezTo>
                    <a:cubicBezTo>
                      <a:pt x="36929" y="6298"/>
                      <a:pt x="36918" y="6287"/>
                      <a:pt x="36918" y="6276"/>
                    </a:cubicBezTo>
                    <a:cubicBezTo>
                      <a:pt x="36840" y="6153"/>
                      <a:pt x="36751" y="6019"/>
                      <a:pt x="36673" y="5886"/>
                    </a:cubicBezTo>
                    <a:cubicBezTo>
                      <a:pt x="36495" y="5630"/>
                      <a:pt x="36328" y="5363"/>
                      <a:pt x="36150" y="5106"/>
                    </a:cubicBezTo>
                    <a:cubicBezTo>
                      <a:pt x="35972" y="4851"/>
                      <a:pt x="35771" y="4606"/>
                      <a:pt x="35571" y="4361"/>
                    </a:cubicBezTo>
                    <a:cubicBezTo>
                      <a:pt x="35382" y="4127"/>
                      <a:pt x="35170" y="3916"/>
                      <a:pt x="34959" y="3693"/>
                    </a:cubicBezTo>
                    <a:cubicBezTo>
                      <a:pt x="34736" y="3470"/>
                      <a:pt x="34524" y="3248"/>
                      <a:pt x="34313" y="3025"/>
                    </a:cubicBezTo>
                    <a:cubicBezTo>
                      <a:pt x="34101" y="2813"/>
                      <a:pt x="33878" y="2613"/>
                      <a:pt x="33645" y="2434"/>
                    </a:cubicBezTo>
                    <a:cubicBezTo>
                      <a:pt x="33166" y="2045"/>
                      <a:pt x="32654" y="1700"/>
                      <a:pt x="32131" y="1388"/>
                    </a:cubicBezTo>
                    <a:cubicBezTo>
                      <a:pt x="31864" y="1221"/>
                      <a:pt x="31597" y="1076"/>
                      <a:pt x="31318" y="943"/>
                    </a:cubicBezTo>
                    <a:cubicBezTo>
                      <a:pt x="31028" y="809"/>
                      <a:pt x="30728" y="687"/>
                      <a:pt x="30427" y="598"/>
                    </a:cubicBezTo>
                    <a:cubicBezTo>
                      <a:pt x="30138" y="497"/>
                      <a:pt x="29838" y="420"/>
                      <a:pt x="29548" y="341"/>
                    </a:cubicBezTo>
                    <a:cubicBezTo>
                      <a:pt x="29247" y="264"/>
                      <a:pt x="28947" y="197"/>
                      <a:pt x="28646" y="153"/>
                    </a:cubicBezTo>
                    <a:cubicBezTo>
                      <a:pt x="28334" y="96"/>
                      <a:pt x="28022" y="52"/>
                      <a:pt x="27711" y="30"/>
                    </a:cubicBezTo>
                    <a:cubicBezTo>
                      <a:pt x="27410" y="19"/>
                      <a:pt x="27109" y="7"/>
                      <a:pt x="26809" y="7"/>
                    </a:cubicBezTo>
                    <a:cubicBezTo>
                      <a:pt x="26682" y="3"/>
                      <a:pt x="26552" y="0"/>
                      <a:pt x="26422" y="0"/>
                    </a:cubicBezTo>
                    <a:close/>
                  </a:path>
                </a:pathLst>
              </a:custGeom>
              <a:solidFill>
                <a:srgbClr val="8C47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448;p51"/>
              <p:cNvSpPr/>
              <p:nvPr/>
            </p:nvSpPr>
            <p:spPr>
              <a:xfrm>
                <a:off x="8425863" y="2438875"/>
                <a:ext cx="248025" cy="255825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0233" extrusionOk="0">
                    <a:moveTo>
                      <a:pt x="802" y="1"/>
                    </a:moveTo>
                    <a:cubicBezTo>
                      <a:pt x="724" y="12"/>
                      <a:pt x="668" y="56"/>
                      <a:pt x="624" y="123"/>
                    </a:cubicBezTo>
                    <a:cubicBezTo>
                      <a:pt x="591" y="157"/>
                      <a:pt x="579" y="212"/>
                      <a:pt x="557" y="257"/>
                    </a:cubicBezTo>
                    <a:cubicBezTo>
                      <a:pt x="546" y="301"/>
                      <a:pt x="535" y="346"/>
                      <a:pt x="524" y="379"/>
                    </a:cubicBezTo>
                    <a:cubicBezTo>
                      <a:pt x="490" y="546"/>
                      <a:pt x="468" y="713"/>
                      <a:pt x="435" y="880"/>
                    </a:cubicBezTo>
                    <a:cubicBezTo>
                      <a:pt x="390" y="1147"/>
                      <a:pt x="334" y="1414"/>
                      <a:pt x="301" y="1682"/>
                    </a:cubicBezTo>
                    <a:cubicBezTo>
                      <a:pt x="268" y="1860"/>
                      <a:pt x="245" y="2049"/>
                      <a:pt x="235" y="2228"/>
                    </a:cubicBezTo>
                    <a:cubicBezTo>
                      <a:pt x="212" y="2394"/>
                      <a:pt x="190" y="2572"/>
                      <a:pt x="168" y="2740"/>
                    </a:cubicBezTo>
                    <a:cubicBezTo>
                      <a:pt x="146" y="2918"/>
                      <a:pt x="123" y="3084"/>
                      <a:pt x="101" y="3263"/>
                    </a:cubicBezTo>
                    <a:cubicBezTo>
                      <a:pt x="89" y="3441"/>
                      <a:pt x="79" y="3619"/>
                      <a:pt x="67" y="3809"/>
                    </a:cubicBezTo>
                    <a:cubicBezTo>
                      <a:pt x="56" y="3975"/>
                      <a:pt x="45" y="4153"/>
                      <a:pt x="34" y="4331"/>
                    </a:cubicBezTo>
                    <a:cubicBezTo>
                      <a:pt x="12" y="4510"/>
                      <a:pt x="0" y="4688"/>
                      <a:pt x="0" y="4866"/>
                    </a:cubicBezTo>
                    <a:cubicBezTo>
                      <a:pt x="0" y="5044"/>
                      <a:pt x="12" y="5211"/>
                      <a:pt x="12" y="5378"/>
                    </a:cubicBezTo>
                    <a:cubicBezTo>
                      <a:pt x="23" y="5568"/>
                      <a:pt x="34" y="5756"/>
                      <a:pt x="56" y="5946"/>
                    </a:cubicBezTo>
                    <a:cubicBezTo>
                      <a:pt x="67" y="6113"/>
                      <a:pt x="89" y="6291"/>
                      <a:pt x="112" y="6469"/>
                    </a:cubicBezTo>
                    <a:cubicBezTo>
                      <a:pt x="134" y="6547"/>
                      <a:pt x="146" y="6636"/>
                      <a:pt x="156" y="6714"/>
                    </a:cubicBezTo>
                    <a:cubicBezTo>
                      <a:pt x="178" y="6803"/>
                      <a:pt x="190" y="6881"/>
                      <a:pt x="201" y="6970"/>
                    </a:cubicBezTo>
                    <a:cubicBezTo>
                      <a:pt x="223" y="7070"/>
                      <a:pt x="245" y="7159"/>
                      <a:pt x="279" y="7260"/>
                    </a:cubicBezTo>
                    <a:cubicBezTo>
                      <a:pt x="301" y="7337"/>
                      <a:pt x="324" y="7416"/>
                      <a:pt x="357" y="7493"/>
                    </a:cubicBezTo>
                    <a:cubicBezTo>
                      <a:pt x="413" y="7671"/>
                      <a:pt x="480" y="7839"/>
                      <a:pt x="557" y="7995"/>
                    </a:cubicBezTo>
                    <a:cubicBezTo>
                      <a:pt x="646" y="8173"/>
                      <a:pt x="747" y="8339"/>
                      <a:pt x="869" y="8495"/>
                    </a:cubicBezTo>
                    <a:cubicBezTo>
                      <a:pt x="969" y="8629"/>
                      <a:pt x="1069" y="8762"/>
                      <a:pt x="1170" y="8885"/>
                    </a:cubicBezTo>
                    <a:cubicBezTo>
                      <a:pt x="1303" y="9030"/>
                      <a:pt x="1437" y="9175"/>
                      <a:pt x="1593" y="9297"/>
                    </a:cubicBezTo>
                    <a:cubicBezTo>
                      <a:pt x="1737" y="9420"/>
                      <a:pt x="1882" y="9520"/>
                      <a:pt x="2049" y="9609"/>
                    </a:cubicBezTo>
                    <a:cubicBezTo>
                      <a:pt x="2205" y="9698"/>
                      <a:pt x="2361" y="9776"/>
                      <a:pt x="2528" y="9854"/>
                    </a:cubicBezTo>
                    <a:cubicBezTo>
                      <a:pt x="2695" y="9920"/>
                      <a:pt x="2862" y="9976"/>
                      <a:pt x="3029" y="10021"/>
                    </a:cubicBezTo>
                    <a:cubicBezTo>
                      <a:pt x="3374" y="10121"/>
                      <a:pt x="3719" y="10199"/>
                      <a:pt x="4087" y="10199"/>
                    </a:cubicBezTo>
                    <a:lnTo>
                      <a:pt x="4109" y="10199"/>
                    </a:lnTo>
                    <a:cubicBezTo>
                      <a:pt x="4198" y="10199"/>
                      <a:pt x="4287" y="10199"/>
                      <a:pt x="4376" y="10188"/>
                    </a:cubicBezTo>
                    <a:cubicBezTo>
                      <a:pt x="4409" y="10188"/>
                      <a:pt x="4443" y="10188"/>
                      <a:pt x="4476" y="10199"/>
                    </a:cubicBezTo>
                    <a:cubicBezTo>
                      <a:pt x="4643" y="10210"/>
                      <a:pt x="4822" y="10232"/>
                      <a:pt x="4988" y="10232"/>
                    </a:cubicBezTo>
                    <a:lnTo>
                      <a:pt x="5022" y="10232"/>
                    </a:lnTo>
                    <a:cubicBezTo>
                      <a:pt x="5089" y="10232"/>
                      <a:pt x="5166" y="10221"/>
                      <a:pt x="5245" y="10210"/>
                    </a:cubicBezTo>
                    <a:cubicBezTo>
                      <a:pt x="5334" y="10199"/>
                      <a:pt x="5411" y="10188"/>
                      <a:pt x="5500" y="10155"/>
                    </a:cubicBezTo>
                    <a:cubicBezTo>
                      <a:pt x="5668" y="10110"/>
                      <a:pt x="5834" y="10043"/>
                      <a:pt x="5990" y="9965"/>
                    </a:cubicBezTo>
                    <a:cubicBezTo>
                      <a:pt x="6146" y="9887"/>
                      <a:pt x="6302" y="9787"/>
                      <a:pt x="6435" y="9687"/>
                    </a:cubicBezTo>
                    <a:cubicBezTo>
                      <a:pt x="6725" y="9475"/>
                      <a:pt x="6981" y="9230"/>
                      <a:pt x="7215" y="8974"/>
                    </a:cubicBezTo>
                    <a:cubicBezTo>
                      <a:pt x="7437" y="8718"/>
                      <a:pt x="7627" y="8440"/>
                      <a:pt x="7805" y="8151"/>
                    </a:cubicBezTo>
                    <a:cubicBezTo>
                      <a:pt x="7894" y="8005"/>
                      <a:pt x="7983" y="7850"/>
                      <a:pt x="8061" y="7694"/>
                    </a:cubicBezTo>
                    <a:cubicBezTo>
                      <a:pt x="8139" y="7549"/>
                      <a:pt x="8206" y="7416"/>
                      <a:pt x="8273" y="7271"/>
                    </a:cubicBezTo>
                    <a:cubicBezTo>
                      <a:pt x="8417" y="6970"/>
                      <a:pt x="8540" y="6659"/>
                      <a:pt x="8662" y="6347"/>
                    </a:cubicBezTo>
                    <a:cubicBezTo>
                      <a:pt x="8718" y="6180"/>
                      <a:pt x="8785" y="6013"/>
                      <a:pt x="8840" y="5846"/>
                    </a:cubicBezTo>
                    <a:lnTo>
                      <a:pt x="9008" y="5378"/>
                    </a:lnTo>
                    <a:cubicBezTo>
                      <a:pt x="9119" y="5044"/>
                      <a:pt x="9219" y="4710"/>
                      <a:pt x="9308" y="4365"/>
                    </a:cubicBezTo>
                    <a:cubicBezTo>
                      <a:pt x="9397" y="4042"/>
                      <a:pt x="9464" y="3719"/>
                      <a:pt x="9530" y="3396"/>
                    </a:cubicBezTo>
                    <a:cubicBezTo>
                      <a:pt x="9609" y="3074"/>
                      <a:pt x="9676" y="2762"/>
                      <a:pt x="9742" y="2439"/>
                    </a:cubicBezTo>
                    <a:cubicBezTo>
                      <a:pt x="9775" y="2283"/>
                      <a:pt x="9809" y="2116"/>
                      <a:pt x="9842" y="1960"/>
                    </a:cubicBezTo>
                    <a:cubicBezTo>
                      <a:pt x="9854" y="1882"/>
                      <a:pt x="9864" y="1805"/>
                      <a:pt x="9887" y="1726"/>
                    </a:cubicBezTo>
                    <a:cubicBezTo>
                      <a:pt x="9887" y="1693"/>
                      <a:pt x="9898" y="1649"/>
                      <a:pt x="9898" y="1615"/>
                    </a:cubicBezTo>
                    <a:cubicBezTo>
                      <a:pt x="9909" y="1593"/>
                      <a:pt x="9909" y="1570"/>
                      <a:pt x="9909" y="1548"/>
                    </a:cubicBezTo>
                    <a:cubicBezTo>
                      <a:pt x="9921" y="1504"/>
                      <a:pt x="9909" y="1471"/>
                      <a:pt x="9909" y="1437"/>
                    </a:cubicBezTo>
                    <a:cubicBezTo>
                      <a:pt x="9887" y="1370"/>
                      <a:pt x="9842" y="1315"/>
                      <a:pt x="9775" y="1292"/>
                    </a:cubicBezTo>
                    <a:cubicBezTo>
                      <a:pt x="9698" y="1236"/>
                      <a:pt x="9597" y="1226"/>
                      <a:pt x="9498" y="1214"/>
                    </a:cubicBezTo>
                    <a:lnTo>
                      <a:pt x="8963" y="1147"/>
                    </a:lnTo>
                    <a:cubicBezTo>
                      <a:pt x="8785" y="1114"/>
                      <a:pt x="8618" y="1092"/>
                      <a:pt x="8439" y="1070"/>
                    </a:cubicBezTo>
                    <a:cubicBezTo>
                      <a:pt x="8261" y="1036"/>
                      <a:pt x="8083" y="1025"/>
                      <a:pt x="7905" y="1003"/>
                    </a:cubicBezTo>
                    <a:cubicBezTo>
                      <a:pt x="7727" y="981"/>
                      <a:pt x="7560" y="969"/>
                      <a:pt x="7382" y="947"/>
                    </a:cubicBezTo>
                    <a:lnTo>
                      <a:pt x="6848" y="880"/>
                    </a:lnTo>
                    <a:cubicBezTo>
                      <a:pt x="6514" y="847"/>
                      <a:pt x="6168" y="813"/>
                      <a:pt x="5834" y="758"/>
                    </a:cubicBezTo>
                    <a:cubicBezTo>
                      <a:pt x="5645" y="724"/>
                      <a:pt x="5467" y="691"/>
                      <a:pt x="5289" y="657"/>
                    </a:cubicBezTo>
                    <a:cubicBezTo>
                      <a:pt x="5099" y="635"/>
                      <a:pt x="4921" y="602"/>
                      <a:pt x="4732" y="580"/>
                    </a:cubicBezTo>
                    <a:lnTo>
                      <a:pt x="4755" y="580"/>
                    </a:lnTo>
                    <a:cubicBezTo>
                      <a:pt x="4498" y="535"/>
                      <a:pt x="4231" y="479"/>
                      <a:pt x="3964" y="435"/>
                    </a:cubicBezTo>
                    <a:lnTo>
                      <a:pt x="3429" y="335"/>
                    </a:lnTo>
                    <a:lnTo>
                      <a:pt x="2929" y="268"/>
                    </a:lnTo>
                    <a:cubicBezTo>
                      <a:pt x="2818" y="257"/>
                      <a:pt x="2695" y="246"/>
                      <a:pt x="2573" y="224"/>
                    </a:cubicBezTo>
                    <a:lnTo>
                      <a:pt x="2550" y="224"/>
                    </a:lnTo>
                    <a:cubicBezTo>
                      <a:pt x="2539" y="224"/>
                      <a:pt x="2516" y="224"/>
                      <a:pt x="2494" y="212"/>
                    </a:cubicBezTo>
                    <a:lnTo>
                      <a:pt x="2506" y="212"/>
                    </a:lnTo>
                    <a:cubicBezTo>
                      <a:pt x="2372" y="190"/>
                      <a:pt x="2239" y="179"/>
                      <a:pt x="2105" y="157"/>
                    </a:cubicBezTo>
                    <a:cubicBezTo>
                      <a:pt x="1982" y="135"/>
                      <a:pt x="1860" y="123"/>
                      <a:pt x="1737" y="101"/>
                    </a:cubicBezTo>
                    <a:cubicBezTo>
                      <a:pt x="1626" y="90"/>
                      <a:pt x="1504" y="68"/>
                      <a:pt x="1392" y="56"/>
                    </a:cubicBezTo>
                    <a:lnTo>
                      <a:pt x="1259" y="56"/>
                    </a:lnTo>
                    <a:cubicBezTo>
                      <a:pt x="1225" y="45"/>
                      <a:pt x="1180" y="45"/>
                      <a:pt x="1136" y="34"/>
                    </a:cubicBezTo>
                    <a:cubicBezTo>
                      <a:pt x="1069" y="23"/>
                      <a:pt x="992" y="12"/>
                      <a:pt x="925" y="12"/>
                    </a:cubicBezTo>
                    <a:cubicBezTo>
                      <a:pt x="880" y="1"/>
                      <a:pt x="846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449;p51"/>
              <p:cNvSpPr/>
              <p:nvPr/>
            </p:nvSpPr>
            <p:spPr>
              <a:xfrm>
                <a:off x="7805738" y="393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50;p51"/>
              <p:cNvSpPr/>
              <p:nvPr/>
            </p:nvSpPr>
            <p:spPr>
              <a:xfrm>
                <a:off x="8071563" y="4304000"/>
                <a:ext cx="332350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13294" h="7130" extrusionOk="0">
                    <a:moveTo>
                      <a:pt x="492" y="365"/>
                    </a:moveTo>
                    <a:cubicBezTo>
                      <a:pt x="1435" y="365"/>
                      <a:pt x="10356" y="1865"/>
                      <a:pt x="11222" y="1960"/>
                    </a:cubicBezTo>
                    <a:cubicBezTo>
                      <a:pt x="11344" y="1971"/>
                      <a:pt x="11478" y="1982"/>
                      <a:pt x="11601" y="2004"/>
                    </a:cubicBezTo>
                    <a:cubicBezTo>
                      <a:pt x="11735" y="2016"/>
                      <a:pt x="11857" y="2026"/>
                      <a:pt x="11990" y="2038"/>
                    </a:cubicBezTo>
                    <a:cubicBezTo>
                      <a:pt x="12458" y="2105"/>
                      <a:pt x="13037" y="1993"/>
                      <a:pt x="12703" y="2595"/>
                    </a:cubicBezTo>
                    <a:cubicBezTo>
                      <a:pt x="12603" y="2773"/>
                      <a:pt x="12514" y="2951"/>
                      <a:pt x="12413" y="3129"/>
                    </a:cubicBezTo>
                    <a:cubicBezTo>
                      <a:pt x="11147" y="5247"/>
                      <a:pt x="8895" y="6574"/>
                      <a:pt x="6578" y="6574"/>
                    </a:cubicBezTo>
                    <a:cubicBezTo>
                      <a:pt x="5473" y="6574"/>
                      <a:pt x="4353" y="6273"/>
                      <a:pt x="3318" y="5611"/>
                    </a:cubicBezTo>
                    <a:cubicBezTo>
                      <a:pt x="1737" y="4609"/>
                      <a:pt x="746" y="2917"/>
                      <a:pt x="456" y="1080"/>
                    </a:cubicBezTo>
                    <a:cubicBezTo>
                      <a:pt x="423" y="846"/>
                      <a:pt x="367" y="613"/>
                      <a:pt x="412" y="379"/>
                    </a:cubicBezTo>
                    <a:cubicBezTo>
                      <a:pt x="414" y="370"/>
                      <a:pt x="441" y="365"/>
                      <a:pt x="492" y="365"/>
                    </a:cubicBezTo>
                    <a:close/>
                    <a:moveTo>
                      <a:pt x="290" y="0"/>
                    </a:moveTo>
                    <a:cubicBezTo>
                      <a:pt x="211" y="12"/>
                      <a:pt x="134" y="45"/>
                      <a:pt x="89" y="111"/>
                    </a:cubicBezTo>
                    <a:cubicBezTo>
                      <a:pt x="55" y="167"/>
                      <a:pt x="33" y="234"/>
                      <a:pt x="22" y="290"/>
                    </a:cubicBezTo>
                    <a:cubicBezTo>
                      <a:pt x="11" y="356"/>
                      <a:pt x="0" y="423"/>
                      <a:pt x="0" y="490"/>
                    </a:cubicBezTo>
                    <a:cubicBezTo>
                      <a:pt x="0" y="635"/>
                      <a:pt x="22" y="779"/>
                      <a:pt x="45" y="925"/>
                    </a:cubicBezTo>
                    <a:cubicBezTo>
                      <a:pt x="67" y="1058"/>
                      <a:pt x="78" y="1192"/>
                      <a:pt x="111" y="1314"/>
                    </a:cubicBezTo>
                    <a:cubicBezTo>
                      <a:pt x="523" y="3585"/>
                      <a:pt x="1903" y="5611"/>
                      <a:pt x="4041" y="6569"/>
                    </a:cubicBezTo>
                    <a:cubicBezTo>
                      <a:pt x="4884" y="6943"/>
                      <a:pt x="5808" y="7130"/>
                      <a:pt x="6733" y="7130"/>
                    </a:cubicBezTo>
                    <a:cubicBezTo>
                      <a:pt x="7678" y="7130"/>
                      <a:pt x="8625" y="6935"/>
                      <a:pt x="9486" y="6546"/>
                    </a:cubicBezTo>
                    <a:cubicBezTo>
                      <a:pt x="11144" y="5801"/>
                      <a:pt x="12336" y="4153"/>
                      <a:pt x="13126" y="2572"/>
                    </a:cubicBezTo>
                    <a:cubicBezTo>
                      <a:pt x="13160" y="2516"/>
                      <a:pt x="13182" y="2461"/>
                      <a:pt x="13215" y="2394"/>
                    </a:cubicBezTo>
                    <a:cubicBezTo>
                      <a:pt x="13237" y="2338"/>
                      <a:pt x="13271" y="2271"/>
                      <a:pt x="13293" y="2204"/>
                    </a:cubicBezTo>
                    <a:cubicBezTo>
                      <a:pt x="13293" y="2171"/>
                      <a:pt x="13293" y="2138"/>
                      <a:pt x="13282" y="2105"/>
                    </a:cubicBezTo>
                    <a:cubicBezTo>
                      <a:pt x="13282" y="2082"/>
                      <a:pt x="13282" y="2049"/>
                      <a:pt x="13271" y="2026"/>
                    </a:cubicBezTo>
                    <a:cubicBezTo>
                      <a:pt x="13271" y="1993"/>
                      <a:pt x="13249" y="1971"/>
                      <a:pt x="13237" y="1937"/>
                    </a:cubicBezTo>
                    <a:cubicBezTo>
                      <a:pt x="13215" y="1915"/>
                      <a:pt x="13182" y="1893"/>
                      <a:pt x="13148" y="1882"/>
                    </a:cubicBezTo>
                    <a:cubicBezTo>
                      <a:pt x="12714" y="1715"/>
                      <a:pt x="12113" y="1759"/>
                      <a:pt x="11656" y="1692"/>
                    </a:cubicBezTo>
                    <a:cubicBezTo>
                      <a:pt x="10944" y="1593"/>
                      <a:pt x="10243" y="1492"/>
                      <a:pt x="9541" y="1392"/>
                    </a:cubicBezTo>
                    <a:cubicBezTo>
                      <a:pt x="6725" y="991"/>
                      <a:pt x="3941" y="445"/>
                      <a:pt x="1124" y="56"/>
                    </a:cubicBezTo>
                    <a:cubicBezTo>
                      <a:pt x="990" y="34"/>
                      <a:pt x="857" y="12"/>
                      <a:pt x="713" y="0"/>
                    </a:cubicBezTo>
                    <a:lnTo>
                      <a:pt x="523" y="0"/>
                    </a:lnTo>
                    <a:cubicBezTo>
                      <a:pt x="486" y="0"/>
                      <a:pt x="454" y="5"/>
                      <a:pt x="424" y="5"/>
                    </a:cubicBezTo>
                    <a:cubicBezTo>
                      <a:pt x="408" y="5"/>
                      <a:pt x="393" y="4"/>
                      <a:pt x="3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51;p51"/>
              <p:cNvSpPr/>
              <p:nvPr/>
            </p:nvSpPr>
            <p:spPr>
              <a:xfrm>
                <a:off x="8239113" y="2654575"/>
                <a:ext cx="321225" cy="1141500"/>
              </a:xfrm>
              <a:custGeom>
                <a:avLst/>
                <a:gdLst/>
                <a:ahLst/>
                <a:cxnLst/>
                <a:rect l="l" t="t" r="r" b="b"/>
                <a:pathLst>
                  <a:path w="12849" h="45660" extrusionOk="0">
                    <a:moveTo>
                      <a:pt x="9786" y="1"/>
                    </a:moveTo>
                    <a:cubicBezTo>
                      <a:pt x="9764" y="23"/>
                      <a:pt x="9753" y="57"/>
                      <a:pt x="9742" y="79"/>
                    </a:cubicBezTo>
                    <a:cubicBezTo>
                      <a:pt x="9742" y="101"/>
                      <a:pt x="9731" y="124"/>
                      <a:pt x="9719" y="146"/>
                    </a:cubicBezTo>
                    <a:cubicBezTo>
                      <a:pt x="9709" y="179"/>
                      <a:pt x="9686" y="224"/>
                      <a:pt x="9675" y="268"/>
                    </a:cubicBezTo>
                    <a:lnTo>
                      <a:pt x="9652" y="357"/>
                    </a:lnTo>
                    <a:lnTo>
                      <a:pt x="9620" y="446"/>
                    </a:lnTo>
                    <a:cubicBezTo>
                      <a:pt x="9586" y="535"/>
                      <a:pt x="9563" y="624"/>
                      <a:pt x="9530" y="713"/>
                    </a:cubicBezTo>
                    <a:cubicBezTo>
                      <a:pt x="7671" y="7059"/>
                      <a:pt x="6680" y="13606"/>
                      <a:pt x="5288" y="20063"/>
                    </a:cubicBezTo>
                    <a:cubicBezTo>
                      <a:pt x="3885" y="26510"/>
                      <a:pt x="2338" y="32911"/>
                      <a:pt x="980" y="39358"/>
                    </a:cubicBezTo>
                    <a:cubicBezTo>
                      <a:pt x="902" y="39725"/>
                      <a:pt x="824" y="40103"/>
                      <a:pt x="746" y="40471"/>
                    </a:cubicBezTo>
                    <a:lnTo>
                      <a:pt x="701" y="40716"/>
                    </a:lnTo>
                    <a:cubicBezTo>
                      <a:pt x="657" y="40905"/>
                      <a:pt x="624" y="41094"/>
                      <a:pt x="579" y="41295"/>
                    </a:cubicBezTo>
                    <a:cubicBezTo>
                      <a:pt x="523" y="41550"/>
                      <a:pt x="479" y="41807"/>
                      <a:pt x="423" y="42063"/>
                    </a:cubicBezTo>
                    <a:cubicBezTo>
                      <a:pt x="379" y="42297"/>
                      <a:pt x="334" y="42520"/>
                      <a:pt x="300" y="42731"/>
                    </a:cubicBezTo>
                    <a:cubicBezTo>
                      <a:pt x="278" y="42854"/>
                      <a:pt x="268" y="42965"/>
                      <a:pt x="245" y="43087"/>
                    </a:cubicBezTo>
                    <a:cubicBezTo>
                      <a:pt x="234" y="43176"/>
                      <a:pt x="223" y="43265"/>
                      <a:pt x="201" y="43343"/>
                    </a:cubicBezTo>
                    <a:lnTo>
                      <a:pt x="201" y="43366"/>
                    </a:lnTo>
                    <a:cubicBezTo>
                      <a:pt x="178" y="43532"/>
                      <a:pt x="145" y="43688"/>
                      <a:pt x="112" y="43856"/>
                    </a:cubicBezTo>
                    <a:cubicBezTo>
                      <a:pt x="100" y="43922"/>
                      <a:pt x="89" y="43978"/>
                      <a:pt x="78" y="44034"/>
                    </a:cubicBezTo>
                    <a:lnTo>
                      <a:pt x="11" y="44401"/>
                    </a:lnTo>
                    <a:cubicBezTo>
                      <a:pt x="0" y="44445"/>
                      <a:pt x="11" y="44490"/>
                      <a:pt x="33" y="44524"/>
                    </a:cubicBezTo>
                    <a:cubicBezTo>
                      <a:pt x="33" y="44534"/>
                      <a:pt x="45" y="44534"/>
                      <a:pt x="45" y="44534"/>
                    </a:cubicBezTo>
                    <a:cubicBezTo>
                      <a:pt x="45" y="44556"/>
                      <a:pt x="56" y="44568"/>
                      <a:pt x="56" y="44579"/>
                    </a:cubicBezTo>
                    <a:cubicBezTo>
                      <a:pt x="78" y="44623"/>
                      <a:pt x="122" y="44646"/>
                      <a:pt x="156" y="44657"/>
                    </a:cubicBezTo>
                    <a:lnTo>
                      <a:pt x="156" y="44668"/>
                    </a:lnTo>
                    <a:lnTo>
                      <a:pt x="256" y="44702"/>
                    </a:lnTo>
                    <a:cubicBezTo>
                      <a:pt x="334" y="44735"/>
                      <a:pt x="401" y="44746"/>
                      <a:pt x="468" y="44757"/>
                    </a:cubicBezTo>
                    <a:cubicBezTo>
                      <a:pt x="579" y="44791"/>
                      <a:pt x="701" y="44813"/>
                      <a:pt x="824" y="44824"/>
                    </a:cubicBezTo>
                    <a:lnTo>
                      <a:pt x="857" y="44835"/>
                    </a:lnTo>
                    <a:lnTo>
                      <a:pt x="936" y="44846"/>
                    </a:lnTo>
                    <a:cubicBezTo>
                      <a:pt x="1035" y="44868"/>
                      <a:pt x="1158" y="44880"/>
                      <a:pt x="1270" y="44902"/>
                    </a:cubicBezTo>
                    <a:cubicBezTo>
                      <a:pt x="1392" y="44913"/>
                      <a:pt x="1514" y="44935"/>
                      <a:pt x="1636" y="44947"/>
                    </a:cubicBezTo>
                    <a:cubicBezTo>
                      <a:pt x="1782" y="44957"/>
                      <a:pt x="1926" y="44980"/>
                      <a:pt x="2082" y="45002"/>
                    </a:cubicBezTo>
                    <a:lnTo>
                      <a:pt x="2116" y="45002"/>
                    </a:lnTo>
                    <a:cubicBezTo>
                      <a:pt x="2116" y="45013"/>
                      <a:pt x="2126" y="45013"/>
                      <a:pt x="2126" y="45013"/>
                    </a:cubicBezTo>
                    <a:cubicBezTo>
                      <a:pt x="2160" y="45013"/>
                      <a:pt x="2205" y="45024"/>
                      <a:pt x="2249" y="45036"/>
                    </a:cubicBezTo>
                    <a:lnTo>
                      <a:pt x="2260" y="45036"/>
                    </a:lnTo>
                    <a:cubicBezTo>
                      <a:pt x="2327" y="45046"/>
                      <a:pt x="2394" y="45069"/>
                      <a:pt x="2460" y="45080"/>
                    </a:cubicBezTo>
                    <a:cubicBezTo>
                      <a:pt x="2527" y="45091"/>
                      <a:pt x="2594" y="45113"/>
                      <a:pt x="2661" y="45125"/>
                    </a:cubicBezTo>
                    <a:lnTo>
                      <a:pt x="2861" y="45158"/>
                    </a:lnTo>
                    <a:lnTo>
                      <a:pt x="3062" y="45192"/>
                    </a:lnTo>
                    <a:cubicBezTo>
                      <a:pt x="3162" y="45202"/>
                      <a:pt x="3251" y="45214"/>
                      <a:pt x="3340" y="45224"/>
                    </a:cubicBezTo>
                    <a:cubicBezTo>
                      <a:pt x="3385" y="45224"/>
                      <a:pt x="3418" y="45224"/>
                      <a:pt x="3452" y="45236"/>
                    </a:cubicBezTo>
                    <a:cubicBezTo>
                      <a:pt x="3608" y="45247"/>
                      <a:pt x="3730" y="45258"/>
                      <a:pt x="3841" y="45281"/>
                    </a:cubicBezTo>
                    <a:cubicBezTo>
                      <a:pt x="3930" y="45291"/>
                      <a:pt x="4019" y="45303"/>
                      <a:pt x="4097" y="45325"/>
                    </a:cubicBezTo>
                    <a:cubicBezTo>
                      <a:pt x="4197" y="45336"/>
                      <a:pt x="4286" y="45358"/>
                      <a:pt x="4387" y="45370"/>
                    </a:cubicBezTo>
                    <a:lnTo>
                      <a:pt x="4375" y="45370"/>
                    </a:lnTo>
                    <a:cubicBezTo>
                      <a:pt x="4676" y="45425"/>
                      <a:pt x="4988" y="45459"/>
                      <a:pt x="5288" y="45492"/>
                    </a:cubicBezTo>
                    <a:cubicBezTo>
                      <a:pt x="5411" y="45503"/>
                      <a:pt x="5533" y="45526"/>
                      <a:pt x="5644" y="45536"/>
                    </a:cubicBezTo>
                    <a:lnTo>
                      <a:pt x="5734" y="45548"/>
                    </a:lnTo>
                    <a:lnTo>
                      <a:pt x="6035" y="45581"/>
                    </a:lnTo>
                    <a:lnTo>
                      <a:pt x="6068" y="45592"/>
                    </a:lnTo>
                    <a:cubicBezTo>
                      <a:pt x="6179" y="45603"/>
                      <a:pt x="6290" y="45615"/>
                      <a:pt x="6413" y="45637"/>
                    </a:cubicBezTo>
                    <a:lnTo>
                      <a:pt x="6491" y="45637"/>
                    </a:lnTo>
                    <a:cubicBezTo>
                      <a:pt x="6524" y="45637"/>
                      <a:pt x="6557" y="45648"/>
                      <a:pt x="6591" y="45648"/>
                    </a:cubicBezTo>
                    <a:cubicBezTo>
                      <a:pt x="6658" y="45648"/>
                      <a:pt x="6725" y="45659"/>
                      <a:pt x="6792" y="45659"/>
                    </a:cubicBezTo>
                    <a:lnTo>
                      <a:pt x="6836" y="45659"/>
                    </a:lnTo>
                    <a:cubicBezTo>
                      <a:pt x="6948" y="45659"/>
                      <a:pt x="7059" y="45659"/>
                      <a:pt x="7192" y="45637"/>
                    </a:cubicBezTo>
                    <a:cubicBezTo>
                      <a:pt x="7248" y="45637"/>
                      <a:pt x="7292" y="45603"/>
                      <a:pt x="7326" y="45558"/>
                    </a:cubicBezTo>
                    <a:cubicBezTo>
                      <a:pt x="7371" y="45514"/>
                      <a:pt x="7381" y="45447"/>
                      <a:pt x="7371" y="45392"/>
                    </a:cubicBezTo>
                    <a:cubicBezTo>
                      <a:pt x="7371" y="45380"/>
                      <a:pt x="7371" y="45370"/>
                      <a:pt x="7359" y="45358"/>
                    </a:cubicBezTo>
                    <a:cubicBezTo>
                      <a:pt x="7381" y="45336"/>
                      <a:pt x="7393" y="45303"/>
                      <a:pt x="7393" y="45269"/>
                    </a:cubicBezTo>
                    <a:lnTo>
                      <a:pt x="7393" y="45135"/>
                    </a:lnTo>
                    <a:lnTo>
                      <a:pt x="7393" y="45069"/>
                    </a:lnTo>
                    <a:lnTo>
                      <a:pt x="7426" y="44835"/>
                    </a:lnTo>
                    <a:cubicBezTo>
                      <a:pt x="7448" y="44679"/>
                      <a:pt x="7482" y="44512"/>
                      <a:pt x="7515" y="44356"/>
                    </a:cubicBezTo>
                    <a:cubicBezTo>
                      <a:pt x="7537" y="44234"/>
                      <a:pt x="7559" y="44111"/>
                      <a:pt x="7582" y="44000"/>
                    </a:cubicBezTo>
                    <a:cubicBezTo>
                      <a:pt x="10065" y="30050"/>
                      <a:pt x="11478" y="16044"/>
                      <a:pt x="12681" y="1938"/>
                    </a:cubicBezTo>
                    <a:cubicBezTo>
                      <a:pt x="12703" y="1705"/>
                      <a:pt x="12725" y="1470"/>
                      <a:pt x="12748" y="1193"/>
                    </a:cubicBezTo>
                    <a:cubicBezTo>
                      <a:pt x="12770" y="1047"/>
                      <a:pt x="12781" y="914"/>
                      <a:pt x="12804" y="780"/>
                    </a:cubicBezTo>
                    <a:cubicBezTo>
                      <a:pt x="12814" y="769"/>
                      <a:pt x="12814" y="758"/>
                      <a:pt x="12814" y="747"/>
                    </a:cubicBezTo>
                    <a:lnTo>
                      <a:pt x="12814" y="713"/>
                    </a:lnTo>
                    <a:lnTo>
                      <a:pt x="12814" y="703"/>
                    </a:lnTo>
                    <a:cubicBezTo>
                      <a:pt x="12814" y="647"/>
                      <a:pt x="12826" y="602"/>
                      <a:pt x="12837" y="547"/>
                    </a:cubicBezTo>
                    <a:lnTo>
                      <a:pt x="12837" y="547"/>
                    </a:lnTo>
                    <a:lnTo>
                      <a:pt x="12826" y="558"/>
                    </a:lnTo>
                    <a:cubicBezTo>
                      <a:pt x="12837" y="547"/>
                      <a:pt x="12837" y="525"/>
                      <a:pt x="12837" y="513"/>
                    </a:cubicBezTo>
                    <a:cubicBezTo>
                      <a:pt x="12848" y="491"/>
                      <a:pt x="12848" y="480"/>
                      <a:pt x="12848" y="458"/>
                    </a:cubicBezTo>
                    <a:lnTo>
                      <a:pt x="11812" y="290"/>
                    </a:lnTo>
                    <a:cubicBezTo>
                      <a:pt x="11501" y="246"/>
                      <a:pt x="11200" y="191"/>
                      <a:pt x="10889" y="146"/>
                    </a:cubicBezTo>
                    <a:cubicBezTo>
                      <a:pt x="10476" y="79"/>
                      <a:pt x="10109" y="35"/>
                      <a:pt x="9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52;p51"/>
              <p:cNvSpPr/>
              <p:nvPr/>
            </p:nvSpPr>
            <p:spPr>
              <a:xfrm>
                <a:off x="8086588" y="3966375"/>
                <a:ext cx="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extrusionOk="0">
                    <a:moveTo>
                      <a:pt x="0" y="68"/>
                    </a:moveTo>
                    <a:lnTo>
                      <a:pt x="0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53;p51"/>
              <p:cNvSpPr/>
              <p:nvPr/>
            </p:nvSpPr>
            <p:spPr>
              <a:xfrm>
                <a:off x="7927363" y="3834600"/>
                <a:ext cx="257475" cy="4001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16005" extrusionOk="0">
                    <a:moveTo>
                      <a:pt x="6393" y="5142"/>
                    </a:moveTo>
                    <a:cubicBezTo>
                      <a:pt x="6392" y="5144"/>
                      <a:pt x="6392" y="5146"/>
                      <a:pt x="6392" y="5149"/>
                    </a:cubicBezTo>
                    <a:cubicBezTo>
                      <a:pt x="6392" y="5147"/>
                      <a:pt x="6393" y="5145"/>
                      <a:pt x="6393" y="5142"/>
                    </a:cubicBezTo>
                    <a:close/>
                    <a:moveTo>
                      <a:pt x="9322" y="1"/>
                    </a:moveTo>
                    <a:cubicBezTo>
                      <a:pt x="9266" y="1"/>
                      <a:pt x="9210" y="6"/>
                      <a:pt x="9153" y="17"/>
                    </a:cubicBezTo>
                    <a:cubicBezTo>
                      <a:pt x="9052" y="27"/>
                      <a:pt x="8963" y="50"/>
                      <a:pt x="8874" y="84"/>
                    </a:cubicBezTo>
                    <a:cubicBezTo>
                      <a:pt x="8718" y="128"/>
                      <a:pt x="8574" y="217"/>
                      <a:pt x="8440" y="317"/>
                    </a:cubicBezTo>
                    <a:cubicBezTo>
                      <a:pt x="8217" y="507"/>
                      <a:pt x="8005" y="729"/>
                      <a:pt x="7817" y="963"/>
                    </a:cubicBezTo>
                    <a:cubicBezTo>
                      <a:pt x="7638" y="1197"/>
                      <a:pt x="7483" y="1442"/>
                      <a:pt x="7337" y="1697"/>
                    </a:cubicBezTo>
                    <a:cubicBezTo>
                      <a:pt x="6803" y="2689"/>
                      <a:pt x="6614" y="3813"/>
                      <a:pt x="6436" y="4915"/>
                    </a:cubicBezTo>
                    <a:cubicBezTo>
                      <a:pt x="6425" y="4991"/>
                      <a:pt x="6414" y="5067"/>
                      <a:pt x="6393" y="5142"/>
                    </a:cubicBezTo>
                    <a:lnTo>
                      <a:pt x="6393" y="5142"/>
                    </a:lnTo>
                    <a:cubicBezTo>
                      <a:pt x="6395" y="5140"/>
                      <a:pt x="6398" y="5139"/>
                      <a:pt x="6400" y="5138"/>
                    </a:cubicBezTo>
                    <a:lnTo>
                      <a:pt x="6400" y="5138"/>
                    </a:lnTo>
                    <a:lnTo>
                      <a:pt x="6369" y="5294"/>
                    </a:lnTo>
                    <a:cubicBezTo>
                      <a:pt x="6269" y="5950"/>
                      <a:pt x="6169" y="6608"/>
                      <a:pt x="6080" y="7264"/>
                    </a:cubicBezTo>
                    <a:cubicBezTo>
                      <a:pt x="6001" y="7821"/>
                      <a:pt x="5924" y="8367"/>
                      <a:pt x="5846" y="8923"/>
                    </a:cubicBezTo>
                    <a:cubicBezTo>
                      <a:pt x="5779" y="9436"/>
                      <a:pt x="5712" y="9958"/>
                      <a:pt x="5634" y="10471"/>
                    </a:cubicBezTo>
                    <a:cubicBezTo>
                      <a:pt x="5590" y="10705"/>
                      <a:pt x="5545" y="10938"/>
                      <a:pt x="5489" y="11172"/>
                    </a:cubicBezTo>
                    <a:cubicBezTo>
                      <a:pt x="5434" y="11395"/>
                      <a:pt x="5378" y="11606"/>
                      <a:pt x="5311" y="11829"/>
                    </a:cubicBezTo>
                    <a:cubicBezTo>
                      <a:pt x="5155" y="12353"/>
                      <a:pt x="4977" y="12865"/>
                      <a:pt x="4766" y="13365"/>
                    </a:cubicBezTo>
                    <a:cubicBezTo>
                      <a:pt x="4722" y="13466"/>
                      <a:pt x="4665" y="13566"/>
                      <a:pt x="4621" y="13666"/>
                    </a:cubicBezTo>
                    <a:cubicBezTo>
                      <a:pt x="4566" y="13778"/>
                      <a:pt x="4510" y="13877"/>
                      <a:pt x="4443" y="13978"/>
                    </a:cubicBezTo>
                    <a:cubicBezTo>
                      <a:pt x="4376" y="14089"/>
                      <a:pt x="4298" y="14201"/>
                      <a:pt x="4220" y="14300"/>
                    </a:cubicBezTo>
                    <a:cubicBezTo>
                      <a:pt x="4109" y="14434"/>
                      <a:pt x="3997" y="14557"/>
                      <a:pt x="3875" y="14668"/>
                    </a:cubicBezTo>
                    <a:cubicBezTo>
                      <a:pt x="3819" y="14723"/>
                      <a:pt x="3752" y="14780"/>
                      <a:pt x="3686" y="14835"/>
                    </a:cubicBezTo>
                    <a:cubicBezTo>
                      <a:pt x="3619" y="14869"/>
                      <a:pt x="3564" y="14902"/>
                      <a:pt x="3497" y="14946"/>
                    </a:cubicBezTo>
                    <a:cubicBezTo>
                      <a:pt x="3386" y="14991"/>
                      <a:pt x="3285" y="15047"/>
                      <a:pt x="3163" y="15080"/>
                    </a:cubicBezTo>
                    <a:cubicBezTo>
                      <a:pt x="3084" y="15114"/>
                      <a:pt x="3007" y="15136"/>
                      <a:pt x="2918" y="15158"/>
                    </a:cubicBezTo>
                    <a:cubicBezTo>
                      <a:pt x="2829" y="15169"/>
                      <a:pt x="2728" y="15191"/>
                      <a:pt x="2628" y="15203"/>
                    </a:cubicBezTo>
                    <a:cubicBezTo>
                      <a:pt x="2562" y="15203"/>
                      <a:pt x="2506" y="15203"/>
                      <a:pt x="2439" y="15213"/>
                    </a:cubicBezTo>
                    <a:cubicBezTo>
                      <a:pt x="2384" y="15203"/>
                      <a:pt x="2327" y="15203"/>
                      <a:pt x="2272" y="15191"/>
                    </a:cubicBezTo>
                    <a:cubicBezTo>
                      <a:pt x="2228" y="15191"/>
                      <a:pt x="2172" y="15180"/>
                      <a:pt x="2127" y="15169"/>
                    </a:cubicBezTo>
                    <a:cubicBezTo>
                      <a:pt x="2050" y="15136"/>
                      <a:pt x="1971" y="15114"/>
                      <a:pt x="1904" y="15080"/>
                    </a:cubicBezTo>
                    <a:cubicBezTo>
                      <a:pt x="1871" y="15057"/>
                      <a:pt x="1849" y="15047"/>
                      <a:pt x="1827" y="15035"/>
                    </a:cubicBezTo>
                    <a:cubicBezTo>
                      <a:pt x="1726" y="14980"/>
                      <a:pt x="1649" y="14913"/>
                      <a:pt x="1560" y="14846"/>
                    </a:cubicBezTo>
                    <a:cubicBezTo>
                      <a:pt x="1493" y="14790"/>
                      <a:pt x="1437" y="14735"/>
                      <a:pt x="1370" y="14679"/>
                    </a:cubicBezTo>
                    <a:cubicBezTo>
                      <a:pt x="1315" y="14601"/>
                      <a:pt x="1248" y="14535"/>
                      <a:pt x="1192" y="14456"/>
                    </a:cubicBezTo>
                    <a:cubicBezTo>
                      <a:pt x="1114" y="14334"/>
                      <a:pt x="1036" y="14211"/>
                      <a:pt x="969" y="14089"/>
                    </a:cubicBezTo>
                    <a:lnTo>
                      <a:pt x="869" y="13855"/>
                    </a:lnTo>
                    <a:cubicBezTo>
                      <a:pt x="858" y="13811"/>
                      <a:pt x="836" y="13778"/>
                      <a:pt x="825" y="13733"/>
                    </a:cubicBezTo>
                    <a:cubicBezTo>
                      <a:pt x="813" y="13689"/>
                      <a:pt x="813" y="13655"/>
                      <a:pt x="803" y="13622"/>
                    </a:cubicBezTo>
                    <a:lnTo>
                      <a:pt x="769" y="13421"/>
                    </a:lnTo>
                    <a:lnTo>
                      <a:pt x="769" y="13221"/>
                    </a:lnTo>
                    <a:cubicBezTo>
                      <a:pt x="769" y="13120"/>
                      <a:pt x="780" y="13031"/>
                      <a:pt x="791" y="12931"/>
                    </a:cubicBezTo>
                    <a:cubicBezTo>
                      <a:pt x="813" y="12865"/>
                      <a:pt x="836" y="12786"/>
                      <a:pt x="847" y="12709"/>
                    </a:cubicBezTo>
                    <a:cubicBezTo>
                      <a:pt x="880" y="12642"/>
                      <a:pt x="902" y="12564"/>
                      <a:pt x="936" y="12486"/>
                    </a:cubicBezTo>
                    <a:cubicBezTo>
                      <a:pt x="958" y="12430"/>
                      <a:pt x="991" y="12385"/>
                      <a:pt x="1014" y="12330"/>
                    </a:cubicBezTo>
                    <a:cubicBezTo>
                      <a:pt x="1070" y="12252"/>
                      <a:pt x="1114" y="12185"/>
                      <a:pt x="1170" y="12108"/>
                    </a:cubicBezTo>
                    <a:cubicBezTo>
                      <a:pt x="1236" y="12041"/>
                      <a:pt x="1292" y="11962"/>
                      <a:pt x="1359" y="11896"/>
                    </a:cubicBezTo>
                    <a:lnTo>
                      <a:pt x="1560" y="11695"/>
                    </a:lnTo>
                    <a:cubicBezTo>
                      <a:pt x="1637" y="11628"/>
                      <a:pt x="1704" y="11573"/>
                      <a:pt x="1782" y="11517"/>
                    </a:cubicBezTo>
                    <a:cubicBezTo>
                      <a:pt x="1838" y="11473"/>
                      <a:pt x="1894" y="11440"/>
                      <a:pt x="1949" y="11417"/>
                    </a:cubicBezTo>
                    <a:cubicBezTo>
                      <a:pt x="2016" y="11373"/>
                      <a:pt x="2082" y="11351"/>
                      <a:pt x="2161" y="11317"/>
                    </a:cubicBezTo>
                    <a:cubicBezTo>
                      <a:pt x="2216" y="11294"/>
                      <a:pt x="2283" y="11284"/>
                      <a:pt x="2339" y="11250"/>
                    </a:cubicBezTo>
                    <a:cubicBezTo>
                      <a:pt x="2394" y="11228"/>
                      <a:pt x="2461" y="11183"/>
                      <a:pt x="2517" y="11150"/>
                    </a:cubicBezTo>
                    <a:cubicBezTo>
                      <a:pt x="2651" y="11061"/>
                      <a:pt x="2718" y="10883"/>
                      <a:pt x="2651" y="10738"/>
                    </a:cubicBezTo>
                    <a:cubicBezTo>
                      <a:pt x="2592" y="10619"/>
                      <a:pt x="2471" y="10545"/>
                      <a:pt x="2344" y="10545"/>
                    </a:cubicBezTo>
                    <a:cubicBezTo>
                      <a:pt x="2327" y="10545"/>
                      <a:pt x="2311" y="10546"/>
                      <a:pt x="2294" y="10549"/>
                    </a:cubicBezTo>
                    <a:cubicBezTo>
                      <a:pt x="2216" y="10560"/>
                      <a:pt x="2139" y="10560"/>
                      <a:pt x="2072" y="10582"/>
                    </a:cubicBezTo>
                    <a:cubicBezTo>
                      <a:pt x="1993" y="10604"/>
                      <a:pt x="1927" y="10626"/>
                      <a:pt x="1849" y="10660"/>
                    </a:cubicBezTo>
                    <a:cubicBezTo>
                      <a:pt x="1315" y="10861"/>
                      <a:pt x="892" y="11272"/>
                      <a:pt x="546" y="11717"/>
                    </a:cubicBezTo>
                    <a:cubicBezTo>
                      <a:pt x="357" y="11952"/>
                      <a:pt x="212" y="12230"/>
                      <a:pt x="135" y="12519"/>
                    </a:cubicBezTo>
                    <a:cubicBezTo>
                      <a:pt x="90" y="12653"/>
                      <a:pt x="46" y="12798"/>
                      <a:pt x="34" y="12942"/>
                    </a:cubicBezTo>
                    <a:cubicBezTo>
                      <a:pt x="12" y="13087"/>
                      <a:pt x="1" y="13232"/>
                      <a:pt x="12" y="13377"/>
                    </a:cubicBezTo>
                    <a:cubicBezTo>
                      <a:pt x="12" y="13533"/>
                      <a:pt x="34" y="13689"/>
                      <a:pt x="68" y="13833"/>
                    </a:cubicBezTo>
                    <a:cubicBezTo>
                      <a:pt x="101" y="13989"/>
                      <a:pt x="145" y="14134"/>
                      <a:pt x="201" y="14278"/>
                    </a:cubicBezTo>
                    <a:cubicBezTo>
                      <a:pt x="257" y="14412"/>
                      <a:pt x="323" y="14545"/>
                      <a:pt x="390" y="14668"/>
                    </a:cubicBezTo>
                    <a:cubicBezTo>
                      <a:pt x="469" y="14802"/>
                      <a:pt x="558" y="14924"/>
                      <a:pt x="647" y="15047"/>
                    </a:cubicBezTo>
                    <a:cubicBezTo>
                      <a:pt x="691" y="15102"/>
                      <a:pt x="736" y="15147"/>
                      <a:pt x="780" y="15203"/>
                    </a:cubicBezTo>
                    <a:cubicBezTo>
                      <a:pt x="825" y="15258"/>
                      <a:pt x="880" y="15314"/>
                      <a:pt x="936" y="15359"/>
                    </a:cubicBezTo>
                    <a:cubicBezTo>
                      <a:pt x="1048" y="15458"/>
                      <a:pt x="1170" y="15570"/>
                      <a:pt x="1292" y="15648"/>
                    </a:cubicBezTo>
                    <a:cubicBezTo>
                      <a:pt x="1359" y="15693"/>
                      <a:pt x="1437" y="15737"/>
                      <a:pt x="1504" y="15770"/>
                    </a:cubicBezTo>
                    <a:cubicBezTo>
                      <a:pt x="1570" y="15804"/>
                      <a:pt x="1637" y="15837"/>
                      <a:pt x="1693" y="15859"/>
                    </a:cubicBezTo>
                    <a:cubicBezTo>
                      <a:pt x="1815" y="15904"/>
                      <a:pt x="1938" y="15948"/>
                      <a:pt x="2060" y="15970"/>
                    </a:cubicBezTo>
                    <a:cubicBezTo>
                      <a:pt x="2139" y="15982"/>
                      <a:pt x="2216" y="16004"/>
                      <a:pt x="2294" y="16004"/>
                    </a:cubicBezTo>
                    <a:lnTo>
                      <a:pt x="2483" y="16004"/>
                    </a:lnTo>
                    <a:cubicBezTo>
                      <a:pt x="2562" y="16004"/>
                      <a:pt x="2651" y="16004"/>
                      <a:pt x="2740" y="15993"/>
                    </a:cubicBezTo>
                    <a:cubicBezTo>
                      <a:pt x="2884" y="15970"/>
                      <a:pt x="3029" y="15948"/>
                      <a:pt x="3163" y="15915"/>
                    </a:cubicBezTo>
                    <a:cubicBezTo>
                      <a:pt x="3452" y="15848"/>
                      <a:pt x="3720" y="15725"/>
                      <a:pt x="3964" y="15592"/>
                    </a:cubicBezTo>
                    <a:cubicBezTo>
                      <a:pt x="4220" y="15458"/>
                      <a:pt x="4443" y="15258"/>
                      <a:pt x="4632" y="15047"/>
                    </a:cubicBezTo>
                    <a:cubicBezTo>
                      <a:pt x="4844" y="14835"/>
                      <a:pt x="5022" y="14601"/>
                      <a:pt x="5178" y="14357"/>
                    </a:cubicBezTo>
                    <a:cubicBezTo>
                      <a:pt x="5412" y="13978"/>
                      <a:pt x="5590" y="13566"/>
                      <a:pt x="5756" y="13154"/>
                    </a:cubicBezTo>
                    <a:cubicBezTo>
                      <a:pt x="5835" y="12954"/>
                      <a:pt x="5902" y="12753"/>
                      <a:pt x="5979" y="12541"/>
                    </a:cubicBezTo>
                    <a:cubicBezTo>
                      <a:pt x="6046" y="12353"/>
                      <a:pt x="6113" y="12152"/>
                      <a:pt x="6169" y="11952"/>
                    </a:cubicBezTo>
                    <a:cubicBezTo>
                      <a:pt x="6258" y="11685"/>
                      <a:pt x="6325" y="11428"/>
                      <a:pt x="6392" y="11161"/>
                    </a:cubicBezTo>
                    <a:cubicBezTo>
                      <a:pt x="6458" y="10894"/>
                      <a:pt x="6503" y="10626"/>
                      <a:pt x="6547" y="10371"/>
                    </a:cubicBezTo>
                    <a:lnTo>
                      <a:pt x="6815" y="8701"/>
                    </a:lnTo>
                    <a:cubicBezTo>
                      <a:pt x="6981" y="7610"/>
                      <a:pt x="7137" y="6529"/>
                      <a:pt x="7315" y="5438"/>
                    </a:cubicBezTo>
                    <a:lnTo>
                      <a:pt x="7315" y="5450"/>
                    </a:lnTo>
                    <a:cubicBezTo>
                      <a:pt x="7360" y="5205"/>
                      <a:pt x="7394" y="4960"/>
                      <a:pt x="7438" y="4715"/>
                    </a:cubicBezTo>
                    <a:lnTo>
                      <a:pt x="7438" y="4715"/>
                    </a:lnTo>
                    <a:cubicBezTo>
                      <a:pt x="7438" y="4716"/>
                      <a:pt x="7437" y="4717"/>
                      <a:pt x="7437" y="4717"/>
                    </a:cubicBezTo>
                    <a:lnTo>
                      <a:pt x="7437" y="4717"/>
                    </a:lnTo>
                    <a:cubicBezTo>
                      <a:pt x="7444" y="4679"/>
                      <a:pt x="7449" y="4638"/>
                      <a:pt x="7449" y="4592"/>
                    </a:cubicBezTo>
                    <a:cubicBezTo>
                      <a:pt x="7505" y="4292"/>
                      <a:pt x="7549" y="3991"/>
                      <a:pt x="7616" y="3691"/>
                    </a:cubicBezTo>
                    <a:cubicBezTo>
                      <a:pt x="7649" y="3546"/>
                      <a:pt x="7683" y="3390"/>
                      <a:pt x="7716" y="3245"/>
                    </a:cubicBezTo>
                    <a:cubicBezTo>
                      <a:pt x="7750" y="3123"/>
                      <a:pt x="7783" y="3001"/>
                      <a:pt x="7817" y="2889"/>
                    </a:cubicBezTo>
                    <a:cubicBezTo>
                      <a:pt x="7883" y="2677"/>
                      <a:pt x="7950" y="2477"/>
                      <a:pt x="8039" y="2276"/>
                    </a:cubicBezTo>
                    <a:cubicBezTo>
                      <a:pt x="8128" y="2088"/>
                      <a:pt x="8217" y="1898"/>
                      <a:pt x="8329" y="1720"/>
                    </a:cubicBezTo>
                    <a:cubicBezTo>
                      <a:pt x="8418" y="1586"/>
                      <a:pt x="8507" y="1453"/>
                      <a:pt x="8607" y="1319"/>
                    </a:cubicBezTo>
                    <a:cubicBezTo>
                      <a:pt x="8707" y="1208"/>
                      <a:pt x="8807" y="1096"/>
                      <a:pt x="8918" y="997"/>
                    </a:cubicBezTo>
                    <a:cubicBezTo>
                      <a:pt x="8963" y="952"/>
                      <a:pt x="9019" y="907"/>
                      <a:pt x="9064" y="863"/>
                    </a:cubicBezTo>
                    <a:cubicBezTo>
                      <a:pt x="9096" y="841"/>
                      <a:pt x="9130" y="829"/>
                      <a:pt x="9163" y="807"/>
                    </a:cubicBezTo>
                    <a:cubicBezTo>
                      <a:pt x="9197" y="796"/>
                      <a:pt x="9230" y="774"/>
                      <a:pt x="9264" y="762"/>
                    </a:cubicBezTo>
                    <a:cubicBezTo>
                      <a:pt x="9286" y="752"/>
                      <a:pt x="9308" y="752"/>
                      <a:pt x="9331" y="740"/>
                    </a:cubicBezTo>
                    <a:cubicBezTo>
                      <a:pt x="9364" y="740"/>
                      <a:pt x="9386" y="740"/>
                      <a:pt x="9408" y="729"/>
                    </a:cubicBezTo>
                    <a:lnTo>
                      <a:pt x="9464" y="729"/>
                    </a:lnTo>
                    <a:cubicBezTo>
                      <a:pt x="9475" y="740"/>
                      <a:pt x="9487" y="740"/>
                      <a:pt x="9509" y="740"/>
                    </a:cubicBezTo>
                    <a:lnTo>
                      <a:pt x="9520" y="752"/>
                    </a:lnTo>
                    <a:cubicBezTo>
                      <a:pt x="9531" y="752"/>
                      <a:pt x="9553" y="762"/>
                      <a:pt x="9564" y="774"/>
                    </a:cubicBezTo>
                    <a:cubicBezTo>
                      <a:pt x="9576" y="785"/>
                      <a:pt x="9586" y="785"/>
                      <a:pt x="9598" y="796"/>
                    </a:cubicBezTo>
                    <a:lnTo>
                      <a:pt x="9665" y="863"/>
                    </a:lnTo>
                    <a:lnTo>
                      <a:pt x="9698" y="896"/>
                    </a:lnTo>
                    <a:cubicBezTo>
                      <a:pt x="9709" y="907"/>
                      <a:pt x="9709" y="930"/>
                      <a:pt x="9720" y="940"/>
                    </a:cubicBezTo>
                    <a:cubicBezTo>
                      <a:pt x="9732" y="952"/>
                      <a:pt x="9732" y="974"/>
                      <a:pt x="9742" y="985"/>
                    </a:cubicBezTo>
                    <a:cubicBezTo>
                      <a:pt x="9742" y="1007"/>
                      <a:pt x="9754" y="1029"/>
                      <a:pt x="9754" y="1041"/>
                    </a:cubicBezTo>
                    <a:cubicBezTo>
                      <a:pt x="9764" y="1096"/>
                      <a:pt x="9776" y="1141"/>
                      <a:pt x="9776" y="1185"/>
                    </a:cubicBezTo>
                    <a:cubicBezTo>
                      <a:pt x="9776" y="1241"/>
                      <a:pt x="9787" y="1297"/>
                      <a:pt x="9776" y="1363"/>
                    </a:cubicBezTo>
                    <a:cubicBezTo>
                      <a:pt x="9776" y="1475"/>
                      <a:pt x="9764" y="1586"/>
                      <a:pt x="9742" y="1697"/>
                    </a:cubicBezTo>
                    <a:cubicBezTo>
                      <a:pt x="9720" y="1809"/>
                      <a:pt x="9698" y="1920"/>
                      <a:pt x="9665" y="2031"/>
                    </a:cubicBezTo>
                    <a:cubicBezTo>
                      <a:pt x="9653" y="2076"/>
                      <a:pt x="9642" y="2121"/>
                      <a:pt x="9620" y="2154"/>
                    </a:cubicBezTo>
                    <a:cubicBezTo>
                      <a:pt x="9609" y="2187"/>
                      <a:pt x="9586" y="2221"/>
                      <a:pt x="9576" y="2254"/>
                    </a:cubicBezTo>
                    <a:cubicBezTo>
                      <a:pt x="9531" y="2334"/>
                      <a:pt x="9599" y="2420"/>
                      <a:pt x="9673" y="2420"/>
                    </a:cubicBezTo>
                    <a:cubicBezTo>
                      <a:pt x="9692" y="2420"/>
                      <a:pt x="9713" y="2413"/>
                      <a:pt x="9732" y="2399"/>
                    </a:cubicBezTo>
                    <a:cubicBezTo>
                      <a:pt x="9754" y="2377"/>
                      <a:pt x="9776" y="2355"/>
                      <a:pt x="9787" y="2333"/>
                    </a:cubicBezTo>
                    <a:cubicBezTo>
                      <a:pt x="9831" y="2288"/>
                      <a:pt x="9865" y="2232"/>
                      <a:pt x="9887" y="2187"/>
                    </a:cubicBezTo>
                    <a:cubicBezTo>
                      <a:pt x="9943" y="2076"/>
                      <a:pt x="9999" y="1965"/>
                      <a:pt x="10043" y="1865"/>
                    </a:cubicBezTo>
                    <a:cubicBezTo>
                      <a:pt x="10132" y="1642"/>
                      <a:pt x="10221" y="1420"/>
                      <a:pt x="10254" y="1185"/>
                    </a:cubicBezTo>
                    <a:cubicBezTo>
                      <a:pt x="10288" y="985"/>
                      <a:pt x="10299" y="774"/>
                      <a:pt x="10210" y="584"/>
                    </a:cubicBezTo>
                    <a:cubicBezTo>
                      <a:pt x="10098" y="351"/>
                      <a:pt x="9910" y="139"/>
                      <a:pt x="9665" y="61"/>
                    </a:cubicBezTo>
                    <a:cubicBezTo>
                      <a:pt x="9551" y="23"/>
                      <a:pt x="9438" y="1"/>
                      <a:pt x="9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454;p51"/>
              <p:cNvSpPr/>
              <p:nvPr/>
            </p:nvSpPr>
            <p:spPr>
              <a:xfrm>
                <a:off x="8406113" y="3885100"/>
                <a:ext cx="131400" cy="469300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18772" extrusionOk="0">
                    <a:moveTo>
                      <a:pt x="2093" y="9032"/>
                    </a:moveTo>
                    <a:cubicBezTo>
                      <a:pt x="2092" y="9035"/>
                      <a:pt x="2091" y="9038"/>
                      <a:pt x="2090" y="9040"/>
                    </a:cubicBezTo>
                    <a:lnTo>
                      <a:pt x="2090" y="9040"/>
                    </a:lnTo>
                    <a:cubicBezTo>
                      <a:pt x="2091" y="9038"/>
                      <a:pt x="2092" y="9035"/>
                      <a:pt x="2093" y="9032"/>
                    </a:cubicBezTo>
                    <a:close/>
                    <a:moveTo>
                      <a:pt x="2149" y="1"/>
                    </a:moveTo>
                    <a:cubicBezTo>
                      <a:pt x="2037" y="11"/>
                      <a:pt x="1926" y="45"/>
                      <a:pt x="1826" y="101"/>
                    </a:cubicBezTo>
                    <a:cubicBezTo>
                      <a:pt x="1737" y="145"/>
                      <a:pt x="1648" y="212"/>
                      <a:pt x="1592" y="301"/>
                    </a:cubicBezTo>
                    <a:cubicBezTo>
                      <a:pt x="1525" y="390"/>
                      <a:pt x="1470" y="491"/>
                      <a:pt x="1425" y="590"/>
                    </a:cubicBezTo>
                    <a:cubicBezTo>
                      <a:pt x="1369" y="702"/>
                      <a:pt x="1325" y="802"/>
                      <a:pt x="1314" y="924"/>
                    </a:cubicBezTo>
                    <a:cubicBezTo>
                      <a:pt x="1302" y="969"/>
                      <a:pt x="1292" y="1025"/>
                      <a:pt x="1292" y="1080"/>
                    </a:cubicBezTo>
                    <a:cubicBezTo>
                      <a:pt x="1292" y="1136"/>
                      <a:pt x="1280" y="1192"/>
                      <a:pt x="1302" y="1236"/>
                    </a:cubicBezTo>
                    <a:cubicBezTo>
                      <a:pt x="1314" y="1264"/>
                      <a:pt x="1341" y="1278"/>
                      <a:pt x="1369" y="1278"/>
                    </a:cubicBezTo>
                    <a:cubicBezTo>
                      <a:pt x="1397" y="1278"/>
                      <a:pt x="1425" y="1264"/>
                      <a:pt x="1436" y="1236"/>
                    </a:cubicBezTo>
                    <a:cubicBezTo>
                      <a:pt x="1470" y="1192"/>
                      <a:pt x="1503" y="1136"/>
                      <a:pt x="1537" y="1080"/>
                    </a:cubicBezTo>
                    <a:cubicBezTo>
                      <a:pt x="1626" y="936"/>
                      <a:pt x="1726" y="802"/>
                      <a:pt x="1837" y="669"/>
                    </a:cubicBezTo>
                    <a:cubicBezTo>
                      <a:pt x="1859" y="635"/>
                      <a:pt x="1881" y="602"/>
                      <a:pt x="1915" y="580"/>
                    </a:cubicBezTo>
                    <a:lnTo>
                      <a:pt x="1948" y="546"/>
                    </a:lnTo>
                    <a:cubicBezTo>
                      <a:pt x="1960" y="535"/>
                      <a:pt x="1970" y="535"/>
                      <a:pt x="1982" y="524"/>
                    </a:cubicBezTo>
                    <a:cubicBezTo>
                      <a:pt x="1993" y="524"/>
                      <a:pt x="2015" y="513"/>
                      <a:pt x="2027" y="513"/>
                    </a:cubicBezTo>
                    <a:cubicBezTo>
                      <a:pt x="2037" y="501"/>
                      <a:pt x="2060" y="501"/>
                      <a:pt x="2082" y="491"/>
                    </a:cubicBezTo>
                    <a:lnTo>
                      <a:pt x="2193" y="491"/>
                    </a:lnTo>
                    <a:cubicBezTo>
                      <a:pt x="2215" y="491"/>
                      <a:pt x="2227" y="501"/>
                      <a:pt x="2238" y="501"/>
                    </a:cubicBezTo>
                    <a:cubicBezTo>
                      <a:pt x="2272" y="513"/>
                      <a:pt x="2304" y="524"/>
                      <a:pt x="2327" y="535"/>
                    </a:cubicBezTo>
                    <a:cubicBezTo>
                      <a:pt x="2361" y="546"/>
                      <a:pt x="2394" y="568"/>
                      <a:pt x="2427" y="590"/>
                    </a:cubicBezTo>
                    <a:cubicBezTo>
                      <a:pt x="2483" y="624"/>
                      <a:pt x="2527" y="657"/>
                      <a:pt x="2583" y="702"/>
                    </a:cubicBezTo>
                    <a:cubicBezTo>
                      <a:pt x="2638" y="746"/>
                      <a:pt x="2695" y="802"/>
                      <a:pt x="2750" y="858"/>
                    </a:cubicBezTo>
                    <a:cubicBezTo>
                      <a:pt x="2772" y="891"/>
                      <a:pt x="2806" y="914"/>
                      <a:pt x="2828" y="947"/>
                    </a:cubicBezTo>
                    <a:lnTo>
                      <a:pt x="2928" y="1114"/>
                    </a:lnTo>
                    <a:cubicBezTo>
                      <a:pt x="2950" y="1181"/>
                      <a:pt x="2972" y="1236"/>
                      <a:pt x="3006" y="1303"/>
                    </a:cubicBezTo>
                    <a:cubicBezTo>
                      <a:pt x="3029" y="1370"/>
                      <a:pt x="3039" y="1437"/>
                      <a:pt x="3062" y="1503"/>
                    </a:cubicBezTo>
                    <a:cubicBezTo>
                      <a:pt x="3084" y="1626"/>
                      <a:pt x="3106" y="1748"/>
                      <a:pt x="3118" y="1871"/>
                    </a:cubicBezTo>
                    <a:cubicBezTo>
                      <a:pt x="3128" y="2015"/>
                      <a:pt x="3140" y="2161"/>
                      <a:pt x="3140" y="2305"/>
                    </a:cubicBezTo>
                    <a:cubicBezTo>
                      <a:pt x="3128" y="2639"/>
                      <a:pt x="3084" y="2962"/>
                      <a:pt x="3029" y="3296"/>
                    </a:cubicBezTo>
                    <a:cubicBezTo>
                      <a:pt x="3006" y="3463"/>
                      <a:pt x="2972" y="3641"/>
                      <a:pt x="2928" y="3808"/>
                    </a:cubicBezTo>
                    <a:cubicBezTo>
                      <a:pt x="2895" y="3975"/>
                      <a:pt x="2850" y="4131"/>
                      <a:pt x="2806" y="4298"/>
                    </a:cubicBezTo>
                    <a:cubicBezTo>
                      <a:pt x="2717" y="4632"/>
                      <a:pt x="2628" y="4966"/>
                      <a:pt x="2527" y="5289"/>
                    </a:cubicBezTo>
                    <a:cubicBezTo>
                      <a:pt x="2371" y="5812"/>
                      <a:pt x="2193" y="6313"/>
                      <a:pt x="2015" y="6825"/>
                    </a:cubicBezTo>
                    <a:lnTo>
                      <a:pt x="1782" y="7560"/>
                    </a:lnTo>
                    <a:lnTo>
                      <a:pt x="1547" y="8295"/>
                    </a:lnTo>
                    <a:cubicBezTo>
                      <a:pt x="1381" y="8796"/>
                      <a:pt x="1213" y="9308"/>
                      <a:pt x="1047" y="9820"/>
                    </a:cubicBezTo>
                    <a:cubicBezTo>
                      <a:pt x="891" y="10333"/>
                      <a:pt x="724" y="10833"/>
                      <a:pt x="568" y="11357"/>
                    </a:cubicBezTo>
                    <a:cubicBezTo>
                      <a:pt x="501" y="11590"/>
                      <a:pt x="446" y="11835"/>
                      <a:pt x="390" y="12080"/>
                    </a:cubicBezTo>
                    <a:cubicBezTo>
                      <a:pt x="334" y="12325"/>
                      <a:pt x="278" y="12581"/>
                      <a:pt x="234" y="12837"/>
                    </a:cubicBezTo>
                    <a:cubicBezTo>
                      <a:pt x="189" y="13104"/>
                      <a:pt x="145" y="13371"/>
                      <a:pt x="122" y="13639"/>
                    </a:cubicBezTo>
                    <a:cubicBezTo>
                      <a:pt x="89" y="13895"/>
                      <a:pt x="56" y="14162"/>
                      <a:pt x="33" y="14430"/>
                    </a:cubicBezTo>
                    <a:cubicBezTo>
                      <a:pt x="23" y="14563"/>
                      <a:pt x="11" y="14697"/>
                      <a:pt x="11" y="14830"/>
                    </a:cubicBezTo>
                    <a:cubicBezTo>
                      <a:pt x="0" y="14975"/>
                      <a:pt x="0" y="15120"/>
                      <a:pt x="0" y="15264"/>
                    </a:cubicBezTo>
                    <a:cubicBezTo>
                      <a:pt x="11" y="15543"/>
                      <a:pt x="45" y="15821"/>
                      <a:pt x="78" y="16088"/>
                    </a:cubicBezTo>
                    <a:cubicBezTo>
                      <a:pt x="100" y="16222"/>
                      <a:pt x="122" y="16355"/>
                      <a:pt x="156" y="16489"/>
                    </a:cubicBezTo>
                    <a:cubicBezTo>
                      <a:pt x="167" y="16556"/>
                      <a:pt x="189" y="16622"/>
                      <a:pt x="211" y="16689"/>
                    </a:cubicBezTo>
                    <a:cubicBezTo>
                      <a:pt x="234" y="16768"/>
                      <a:pt x="256" y="16834"/>
                      <a:pt x="290" y="16912"/>
                    </a:cubicBezTo>
                    <a:cubicBezTo>
                      <a:pt x="312" y="16968"/>
                      <a:pt x="334" y="17035"/>
                      <a:pt x="367" y="17090"/>
                    </a:cubicBezTo>
                    <a:cubicBezTo>
                      <a:pt x="379" y="17124"/>
                      <a:pt x="401" y="17157"/>
                      <a:pt x="412" y="17191"/>
                    </a:cubicBezTo>
                    <a:cubicBezTo>
                      <a:pt x="434" y="17224"/>
                      <a:pt x="446" y="17257"/>
                      <a:pt x="468" y="17280"/>
                    </a:cubicBezTo>
                    <a:cubicBezTo>
                      <a:pt x="535" y="17402"/>
                      <a:pt x="612" y="17525"/>
                      <a:pt x="701" y="17624"/>
                    </a:cubicBezTo>
                    <a:cubicBezTo>
                      <a:pt x="790" y="17747"/>
                      <a:pt x="891" y="17859"/>
                      <a:pt x="1002" y="17970"/>
                    </a:cubicBezTo>
                    <a:cubicBezTo>
                      <a:pt x="1091" y="18070"/>
                      <a:pt x="1191" y="18159"/>
                      <a:pt x="1302" y="18237"/>
                    </a:cubicBezTo>
                    <a:cubicBezTo>
                      <a:pt x="1414" y="18337"/>
                      <a:pt x="1537" y="18415"/>
                      <a:pt x="1670" y="18482"/>
                    </a:cubicBezTo>
                    <a:cubicBezTo>
                      <a:pt x="1804" y="18549"/>
                      <a:pt x="1938" y="18604"/>
                      <a:pt x="2071" y="18649"/>
                    </a:cubicBezTo>
                    <a:cubicBezTo>
                      <a:pt x="2227" y="18693"/>
                      <a:pt x="2383" y="18727"/>
                      <a:pt x="2539" y="18749"/>
                    </a:cubicBezTo>
                    <a:cubicBezTo>
                      <a:pt x="2628" y="18760"/>
                      <a:pt x="2717" y="18772"/>
                      <a:pt x="2806" y="18772"/>
                    </a:cubicBezTo>
                    <a:cubicBezTo>
                      <a:pt x="2861" y="18772"/>
                      <a:pt x="2906" y="18760"/>
                      <a:pt x="2962" y="18760"/>
                    </a:cubicBezTo>
                    <a:cubicBezTo>
                      <a:pt x="3195" y="18749"/>
                      <a:pt x="3440" y="18693"/>
                      <a:pt x="3652" y="18593"/>
                    </a:cubicBezTo>
                    <a:cubicBezTo>
                      <a:pt x="3786" y="18527"/>
                      <a:pt x="3908" y="18448"/>
                      <a:pt x="4019" y="18359"/>
                    </a:cubicBezTo>
                    <a:cubicBezTo>
                      <a:pt x="4064" y="18315"/>
                      <a:pt x="4120" y="18282"/>
                      <a:pt x="4164" y="18237"/>
                    </a:cubicBezTo>
                    <a:lnTo>
                      <a:pt x="4331" y="18070"/>
                    </a:lnTo>
                    <a:lnTo>
                      <a:pt x="4464" y="17936"/>
                    </a:lnTo>
                    <a:cubicBezTo>
                      <a:pt x="4553" y="17825"/>
                      <a:pt x="4642" y="17714"/>
                      <a:pt x="4732" y="17591"/>
                    </a:cubicBezTo>
                    <a:cubicBezTo>
                      <a:pt x="4798" y="17480"/>
                      <a:pt x="4877" y="17369"/>
                      <a:pt x="4932" y="17246"/>
                    </a:cubicBezTo>
                    <a:cubicBezTo>
                      <a:pt x="4999" y="17124"/>
                      <a:pt x="5043" y="17001"/>
                      <a:pt x="5088" y="16879"/>
                    </a:cubicBezTo>
                    <a:cubicBezTo>
                      <a:pt x="5166" y="16622"/>
                      <a:pt x="5233" y="16355"/>
                      <a:pt x="5244" y="16077"/>
                    </a:cubicBezTo>
                    <a:cubicBezTo>
                      <a:pt x="5255" y="15821"/>
                      <a:pt x="5233" y="15554"/>
                      <a:pt x="5188" y="15298"/>
                    </a:cubicBezTo>
                    <a:cubicBezTo>
                      <a:pt x="5132" y="15031"/>
                      <a:pt x="5055" y="14764"/>
                      <a:pt x="4944" y="14519"/>
                    </a:cubicBezTo>
                    <a:cubicBezTo>
                      <a:pt x="4910" y="14452"/>
                      <a:pt x="4865" y="14373"/>
                      <a:pt x="4832" y="14307"/>
                    </a:cubicBezTo>
                    <a:cubicBezTo>
                      <a:pt x="4798" y="14251"/>
                      <a:pt x="4754" y="14185"/>
                      <a:pt x="4709" y="14129"/>
                    </a:cubicBezTo>
                    <a:cubicBezTo>
                      <a:pt x="4620" y="13995"/>
                      <a:pt x="4509" y="13884"/>
                      <a:pt x="4375" y="13806"/>
                    </a:cubicBezTo>
                    <a:cubicBezTo>
                      <a:pt x="4323" y="13774"/>
                      <a:pt x="4264" y="13759"/>
                      <a:pt x="4204" y="13759"/>
                    </a:cubicBezTo>
                    <a:cubicBezTo>
                      <a:pt x="4098" y="13759"/>
                      <a:pt x="3990" y="13806"/>
                      <a:pt x="3919" y="13884"/>
                    </a:cubicBezTo>
                    <a:cubicBezTo>
                      <a:pt x="3852" y="13940"/>
                      <a:pt x="3819" y="14017"/>
                      <a:pt x="3808" y="14106"/>
                    </a:cubicBezTo>
                    <a:cubicBezTo>
                      <a:pt x="3808" y="14195"/>
                      <a:pt x="3830" y="14274"/>
                      <a:pt x="3863" y="14341"/>
                    </a:cubicBezTo>
                    <a:cubicBezTo>
                      <a:pt x="3897" y="14407"/>
                      <a:pt x="3952" y="14463"/>
                      <a:pt x="3997" y="14529"/>
                    </a:cubicBezTo>
                    <a:cubicBezTo>
                      <a:pt x="4031" y="14563"/>
                      <a:pt x="4053" y="14596"/>
                      <a:pt x="4086" y="14641"/>
                    </a:cubicBezTo>
                    <a:lnTo>
                      <a:pt x="4186" y="14808"/>
                    </a:lnTo>
                    <a:cubicBezTo>
                      <a:pt x="4219" y="14875"/>
                      <a:pt x="4253" y="14942"/>
                      <a:pt x="4276" y="15019"/>
                    </a:cubicBezTo>
                    <a:cubicBezTo>
                      <a:pt x="4331" y="15153"/>
                      <a:pt x="4375" y="15298"/>
                      <a:pt x="4409" y="15442"/>
                    </a:cubicBezTo>
                    <a:cubicBezTo>
                      <a:pt x="4431" y="15554"/>
                      <a:pt x="4442" y="15654"/>
                      <a:pt x="4454" y="15766"/>
                    </a:cubicBezTo>
                    <a:cubicBezTo>
                      <a:pt x="4464" y="15855"/>
                      <a:pt x="4464" y="15944"/>
                      <a:pt x="4464" y="16033"/>
                    </a:cubicBezTo>
                    <a:cubicBezTo>
                      <a:pt x="4464" y="16110"/>
                      <a:pt x="4454" y="16189"/>
                      <a:pt x="4442" y="16266"/>
                    </a:cubicBezTo>
                    <a:cubicBezTo>
                      <a:pt x="4420" y="16378"/>
                      <a:pt x="4398" y="16478"/>
                      <a:pt x="4375" y="16567"/>
                    </a:cubicBezTo>
                    <a:lnTo>
                      <a:pt x="4276" y="16834"/>
                    </a:lnTo>
                    <a:cubicBezTo>
                      <a:pt x="4231" y="16923"/>
                      <a:pt x="4186" y="17001"/>
                      <a:pt x="4142" y="17079"/>
                    </a:cubicBezTo>
                    <a:cubicBezTo>
                      <a:pt x="4086" y="17168"/>
                      <a:pt x="4019" y="17257"/>
                      <a:pt x="3964" y="17347"/>
                    </a:cubicBezTo>
                    <a:cubicBezTo>
                      <a:pt x="3875" y="17446"/>
                      <a:pt x="3774" y="17558"/>
                      <a:pt x="3674" y="17647"/>
                    </a:cubicBezTo>
                    <a:lnTo>
                      <a:pt x="3507" y="17780"/>
                    </a:lnTo>
                    <a:cubicBezTo>
                      <a:pt x="3474" y="17803"/>
                      <a:pt x="3429" y="17825"/>
                      <a:pt x="3396" y="17847"/>
                    </a:cubicBezTo>
                    <a:cubicBezTo>
                      <a:pt x="3363" y="17869"/>
                      <a:pt x="3329" y="17881"/>
                      <a:pt x="3296" y="17892"/>
                    </a:cubicBezTo>
                    <a:lnTo>
                      <a:pt x="3195" y="17925"/>
                    </a:lnTo>
                    <a:cubicBezTo>
                      <a:pt x="3151" y="17925"/>
                      <a:pt x="3118" y="17936"/>
                      <a:pt x="3073" y="17936"/>
                    </a:cubicBezTo>
                    <a:cubicBezTo>
                      <a:pt x="3006" y="17948"/>
                      <a:pt x="2950" y="17948"/>
                      <a:pt x="2883" y="17948"/>
                    </a:cubicBezTo>
                    <a:cubicBezTo>
                      <a:pt x="2817" y="17936"/>
                      <a:pt x="2750" y="17936"/>
                      <a:pt x="2683" y="17925"/>
                    </a:cubicBezTo>
                    <a:cubicBezTo>
                      <a:pt x="2616" y="17914"/>
                      <a:pt x="2539" y="17892"/>
                      <a:pt x="2472" y="17869"/>
                    </a:cubicBezTo>
                    <a:cubicBezTo>
                      <a:pt x="2405" y="17847"/>
                      <a:pt x="2327" y="17825"/>
                      <a:pt x="2260" y="17803"/>
                    </a:cubicBezTo>
                    <a:cubicBezTo>
                      <a:pt x="2182" y="17758"/>
                      <a:pt x="2104" y="17725"/>
                      <a:pt x="2027" y="17681"/>
                    </a:cubicBezTo>
                    <a:cubicBezTo>
                      <a:pt x="1960" y="17624"/>
                      <a:pt x="1893" y="17580"/>
                      <a:pt x="1815" y="17525"/>
                    </a:cubicBezTo>
                    <a:cubicBezTo>
                      <a:pt x="1726" y="17436"/>
                      <a:pt x="1626" y="17347"/>
                      <a:pt x="1537" y="17246"/>
                    </a:cubicBezTo>
                    <a:cubicBezTo>
                      <a:pt x="1492" y="17191"/>
                      <a:pt x="1448" y="17146"/>
                      <a:pt x="1403" y="17090"/>
                    </a:cubicBezTo>
                    <a:cubicBezTo>
                      <a:pt x="1369" y="17046"/>
                      <a:pt x="1336" y="16990"/>
                      <a:pt x="1302" y="16946"/>
                    </a:cubicBezTo>
                    <a:cubicBezTo>
                      <a:pt x="1247" y="16867"/>
                      <a:pt x="1203" y="16801"/>
                      <a:pt x="1158" y="16712"/>
                    </a:cubicBezTo>
                    <a:cubicBezTo>
                      <a:pt x="1147" y="16679"/>
                      <a:pt x="1124" y="16645"/>
                      <a:pt x="1114" y="16600"/>
                    </a:cubicBezTo>
                    <a:cubicBezTo>
                      <a:pt x="1091" y="16567"/>
                      <a:pt x="1080" y="16533"/>
                      <a:pt x="1069" y="16489"/>
                    </a:cubicBezTo>
                    <a:cubicBezTo>
                      <a:pt x="1047" y="16434"/>
                      <a:pt x="1025" y="16367"/>
                      <a:pt x="1002" y="16300"/>
                    </a:cubicBezTo>
                    <a:cubicBezTo>
                      <a:pt x="991" y="16233"/>
                      <a:pt x="980" y="16177"/>
                      <a:pt x="958" y="16110"/>
                    </a:cubicBezTo>
                    <a:cubicBezTo>
                      <a:pt x="924" y="15921"/>
                      <a:pt x="891" y="15721"/>
                      <a:pt x="869" y="15521"/>
                    </a:cubicBezTo>
                    <a:cubicBezTo>
                      <a:pt x="857" y="15398"/>
                      <a:pt x="846" y="15286"/>
                      <a:pt x="846" y="15164"/>
                    </a:cubicBezTo>
                    <a:lnTo>
                      <a:pt x="846" y="14819"/>
                    </a:lnTo>
                    <a:cubicBezTo>
                      <a:pt x="857" y="14529"/>
                      <a:pt x="891" y="14251"/>
                      <a:pt x="913" y="13962"/>
                    </a:cubicBezTo>
                    <a:lnTo>
                      <a:pt x="1013" y="13094"/>
                    </a:lnTo>
                    <a:cubicBezTo>
                      <a:pt x="1091" y="12693"/>
                      <a:pt x="1169" y="12303"/>
                      <a:pt x="1258" y="11902"/>
                    </a:cubicBezTo>
                    <a:cubicBezTo>
                      <a:pt x="1347" y="11523"/>
                      <a:pt x="1458" y="11134"/>
                      <a:pt x="1570" y="10756"/>
                    </a:cubicBezTo>
                    <a:cubicBezTo>
                      <a:pt x="1648" y="10488"/>
                      <a:pt x="1737" y="10210"/>
                      <a:pt x="1815" y="9942"/>
                    </a:cubicBezTo>
                    <a:cubicBezTo>
                      <a:pt x="1902" y="9636"/>
                      <a:pt x="2001" y="9341"/>
                      <a:pt x="2089" y="9045"/>
                    </a:cubicBezTo>
                    <a:lnTo>
                      <a:pt x="2089" y="9045"/>
                    </a:lnTo>
                    <a:cubicBezTo>
                      <a:pt x="2087" y="9047"/>
                      <a:pt x="2085" y="9049"/>
                      <a:pt x="2082" y="9052"/>
                    </a:cubicBezTo>
                    <a:cubicBezTo>
                      <a:pt x="2086" y="9048"/>
                      <a:pt x="2088" y="9044"/>
                      <a:pt x="2090" y="9040"/>
                    </a:cubicBezTo>
                    <a:lnTo>
                      <a:pt x="2090" y="9040"/>
                    </a:lnTo>
                    <a:cubicBezTo>
                      <a:pt x="2090" y="9042"/>
                      <a:pt x="2089" y="9044"/>
                      <a:pt x="2089" y="9045"/>
                    </a:cubicBezTo>
                    <a:lnTo>
                      <a:pt x="2089" y="9045"/>
                    </a:lnTo>
                    <a:cubicBezTo>
                      <a:pt x="2093" y="9040"/>
                      <a:pt x="2093" y="9038"/>
                      <a:pt x="2093" y="9029"/>
                    </a:cubicBezTo>
                    <a:lnTo>
                      <a:pt x="2093" y="9029"/>
                    </a:lnTo>
                    <a:cubicBezTo>
                      <a:pt x="2093" y="9030"/>
                      <a:pt x="2093" y="9031"/>
                      <a:pt x="2093" y="9032"/>
                    </a:cubicBezTo>
                    <a:lnTo>
                      <a:pt x="2093" y="9032"/>
                    </a:lnTo>
                    <a:cubicBezTo>
                      <a:pt x="2093" y="9028"/>
                      <a:pt x="2093" y="9023"/>
                      <a:pt x="2093" y="9019"/>
                    </a:cubicBezTo>
                    <a:cubicBezTo>
                      <a:pt x="2193" y="8718"/>
                      <a:pt x="2282" y="8418"/>
                      <a:pt x="2371" y="8117"/>
                    </a:cubicBezTo>
                    <a:cubicBezTo>
                      <a:pt x="2450" y="7839"/>
                      <a:pt x="2527" y="7560"/>
                      <a:pt x="2616" y="7293"/>
                    </a:cubicBezTo>
                    <a:lnTo>
                      <a:pt x="2616" y="7282"/>
                    </a:lnTo>
                    <a:cubicBezTo>
                      <a:pt x="2616" y="7270"/>
                      <a:pt x="2616" y="7260"/>
                      <a:pt x="2628" y="7248"/>
                    </a:cubicBezTo>
                    <a:lnTo>
                      <a:pt x="2628" y="7237"/>
                    </a:lnTo>
                    <a:cubicBezTo>
                      <a:pt x="2638" y="7193"/>
                      <a:pt x="2650" y="7159"/>
                      <a:pt x="2661" y="7126"/>
                    </a:cubicBezTo>
                    <a:lnTo>
                      <a:pt x="2661" y="7104"/>
                    </a:lnTo>
                    <a:cubicBezTo>
                      <a:pt x="2672" y="7104"/>
                      <a:pt x="2672" y="7104"/>
                      <a:pt x="2672" y="7092"/>
                    </a:cubicBezTo>
                    <a:lnTo>
                      <a:pt x="3106" y="5689"/>
                    </a:lnTo>
                    <a:cubicBezTo>
                      <a:pt x="3240" y="5244"/>
                      <a:pt x="3351" y="4788"/>
                      <a:pt x="3462" y="4331"/>
                    </a:cubicBezTo>
                    <a:cubicBezTo>
                      <a:pt x="3529" y="4076"/>
                      <a:pt x="3585" y="3808"/>
                      <a:pt x="3618" y="3541"/>
                    </a:cubicBezTo>
                    <a:cubicBezTo>
                      <a:pt x="3663" y="3274"/>
                      <a:pt x="3697" y="3007"/>
                      <a:pt x="3707" y="2740"/>
                    </a:cubicBezTo>
                    <a:cubicBezTo>
                      <a:pt x="3730" y="2461"/>
                      <a:pt x="3741" y="2194"/>
                      <a:pt x="3707" y="1916"/>
                    </a:cubicBezTo>
                    <a:cubicBezTo>
                      <a:pt x="3697" y="1782"/>
                      <a:pt x="3674" y="1649"/>
                      <a:pt x="3652" y="1515"/>
                    </a:cubicBezTo>
                    <a:cubicBezTo>
                      <a:pt x="3630" y="1381"/>
                      <a:pt x="3585" y="1248"/>
                      <a:pt x="3541" y="1125"/>
                    </a:cubicBezTo>
                    <a:cubicBezTo>
                      <a:pt x="3507" y="1047"/>
                      <a:pt x="3474" y="969"/>
                      <a:pt x="3440" y="902"/>
                    </a:cubicBezTo>
                    <a:cubicBezTo>
                      <a:pt x="3418" y="847"/>
                      <a:pt x="3385" y="791"/>
                      <a:pt x="3351" y="746"/>
                    </a:cubicBezTo>
                    <a:cubicBezTo>
                      <a:pt x="3284" y="647"/>
                      <a:pt x="3217" y="546"/>
                      <a:pt x="3128" y="468"/>
                    </a:cubicBezTo>
                    <a:cubicBezTo>
                      <a:pt x="3073" y="424"/>
                      <a:pt x="3029" y="379"/>
                      <a:pt x="2972" y="335"/>
                    </a:cubicBezTo>
                    <a:cubicBezTo>
                      <a:pt x="2873" y="256"/>
                      <a:pt x="2761" y="179"/>
                      <a:pt x="2638" y="123"/>
                    </a:cubicBezTo>
                    <a:cubicBezTo>
                      <a:pt x="2572" y="90"/>
                      <a:pt x="2505" y="56"/>
                      <a:pt x="2427" y="45"/>
                    </a:cubicBezTo>
                    <a:cubicBezTo>
                      <a:pt x="2338" y="23"/>
                      <a:pt x="2249" y="1"/>
                      <a:pt x="2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455;p51"/>
              <p:cNvSpPr/>
              <p:nvPr/>
            </p:nvSpPr>
            <p:spPr>
              <a:xfrm>
                <a:off x="8357688" y="2598450"/>
                <a:ext cx="846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392" extrusionOk="0">
                    <a:moveTo>
                      <a:pt x="715" y="0"/>
                    </a:moveTo>
                    <a:cubicBezTo>
                      <a:pt x="688" y="0"/>
                      <a:pt x="661" y="3"/>
                      <a:pt x="634" y="8"/>
                    </a:cubicBezTo>
                    <a:cubicBezTo>
                      <a:pt x="0" y="86"/>
                      <a:pt x="122" y="1311"/>
                      <a:pt x="144" y="1723"/>
                    </a:cubicBezTo>
                    <a:cubicBezTo>
                      <a:pt x="156" y="1834"/>
                      <a:pt x="156" y="1946"/>
                      <a:pt x="178" y="2057"/>
                    </a:cubicBezTo>
                    <a:cubicBezTo>
                      <a:pt x="201" y="2168"/>
                      <a:pt x="278" y="2268"/>
                      <a:pt x="367" y="2335"/>
                    </a:cubicBezTo>
                    <a:cubicBezTo>
                      <a:pt x="423" y="2379"/>
                      <a:pt x="490" y="2391"/>
                      <a:pt x="567" y="2391"/>
                    </a:cubicBezTo>
                    <a:cubicBezTo>
                      <a:pt x="601" y="2391"/>
                      <a:pt x="646" y="2391"/>
                      <a:pt x="679" y="2379"/>
                    </a:cubicBezTo>
                    <a:cubicBezTo>
                      <a:pt x="779" y="2346"/>
                      <a:pt x="869" y="2280"/>
                      <a:pt x="924" y="2201"/>
                    </a:cubicBezTo>
                    <a:cubicBezTo>
                      <a:pt x="946" y="2157"/>
                      <a:pt x="968" y="2124"/>
                      <a:pt x="991" y="2079"/>
                    </a:cubicBezTo>
                    <a:cubicBezTo>
                      <a:pt x="1013" y="2023"/>
                      <a:pt x="1035" y="1968"/>
                      <a:pt x="1047" y="1901"/>
                    </a:cubicBezTo>
                    <a:cubicBezTo>
                      <a:pt x="1069" y="1790"/>
                      <a:pt x="1080" y="1689"/>
                      <a:pt x="1080" y="1578"/>
                    </a:cubicBezTo>
                    <a:cubicBezTo>
                      <a:pt x="1091" y="1533"/>
                      <a:pt x="1102" y="1478"/>
                      <a:pt x="1102" y="1434"/>
                    </a:cubicBezTo>
                    <a:cubicBezTo>
                      <a:pt x="1113" y="1400"/>
                      <a:pt x="1113" y="1355"/>
                      <a:pt x="1113" y="1322"/>
                    </a:cubicBezTo>
                    <a:lnTo>
                      <a:pt x="1358" y="1322"/>
                    </a:lnTo>
                    <a:cubicBezTo>
                      <a:pt x="1403" y="1322"/>
                      <a:pt x="1447" y="1333"/>
                      <a:pt x="1503" y="1333"/>
                    </a:cubicBezTo>
                    <a:lnTo>
                      <a:pt x="1559" y="1333"/>
                    </a:lnTo>
                    <a:cubicBezTo>
                      <a:pt x="1781" y="1355"/>
                      <a:pt x="2004" y="1377"/>
                      <a:pt x="2237" y="1389"/>
                    </a:cubicBezTo>
                    <a:cubicBezTo>
                      <a:pt x="2349" y="1400"/>
                      <a:pt x="2472" y="1411"/>
                      <a:pt x="2583" y="1422"/>
                    </a:cubicBezTo>
                    <a:cubicBezTo>
                      <a:pt x="2683" y="1434"/>
                      <a:pt x="2794" y="1444"/>
                      <a:pt x="2895" y="1467"/>
                    </a:cubicBezTo>
                    <a:cubicBezTo>
                      <a:pt x="2962" y="1478"/>
                      <a:pt x="3028" y="1489"/>
                      <a:pt x="3095" y="1489"/>
                    </a:cubicBezTo>
                    <a:cubicBezTo>
                      <a:pt x="3117" y="1500"/>
                      <a:pt x="3140" y="1500"/>
                      <a:pt x="3162" y="1500"/>
                    </a:cubicBezTo>
                    <a:lnTo>
                      <a:pt x="3195" y="1500"/>
                    </a:lnTo>
                    <a:cubicBezTo>
                      <a:pt x="3251" y="1489"/>
                      <a:pt x="3306" y="1467"/>
                      <a:pt x="3351" y="1422"/>
                    </a:cubicBezTo>
                    <a:cubicBezTo>
                      <a:pt x="3385" y="1367"/>
                      <a:pt x="3385" y="1311"/>
                      <a:pt x="3362" y="1255"/>
                    </a:cubicBezTo>
                    <a:lnTo>
                      <a:pt x="3362" y="1244"/>
                    </a:lnTo>
                    <a:cubicBezTo>
                      <a:pt x="3351" y="1233"/>
                      <a:pt x="3340" y="1222"/>
                      <a:pt x="3340" y="1211"/>
                    </a:cubicBezTo>
                    <a:cubicBezTo>
                      <a:pt x="3318" y="1199"/>
                      <a:pt x="3306" y="1189"/>
                      <a:pt x="3284" y="1177"/>
                    </a:cubicBezTo>
                    <a:cubicBezTo>
                      <a:pt x="3262" y="1166"/>
                      <a:pt x="3251" y="1155"/>
                      <a:pt x="3229" y="1155"/>
                    </a:cubicBezTo>
                    <a:cubicBezTo>
                      <a:pt x="3207" y="1144"/>
                      <a:pt x="3173" y="1144"/>
                      <a:pt x="3140" y="1133"/>
                    </a:cubicBezTo>
                    <a:cubicBezTo>
                      <a:pt x="3084" y="1133"/>
                      <a:pt x="3017" y="1122"/>
                      <a:pt x="2962" y="1110"/>
                    </a:cubicBezTo>
                    <a:cubicBezTo>
                      <a:pt x="2828" y="1100"/>
                      <a:pt x="2705" y="1100"/>
                      <a:pt x="2571" y="1100"/>
                    </a:cubicBezTo>
                    <a:lnTo>
                      <a:pt x="2549" y="1100"/>
                    </a:lnTo>
                    <a:cubicBezTo>
                      <a:pt x="2438" y="1088"/>
                      <a:pt x="2327" y="1088"/>
                      <a:pt x="2215" y="1077"/>
                    </a:cubicBezTo>
                    <a:cubicBezTo>
                      <a:pt x="2104" y="1077"/>
                      <a:pt x="1993" y="1066"/>
                      <a:pt x="1881" y="1055"/>
                    </a:cubicBezTo>
                    <a:cubicBezTo>
                      <a:pt x="1770" y="1043"/>
                      <a:pt x="1659" y="1043"/>
                      <a:pt x="1537" y="1033"/>
                    </a:cubicBezTo>
                    <a:cubicBezTo>
                      <a:pt x="1414" y="1021"/>
                      <a:pt x="1302" y="1010"/>
                      <a:pt x="1180" y="999"/>
                    </a:cubicBezTo>
                    <a:lnTo>
                      <a:pt x="1124" y="999"/>
                    </a:lnTo>
                    <a:lnTo>
                      <a:pt x="1124" y="899"/>
                    </a:lnTo>
                    <a:cubicBezTo>
                      <a:pt x="1124" y="843"/>
                      <a:pt x="1136" y="788"/>
                      <a:pt x="1136" y="732"/>
                    </a:cubicBezTo>
                    <a:cubicBezTo>
                      <a:pt x="1136" y="665"/>
                      <a:pt x="1136" y="610"/>
                      <a:pt x="1124" y="543"/>
                    </a:cubicBezTo>
                    <a:cubicBezTo>
                      <a:pt x="1113" y="476"/>
                      <a:pt x="1102" y="420"/>
                      <a:pt x="1080" y="365"/>
                    </a:cubicBezTo>
                    <a:cubicBezTo>
                      <a:pt x="1069" y="298"/>
                      <a:pt x="1057" y="242"/>
                      <a:pt x="1024" y="187"/>
                    </a:cubicBezTo>
                    <a:cubicBezTo>
                      <a:pt x="1002" y="153"/>
                      <a:pt x="980" y="108"/>
                      <a:pt x="946" y="86"/>
                    </a:cubicBezTo>
                    <a:cubicBezTo>
                      <a:pt x="879" y="27"/>
                      <a:pt x="798" y="0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56;p51"/>
              <p:cNvSpPr/>
              <p:nvPr/>
            </p:nvSpPr>
            <p:spPr>
              <a:xfrm>
                <a:off x="8384663" y="2607000"/>
                <a:ext cx="3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" extrusionOk="0">
                    <a:moveTo>
                      <a:pt x="1" y="0"/>
                    </a:moveTo>
                    <a:lnTo>
                      <a:pt x="1" y="23"/>
                    </a:lnTo>
                    <a:lnTo>
                      <a:pt x="12" y="23"/>
                    </a:lnTo>
                    <a:cubicBezTo>
                      <a:pt x="1" y="11"/>
                      <a:pt x="1" y="1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57;p51"/>
              <p:cNvSpPr/>
              <p:nvPr/>
            </p:nvSpPr>
            <p:spPr>
              <a:xfrm>
                <a:off x="8344038" y="2547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58;p51"/>
              <p:cNvSpPr/>
              <p:nvPr/>
            </p:nvSpPr>
            <p:spPr>
              <a:xfrm>
                <a:off x="8342363" y="2490450"/>
                <a:ext cx="89650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064" extrusionOk="0">
                    <a:moveTo>
                      <a:pt x="816" y="0"/>
                    </a:moveTo>
                    <a:cubicBezTo>
                      <a:pt x="770" y="0"/>
                      <a:pt x="721" y="6"/>
                      <a:pt x="668" y="19"/>
                    </a:cubicBezTo>
                    <a:cubicBezTo>
                      <a:pt x="557" y="53"/>
                      <a:pt x="457" y="120"/>
                      <a:pt x="379" y="220"/>
                    </a:cubicBezTo>
                    <a:cubicBezTo>
                      <a:pt x="123" y="554"/>
                      <a:pt x="101" y="1044"/>
                      <a:pt x="67" y="1456"/>
                    </a:cubicBezTo>
                    <a:cubicBezTo>
                      <a:pt x="45" y="1689"/>
                      <a:pt x="0" y="2124"/>
                      <a:pt x="67" y="2491"/>
                    </a:cubicBezTo>
                    <a:cubicBezTo>
                      <a:pt x="112" y="2714"/>
                      <a:pt x="212" y="2981"/>
                      <a:pt x="457" y="3048"/>
                    </a:cubicBezTo>
                    <a:cubicBezTo>
                      <a:pt x="496" y="3058"/>
                      <a:pt x="534" y="3063"/>
                      <a:pt x="572" y="3063"/>
                    </a:cubicBezTo>
                    <a:cubicBezTo>
                      <a:pt x="813" y="3063"/>
                      <a:pt x="1017" y="2859"/>
                      <a:pt x="1114" y="2647"/>
                    </a:cubicBezTo>
                    <a:cubicBezTo>
                      <a:pt x="1170" y="2525"/>
                      <a:pt x="1203" y="2402"/>
                      <a:pt x="1225" y="2268"/>
                    </a:cubicBezTo>
                    <a:cubicBezTo>
                      <a:pt x="1247" y="2179"/>
                      <a:pt x="1270" y="2080"/>
                      <a:pt x="1281" y="1979"/>
                    </a:cubicBezTo>
                    <a:cubicBezTo>
                      <a:pt x="1292" y="1901"/>
                      <a:pt x="1303" y="1812"/>
                      <a:pt x="1314" y="1723"/>
                    </a:cubicBezTo>
                    <a:lnTo>
                      <a:pt x="1314" y="1679"/>
                    </a:lnTo>
                    <a:cubicBezTo>
                      <a:pt x="1425" y="1689"/>
                      <a:pt x="1526" y="1701"/>
                      <a:pt x="1637" y="1723"/>
                    </a:cubicBezTo>
                    <a:cubicBezTo>
                      <a:pt x="1737" y="1734"/>
                      <a:pt x="1848" y="1756"/>
                      <a:pt x="1949" y="1768"/>
                    </a:cubicBezTo>
                    <a:cubicBezTo>
                      <a:pt x="2060" y="1779"/>
                      <a:pt x="2172" y="1779"/>
                      <a:pt x="2272" y="1779"/>
                    </a:cubicBezTo>
                    <a:cubicBezTo>
                      <a:pt x="2394" y="1790"/>
                      <a:pt x="2506" y="1812"/>
                      <a:pt x="2628" y="1823"/>
                    </a:cubicBezTo>
                    <a:cubicBezTo>
                      <a:pt x="2684" y="1823"/>
                      <a:pt x="2739" y="1835"/>
                      <a:pt x="2795" y="1845"/>
                    </a:cubicBezTo>
                    <a:cubicBezTo>
                      <a:pt x="2850" y="1845"/>
                      <a:pt x="2907" y="1857"/>
                      <a:pt x="2951" y="1857"/>
                    </a:cubicBezTo>
                    <a:cubicBezTo>
                      <a:pt x="3051" y="1868"/>
                      <a:pt x="3162" y="1879"/>
                      <a:pt x="3263" y="1890"/>
                    </a:cubicBezTo>
                    <a:cubicBezTo>
                      <a:pt x="3285" y="1890"/>
                      <a:pt x="3307" y="1890"/>
                      <a:pt x="3330" y="1901"/>
                    </a:cubicBezTo>
                    <a:lnTo>
                      <a:pt x="3396" y="1901"/>
                    </a:lnTo>
                    <a:cubicBezTo>
                      <a:pt x="3419" y="1901"/>
                      <a:pt x="3452" y="1901"/>
                      <a:pt x="3474" y="1890"/>
                    </a:cubicBezTo>
                    <a:cubicBezTo>
                      <a:pt x="3530" y="1857"/>
                      <a:pt x="3575" y="1801"/>
                      <a:pt x="3575" y="1746"/>
                    </a:cubicBezTo>
                    <a:cubicBezTo>
                      <a:pt x="3585" y="1679"/>
                      <a:pt x="3552" y="1612"/>
                      <a:pt x="3508" y="1578"/>
                    </a:cubicBezTo>
                    <a:cubicBezTo>
                      <a:pt x="3474" y="1556"/>
                      <a:pt x="3429" y="1545"/>
                      <a:pt x="3385" y="1545"/>
                    </a:cubicBezTo>
                    <a:cubicBezTo>
                      <a:pt x="3352" y="1545"/>
                      <a:pt x="3318" y="1534"/>
                      <a:pt x="3285" y="1534"/>
                    </a:cubicBezTo>
                    <a:cubicBezTo>
                      <a:pt x="3207" y="1523"/>
                      <a:pt x="3129" y="1523"/>
                      <a:pt x="3051" y="1511"/>
                    </a:cubicBezTo>
                    <a:cubicBezTo>
                      <a:pt x="2973" y="1501"/>
                      <a:pt x="2895" y="1501"/>
                      <a:pt x="2806" y="1489"/>
                    </a:cubicBezTo>
                    <a:cubicBezTo>
                      <a:pt x="2728" y="1478"/>
                      <a:pt x="2639" y="1478"/>
                      <a:pt x="2550" y="1467"/>
                    </a:cubicBezTo>
                    <a:cubicBezTo>
                      <a:pt x="2439" y="1456"/>
                      <a:pt x="2316" y="1445"/>
                      <a:pt x="2205" y="1445"/>
                    </a:cubicBezTo>
                    <a:lnTo>
                      <a:pt x="2172" y="1445"/>
                    </a:lnTo>
                    <a:cubicBezTo>
                      <a:pt x="2127" y="1434"/>
                      <a:pt x="2083" y="1434"/>
                      <a:pt x="2027" y="1422"/>
                    </a:cubicBezTo>
                    <a:cubicBezTo>
                      <a:pt x="1915" y="1412"/>
                      <a:pt x="1804" y="1400"/>
                      <a:pt x="1693" y="1378"/>
                    </a:cubicBezTo>
                    <a:cubicBezTo>
                      <a:pt x="1581" y="1355"/>
                      <a:pt x="1470" y="1345"/>
                      <a:pt x="1359" y="1333"/>
                    </a:cubicBezTo>
                    <a:cubicBezTo>
                      <a:pt x="1370" y="1266"/>
                      <a:pt x="1381" y="1200"/>
                      <a:pt x="1392" y="1122"/>
                    </a:cubicBezTo>
                    <a:cubicBezTo>
                      <a:pt x="1392" y="1044"/>
                      <a:pt x="1403" y="966"/>
                      <a:pt x="1403" y="888"/>
                    </a:cubicBezTo>
                    <a:cubicBezTo>
                      <a:pt x="1403" y="517"/>
                      <a:pt x="1240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459;p51"/>
              <p:cNvSpPr/>
              <p:nvPr/>
            </p:nvSpPr>
            <p:spPr>
              <a:xfrm>
                <a:off x="8605663" y="2640900"/>
                <a:ext cx="902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358" extrusionOk="0">
                    <a:moveTo>
                      <a:pt x="2839" y="1"/>
                    </a:moveTo>
                    <a:cubicBezTo>
                      <a:pt x="2797" y="1"/>
                      <a:pt x="2755" y="8"/>
                      <a:pt x="2717" y="25"/>
                    </a:cubicBezTo>
                    <a:cubicBezTo>
                      <a:pt x="2684" y="47"/>
                      <a:pt x="2640" y="70"/>
                      <a:pt x="2606" y="103"/>
                    </a:cubicBezTo>
                    <a:cubicBezTo>
                      <a:pt x="2561" y="147"/>
                      <a:pt x="2528" y="192"/>
                      <a:pt x="2494" y="248"/>
                    </a:cubicBezTo>
                    <a:cubicBezTo>
                      <a:pt x="2472" y="303"/>
                      <a:pt x="2439" y="347"/>
                      <a:pt x="2405" y="404"/>
                    </a:cubicBezTo>
                    <a:cubicBezTo>
                      <a:pt x="2383" y="459"/>
                      <a:pt x="2361" y="526"/>
                      <a:pt x="2338" y="592"/>
                    </a:cubicBezTo>
                    <a:cubicBezTo>
                      <a:pt x="2316" y="637"/>
                      <a:pt x="2306" y="693"/>
                      <a:pt x="2283" y="748"/>
                    </a:cubicBezTo>
                    <a:cubicBezTo>
                      <a:pt x="2272" y="782"/>
                      <a:pt x="2272" y="804"/>
                      <a:pt x="2261" y="837"/>
                    </a:cubicBezTo>
                    <a:cubicBezTo>
                      <a:pt x="2239" y="837"/>
                      <a:pt x="2227" y="837"/>
                      <a:pt x="2205" y="827"/>
                    </a:cubicBezTo>
                    <a:cubicBezTo>
                      <a:pt x="2094" y="793"/>
                      <a:pt x="1972" y="771"/>
                      <a:pt x="1860" y="738"/>
                    </a:cubicBezTo>
                    <a:cubicBezTo>
                      <a:pt x="1749" y="715"/>
                      <a:pt x="1638" y="681"/>
                      <a:pt x="1526" y="659"/>
                    </a:cubicBezTo>
                    <a:cubicBezTo>
                      <a:pt x="1415" y="626"/>
                      <a:pt x="1314" y="604"/>
                      <a:pt x="1203" y="570"/>
                    </a:cubicBezTo>
                    <a:cubicBezTo>
                      <a:pt x="1092" y="548"/>
                      <a:pt x="992" y="515"/>
                      <a:pt x="880" y="481"/>
                    </a:cubicBezTo>
                    <a:lnTo>
                      <a:pt x="858" y="481"/>
                    </a:lnTo>
                    <a:cubicBezTo>
                      <a:pt x="735" y="437"/>
                      <a:pt x="613" y="404"/>
                      <a:pt x="490" y="370"/>
                    </a:cubicBezTo>
                    <a:cubicBezTo>
                      <a:pt x="424" y="359"/>
                      <a:pt x="368" y="347"/>
                      <a:pt x="302" y="337"/>
                    </a:cubicBezTo>
                    <a:cubicBezTo>
                      <a:pt x="268" y="337"/>
                      <a:pt x="245" y="325"/>
                      <a:pt x="212" y="325"/>
                    </a:cubicBezTo>
                    <a:lnTo>
                      <a:pt x="156" y="325"/>
                    </a:lnTo>
                    <a:cubicBezTo>
                      <a:pt x="134" y="337"/>
                      <a:pt x="112" y="337"/>
                      <a:pt x="90" y="359"/>
                    </a:cubicBezTo>
                    <a:cubicBezTo>
                      <a:pt x="79" y="359"/>
                      <a:pt x="67" y="370"/>
                      <a:pt x="67" y="381"/>
                    </a:cubicBezTo>
                    <a:lnTo>
                      <a:pt x="57" y="381"/>
                    </a:lnTo>
                    <a:cubicBezTo>
                      <a:pt x="23" y="426"/>
                      <a:pt x="0" y="493"/>
                      <a:pt x="23" y="548"/>
                    </a:cubicBezTo>
                    <a:cubicBezTo>
                      <a:pt x="34" y="604"/>
                      <a:pt x="90" y="637"/>
                      <a:pt x="146" y="659"/>
                    </a:cubicBezTo>
                    <a:cubicBezTo>
                      <a:pt x="156" y="671"/>
                      <a:pt x="156" y="671"/>
                      <a:pt x="168" y="671"/>
                    </a:cubicBezTo>
                    <a:cubicBezTo>
                      <a:pt x="190" y="681"/>
                      <a:pt x="212" y="693"/>
                      <a:pt x="235" y="693"/>
                    </a:cubicBezTo>
                    <a:lnTo>
                      <a:pt x="435" y="726"/>
                    </a:lnTo>
                    <a:cubicBezTo>
                      <a:pt x="535" y="748"/>
                      <a:pt x="636" y="771"/>
                      <a:pt x="747" y="793"/>
                    </a:cubicBezTo>
                    <a:cubicBezTo>
                      <a:pt x="858" y="815"/>
                      <a:pt x="970" y="837"/>
                      <a:pt x="1081" y="871"/>
                    </a:cubicBezTo>
                    <a:cubicBezTo>
                      <a:pt x="1304" y="916"/>
                      <a:pt x="1526" y="982"/>
                      <a:pt x="1737" y="1027"/>
                    </a:cubicBezTo>
                    <a:cubicBezTo>
                      <a:pt x="1760" y="1027"/>
                      <a:pt x="1782" y="1038"/>
                      <a:pt x="1804" y="1038"/>
                    </a:cubicBezTo>
                    <a:cubicBezTo>
                      <a:pt x="1849" y="1049"/>
                      <a:pt x="1893" y="1060"/>
                      <a:pt x="1938" y="1082"/>
                    </a:cubicBezTo>
                    <a:cubicBezTo>
                      <a:pt x="2004" y="1094"/>
                      <a:pt x="2071" y="1116"/>
                      <a:pt x="2138" y="1138"/>
                    </a:cubicBezTo>
                    <a:cubicBezTo>
                      <a:pt x="2150" y="1149"/>
                      <a:pt x="2160" y="1149"/>
                      <a:pt x="2172" y="1149"/>
                    </a:cubicBezTo>
                    <a:cubicBezTo>
                      <a:pt x="2160" y="1183"/>
                      <a:pt x="2150" y="1227"/>
                      <a:pt x="2138" y="1260"/>
                    </a:cubicBezTo>
                    <a:cubicBezTo>
                      <a:pt x="2127" y="1305"/>
                      <a:pt x="2127" y="1349"/>
                      <a:pt x="2116" y="1406"/>
                    </a:cubicBezTo>
                    <a:cubicBezTo>
                      <a:pt x="2094" y="1505"/>
                      <a:pt x="2061" y="1617"/>
                      <a:pt x="2049" y="1717"/>
                    </a:cubicBezTo>
                    <a:cubicBezTo>
                      <a:pt x="2038" y="1784"/>
                      <a:pt x="2049" y="1839"/>
                      <a:pt x="2049" y="1906"/>
                    </a:cubicBezTo>
                    <a:cubicBezTo>
                      <a:pt x="2061" y="1951"/>
                      <a:pt x="2061" y="1995"/>
                      <a:pt x="2083" y="2040"/>
                    </a:cubicBezTo>
                    <a:cubicBezTo>
                      <a:pt x="2105" y="2140"/>
                      <a:pt x="2172" y="2229"/>
                      <a:pt x="2249" y="2285"/>
                    </a:cubicBezTo>
                    <a:cubicBezTo>
                      <a:pt x="2283" y="2307"/>
                      <a:pt x="2316" y="2329"/>
                      <a:pt x="2361" y="2341"/>
                    </a:cubicBezTo>
                    <a:cubicBezTo>
                      <a:pt x="2394" y="2352"/>
                      <a:pt x="2428" y="2357"/>
                      <a:pt x="2461" y="2357"/>
                    </a:cubicBezTo>
                    <a:cubicBezTo>
                      <a:pt x="2494" y="2357"/>
                      <a:pt x="2528" y="2352"/>
                      <a:pt x="2561" y="2341"/>
                    </a:cubicBezTo>
                    <a:cubicBezTo>
                      <a:pt x="2672" y="2307"/>
                      <a:pt x="2773" y="2240"/>
                      <a:pt x="2828" y="2140"/>
                    </a:cubicBezTo>
                    <a:cubicBezTo>
                      <a:pt x="2884" y="2040"/>
                      <a:pt x="2917" y="1940"/>
                      <a:pt x="2962" y="1839"/>
                    </a:cubicBezTo>
                    <a:cubicBezTo>
                      <a:pt x="3118" y="1450"/>
                      <a:pt x="3608" y="325"/>
                      <a:pt x="3029" y="47"/>
                    </a:cubicBezTo>
                    <a:cubicBezTo>
                      <a:pt x="2974" y="20"/>
                      <a:pt x="2906" y="1"/>
                      <a:pt x="2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60;p51"/>
              <p:cNvSpPr/>
              <p:nvPr/>
            </p:nvSpPr>
            <p:spPr>
              <a:xfrm>
                <a:off x="8646038" y="2542100"/>
                <a:ext cx="91875" cy="7607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043" extrusionOk="0">
                    <a:moveTo>
                      <a:pt x="3040" y="1"/>
                    </a:moveTo>
                    <a:cubicBezTo>
                      <a:pt x="2709" y="1"/>
                      <a:pt x="2446" y="383"/>
                      <a:pt x="2349" y="682"/>
                    </a:cubicBezTo>
                    <a:cubicBezTo>
                      <a:pt x="2327" y="759"/>
                      <a:pt x="2316" y="837"/>
                      <a:pt x="2294" y="915"/>
                    </a:cubicBezTo>
                    <a:cubicBezTo>
                      <a:pt x="2271" y="982"/>
                      <a:pt x="2260" y="1060"/>
                      <a:pt x="2249" y="1127"/>
                    </a:cubicBezTo>
                    <a:cubicBezTo>
                      <a:pt x="2138" y="1105"/>
                      <a:pt x="2037" y="1082"/>
                      <a:pt x="1926" y="1060"/>
                    </a:cubicBezTo>
                    <a:cubicBezTo>
                      <a:pt x="1815" y="1049"/>
                      <a:pt x="1703" y="1026"/>
                      <a:pt x="1592" y="1004"/>
                    </a:cubicBezTo>
                    <a:cubicBezTo>
                      <a:pt x="1537" y="993"/>
                      <a:pt x="1492" y="982"/>
                      <a:pt x="1448" y="971"/>
                    </a:cubicBezTo>
                    <a:cubicBezTo>
                      <a:pt x="1436" y="971"/>
                      <a:pt x="1425" y="971"/>
                      <a:pt x="1414" y="959"/>
                    </a:cubicBezTo>
                    <a:cubicBezTo>
                      <a:pt x="1302" y="926"/>
                      <a:pt x="1191" y="904"/>
                      <a:pt x="1080" y="882"/>
                    </a:cubicBezTo>
                    <a:cubicBezTo>
                      <a:pt x="991" y="860"/>
                      <a:pt x="913" y="837"/>
                      <a:pt x="824" y="815"/>
                    </a:cubicBezTo>
                    <a:cubicBezTo>
                      <a:pt x="746" y="804"/>
                      <a:pt x="668" y="781"/>
                      <a:pt x="590" y="771"/>
                    </a:cubicBezTo>
                    <a:cubicBezTo>
                      <a:pt x="512" y="748"/>
                      <a:pt x="434" y="726"/>
                      <a:pt x="367" y="715"/>
                    </a:cubicBezTo>
                    <a:cubicBezTo>
                      <a:pt x="334" y="704"/>
                      <a:pt x="300" y="704"/>
                      <a:pt x="267" y="692"/>
                    </a:cubicBezTo>
                    <a:cubicBezTo>
                      <a:pt x="242" y="686"/>
                      <a:pt x="216" y="680"/>
                      <a:pt x="192" y="680"/>
                    </a:cubicBezTo>
                    <a:cubicBezTo>
                      <a:pt x="175" y="680"/>
                      <a:pt x="159" y="683"/>
                      <a:pt x="145" y="692"/>
                    </a:cubicBezTo>
                    <a:cubicBezTo>
                      <a:pt x="78" y="704"/>
                      <a:pt x="33" y="759"/>
                      <a:pt x="23" y="815"/>
                    </a:cubicBezTo>
                    <a:cubicBezTo>
                      <a:pt x="0" y="882"/>
                      <a:pt x="23" y="949"/>
                      <a:pt x="78" y="993"/>
                    </a:cubicBezTo>
                    <a:cubicBezTo>
                      <a:pt x="89" y="1004"/>
                      <a:pt x="112" y="1016"/>
                      <a:pt x="145" y="1026"/>
                    </a:cubicBezTo>
                    <a:cubicBezTo>
                      <a:pt x="156" y="1026"/>
                      <a:pt x="167" y="1038"/>
                      <a:pt x="178" y="1038"/>
                    </a:cubicBezTo>
                    <a:lnTo>
                      <a:pt x="201" y="1038"/>
                    </a:lnTo>
                    <a:cubicBezTo>
                      <a:pt x="223" y="1049"/>
                      <a:pt x="245" y="1049"/>
                      <a:pt x="278" y="1060"/>
                    </a:cubicBezTo>
                    <a:lnTo>
                      <a:pt x="579" y="1127"/>
                    </a:lnTo>
                    <a:cubicBezTo>
                      <a:pt x="624" y="1138"/>
                      <a:pt x="679" y="1149"/>
                      <a:pt x="723" y="1160"/>
                    </a:cubicBezTo>
                    <a:cubicBezTo>
                      <a:pt x="790" y="1171"/>
                      <a:pt x="846" y="1182"/>
                      <a:pt x="902" y="1194"/>
                    </a:cubicBezTo>
                    <a:cubicBezTo>
                      <a:pt x="1013" y="1216"/>
                      <a:pt x="1124" y="1238"/>
                      <a:pt x="1236" y="1271"/>
                    </a:cubicBezTo>
                    <a:cubicBezTo>
                      <a:pt x="1347" y="1293"/>
                      <a:pt x="1448" y="1327"/>
                      <a:pt x="1559" y="1350"/>
                    </a:cubicBezTo>
                    <a:cubicBezTo>
                      <a:pt x="1659" y="1372"/>
                      <a:pt x="1770" y="1394"/>
                      <a:pt x="1871" y="1405"/>
                    </a:cubicBezTo>
                    <a:cubicBezTo>
                      <a:pt x="1982" y="1427"/>
                      <a:pt x="2082" y="1449"/>
                      <a:pt x="2182" y="1472"/>
                    </a:cubicBezTo>
                    <a:cubicBezTo>
                      <a:pt x="2182" y="1483"/>
                      <a:pt x="2182" y="1494"/>
                      <a:pt x="2171" y="1505"/>
                    </a:cubicBezTo>
                    <a:cubicBezTo>
                      <a:pt x="2160" y="1594"/>
                      <a:pt x="2138" y="1684"/>
                      <a:pt x="2126" y="1773"/>
                    </a:cubicBezTo>
                    <a:cubicBezTo>
                      <a:pt x="2104" y="1862"/>
                      <a:pt x="2093" y="1961"/>
                      <a:pt x="2082" y="2062"/>
                    </a:cubicBezTo>
                    <a:cubicBezTo>
                      <a:pt x="2071" y="2184"/>
                      <a:pt x="2059" y="2318"/>
                      <a:pt x="2071" y="2441"/>
                    </a:cubicBezTo>
                    <a:cubicBezTo>
                      <a:pt x="2104" y="2719"/>
                      <a:pt x="2271" y="3020"/>
                      <a:pt x="2572" y="3042"/>
                    </a:cubicBezTo>
                    <a:cubicBezTo>
                      <a:pt x="2578" y="3042"/>
                      <a:pt x="2583" y="3042"/>
                      <a:pt x="2589" y="3042"/>
                    </a:cubicBezTo>
                    <a:cubicBezTo>
                      <a:pt x="2836" y="3042"/>
                      <a:pt x="3009" y="2825"/>
                      <a:pt x="3118" y="2629"/>
                    </a:cubicBezTo>
                    <a:cubicBezTo>
                      <a:pt x="3296" y="2307"/>
                      <a:pt x="3385" y="1884"/>
                      <a:pt x="3440" y="1650"/>
                    </a:cubicBezTo>
                    <a:cubicBezTo>
                      <a:pt x="3541" y="1249"/>
                      <a:pt x="3674" y="771"/>
                      <a:pt x="3529" y="370"/>
                    </a:cubicBezTo>
                    <a:cubicBezTo>
                      <a:pt x="3496" y="258"/>
                      <a:pt x="3418" y="158"/>
                      <a:pt x="3318" y="91"/>
                    </a:cubicBezTo>
                    <a:cubicBezTo>
                      <a:pt x="3222" y="28"/>
                      <a:pt x="3129" y="1"/>
                      <a:pt x="3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61;p51"/>
              <p:cNvSpPr/>
              <p:nvPr/>
            </p:nvSpPr>
            <p:spPr>
              <a:xfrm>
                <a:off x="8532188" y="259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462;p51"/>
              <p:cNvSpPr/>
              <p:nvPr/>
            </p:nvSpPr>
            <p:spPr>
              <a:xfrm>
                <a:off x="8642688" y="2531550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463;p51"/>
              <p:cNvSpPr/>
              <p:nvPr/>
            </p:nvSpPr>
            <p:spPr>
              <a:xfrm>
                <a:off x="8429488" y="2512925"/>
                <a:ext cx="231050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3719" extrusionOk="0">
                    <a:moveTo>
                      <a:pt x="56" y="0"/>
                    </a:moveTo>
                    <a:cubicBezTo>
                      <a:pt x="23" y="0"/>
                      <a:pt x="1" y="23"/>
                      <a:pt x="1" y="56"/>
                    </a:cubicBezTo>
                    <a:cubicBezTo>
                      <a:pt x="1" y="78"/>
                      <a:pt x="23" y="100"/>
                      <a:pt x="45" y="112"/>
                    </a:cubicBezTo>
                    <a:lnTo>
                      <a:pt x="67" y="112"/>
                    </a:lnTo>
                    <a:cubicBezTo>
                      <a:pt x="90" y="122"/>
                      <a:pt x="100" y="122"/>
                      <a:pt x="123" y="122"/>
                    </a:cubicBezTo>
                    <a:cubicBezTo>
                      <a:pt x="156" y="134"/>
                      <a:pt x="189" y="134"/>
                      <a:pt x="223" y="134"/>
                    </a:cubicBezTo>
                    <a:lnTo>
                      <a:pt x="424" y="134"/>
                    </a:lnTo>
                    <a:cubicBezTo>
                      <a:pt x="557" y="145"/>
                      <a:pt x="679" y="156"/>
                      <a:pt x="813" y="179"/>
                    </a:cubicBezTo>
                    <a:cubicBezTo>
                      <a:pt x="969" y="201"/>
                      <a:pt x="1136" y="234"/>
                      <a:pt x="1292" y="278"/>
                    </a:cubicBezTo>
                    <a:cubicBezTo>
                      <a:pt x="1381" y="312"/>
                      <a:pt x="1459" y="345"/>
                      <a:pt x="1548" y="379"/>
                    </a:cubicBezTo>
                    <a:cubicBezTo>
                      <a:pt x="1614" y="412"/>
                      <a:pt x="1671" y="446"/>
                      <a:pt x="1737" y="479"/>
                    </a:cubicBezTo>
                    <a:cubicBezTo>
                      <a:pt x="1826" y="535"/>
                      <a:pt x="1926" y="602"/>
                      <a:pt x="2015" y="657"/>
                    </a:cubicBezTo>
                    <a:cubicBezTo>
                      <a:pt x="2060" y="691"/>
                      <a:pt x="2104" y="724"/>
                      <a:pt x="2160" y="757"/>
                    </a:cubicBezTo>
                    <a:cubicBezTo>
                      <a:pt x="2205" y="780"/>
                      <a:pt x="2238" y="813"/>
                      <a:pt x="2282" y="847"/>
                    </a:cubicBezTo>
                    <a:cubicBezTo>
                      <a:pt x="2394" y="936"/>
                      <a:pt x="2494" y="1035"/>
                      <a:pt x="2606" y="1124"/>
                    </a:cubicBezTo>
                    <a:cubicBezTo>
                      <a:pt x="2650" y="1181"/>
                      <a:pt x="2705" y="1225"/>
                      <a:pt x="2762" y="1280"/>
                    </a:cubicBezTo>
                    <a:cubicBezTo>
                      <a:pt x="2806" y="1325"/>
                      <a:pt x="2851" y="1369"/>
                      <a:pt x="2895" y="1425"/>
                    </a:cubicBezTo>
                    <a:cubicBezTo>
                      <a:pt x="3017" y="1548"/>
                      <a:pt x="3140" y="1681"/>
                      <a:pt x="3240" y="1815"/>
                    </a:cubicBezTo>
                    <a:cubicBezTo>
                      <a:pt x="3318" y="1938"/>
                      <a:pt x="3385" y="2060"/>
                      <a:pt x="3452" y="2193"/>
                    </a:cubicBezTo>
                    <a:cubicBezTo>
                      <a:pt x="3529" y="2327"/>
                      <a:pt x="3596" y="2460"/>
                      <a:pt x="3652" y="2594"/>
                    </a:cubicBezTo>
                    <a:cubicBezTo>
                      <a:pt x="3685" y="2661"/>
                      <a:pt x="3719" y="2728"/>
                      <a:pt x="3741" y="2794"/>
                    </a:cubicBezTo>
                    <a:cubicBezTo>
                      <a:pt x="3774" y="2861"/>
                      <a:pt x="3808" y="2928"/>
                      <a:pt x="3830" y="2995"/>
                    </a:cubicBezTo>
                    <a:lnTo>
                      <a:pt x="3830" y="3006"/>
                    </a:lnTo>
                    <a:cubicBezTo>
                      <a:pt x="3841" y="3017"/>
                      <a:pt x="3841" y="3017"/>
                      <a:pt x="3841" y="3029"/>
                    </a:cubicBezTo>
                    <a:cubicBezTo>
                      <a:pt x="3841" y="3039"/>
                      <a:pt x="3853" y="3051"/>
                      <a:pt x="3853" y="3073"/>
                    </a:cubicBezTo>
                    <a:cubicBezTo>
                      <a:pt x="3863" y="3073"/>
                      <a:pt x="3863" y="3084"/>
                      <a:pt x="3863" y="3095"/>
                    </a:cubicBezTo>
                    <a:lnTo>
                      <a:pt x="3863" y="3084"/>
                    </a:lnTo>
                    <a:cubicBezTo>
                      <a:pt x="3875" y="3106"/>
                      <a:pt x="3875" y="3128"/>
                      <a:pt x="3886" y="3151"/>
                    </a:cubicBezTo>
                    <a:cubicBezTo>
                      <a:pt x="3897" y="3195"/>
                      <a:pt x="3919" y="3229"/>
                      <a:pt x="3930" y="3274"/>
                    </a:cubicBezTo>
                    <a:cubicBezTo>
                      <a:pt x="3930" y="3296"/>
                      <a:pt x="3942" y="3318"/>
                      <a:pt x="3952" y="3340"/>
                    </a:cubicBezTo>
                    <a:cubicBezTo>
                      <a:pt x="3964" y="3385"/>
                      <a:pt x="3986" y="3429"/>
                      <a:pt x="3997" y="3474"/>
                    </a:cubicBezTo>
                    <a:cubicBezTo>
                      <a:pt x="4009" y="3496"/>
                      <a:pt x="4019" y="3519"/>
                      <a:pt x="4031" y="3529"/>
                    </a:cubicBezTo>
                    <a:lnTo>
                      <a:pt x="4031" y="3552"/>
                    </a:lnTo>
                    <a:cubicBezTo>
                      <a:pt x="4041" y="3574"/>
                      <a:pt x="4053" y="3596"/>
                      <a:pt x="4053" y="3618"/>
                    </a:cubicBezTo>
                    <a:lnTo>
                      <a:pt x="4075" y="3641"/>
                    </a:lnTo>
                    <a:cubicBezTo>
                      <a:pt x="4086" y="3663"/>
                      <a:pt x="4098" y="3685"/>
                      <a:pt x="4120" y="3707"/>
                    </a:cubicBezTo>
                    <a:cubicBezTo>
                      <a:pt x="4131" y="3719"/>
                      <a:pt x="4153" y="3719"/>
                      <a:pt x="4175" y="3719"/>
                    </a:cubicBezTo>
                    <a:lnTo>
                      <a:pt x="4209" y="3719"/>
                    </a:lnTo>
                    <a:cubicBezTo>
                      <a:pt x="4220" y="3707"/>
                      <a:pt x="4231" y="3707"/>
                      <a:pt x="4242" y="3707"/>
                    </a:cubicBezTo>
                    <a:cubicBezTo>
                      <a:pt x="4253" y="3707"/>
                      <a:pt x="4253" y="3707"/>
                      <a:pt x="4264" y="3697"/>
                    </a:cubicBezTo>
                    <a:cubicBezTo>
                      <a:pt x="4286" y="3697"/>
                      <a:pt x="4309" y="3674"/>
                      <a:pt x="4320" y="3641"/>
                    </a:cubicBezTo>
                    <a:lnTo>
                      <a:pt x="4420" y="3507"/>
                    </a:lnTo>
                    <a:lnTo>
                      <a:pt x="4420" y="3519"/>
                    </a:lnTo>
                    <a:cubicBezTo>
                      <a:pt x="4420" y="3519"/>
                      <a:pt x="4420" y="3507"/>
                      <a:pt x="4432" y="3507"/>
                    </a:cubicBezTo>
                    <a:cubicBezTo>
                      <a:pt x="4498" y="3418"/>
                      <a:pt x="4565" y="3340"/>
                      <a:pt x="4632" y="3251"/>
                    </a:cubicBezTo>
                    <a:cubicBezTo>
                      <a:pt x="4665" y="3207"/>
                      <a:pt x="4709" y="3162"/>
                      <a:pt x="4743" y="3128"/>
                    </a:cubicBezTo>
                    <a:cubicBezTo>
                      <a:pt x="4832" y="3006"/>
                      <a:pt x="4932" y="2895"/>
                      <a:pt x="5033" y="2784"/>
                    </a:cubicBezTo>
                    <a:cubicBezTo>
                      <a:pt x="5133" y="2672"/>
                      <a:pt x="5244" y="2572"/>
                      <a:pt x="5345" y="2472"/>
                    </a:cubicBezTo>
                    <a:cubicBezTo>
                      <a:pt x="5377" y="2450"/>
                      <a:pt x="5411" y="2416"/>
                      <a:pt x="5434" y="2394"/>
                    </a:cubicBezTo>
                    <a:lnTo>
                      <a:pt x="5467" y="2361"/>
                    </a:lnTo>
                    <a:cubicBezTo>
                      <a:pt x="5478" y="2361"/>
                      <a:pt x="5478" y="2361"/>
                      <a:pt x="5478" y="2349"/>
                    </a:cubicBezTo>
                    <a:lnTo>
                      <a:pt x="5489" y="2349"/>
                    </a:lnTo>
                    <a:cubicBezTo>
                      <a:pt x="5489" y="2338"/>
                      <a:pt x="5500" y="2327"/>
                      <a:pt x="5511" y="2327"/>
                    </a:cubicBezTo>
                    <a:cubicBezTo>
                      <a:pt x="5511" y="2321"/>
                      <a:pt x="5514" y="2319"/>
                      <a:pt x="5517" y="2316"/>
                    </a:cubicBezTo>
                    <a:lnTo>
                      <a:pt x="5517" y="2316"/>
                    </a:lnTo>
                    <a:cubicBezTo>
                      <a:pt x="5515" y="2316"/>
                      <a:pt x="5513" y="2316"/>
                      <a:pt x="5511" y="2316"/>
                    </a:cubicBezTo>
                    <a:cubicBezTo>
                      <a:pt x="5515" y="2312"/>
                      <a:pt x="5519" y="2309"/>
                      <a:pt x="5523" y="2305"/>
                    </a:cubicBezTo>
                    <a:lnTo>
                      <a:pt x="5523" y="2305"/>
                    </a:lnTo>
                    <a:cubicBezTo>
                      <a:pt x="5523" y="2310"/>
                      <a:pt x="5520" y="2313"/>
                      <a:pt x="5517" y="2316"/>
                    </a:cubicBezTo>
                    <a:lnTo>
                      <a:pt x="5517" y="2316"/>
                    </a:lnTo>
                    <a:cubicBezTo>
                      <a:pt x="5523" y="2316"/>
                      <a:pt x="5523" y="2314"/>
                      <a:pt x="5523" y="2305"/>
                    </a:cubicBezTo>
                    <a:lnTo>
                      <a:pt x="5523" y="2305"/>
                    </a:lnTo>
                    <a:cubicBezTo>
                      <a:pt x="5523" y="2305"/>
                      <a:pt x="5523" y="2305"/>
                      <a:pt x="5523" y="2305"/>
                    </a:cubicBezTo>
                    <a:lnTo>
                      <a:pt x="5523" y="2305"/>
                    </a:lnTo>
                    <a:cubicBezTo>
                      <a:pt x="5523" y="2305"/>
                      <a:pt x="5523" y="2305"/>
                      <a:pt x="5523" y="2305"/>
                    </a:cubicBezTo>
                    <a:lnTo>
                      <a:pt x="5523" y="2305"/>
                    </a:lnTo>
                    <a:cubicBezTo>
                      <a:pt x="5523" y="2305"/>
                      <a:pt x="5523" y="2305"/>
                      <a:pt x="5523" y="2305"/>
                    </a:cubicBezTo>
                    <a:lnTo>
                      <a:pt x="5523" y="2305"/>
                    </a:lnTo>
                    <a:cubicBezTo>
                      <a:pt x="5531" y="2297"/>
                      <a:pt x="5541" y="2290"/>
                      <a:pt x="5556" y="2282"/>
                    </a:cubicBezTo>
                    <a:lnTo>
                      <a:pt x="5612" y="2227"/>
                    </a:lnTo>
                    <a:cubicBezTo>
                      <a:pt x="5723" y="2126"/>
                      <a:pt x="5845" y="2027"/>
                      <a:pt x="5968" y="1938"/>
                    </a:cubicBezTo>
                    <a:cubicBezTo>
                      <a:pt x="6068" y="1849"/>
                      <a:pt x="6179" y="1759"/>
                      <a:pt x="6302" y="1681"/>
                    </a:cubicBezTo>
                    <a:cubicBezTo>
                      <a:pt x="6391" y="1614"/>
                      <a:pt x="6480" y="1559"/>
                      <a:pt x="6569" y="1503"/>
                    </a:cubicBezTo>
                    <a:cubicBezTo>
                      <a:pt x="6658" y="1448"/>
                      <a:pt x="6736" y="1403"/>
                      <a:pt x="6825" y="1347"/>
                    </a:cubicBezTo>
                    <a:cubicBezTo>
                      <a:pt x="6847" y="1347"/>
                      <a:pt x="6859" y="1336"/>
                      <a:pt x="6881" y="1325"/>
                    </a:cubicBezTo>
                    <a:cubicBezTo>
                      <a:pt x="6948" y="1292"/>
                      <a:pt x="7015" y="1258"/>
                      <a:pt x="7092" y="1225"/>
                    </a:cubicBezTo>
                    <a:cubicBezTo>
                      <a:pt x="7159" y="1191"/>
                      <a:pt x="7226" y="1169"/>
                      <a:pt x="7304" y="1136"/>
                    </a:cubicBezTo>
                    <a:cubicBezTo>
                      <a:pt x="7404" y="1102"/>
                      <a:pt x="7504" y="1080"/>
                      <a:pt x="7604" y="1058"/>
                    </a:cubicBezTo>
                    <a:cubicBezTo>
                      <a:pt x="7715" y="1025"/>
                      <a:pt x="7838" y="1002"/>
                      <a:pt x="7960" y="980"/>
                    </a:cubicBezTo>
                    <a:cubicBezTo>
                      <a:pt x="8083" y="958"/>
                      <a:pt x="8205" y="936"/>
                      <a:pt x="8328" y="924"/>
                    </a:cubicBezTo>
                    <a:cubicBezTo>
                      <a:pt x="8446" y="917"/>
                      <a:pt x="8563" y="909"/>
                      <a:pt x="8681" y="909"/>
                    </a:cubicBezTo>
                    <a:cubicBezTo>
                      <a:pt x="8730" y="909"/>
                      <a:pt x="8780" y="910"/>
                      <a:pt x="8829" y="913"/>
                    </a:cubicBezTo>
                    <a:cubicBezTo>
                      <a:pt x="8907" y="913"/>
                      <a:pt x="8985" y="913"/>
                      <a:pt x="9063" y="924"/>
                    </a:cubicBezTo>
                    <a:lnTo>
                      <a:pt x="9174" y="924"/>
                    </a:lnTo>
                    <a:cubicBezTo>
                      <a:pt x="9185" y="924"/>
                      <a:pt x="9207" y="924"/>
                      <a:pt x="9219" y="913"/>
                    </a:cubicBezTo>
                    <a:lnTo>
                      <a:pt x="9230" y="902"/>
                    </a:lnTo>
                    <a:cubicBezTo>
                      <a:pt x="9241" y="891"/>
                      <a:pt x="9230" y="869"/>
                      <a:pt x="9219" y="857"/>
                    </a:cubicBezTo>
                    <a:lnTo>
                      <a:pt x="9207" y="847"/>
                    </a:lnTo>
                    <a:cubicBezTo>
                      <a:pt x="9185" y="835"/>
                      <a:pt x="9163" y="835"/>
                      <a:pt x="9141" y="824"/>
                    </a:cubicBezTo>
                    <a:cubicBezTo>
                      <a:pt x="9118" y="813"/>
                      <a:pt x="9085" y="813"/>
                      <a:pt x="9063" y="802"/>
                    </a:cubicBezTo>
                    <a:cubicBezTo>
                      <a:pt x="8996" y="790"/>
                      <a:pt x="8940" y="780"/>
                      <a:pt x="8885" y="780"/>
                    </a:cubicBezTo>
                    <a:cubicBezTo>
                      <a:pt x="8762" y="757"/>
                      <a:pt x="8651" y="757"/>
                      <a:pt x="8539" y="746"/>
                    </a:cubicBezTo>
                    <a:cubicBezTo>
                      <a:pt x="8395" y="746"/>
                      <a:pt x="8250" y="757"/>
                      <a:pt x="8106" y="768"/>
                    </a:cubicBezTo>
                    <a:cubicBezTo>
                      <a:pt x="7960" y="790"/>
                      <a:pt x="7816" y="813"/>
                      <a:pt x="7683" y="847"/>
                    </a:cubicBezTo>
                    <a:cubicBezTo>
                      <a:pt x="7527" y="869"/>
                      <a:pt x="7381" y="902"/>
                      <a:pt x="7237" y="946"/>
                    </a:cubicBezTo>
                    <a:cubicBezTo>
                      <a:pt x="7092" y="1002"/>
                      <a:pt x="6958" y="1058"/>
                      <a:pt x="6825" y="1124"/>
                    </a:cubicBezTo>
                    <a:cubicBezTo>
                      <a:pt x="6681" y="1191"/>
                      <a:pt x="6547" y="1270"/>
                      <a:pt x="6424" y="1347"/>
                    </a:cubicBezTo>
                    <a:cubicBezTo>
                      <a:pt x="6290" y="1436"/>
                      <a:pt x="6168" y="1515"/>
                      <a:pt x="6045" y="1614"/>
                    </a:cubicBezTo>
                    <a:cubicBezTo>
                      <a:pt x="5923" y="1703"/>
                      <a:pt x="5812" y="1804"/>
                      <a:pt x="5689" y="1893"/>
                    </a:cubicBezTo>
                    <a:cubicBezTo>
                      <a:pt x="5578" y="1993"/>
                      <a:pt x="5467" y="2093"/>
                      <a:pt x="5355" y="2205"/>
                    </a:cubicBezTo>
                    <a:cubicBezTo>
                      <a:pt x="5244" y="2305"/>
                      <a:pt x="5133" y="2405"/>
                      <a:pt x="5033" y="2517"/>
                    </a:cubicBezTo>
                    <a:cubicBezTo>
                      <a:pt x="4921" y="2628"/>
                      <a:pt x="4821" y="2739"/>
                      <a:pt x="4721" y="2861"/>
                    </a:cubicBezTo>
                    <a:cubicBezTo>
                      <a:pt x="4709" y="2861"/>
                      <a:pt x="4709" y="2873"/>
                      <a:pt x="4699" y="2884"/>
                    </a:cubicBezTo>
                    <a:cubicBezTo>
                      <a:pt x="4643" y="2950"/>
                      <a:pt x="4587" y="3017"/>
                      <a:pt x="4531" y="3095"/>
                    </a:cubicBezTo>
                    <a:cubicBezTo>
                      <a:pt x="4476" y="3162"/>
                      <a:pt x="4420" y="3229"/>
                      <a:pt x="4375" y="3296"/>
                    </a:cubicBezTo>
                    <a:cubicBezTo>
                      <a:pt x="4331" y="3351"/>
                      <a:pt x="4286" y="3407"/>
                      <a:pt x="4253" y="3462"/>
                    </a:cubicBezTo>
                    <a:cubicBezTo>
                      <a:pt x="4242" y="3474"/>
                      <a:pt x="4220" y="3496"/>
                      <a:pt x="4209" y="3519"/>
                    </a:cubicBezTo>
                    <a:lnTo>
                      <a:pt x="4209" y="3507"/>
                    </a:lnTo>
                    <a:lnTo>
                      <a:pt x="4209" y="3485"/>
                    </a:lnTo>
                    <a:cubicBezTo>
                      <a:pt x="4197" y="3462"/>
                      <a:pt x="4187" y="3440"/>
                      <a:pt x="4175" y="3407"/>
                    </a:cubicBezTo>
                    <a:cubicBezTo>
                      <a:pt x="4175" y="3396"/>
                      <a:pt x="4164" y="3385"/>
                      <a:pt x="4164" y="3373"/>
                    </a:cubicBezTo>
                    <a:lnTo>
                      <a:pt x="4164" y="3340"/>
                    </a:lnTo>
                    <a:cubicBezTo>
                      <a:pt x="4142" y="3284"/>
                      <a:pt x="4131" y="3240"/>
                      <a:pt x="4108" y="3195"/>
                    </a:cubicBezTo>
                    <a:cubicBezTo>
                      <a:pt x="4075" y="3106"/>
                      <a:pt x="4041" y="3006"/>
                      <a:pt x="4009" y="2906"/>
                    </a:cubicBezTo>
                    <a:cubicBezTo>
                      <a:pt x="3964" y="2817"/>
                      <a:pt x="3919" y="2728"/>
                      <a:pt x="3875" y="2628"/>
                    </a:cubicBezTo>
                    <a:cubicBezTo>
                      <a:pt x="3841" y="2561"/>
                      <a:pt x="3808" y="2483"/>
                      <a:pt x="3774" y="2416"/>
                    </a:cubicBezTo>
                    <a:cubicBezTo>
                      <a:pt x="3730" y="2338"/>
                      <a:pt x="3697" y="2260"/>
                      <a:pt x="3652" y="2183"/>
                    </a:cubicBezTo>
                    <a:cubicBezTo>
                      <a:pt x="3574" y="2037"/>
                      <a:pt x="3496" y="1893"/>
                      <a:pt x="3396" y="1748"/>
                    </a:cubicBezTo>
                    <a:cubicBezTo>
                      <a:pt x="3351" y="1693"/>
                      <a:pt x="3307" y="1626"/>
                      <a:pt x="3262" y="1570"/>
                    </a:cubicBezTo>
                    <a:cubicBezTo>
                      <a:pt x="3218" y="1515"/>
                      <a:pt x="3162" y="1458"/>
                      <a:pt x="3118" y="1403"/>
                    </a:cubicBezTo>
                    <a:lnTo>
                      <a:pt x="2950" y="1236"/>
                    </a:lnTo>
                    <a:cubicBezTo>
                      <a:pt x="2906" y="1181"/>
                      <a:pt x="2851" y="1136"/>
                      <a:pt x="2806" y="1091"/>
                    </a:cubicBezTo>
                    <a:cubicBezTo>
                      <a:pt x="2739" y="1035"/>
                      <a:pt x="2683" y="980"/>
                      <a:pt x="2616" y="924"/>
                    </a:cubicBezTo>
                    <a:cubicBezTo>
                      <a:pt x="2550" y="857"/>
                      <a:pt x="2494" y="802"/>
                      <a:pt x="2428" y="746"/>
                    </a:cubicBezTo>
                    <a:cubicBezTo>
                      <a:pt x="2361" y="701"/>
                      <a:pt x="2294" y="646"/>
                      <a:pt x="2227" y="602"/>
                    </a:cubicBezTo>
                    <a:cubicBezTo>
                      <a:pt x="2149" y="557"/>
                      <a:pt x="2082" y="513"/>
                      <a:pt x="2005" y="468"/>
                    </a:cubicBezTo>
                    <a:lnTo>
                      <a:pt x="2015" y="468"/>
                    </a:lnTo>
                    <a:cubicBezTo>
                      <a:pt x="1948" y="434"/>
                      <a:pt x="1882" y="390"/>
                      <a:pt x="1815" y="345"/>
                    </a:cubicBezTo>
                    <a:cubicBezTo>
                      <a:pt x="1748" y="312"/>
                      <a:pt x="1671" y="278"/>
                      <a:pt x="1604" y="245"/>
                    </a:cubicBezTo>
                    <a:cubicBezTo>
                      <a:pt x="1459" y="189"/>
                      <a:pt x="1314" y="134"/>
                      <a:pt x="1169" y="100"/>
                    </a:cubicBezTo>
                    <a:cubicBezTo>
                      <a:pt x="1003" y="67"/>
                      <a:pt x="835" y="45"/>
                      <a:pt x="669" y="23"/>
                    </a:cubicBezTo>
                    <a:cubicBezTo>
                      <a:pt x="590" y="11"/>
                      <a:pt x="513" y="11"/>
                      <a:pt x="434" y="11"/>
                    </a:cubicBezTo>
                    <a:lnTo>
                      <a:pt x="189" y="11"/>
                    </a:lnTo>
                    <a:cubicBezTo>
                      <a:pt x="167" y="11"/>
                      <a:pt x="145" y="11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464;p51"/>
              <p:cNvSpPr/>
              <p:nvPr/>
            </p:nvSpPr>
            <p:spPr>
              <a:xfrm>
                <a:off x="8547513" y="258417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1"/>
                    </a:move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465;p51"/>
              <p:cNvSpPr/>
              <p:nvPr/>
            </p:nvSpPr>
            <p:spPr>
              <a:xfrm>
                <a:off x="8531063" y="26039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466;p51"/>
              <p:cNvSpPr/>
              <p:nvPr/>
            </p:nvSpPr>
            <p:spPr>
              <a:xfrm>
                <a:off x="8528288" y="25964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1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467;p51"/>
              <p:cNvSpPr/>
              <p:nvPr/>
            </p:nvSpPr>
            <p:spPr>
              <a:xfrm>
                <a:off x="7991938" y="4155875"/>
                <a:ext cx="206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660" extrusionOk="0">
                    <a:moveTo>
                      <a:pt x="447" y="1"/>
                    </a:moveTo>
                    <a:cubicBezTo>
                      <a:pt x="354" y="1"/>
                      <a:pt x="265" y="65"/>
                      <a:pt x="224" y="147"/>
                    </a:cubicBezTo>
                    <a:cubicBezTo>
                      <a:pt x="190" y="170"/>
                      <a:pt x="157" y="180"/>
                      <a:pt x="123" y="202"/>
                    </a:cubicBezTo>
                    <a:cubicBezTo>
                      <a:pt x="45" y="269"/>
                      <a:pt x="1" y="392"/>
                      <a:pt x="68" y="481"/>
                    </a:cubicBezTo>
                    <a:cubicBezTo>
                      <a:pt x="90" y="514"/>
                      <a:pt x="123" y="536"/>
                      <a:pt x="167" y="548"/>
                    </a:cubicBezTo>
                    <a:cubicBezTo>
                      <a:pt x="190" y="593"/>
                      <a:pt x="246" y="626"/>
                      <a:pt x="301" y="648"/>
                    </a:cubicBezTo>
                    <a:lnTo>
                      <a:pt x="346" y="648"/>
                    </a:lnTo>
                    <a:cubicBezTo>
                      <a:pt x="368" y="659"/>
                      <a:pt x="390" y="659"/>
                      <a:pt x="412" y="659"/>
                    </a:cubicBezTo>
                    <a:lnTo>
                      <a:pt x="479" y="659"/>
                    </a:lnTo>
                    <a:cubicBezTo>
                      <a:pt x="568" y="637"/>
                      <a:pt x="647" y="581"/>
                      <a:pt x="691" y="492"/>
                    </a:cubicBezTo>
                    <a:cubicBezTo>
                      <a:pt x="713" y="470"/>
                      <a:pt x="724" y="447"/>
                      <a:pt x="736" y="414"/>
                    </a:cubicBezTo>
                    <a:cubicBezTo>
                      <a:pt x="825" y="236"/>
                      <a:pt x="680" y="2"/>
                      <a:pt x="469" y="2"/>
                    </a:cubicBezTo>
                    <a:cubicBezTo>
                      <a:pt x="461" y="1"/>
                      <a:pt x="454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468;p51"/>
              <p:cNvSpPr/>
              <p:nvPr/>
            </p:nvSpPr>
            <p:spPr>
              <a:xfrm>
                <a:off x="8466788" y="4276625"/>
                <a:ext cx="1840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62" extrusionOk="0">
                    <a:moveTo>
                      <a:pt x="367" y="0"/>
                    </a:moveTo>
                    <a:cubicBezTo>
                      <a:pt x="304" y="0"/>
                      <a:pt x="238" y="14"/>
                      <a:pt x="179" y="48"/>
                    </a:cubicBezTo>
                    <a:cubicBezTo>
                      <a:pt x="67" y="105"/>
                      <a:pt x="0" y="238"/>
                      <a:pt x="11" y="372"/>
                    </a:cubicBezTo>
                    <a:cubicBezTo>
                      <a:pt x="23" y="483"/>
                      <a:pt x="89" y="583"/>
                      <a:pt x="201" y="627"/>
                    </a:cubicBezTo>
                    <a:cubicBezTo>
                      <a:pt x="223" y="639"/>
                      <a:pt x="245" y="650"/>
                      <a:pt x="278" y="650"/>
                    </a:cubicBezTo>
                    <a:cubicBezTo>
                      <a:pt x="312" y="661"/>
                      <a:pt x="345" y="661"/>
                      <a:pt x="379" y="661"/>
                    </a:cubicBezTo>
                    <a:lnTo>
                      <a:pt x="423" y="661"/>
                    </a:lnTo>
                    <a:cubicBezTo>
                      <a:pt x="523" y="650"/>
                      <a:pt x="624" y="594"/>
                      <a:pt x="679" y="505"/>
                    </a:cubicBezTo>
                    <a:cubicBezTo>
                      <a:pt x="735" y="405"/>
                      <a:pt x="735" y="283"/>
                      <a:pt x="679" y="182"/>
                    </a:cubicBezTo>
                    <a:cubicBezTo>
                      <a:pt x="635" y="82"/>
                      <a:pt x="523" y="26"/>
                      <a:pt x="423" y="4"/>
                    </a:cubicBezTo>
                    <a:cubicBezTo>
                      <a:pt x="405" y="1"/>
                      <a:pt x="386" y="0"/>
                      <a:pt x="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469;p51"/>
              <p:cNvSpPr/>
              <p:nvPr/>
            </p:nvSpPr>
            <p:spPr>
              <a:xfrm>
                <a:off x="8479288" y="2644575"/>
                <a:ext cx="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0"/>
                    </a:move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470;p51"/>
              <p:cNvSpPr/>
              <p:nvPr/>
            </p:nvSpPr>
            <p:spPr>
              <a:xfrm>
                <a:off x="8479038" y="2644575"/>
                <a:ext cx="882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691" extrusionOk="0">
                    <a:moveTo>
                      <a:pt x="134" y="0"/>
                    </a:moveTo>
                    <a:cubicBezTo>
                      <a:pt x="122" y="0"/>
                      <a:pt x="100" y="0"/>
                      <a:pt x="89" y="12"/>
                    </a:cubicBezTo>
                    <a:cubicBezTo>
                      <a:pt x="55" y="22"/>
                      <a:pt x="23" y="45"/>
                      <a:pt x="11" y="78"/>
                    </a:cubicBezTo>
                    <a:cubicBezTo>
                      <a:pt x="0" y="111"/>
                      <a:pt x="11" y="167"/>
                      <a:pt x="55" y="190"/>
                    </a:cubicBezTo>
                    <a:cubicBezTo>
                      <a:pt x="89" y="212"/>
                      <a:pt x="134" y="212"/>
                      <a:pt x="167" y="223"/>
                    </a:cubicBezTo>
                    <a:cubicBezTo>
                      <a:pt x="201" y="223"/>
                      <a:pt x="234" y="234"/>
                      <a:pt x="267" y="234"/>
                    </a:cubicBezTo>
                    <a:cubicBezTo>
                      <a:pt x="323" y="245"/>
                      <a:pt x="379" y="245"/>
                      <a:pt x="434" y="257"/>
                    </a:cubicBezTo>
                    <a:lnTo>
                      <a:pt x="446" y="257"/>
                    </a:lnTo>
                    <a:cubicBezTo>
                      <a:pt x="456" y="267"/>
                      <a:pt x="468" y="267"/>
                      <a:pt x="490" y="267"/>
                    </a:cubicBezTo>
                    <a:lnTo>
                      <a:pt x="468" y="267"/>
                    </a:lnTo>
                    <a:cubicBezTo>
                      <a:pt x="535" y="279"/>
                      <a:pt x="590" y="290"/>
                      <a:pt x="646" y="290"/>
                    </a:cubicBezTo>
                    <a:cubicBezTo>
                      <a:pt x="968" y="346"/>
                      <a:pt x="1292" y="379"/>
                      <a:pt x="1614" y="435"/>
                    </a:cubicBezTo>
                    <a:cubicBezTo>
                      <a:pt x="1636" y="435"/>
                      <a:pt x="1659" y="435"/>
                      <a:pt x="1693" y="445"/>
                    </a:cubicBezTo>
                    <a:cubicBezTo>
                      <a:pt x="1770" y="457"/>
                      <a:pt x="1848" y="468"/>
                      <a:pt x="1937" y="479"/>
                    </a:cubicBezTo>
                    <a:cubicBezTo>
                      <a:pt x="2015" y="490"/>
                      <a:pt x="2093" y="501"/>
                      <a:pt x="2182" y="512"/>
                    </a:cubicBezTo>
                    <a:cubicBezTo>
                      <a:pt x="2249" y="524"/>
                      <a:pt x="2327" y="534"/>
                      <a:pt x="2405" y="546"/>
                    </a:cubicBezTo>
                    <a:cubicBezTo>
                      <a:pt x="2483" y="557"/>
                      <a:pt x="2561" y="557"/>
                      <a:pt x="2628" y="579"/>
                    </a:cubicBezTo>
                    <a:cubicBezTo>
                      <a:pt x="2705" y="591"/>
                      <a:pt x="2794" y="601"/>
                      <a:pt x="2873" y="613"/>
                    </a:cubicBezTo>
                    <a:cubicBezTo>
                      <a:pt x="2939" y="624"/>
                      <a:pt x="3017" y="635"/>
                      <a:pt x="3084" y="646"/>
                    </a:cubicBezTo>
                    <a:cubicBezTo>
                      <a:pt x="3140" y="657"/>
                      <a:pt x="3195" y="657"/>
                      <a:pt x="3251" y="668"/>
                    </a:cubicBezTo>
                    <a:cubicBezTo>
                      <a:pt x="3273" y="680"/>
                      <a:pt x="3306" y="680"/>
                      <a:pt x="3329" y="680"/>
                    </a:cubicBezTo>
                    <a:cubicBezTo>
                      <a:pt x="3351" y="680"/>
                      <a:pt x="3373" y="690"/>
                      <a:pt x="3395" y="690"/>
                    </a:cubicBezTo>
                    <a:lnTo>
                      <a:pt x="3418" y="690"/>
                    </a:lnTo>
                    <a:cubicBezTo>
                      <a:pt x="3474" y="680"/>
                      <a:pt x="3518" y="635"/>
                      <a:pt x="3518" y="579"/>
                    </a:cubicBezTo>
                    <a:cubicBezTo>
                      <a:pt x="3529" y="524"/>
                      <a:pt x="3496" y="468"/>
                      <a:pt x="3440" y="445"/>
                    </a:cubicBezTo>
                    <a:cubicBezTo>
                      <a:pt x="3418" y="435"/>
                      <a:pt x="3385" y="435"/>
                      <a:pt x="3351" y="435"/>
                    </a:cubicBezTo>
                    <a:cubicBezTo>
                      <a:pt x="3329" y="435"/>
                      <a:pt x="3296" y="435"/>
                      <a:pt x="3273" y="423"/>
                    </a:cubicBezTo>
                    <a:cubicBezTo>
                      <a:pt x="3217" y="423"/>
                      <a:pt x="3162" y="412"/>
                      <a:pt x="3106" y="401"/>
                    </a:cubicBezTo>
                    <a:cubicBezTo>
                      <a:pt x="2995" y="390"/>
                      <a:pt x="2873" y="379"/>
                      <a:pt x="2761" y="356"/>
                    </a:cubicBezTo>
                    <a:lnTo>
                      <a:pt x="2727" y="356"/>
                    </a:lnTo>
                    <a:cubicBezTo>
                      <a:pt x="2672" y="346"/>
                      <a:pt x="2616" y="334"/>
                      <a:pt x="2572" y="334"/>
                    </a:cubicBezTo>
                    <a:lnTo>
                      <a:pt x="2338" y="301"/>
                    </a:lnTo>
                    <a:lnTo>
                      <a:pt x="2104" y="267"/>
                    </a:lnTo>
                    <a:lnTo>
                      <a:pt x="2037" y="267"/>
                    </a:lnTo>
                    <a:cubicBezTo>
                      <a:pt x="1993" y="257"/>
                      <a:pt x="1948" y="257"/>
                      <a:pt x="1904" y="245"/>
                    </a:cubicBezTo>
                    <a:cubicBezTo>
                      <a:pt x="1837" y="234"/>
                      <a:pt x="1759" y="223"/>
                      <a:pt x="1693" y="200"/>
                    </a:cubicBezTo>
                    <a:cubicBezTo>
                      <a:pt x="1614" y="190"/>
                      <a:pt x="1547" y="167"/>
                      <a:pt x="1470" y="156"/>
                    </a:cubicBezTo>
                    <a:lnTo>
                      <a:pt x="1236" y="123"/>
                    </a:lnTo>
                    <a:cubicBezTo>
                      <a:pt x="1169" y="111"/>
                      <a:pt x="1091" y="111"/>
                      <a:pt x="1025" y="101"/>
                    </a:cubicBezTo>
                    <a:cubicBezTo>
                      <a:pt x="869" y="78"/>
                      <a:pt x="723" y="56"/>
                      <a:pt x="579" y="34"/>
                    </a:cubicBezTo>
                    <a:cubicBezTo>
                      <a:pt x="501" y="34"/>
                      <a:pt x="423" y="22"/>
                      <a:pt x="357" y="22"/>
                    </a:cubicBezTo>
                    <a:cubicBezTo>
                      <a:pt x="278" y="22"/>
                      <a:pt x="211" y="12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471;p51"/>
              <p:cNvSpPr/>
              <p:nvPr/>
            </p:nvSpPr>
            <p:spPr>
              <a:xfrm>
                <a:off x="8543863" y="2653200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1"/>
                    </a:moveTo>
                    <a:cubicBezTo>
                      <a:pt x="1" y="11"/>
                      <a:pt x="12" y="11"/>
                      <a:pt x="12" y="11"/>
                    </a:cubicBezTo>
                    <a:lnTo>
                      <a:pt x="12" y="11"/>
                    </a:lnTo>
                    <a:cubicBezTo>
                      <a:pt x="12" y="11"/>
                      <a:pt x="1" y="1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" name="Google Shape;1472;p51"/>
              <p:cNvGrpSpPr/>
              <p:nvPr/>
            </p:nvGrpSpPr>
            <p:grpSpPr>
              <a:xfrm>
                <a:off x="8155888" y="2660150"/>
                <a:ext cx="397200" cy="1668100"/>
                <a:chOff x="5166500" y="2215763"/>
                <a:chExt cx="397200" cy="1668100"/>
              </a:xfrm>
            </p:grpSpPr>
            <p:sp>
              <p:nvSpPr>
                <p:cNvPr id="124" name="Google Shape;1473;p51"/>
                <p:cNvSpPr/>
                <p:nvPr/>
              </p:nvSpPr>
              <p:spPr>
                <a:xfrm>
                  <a:off x="5166500" y="2215763"/>
                  <a:ext cx="346000" cy="16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0" h="65910" extrusionOk="0">
                      <a:moveTo>
                        <a:pt x="13761" y="1"/>
                      </a:moveTo>
                      <a:cubicBezTo>
                        <a:pt x="13728" y="1"/>
                        <a:pt x="13706" y="23"/>
                        <a:pt x="13706" y="45"/>
                      </a:cubicBezTo>
                      <a:cubicBezTo>
                        <a:pt x="13694" y="67"/>
                        <a:pt x="13683" y="90"/>
                        <a:pt x="13683" y="112"/>
                      </a:cubicBezTo>
                      <a:cubicBezTo>
                        <a:pt x="13661" y="156"/>
                        <a:pt x="13649" y="212"/>
                        <a:pt x="13639" y="257"/>
                      </a:cubicBezTo>
                      <a:cubicBezTo>
                        <a:pt x="13605" y="391"/>
                        <a:pt x="13583" y="535"/>
                        <a:pt x="13550" y="669"/>
                      </a:cubicBezTo>
                      <a:cubicBezTo>
                        <a:pt x="13505" y="958"/>
                        <a:pt x="13461" y="1237"/>
                        <a:pt x="13416" y="1526"/>
                      </a:cubicBezTo>
                      <a:lnTo>
                        <a:pt x="13315" y="2061"/>
                      </a:lnTo>
                      <a:cubicBezTo>
                        <a:pt x="13271" y="2227"/>
                        <a:pt x="13238" y="2395"/>
                        <a:pt x="13204" y="2561"/>
                      </a:cubicBezTo>
                      <a:cubicBezTo>
                        <a:pt x="13127" y="2895"/>
                        <a:pt x="13060" y="3229"/>
                        <a:pt x="12993" y="3563"/>
                      </a:cubicBezTo>
                      <a:cubicBezTo>
                        <a:pt x="12926" y="3886"/>
                        <a:pt x="12848" y="4209"/>
                        <a:pt x="12781" y="4543"/>
                      </a:cubicBezTo>
                      <a:cubicBezTo>
                        <a:pt x="12704" y="4866"/>
                        <a:pt x="12647" y="5200"/>
                        <a:pt x="12581" y="5534"/>
                      </a:cubicBezTo>
                      <a:cubicBezTo>
                        <a:pt x="12503" y="5879"/>
                        <a:pt x="12436" y="6213"/>
                        <a:pt x="12358" y="6558"/>
                      </a:cubicBezTo>
                      <a:cubicBezTo>
                        <a:pt x="12281" y="6870"/>
                        <a:pt x="12214" y="7182"/>
                        <a:pt x="12135" y="7494"/>
                      </a:cubicBezTo>
                      <a:cubicBezTo>
                        <a:pt x="12046" y="7838"/>
                        <a:pt x="11957" y="8172"/>
                        <a:pt x="11890" y="8518"/>
                      </a:cubicBezTo>
                      <a:cubicBezTo>
                        <a:pt x="11813" y="8840"/>
                        <a:pt x="11757" y="9164"/>
                        <a:pt x="11702" y="9498"/>
                      </a:cubicBezTo>
                      <a:cubicBezTo>
                        <a:pt x="11645" y="9820"/>
                        <a:pt x="11590" y="10154"/>
                        <a:pt x="11523" y="10488"/>
                      </a:cubicBezTo>
                      <a:cubicBezTo>
                        <a:pt x="11467" y="10811"/>
                        <a:pt x="11412" y="11134"/>
                        <a:pt x="11345" y="11457"/>
                      </a:cubicBezTo>
                      <a:cubicBezTo>
                        <a:pt x="11267" y="11813"/>
                        <a:pt x="11200" y="12180"/>
                        <a:pt x="11123" y="12537"/>
                      </a:cubicBezTo>
                      <a:cubicBezTo>
                        <a:pt x="11067" y="12871"/>
                        <a:pt x="11011" y="13205"/>
                        <a:pt x="10955" y="13528"/>
                      </a:cubicBezTo>
                      <a:cubicBezTo>
                        <a:pt x="10900" y="13884"/>
                        <a:pt x="10833" y="14229"/>
                        <a:pt x="10766" y="14575"/>
                      </a:cubicBezTo>
                      <a:cubicBezTo>
                        <a:pt x="10710" y="14897"/>
                        <a:pt x="10655" y="15220"/>
                        <a:pt x="10588" y="15543"/>
                      </a:cubicBezTo>
                      <a:cubicBezTo>
                        <a:pt x="10521" y="15888"/>
                        <a:pt x="10455" y="16222"/>
                        <a:pt x="10376" y="16567"/>
                      </a:cubicBezTo>
                      <a:cubicBezTo>
                        <a:pt x="10309" y="16923"/>
                        <a:pt x="10243" y="17279"/>
                        <a:pt x="10176" y="17625"/>
                      </a:cubicBezTo>
                      <a:cubicBezTo>
                        <a:pt x="10109" y="17992"/>
                        <a:pt x="10042" y="18348"/>
                        <a:pt x="9975" y="18705"/>
                      </a:cubicBezTo>
                      <a:cubicBezTo>
                        <a:pt x="9909" y="19072"/>
                        <a:pt x="9842" y="19429"/>
                        <a:pt x="9775" y="19785"/>
                      </a:cubicBezTo>
                      <a:cubicBezTo>
                        <a:pt x="9708" y="20097"/>
                        <a:pt x="9653" y="20419"/>
                        <a:pt x="9586" y="20742"/>
                      </a:cubicBezTo>
                      <a:cubicBezTo>
                        <a:pt x="9475" y="21410"/>
                        <a:pt x="9364" y="22067"/>
                        <a:pt x="9241" y="22735"/>
                      </a:cubicBezTo>
                      <a:cubicBezTo>
                        <a:pt x="9174" y="23080"/>
                        <a:pt x="9096" y="23437"/>
                        <a:pt x="9018" y="23793"/>
                      </a:cubicBezTo>
                      <a:cubicBezTo>
                        <a:pt x="8951" y="24127"/>
                        <a:pt x="8874" y="24449"/>
                        <a:pt x="8807" y="24783"/>
                      </a:cubicBezTo>
                      <a:cubicBezTo>
                        <a:pt x="8729" y="25117"/>
                        <a:pt x="8673" y="25441"/>
                        <a:pt x="8607" y="25775"/>
                      </a:cubicBezTo>
                      <a:cubicBezTo>
                        <a:pt x="8540" y="26097"/>
                        <a:pt x="8473" y="26431"/>
                        <a:pt x="8395" y="26765"/>
                      </a:cubicBezTo>
                      <a:cubicBezTo>
                        <a:pt x="8328" y="27088"/>
                        <a:pt x="8261" y="27422"/>
                        <a:pt x="8194" y="27745"/>
                      </a:cubicBezTo>
                      <a:cubicBezTo>
                        <a:pt x="8127" y="28079"/>
                        <a:pt x="8061" y="28402"/>
                        <a:pt x="7994" y="28725"/>
                      </a:cubicBezTo>
                      <a:lnTo>
                        <a:pt x="7660" y="30696"/>
                      </a:lnTo>
                      <a:cubicBezTo>
                        <a:pt x="7593" y="31018"/>
                        <a:pt x="7538" y="31352"/>
                        <a:pt x="7471" y="31675"/>
                      </a:cubicBezTo>
                      <a:cubicBezTo>
                        <a:pt x="7393" y="32020"/>
                        <a:pt x="7315" y="32366"/>
                        <a:pt x="7248" y="32710"/>
                      </a:cubicBezTo>
                      <a:cubicBezTo>
                        <a:pt x="7170" y="33044"/>
                        <a:pt x="7115" y="33368"/>
                        <a:pt x="7048" y="33702"/>
                      </a:cubicBezTo>
                      <a:lnTo>
                        <a:pt x="6847" y="34670"/>
                      </a:lnTo>
                      <a:cubicBezTo>
                        <a:pt x="6702" y="35315"/>
                        <a:pt x="6558" y="35961"/>
                        <a:pt x="6413" y="36619"/>
                      </a:cubicBezTo>
                      <a:cubicBezTo>
                        <a:pt x="6335" y="36941"/>
                        <a:pt x="6269" y="37275"/>
                        <a:pt x="6202" y="37609"/>
                      </a:cubicBezTo>
                      <a:cubicBezTo>
                        <a:pt x="6135" y="37955"/>
                        <a:pt x="6057" y="38289"/>
                        <a:pt x="5990" y="38623"/>
                      </a:cubicBezTo>
                      <a:cubicBezTo>
                        <a:pt x="5923" y="38945"/>
                        <a:pt x="5845" y="39268"/>
                        <a:pt x="5767" y="39591"/>
                      </a:cubicBezTo>
                      <a:cubicBezTo>
                        <a:pt x="5700" y="39902"/>
                        <a:pt x="5623" y="40226"/>
                        <a:pt x="5534" y="40537"/>
                      </a:cubicBezTo>
                      <a:lnTo>
                        <a:pt x="5400" y="41105"/>
                      </a:lnTo>
                      <a:cubicBezTo>
                        <a:pt x="5366" y="41250"/>
                        <a:pt x="5333" y="41384"/>
                        <a:pt x="5299" y="41517"/>
                      </a:cubicBezTo>
                      <a:cubicBezTo>
                        <a:pt x="5210" y="41873"/>
                        <a:pt x="5133" y="42240"/>
                        <a:pt x="5066" y="42597"/>
                      </a:cubicBezTo>
                      <a:cubicBezTo>
                        <a:pt x="4921" y="43242"/>
                        <a:pt x="4787" y="43877"/>
                        <a:pt x="4631" y="44523"/>
                      </a:cubicBezTo>
                      <a:cubicBezTo>
                        <a:pt x="4542" y="44846"/>
                        <a:pt x="4465" y="45180"/>
                        <a:pt x="4376" y="45514"/>
                      </a:cubicBezTo>
                      <a:cubicBezTo>
                        <a:pt x="4287" y="45859"/>
                        <a:pt x="4208" y="46193"/>
                        <a:pt x="4119" y="46538"/>
                      </a:cubicBezTo>
                      <a:cubicBezTo>
                        <a:pt x="3953" y="47206"/>
                        <a:pt x="3775" y="47863"/>
                        <a:pt x="3607" y="48531"/>
                      </a:cubicBezTo>
                      <a:cubicBezTo>
                        <a:pt x="3441" y="49188"/>
                        <a:pt x="3263" y="49833"/>
                        <a:pt x="3107" y="50491"/>
                      </a:cubicBezTo>
                      <a:cubicBezTo>
                        <a:pt x="3028" y="50825"/>
                        <a:pt x="2951" y="51159"/>
                        <a:pt x="2872" y="51481"/>
                      </a:cubicBezTo>
                      <a:cubicBezTo>
                        <a:pt x="2795" y="51804"/>
                        <a:pt x="2717" y="52127"/>
                        <a:pt x="2650" y="52461"/>
                      </a:cubicBezTo>
                      <a:cubicBezTo>
                        <a:pt x="2572" y="52795"/>
                        <a:pt x="2505" y="53129"/>
                        <a:pt x="2427" y="53463"/>
                      </a:cubicBezTo>
                      <a:cubicBezTo>
                        <a:pt x="2360" y="53764"/>
                        <a:pt x="2283" y="54064"/>
                        <a:pt x="2216" y="54365"/>
                      </a:cubicBezTo>
                      <a:cubicBezTo>
                        <a:pt x="2149" y="54677"/>
                        <a:pt x="2082" y="54999"/>
                        <a:pt x="2004" y="55311"/>
                      </a:cubicBezTo>
                      <a:cubicBezTo>
                        <a:pt x="1937" y="55667"/>
                        <a:pt x="1848" y="56023"/>
                        <a:pt x="1771" y="56380"/>
                      </a:cubicBezTo>
                      <a:lnTo>
                        <a:pt x="1536" y="57449"/>
                      </a:lnTo>
                      <a:cubicBezTo>
                        <a:pt x="1459" y="57805"/>
                        <a:pt x="1381" y="58150"/>
                        <a:pt x="1303" y="58507"/>
                      </a:cubicBezTo>
                      <a:cubicBezTo>
                        <a:pt x="1169" y="59130"/>
                        <a:pt x="1069" y="59776"/>
                        <a:pt x="935" y="60410"/>
                      </a:cubicBezTo>
                      <a:lnTo>
                        <a:pt x="735" y="61412"/>
                      </a:lnTo>
                      <a:cubicBezTo>
                        <a:pt x="680" y="61724"/>
                        <a:pt x="613" y="62047"/>
                        <a:pt x="546" y="62369"/>
                      </a:cubicBezTo>
                      <a:cubicBezTo>
                        <a:pt x="490" y="62693"/>
                        <a:pt x="423" y="63015"/>
                        <a:pt x="368" y="63339"/>
                      </a:cubicBezTo>
                      <a:cubicBezTo>
                        <a:pt x="312" y="63628"/>
                        <a:pt x="267" y="63928"/>
                        <a:pt x="212" y="64229"/>
                      </a:cubicBezTo>
                      <a:lnTo>
                        <a:pt x="145" y="64663"/>
                      </a:lnTo>
                      <a:cubicBezTo>
                        <a:pt x="123" y="64808"/>
                        <a:pt x="101" y="64942"/>
                        <a:pt x="78" y="65086"/>
                      </a:cubicBezTo>
                      <a:cubicBezTo>
                        <a:pt x="56" y="65209"/>
                        <a:pt x="45" y="65343"/>
                        <a:pt x="34" y="65476"/>
                      </a:cubicBezTo>
                      <a:cubicBezTo>
                        <a:pt x="22" y="65565"/>
                        <a:pt x="0" y="65654"/>
                        <a:pt x="12" y="65754"/>
                      </a:cubicBezTo>
                      <a:cubicBezTo>
                        <a:pt x="12" y="65843"/>
                        <a:pt x="78" y="65910"/>
                        <a:pt x="167" y="65910"/>
                      </a:cubicBezTo>
                      <a:cubicBezTo>
                        <a:pt x="245" y="65910"/>
                        <a:pt x="323" y="65843"/>
                        <a:pt x="323" y="65766"/>
                      </a:cubicBezTo>
                      <a:cubicBezTo>
                        <a:pt x="323" y="65710"/>
                        <a:pt x="334" y="65654"/>
                        <a:pt x="346" y="65598"/>
                      </a:cubicBezTo>
                      <a:cubicBezTo>
                        <a:pt x="346" y="65554"/>
                        <a:pt x="356" y="65498"/>
                        <a:pt x="356" y="65442"/>
                      </a:cubicBezTo>
                      <a:cubicBezTo>
                        <a:pt x="368" y="65331"/>
                        <a:pt x="379" y="65209"/>
                        <a:pt x="401" y="65086"/>
                      </a:cubicBezTo>
                      <a:cubicBezTo>
                        <a:pt x="435" y="64797"/>
                        <a:pt x="479" y="64507"/>
                        <a:pt x="524" y="64218"/>
                      </a:cubicBezTo>
                      <a:cubicBezTo>
                        <a:pt x="557" y="63962"/>
                        <a:pt x="613" y="63705"/>
                        <a:pt x="657" y="63438"/>
                      </a:cubicBezTo>
                      <a:cubicBezTo>
                        <a:pt x="702" y="63183"/>
                        <a:pt x="746" y="62938"/>
                        <a:pt x="791" y="62681"/>
                      </a:cubicBezTo>
                      <a:cubicBezTo>
                        <a:pt x="846" y="62403"/>
                        <a:pt x="902" y="62114"/>
                        <a:pt x="957" y="61835"/>
                      </a:cubicBezTo>
                      <a:cubicBezTo>
                        <a:pt x="1002" y="61590"/>
                        <a:pt x="1058" y="61335"/>
                        <a:pt x="1103" y="61078"/>
                      </a:cubicBezTo>
                      <a:cubicBezTo>
                        <a:pt x="1169" y="60733"/>
                        <a:pt x="1247" y="60388"/>
                        <a:pt x="1314" y="60043"/>
                      </a:cubicBezTo>
                      <a:cubicBezTo>
                        <a:pt x="1370" y="59742"/>
                        <a:pt x="1425" y="59430"/>
                        <a:pt x="1481" y="59119"/>
                      </a:cubicBezTo>
                      <a:cubicBezTo>
                        <a:pt x="1615" y="58428"/>
                        <a:pt x="1771" y="57750"/>
                        <a:pt x="1915" y="57070"/>
                      </a:cubicBezTo>
                      <a:cubicBezTo>
                        <a:pt x="1993" y="56714"/>
                        <a:pt x="2082" y="56357"/>
                        <a:pt x="2160" y="55991"/>
                      </a:cubicBezTo>
                      <a:cubicBezTo>
                        <a:pt x="2238" y="55645"/>
                        <a:pt x="2316" y="55300"/>
                        <a:pt x="2383" y="54944"/>
                      </a:cubicBezTo>
                      <a:cubicBezTo>
                        <a:pt x="2516" y="54321"/>
                        <a:pt x="2672" y="53697"/>
                        <a:pt x="2806" y="53074"/>
                      </a:cubicBezTo>
                      <a:cubicBezTo>
                        <a:pt x="2872" y="52750"/>
                        <a:pt x="2939" y="52439"/>
                        <a:pt x="3018" y="52127"/>
                      </a:cubicBezTo>
                      <a:cubicBezTo>
                        <a:pt x="3095" y="51771"/>
                        <a:pt x="3184" y="51414"/>
                        <a:pt x="3263" y="51058"/>
                      </a:cubicBezTo>
                      <a:cubicBezTo>
                        <a:pt x="3340" y="50736"/>
                        <a:pt x="3418" y="50424"/>
                        <a:pt x="3496" y="50112"/>
                      </a:cubicBezTo>
                      <a:cubicBezTo>
                        <a:pt x="3574" y="49800"/>
                        <a:pt x="3652" y="49489"/>
                        <a:pt x="3730" y="49188"/>
                      </a:cubicBezTo>
                      <a:cubicBezTo>
                        <a:pt x="3819" y="48854"/>
                        <a:pt x="3897" y="48531"/>
                        <a:pt x="3986" y="48208"/>
                      </a:cubicBezTo>
                      <a:cubicBezTo>
                        <a:pt x="4075" y="47863"/>
                        <a:pt x="4164" y="47529"/>
                        <a:pt x="4242" y="47184"/>
                      </a:cubicBezTo>
                      <a:cubicBezTo>
                        <a:pt x="4420" y="46516"/>
                        <a:pt x="4599" y="45837"/>
                        <a:pt x="4765" y="45157"/>
                      </a:cubicBezTo>
                      <a:cubicBezTo>
                        <a:pt x="4943" y="44501"/>
                        <a:pt x="5088" y="43833"/>
                        <a:pt x="5233" y="43176"/>
                      </a:cubicBezTo>
                      <a:cubicBezTo>
                        <a:pt x="5378" y="42508"/>
                        <a:pt x="5511" y="41840"/>
                        <a:pt x="5678" y="41183"/>
                      </a:cubicBezTo>
                      <a:cubicBezTo>
                        <a:pt x="5834" y="40526"/>
                        <a:pt x="6001" y="39858"/>
                        <a:pt x="6157" y="39201"/>
                      </a:cubicBezTo>
                      <a:cubicBezTo>
                        <a:pt x="6224" y="38878"/>
                        <a:pt x="6291" y="38566"/>
                        <a:pt x="6358" y="38255"/>
                      </a:cubicBezTo>
                      <a:cubicBezTo>
                        <a:pt x="6435" y="37898"/>
                        <a:pt x="6502" y="37554"/>
                        <a:pt x="6569" y="37208"/>
                      </a:cubicBezTo>
                      <a:cubicBezTo>
                        <a:pt x="6647" y="36874"/>
                        <a:pt x="6725" y="36540"/>
                        <a:pt x="6791" y="36206"/>
                      </a:cubicBezTo>
                      <a:cubicBezTo>
                        <a:pt x="6870" y="35884"/>
                        <a:pt x="6937" y="35560"/>
                        <a:pt x="7003" y="35238"/>
                      </a:cubicBezTo>
                      <a:cubicBezTo>
                        <a:pt x="7070" y="34926"/>
                        <a:pt x="7148" y="34603"/>
                        <a:pt x="7214" y="34291"/>
                      </a:cubicBezTo>
                      <a:cubicBezTo>
                        <a:pt x="7281" y="33979"/>
                        <a:pt x="7337" y="33668"/>
                        <a:pt x="7404" y="33356"/>
                      </a:cubicBezTo>
                      <a:cubicBezTo>
                        <a:pt x="7471" y="33011"/>
                        <a:pt x="7548" y="32655"/>
                        <a:pt x="7627" y="32299"/>
                      </a:cubicBezTo>
                      <a:cubicBezTo>
                        <a:pt x="7694" y="31965"/>
                        <a:pt x="7771" y="31631"/>
                        <a:pt x="7838" y="31285"/>
                      </a:cubicBezTo>
                      <a:lnTo>
                        <a:pt x="8005" y="30350"/>
                      </a:lnTo>
                      <a:cubicBezTo>
                        <a:pt x="8061" y="30038"/>
                        <a:pt x="8117" y="29716"/>
                        <a:pt x="8172" y="29404"/>
                      </a:cubicBezTo>
                      <a:cubicBezTo>
                        <a:pt x="8228" y="29070"/>
                        <a:pt x="8283" y="28736"/>
                        <a:pt x="8350" y="28402"/>
                      </a:cubicBezTo>
                      <a:cubicBezTo>
                        <a:pt x="8417" y="28068"/>
                        <a:pt x="8495" y="27734"/>
                        <a:pt x="8562" y="27400"/>
                      </a:cubicBezTo>
                      <a:lnTo>
                        <a:pt x="8762" y="26398"/>
                      </a:lnTo>
                      <a:cubicBezTo>
                        <a:pt x="8840" y="26053"/>
                        <a:pt x="8907" y="25708"/>
                        <a:pt x="8973" y="25362"/>
                      </a:cubicBezTo>
                      <a:cubicBezTo>
                        <a:pt x="9107" y="24706"/>
                        <a:pt x="9263" y="24060"/>
                        <a:pt x="9397" y="23414"/>
                      </a:cubicBezTo>
                      <a:cubicBezTo>
                        <a:pt x="9530" y="22724"/>
                        <a:pt x="9653" y="22022"/>
                        <a:pt x="9775" y="21332"/>
                      </a:cubicBezTo>
                      <a:cubicBezTo>
                        <a:pt x="9831" y="20998"/>
                        <a:pt x="9886" y="20664"/>
                        <a:pt x="9953" y="20342"/>
                      </a:cubicBezTo>
                      <a:cubicBezTo>
                        <a:pt x="10020" y="19996"/>
                        <a:pt x="10087" y="19662"/>
                        <a:pt x="10154" y="19328"/>
                      </a:cubicBezTo>
                      <a:cubicBezTo>
                        <a:pt x="10220" y="18972"/>
                        <a:pt x="10277" y="18615"/>
                        <a:pt x="10343" y="18259"/>
                      </a:cubicBezTo>
                      <a:cubicBezTo>
                        <a:pt x="10410" y="17903"/>
                        <a:pt x="10477" y="17558"/>
                        <a:pt x="10544" y="17202"/>
                      </a:cubicBezTo>
                      <a:cubicBezTo>
                        <a:pt x="10666" y="16545"/>
                        <a:pt x="10811" y="15899"/>
                        <a:pt x="10933" y="15231"/>
                      </a:cubicBezTo>
                      <a:cubicBezTo>
                        <a:pt x="11000" y="14886"/>
                        <a:pt x="11067" y="14530"/>
                        <a:pt x="11123" y="14174"/>
                      </a:cubicBezTo>
                      <a:cubicBezTo>
                        <a:pt x="11189" y="13840"/>
                        <a:pt x="11245" y="13506"/>
                        <a:pt x="11301" y="13182"/>
                      </a:cubicBezTo>
                      <a:lnTo>
                        <a:pt x="11301" y="13182"/>
                      </a:lnTo>
                      <a:cubicBezTo>
                        <a:pt x="11301" y="13182"/>
                        <a:pt x="11293" y="13182"/>
                        <a:pt x="11290" y="13189"/>
                      </a:cubicBezTo>
                      <a:lnTo>
                        <a:pt x="11290" y="13189"/>
                      </a:lnTo>
                      <a:lnTo>
                        <a:pt x="11457" y="12259"/>
                      </a:lnTo>
                      <a:cubicBezTo>
                        <a:pt x="11523" y="11958"/>
                        <a:pt x="11579" y="11658"/>
                        <a:pt x="11645" y="11368"/>
                      </a:cubicBezTo>
                      <a:cubicBezTo>
                        <a:pt x="11757" y="10767"/>
                        <a:pt x="11857" y="10154"/>
                        <a:pt x="11957" y="9553"/>
                      </a:cubicBezTo>
                      <a:lnTo>
                        <a:pt x="11957" y="9575"/>
                      </a:lnTo>
                      <a:cubicBezTo>
                        <a:pt x="12013" y="9197"/>
                        <a:pt x="12080" y="8830"/>
                        <a:pt x="12158" y="8462"/>
                      </a:cubicBezTo>
                      <a:cubicBezTo>
                        <a:pt x="12224" y="8117"/>
                        <a:pt x="12313" y="7783"/>
                        <a:pt x="12403" y="7449"/>
                      </a:cubicBezTo>
                      <a:cubicBezTo>
                        <a:pt x="12469" y="7148"/>
                        <a:pt x="12536" y="6859"/>
                        <a:pt x="12603" y="6558"/>
                      </a:cubicBezTo>
                      <a:cubicBezTo>
                        <a:pt x="12670" y="6213"/>
                        <a:pt x="12748" y="5879"/>
                        <a:pt x="12803" y="5534"/>
                      </a:cubicBezTo>
                      <a:cubicBezTo>
                        <a:pt x="12870" y="5178"/>
                        <a:pt x="12937" y="4832"/>
                        <a:pt x="13004" y="4488"/>
                      </a:cubicBezTo>
                      <a:cubicBezTo>
                        <a:pt x="13071" y="4154"/>
                        <a:pt x="13137" y="3830"/>
                        <a:pt x="13204" y="3496"/>
                      </a:cubicBezTo>
                      <a:cubicBezTo>
                        <a:pt x="13271" y="3162"/>
                        <a:pt x="13327" y="2828"/>
                        <a:pt x="13405" y="2494"/>
                      </a:cubicBezTo>
                      <a:cubicBezTo>
                        <a:pt x="13438" y="2328"/>
                        <a:pt x="13471" y="2160"/>
                        <a:pt x="13505" y="2005"/>
                      </a:cubicBezTo>
                      <a:cubicBezTo>
                        <a:pt x="13538" y="1860"/>
                        <a:pt x="13560" y="1715"/>
                        <a:pt x="13583" y="1559"/>
                      </a:cubicBezTo>
                      <a:cubicBezTo>
                        <a:pt x="13605" y="1403"/>
                        <a:pt x="13627" y="1237"/>
                        <a:pt x="13649" y="1069"/>
                      </a:cubicBezTo>
                      <a:cubicBezTo>
                        <a:pt x="13672" y="925"/>
                        <a:pt x="13694" y="769"/>
                        <a:pt x="13716" y="624"/>
                      </a:cubicBezTo>
                      <a:cubicBezTo>
                        <a:pt x="13728" y="535"/>
                        <a:pt x="13750" y="446"/>
                        <a:pt x="13761" y="357"/>
                      </a:cubicBezTo>
                      <a:cubicBezTo>
                        <a:pt x="13772" y="279"/>
                        <a:pt x="13795" y="201"/>
                        <a:pt x="13805" y="134"/>
                      </a:cubicBezTo>
                      <a:cubicBezTo>
                        <a:pt x="13805" y="123"/>
                        <a:pt x="13817" y="123"/>
                        <a:pt x="13817" y="123"/>
                      </a:cubicBezTo>
                      <a:cubicBezTo>
                        <a:pt x="13839" y="101"/>
                        <a:pt x="13839" y="67"/>
                        <a:pt x="13828" y="45"/>
                      </a:cubicBezTo>
                      <a:cubicBezTo>
                        <a:pt x="13828" y="34"/>
                        <a:pt x="13828" y="34"/>
                        <a:pt x="13817" y="23"/>
                      </a:cubicBezTo>
                      <a:cubicBezTo>
                        <a:pt x="13805" y="12"/>
                        <a:pt x="13783" y="1"/>
                        <a:pt x="137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474;p51"/>
                <p:cNvSpPr/>
                <p:nvPr/>
              </p:nvSpPr>
              <p:spPr>
                <a:xfrm>
                  <a:off x="5227450" y="2219563"/>
                  <a:ext cx="302300" cy="16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2" h="65825" extrusionOk="0">
                      <a:moveTo>
                        <a:pt x="12032" y="1"/>
                      </a:moveTo>
                      <a:cubicBezTo>
                        <a:pt x="12025" y="1"/>
                        <a:pt x="12018" y="2"/>
                        <a:pt x="12013" y="4"/>
                      </a:cubicBezTo>
                      <a:cubicBezTo>
                        <a:pt x="11969" y="38"/>
                        <a:pt x="11969" y="83"/>
                        <a:pt x="11946" y="127"/>
                      </a:cubicBezTo>
                      <a:cubicBezTo>
                        <a:pt x="11946" y="160"/>
                        <a:pt x="11936" y="194"/>
                        <a:pt x="11924" y="227"/>
                      </a:cubicBezTo>
                      <a:cubicBezTo>
                        <a:pt x="11913" y="283"/>
                        <a:pt x="11913" y="328"/>
                        <a:pt x="11902" y="372"/>
                      </a:cubicBezTo>
                      <a:cubicBezTo>
                        <a:pt x="11869" y="573"/>
                        <a:pt x="11835" y="761"/>
                        <a:pt x="11813" y="962"/>
                      </a:cubicBezTo>
                      <a:cubicBezTo>
                        <a:pt x="11780" y="1162"/>
                        <a:pt x="11746" y="1363"/>
                        <a:pt x="11724" y="1552"/>
                      </a:cubicBezTo>
                      <a:cubicBezTo>
                        <a:pt x="11691" y="1753"/>
                        <a:pt x="11657" y="1953"/>
                        <a:pt x="11635" y="2154"/>
                      </a:cubicBezTo>
                      <a:lnTo>
                        <a:pt x="11635" y="2142"/>
                      </a:lnTo>
                      <a:cubicBezTo>
                        <a:pt x="11568" y="2510"/>
                        <a:pt x="11513" y="2866"/>
                        <a:pt x="11456" y="3233"/>
                      </a:cubicBezTo>
                      <a:cubicBezTo>
                        <a:pt x="11390" y="3601"/>
                        <a:pt x="11334" y="3979"/>
                        <a:pt x="11278" y="4346"/>
                      </a:cubicBezTo>
                      <a:lnTo>
                        <a:pt x="11278" y="4336"/>
                      </a:lnTo>
                      <a:cubicBezTo>
                        <a:pt x="11201" y="4836"/>
                        <a:pt x="11112" y="5338"/>
                        <a:pt x="11011" y="5838"/>
                      </a:cubicBezTo>
                      <a:cubicBezTo>
                        <a:pt x="10900" y="6362"/>
                        <a:pt x="10788" y="6874"/>
                        <a:pt x="10677" y="7397"/>
                      </a:cubicBezTo>
                      <a:cubicBezTo>
                        <a:pt x="10577" y="7887"/>
                        <a:pt x="10488" y="8377"/>
                        <a:pt x="10388" y="8867"/>
                      </a:cubicBezTo>
                      <a:cubicBezTo>
                        <a:pt x="10343" y="9123"/>
                        <a:pt x="10299" y="9368"/>
                        <a:pt x="10243" y="9613"/>
                      </a:cubicBezTo>
                      <a:cubicBezTo>
                        <a:pt x="10187" y="9891"/>
                        <a:pt x="10132" y="10158"/>
                        <a:pt x="10065" y="10425"/>
                      </a:cubicBezTo>
                      <a:cubicBezTo>
                        <a:pt x="9909" y="11105"/>
                        <a:pt x="9776" y="11783"/>
                        <a:pt x="9631" y="12463"/>
                      </a:cubicBezTo>
                      <a:cubicBezTo>
                        <a:pt x="9564" y="12775"/>
                        <a:pt x="9486" y="13075"/>
                        <a:pt x="9419" y="13387"/>
                      </a:cubicBezTo>
                      <a:cubicBezTo>
                        <a:pt x="9353" y="13732"/>
                        <a:pt x="9274" y="14066"/>
                        <a:pt x="9207" y="14411"/>
                      </a:cubicBezTo>
                      <a:cubicBezTo>
                        <a:pt x="9130" y="14757"/>
                        <a:pt x="9052" y="15113"/>
                        <a:pt x="8985" y="15457"/>
                      </a:cubicBezTo>
                      <a:cubicBezTo>
                        <a:pt x="8918" y="15803"/>
                        <a:pt x="8851" y="16148"/>
                        <a:pt x="8796" y="16493"/>
                      </a:cubicBezTo>
                      <a:cubicBezTo>
                        <a:pt x="8729" y="16860"/>
                        <a:pt x="8662" y="17239"/>
                        <a:pt x="8596" y="17617"/>
                      </a:cubicBezTo>
                      <a:cubicBezTo>
                        <a:pt x="8539" y="17941"/>
                        <a:pt x="8495" y="18263"/>
                        <a:pt x="8440" y="18597"/>
                      </a:cubicBezTo>
                      <a:lnTo>
                        <a:pt x="8440" y="18575"/>
                      </a:lnTo>
                      <a:cubicBezTo>
                        <a:pt x="8428" y="18664"/>
                        <a:pt x="8417" y="18765"/>
                        <a:pt x="8395" y="18854"/>
                      </a:cubicBezTo>
                      <a:lnTo>
                        <a:pt x="8395" y="18876"/>
                      </a:lnTo>
                      <a:lnTo>
                        <a:pt x="8395" y="18898"/>
                      </a:lnTo>
                      <a:cubicBezTo>
                        <a:pt x="8373" y="18987"/>
                        <a:pt x="8361" y="19087"/>
                        <a:pt x="8339" y="19176"/>
                      </a:cubicBezTo>
                      <a:cubicBezTo>
                        <a:pt x="8317" y="19343"/>
                        <a:pt x="8295" y="19510"/>
                        <a:pt x="8262" y="19677"/>
                      </a:cubicBezTo>
                      <a:cubicBezTo>
                        <a:pt x="8217" y="19989"/>
                        <a:pt x="8173" y="20301"/>
                        <a:pt x="8116" y="20613"/>
                      </a:cubicBezTo>
                      <a:cubicBezTo>
                        <a:pt x="8061" y="20947"/>
                        <a:pt x="8005" y="21269"/>
                        <a:pt x="7950" y="21592"/>
                      </a:cubicBezTo>
                      <a:cubicBezTo>
                        <a:pt x="7894" y="21893"/>
                        <a:pt x="7849" y="22182"/>
                        <a:pt x="7782" y="22483"/>
                      </a:cubicBezTo>
                      <a:cubicBezTo>
                        <a:pt x="7727" y="22773"/>
                        <a:pt x="7671" y="23062"/>
                        <a:pt x="7627" y="23362"/>
                      </a:cubicBezTo>
                      <a:cubicBezTo>
                        <a:pt x="7571" y="23663"/>
                        <a:pt x="7527" y="23963"/>
                        <a:pt x="7482" y="24253"/>
                      </a:cubicBezTo>
                      <a:lnTo>
                        <a:pt x="7482" y="24242"/>
                      </a:lnTo>
                      <a:cubicBezTo>
                        <a:pt x="7426" y="24554"/>
                        <a:pt x="7371" y="24866"/>
                        <a:pt x="7326" y="25177"/>
                      </a:cubicBezTo>
                      <a:cubicBezTo>
                        <a:pt x="7260" y="25534"/>
                        <a:pt x="7203" y="25890"/>
                        <a:pt x="7148" y="26257"/>
                      </a:cubicBezTo>
                      <a:cubicBezTo>
                        <a:pt x="7092" y="26602"/>
                        <a:pt x="7048" y="26936"/>
                        <a:pt x="6992" y="27281"/>
                      </a:cubicBezTo>
                      <a:cubicBezTo>
                        <a:pt x="6936" y="27627"/>
                        <a:pt x="6892" y="27961"/>
                        <a:pt x="6847" y="28305"/>
                      </a:cubicBezTo>
                      <a:cubicBezTo>
                        <a:pt x="6792" y="28639"/>
                        <a:pt x="6747" y="28973"/>
                        <a:pt x="6691" y="29307"/>
                      </a:cubicBezTo>
                      <a:cubicBezTo>
                        <a:pt x="6647" y="29641"/>
                        <a:pt x="6592" y="29987"/>
                        <a:pt x="6535" y="30321"/>
                      </a:cubicBezTo>
                      <a:cubicBezTo>
                        <a:pt x="6480" y="30677"/>
                        <a:pt x="6424" y="31044"/>
                        <a:pt x="6369" y="31400"/>
                      </a:cubicBezTo>
                      <a:cubicBezTo>
                        <a:pt x="6324" y="31712"/>
                        <a:pt x="6280" y="32035"/>
                        <a:pt x="6224" y="32358"/>
                      </a:cubicBezTo>
                      <a:lnTo>
                        <a:pt x="6224" y="32347"/>
                      </a:lnTo>
                      <a:cubicBezTo>
                        <a:pt x="6179" y="32670"/>
                        <a:pt x="6124" y="32993"/>
                        <a:pt x="6068" y="33305"/>
                      </a:cubicBezTo>
                      <a:cubicBezTo>
                        <a:pt x="6001" y="33672"/>
                        <a:pt x="5934" y="34028"/>
                        <a:pt x="5867" y="34384"/>
                      </a:cubicBezTo>
                      <a:cubicBezTo>
                        <a:pt x="5801" y="34707"/>
                        <a:pt x="5734" y="35019"/>
                        <a:pt x="5679" y="35342"/>
                      </a:cubicBezTo>
                      <a:cubicBezTo>
                        <a:pt x="5612" y="35676"/>
                        <a:pt x="5556" y="36010"/>
                        <a:pt x="5501" y="36344"/>
                      </a:cubicBezTo>
                      <a:cubicBezTo>
                        <a:pt x="5378" y="37012"/>
                        <a:pt x="5256" y="37691"/>
                        <a:pt x="5122" y="38370"/>
                      </a:cubicBezTo>
                      <a:lnTo>
                        <a:pt x="4754" y="40408"/>
                      </a:lnTo>
                      <a:cubicBezTo>
                        <a:pt x="4632" y="41086"/>
                        <a:pt x="4499" y="41777"/>
                        <a:pt x="4365" y="42456"/>
                      </a:cubicBezTo>
                      <a:cubicBezTo>
                        <a:pt x="4298" y="42768"/>
                        <a:pt x="4220" y="43080"/>
                        <a:pt x="4165" y="43402"/>
                      </a:cubicBezTo>
                      <a:cubicBezTo>
                        <a:pt x="4098" y="43725"/>
                        <a:pt x="4042" y="44048"/>
                        <a:pt x="3975" y="44360"/>
                      </a:cubicBezTo>
                      <a:cubicBezTo>
                        <a:pt x="3908" y="44727"/>
                        <a:pt x="3831" y="45084"/>
                        <a:pt x="3764" y="45440"/>
                      </a:cubicBezTo>
                      <a:cubicBezTo>
                        <a:pt x="3697" y="45752"/>
                        <a:pt x="3630" y="46074"/>
                        <a:pt x="3563" y="46386"/>
                      </a:cubicBezTo>
                      <a:lnTo>
                        <a:pt x="3329" y="47388"/>
                      </a:lnTo>
                      <a:cubicBezTo>
                        <a:pt x="3252" y="47700"/>
                        <a:pt x="3185" y="48011"/>
                        <a:pt x="3106" y="48335"/>
                      </a:cubicBezTo>
                      <a:cubicBezTo>
                        <a:pt x="3040" y="48646"/>
                        <a:pt x="2962" y="48958"/>
                        <a:pt x="2895" y="49270"/>
                      </a:cubicBezTo>
                      <a:cubicBezTo>
                        <a:pt x="2817" y="49570"/>
                        <a:pt x="2750" y="49882"/>
                        <a:pt x="2683" y="50193"/>
                      </a:cubicBezTo>
                      <a:cubicBezTo>
                        <a:pt x="2628" y="50472"/>
                        <a:pt x="2561" y="50750"/>
                        <a:pt x="2505" y="51029"/>
                      </a:cubicBezTo>
                      <a:cubicBezTo>
                        <a:pt x="2438" y="51329"/>
                        <a:pt x="2383" y="51630"/>
                        <a:pt x="2316" y="51920"/>
                      </a:cubicBezTo>
                      <a:cubicBezTo>
                        <a:pt x="2250" y="52231"/>
                        <a:pt x="2193" y="52543"/>
                        <a:pt x="2127" y="52855"/>
                      </a:cubicBezTo>
                      <a:cubicBezTo>
                        <a:pt x="2060" y="53167"/>
                        <a:pt x="1993" y="53478"/>
                        <a:pt x="1926" y="53801"/>
                      </a:cubicBezTo>
                      <a:cubicBezTo>
                        <a:pt x="1893" y="53968"/>
                        <a:pt x="1859" y="54146"/>
                        <a:pt x="1827" y="54324"/>
                      </a:cubicBezTo>
                      <a:lnTo>
                        <a:pt x="1726" y="54825"/>
                      </a:lnTo>
                      <a:cubicBezTo>
                        <a:pt x="1659" y="55159"/>
                        <a:pt x="1582" y="55505"/>
                        <a:pt x="1515" y="55849"/>
                      </a:cubicBezTo>
                      <a:lnTo>
                        <a:pt x="1314" y="56918"/>
                      </a:lnTo>
                      <a:cubicBezTo>
                        <a:pt x="1248" y="57264"/>
                        <a:pt x="1181" y="57608"/>
                        <a:pt x="1125" y="57954"/>
                      </a:cubicBezTo>
                      <a:cubicBezTo>
                        <a:pt x="1058" y="58288"/>
                        <a:pt x="1003" y="58622"/>
                        <a:pt x="936" y="58944"/>
                      </a:cubicBezTo>
                      <a:cubicBezTo>
                        <a:pt x="869" y="59301"/>
                        <a:pt x="802" y="59646"/>
                        <a:pt x="735" y="59991"/>
                      </a:cubicBezTo>
                      <a:cubicBezTo>
                        <a:pt x="691" y="60280"/>
                        <a:pt x="646" y="60559"/>
                        <a:pt x="602" y="60849"/>
                      </a:cubicBezTo>
                      <a:cubicBezTo>
                        <a:pt x="557" y="61149"/>
                        <a:pt x="501" y="61450"/>
                        <a:pt x="457" y="61761"/>
                      </a:cubicBezTo>
                      <a:cubicBezTo>
                        <a:pt x="424" y="62029"/>
                        <a:pt x="390" y="62307"/>
                        <a:pt x="357" y="62585"/>
                      </a:cubicBezTo>
                      <a:cubicBezTo>
                        <a:pt x="323" y="62841"/>
                        <a:pt x="279" y="63097"/>
                        <a:pt x="256" y="63353"/>
                      </a:cubicBezTo>
                      <a:cubicBezTo>
                        <a:pt x="201" y="63810"/>
                        <a:pt x="157" y="64278"/>
                        <a:pt x="112" y="64745"/>
                      </a:cubicBezTo>
                      <a:lnTo>
                        <a:pt x="45" y="65213"/>
                      </a:lnTo>
                      <a:cubicBezTo>
                        <a:pt x="34" y="65302"/>
                        <a:pt x="34" y="65379"/>
                        <a:pt x="23" y="65468"/>
                      </a:cubicBezTo>
                      <a:cubicBezTo>
                        <a:pt x="11" y="65535"/>
                        <a:pt x="1" y="65602"/>
                        <a:pt x="11" y="65669"/>
                      </a:cubicBezTo>
                      <a:cubicBezTo>
                        <a:pt x="11" y="65713"/>
                        <a:pt x="23" y="65747"/>
                        <a:pt x="56" y="65780"/>
                      </a:cubicBezTo>
                      <a:cubicBezTo>
                        <a:pt x="90" y="65814"/>
                        <a:pt x="134" y="65825"/>
                        <a:pt x="179" y="65825"/>
                      </a:cubicBezTo>
                      <a:cubicBezTo>
                        <a:pt x="256" y="65825"/>
                        <a:pt x="323" y="65758"/>
                        <a:pt x="335" y="65680"/>
                      </a:cubicBezTo>
                      <a:cubicBezTo>
                        <a:pt x="345" y="65614"/>
                        <a:pt x="357" y="65547"/>
                        <a:pt x="357" y="65480"/>
                      </a:cubicBezTo>
                      <a:lnTo>
                        <a:pt x="390" y="65246"/>
                      </a:lnTo>
                      <a:cubicBezTo>
                        <a:pt x="412" y="65101"/>
                        <a:pt x="434" y="64956"/>
                        <a:pt x="446" y="64812"/>
                      </a:cubicBezTo>
                      <a:cubicBezTo>
                        <a:pt x="491" y="64389"/>
                        <a:pt x="535" y="63954"/>
                        <a:pt x="580" y="63521"/>
                      </a:cubicBezTo>
                      <a:cubicBezTo>
                        <a:pt x="602" y="63286"/>
                        <a:pt x="635" y="63041"/>
                        <a:pt x="669" y="62808"/>
                      </a:cubicBezTo>
                      <a:cubicBezTo>
                        <a:pt x="702" y="62563"/>
                        <a:pt x="724" y="62318"/>
                        <a:pt x="758" y="62073"/>
                      </a:cubicBezTo>
                      <a:cubicBezTo>
                        <a:pt x="802" y="61772"/>
                        <a:pt x="847" y="61483"/>
                        <a:pt x="891" y="61193"/>
                      </a:cubicBezTo>
                      <a:cubicBezTo>
                        <a:pt x="924" y="60938"/>
                        <a:pt x="969" y="60670"/>
                        <a:pt x="1013" y="60414"/>
                      </a:cubicBezTo>
                      <a:cubicBezTo>
                        <a:pt x="1058" y="60124"/>
                        <a:pt x="1114" y="59835"/>
                        <a:pt x="1159" y="59545"/>
                      </a:cubicBezTo>
                      <a:cubicBezTo>
                        <a:pt x="1214" y="59245"/>
                        <a:pt x="1270" y="58956"/>
                        <a:pt x="1325" y="58666"/>
                      </a:cubicBezTo>
                      <a:cubicBezTo>
                        <a:pt x="1381" y="58399"/>
                        <a:pt x="1426" y="58120"/>
                        <a:pt x="1481" y="57853"/>
                      </a:cubicBezTo>
                      <a:cubicBezTo>
                        <a:pt x="1525" y="57541"/>
                        <a:pt x="1592" y="57241"/>
                        <a:pt x="1637" y="56940"/>
                      </a:cubicBezTo>
                      <a:lnTo>
                        <a:pt x="1837" y="55905"/>
                      </a:lnTo>
                      <a:cubicBezTo>
                        <a:pt x="1904" y="55560"/>
                        <a:pt x="1971" y="55215"/>
                        <a:pt x="2038" y="54881"/>
                      </a:cubicBezTo>
                      <a:cubicBezTo>
                        <a:pt x="2082" y="54691"/>
                        <a:pt x="2116" y="54513"/>
                        <a:pt x="2149" y="54324"/>
                      </a:cubicBezTo>
                      <a:cubicBezTo>
                        <a:pt x="2183" y="54157"/>
                        <a:pt x="2205" y="53990"/>
                        <a:pt x="2238" y="53823"/>
                      </a:cubicBezTo>
                      <a:cubicBezTo>
                        <a:pt x="2305" y="53511"/>
                        <a:pt x="2372" y="53189"/>
                        <a:pt x="2438" y="52877"/>
                      </a:cubicBezTo>
                      <a:cubicBezTo>
                        <a:pt x="2495" y="52565"/>
                        <a:pt x="2561" y="52254"/>
                        <a:pt x="2617" y="51942"/>
                      </a:cubicBezTo>
                      <a:cubicBezTo>
                        <a:pt x="2683" y="51652"/>
                        <a:pt x="2739" y="51363"/>
                        <a:pt x="2795" y="51073"/>
                      </a:cubicBezTo>
                      <a:cubicBezTo>
                        <a:pt x="2861" y="50784"/>
                        <a:pt x="2918" y="50495"/>
                        <a:pt x="2973" y="50205"/>
                      </a:cubicBezTo>
                      <a:cubicBezTo>
                        <a:pt x="3040" y="49904"/>
                        <a:pt x="3096" y="49604"/>
                        <a:pt x="3163" y="49314"/>
                      </a:cubicBezTo>
                      <a:cubicBezTo>
                        <a:pt x="3307" y="48669"/>
                        <a:pt x="3452" y="48023"/>
                        <a:pt x="3608" y="47388"/>
                      </a:cubicBezTo>
                      <a:cubicBezTo>
                        <a:pt x="3675" y="47054"/>
                        <a:pt x="3752" y="46720"/>
                        <a:pt x="3831" y="46386"/>
                      </a:cubicBezTo>
                      <a:cubicBezTo>
                        <a:pt x="3897" y="46086"/>
                        <a:pt x="3964" y="45774"/>
                        <a:pt x="4019" y="45462"/>
                      </a:cubicBezTo>
                      <a:cubicBezTo>
                        <a:pt x="4098" y="45094"/>
                        <a:pt x="4165" y="44738"/>
                        <a:pt x="4231" y="44382"/>
                      </a:cubicBezTo>
                      <a:cubicBezTo>
                        <a:pt x="4298" y="44070"/>
                        <a:pt x="4353" y="43758"/>
                        <a:pt x="4409" y="43447"/>
                      </a:cubicBezTo>
                      <a:cubicBezTo>
                        <a:pt x="4454" y="43258"/>
                        <a:pt x="4487" y="43080"/>
                        <a:pt x="4531" y="42890"/>
                      </a:cubicBezTo>
                      <a:cubicBezTo>
                        <a:pt x="4554" y="42746"/>
                        <a:pt x="4588" y="42612"/>
                        <a:pt x="4621" y="42467"/>
                      </a:cubicBezTo>
                      <a:cubicBezTo>
                        <a:pt x="4687" y="42133"/>
                        <a:pt x="4754" y="41799"/>
                        <a:pt x="4821" y="41454"/>
                      </a:cubicBezTo>
                      <a:cubicBezTo>
                        <a:pt x="4955" y="40764"/>
                        <a:pt x="5077" y="40062"/>
                        <a:pt x="5211" y="39372"/>
                      </a:cubicBezTo>
                      <a:cubicBezTo>
                        <a:pt x="5266" y="39038"/>
                        <a:pt x="5322" y="38704"/>
                        <a:pt x="5389" y="38370"/>
                      </a:cubicBezTo>
                      <a:cubicBezTo>
                        <a:pt x="5456" y="38036"/>
                        <a:pt x="5523" y="37702"/>
                        <a:pt x="5590" y="37357"/>
                      </a:cubicBezTo>
                      <a:cubicBezTo>
                        <a:pt x="5645" y="37023"/>
                        <a:pt x="5712" y="36689"/>
                        <a:pt x="5768" y="36344"/>
                      </a:cubicBezTo>
                      <a:cubicBezTo>
                        <a:pt x="5835" y="36021"/>
                        <a:pt x="5890" y="35698"/>
                        <a:pt x="5946" y="35375"/>
                      </a:cubicBezTo>
                      <a:cubicBezTo>
                        <a:pt x="6013" y="35041"/>
                        <a:pt x="6079" y="34718"/>
                        <a:pt x="6146" y="34396"/>
                      </a:cubicBezTo>
                      <a:cubicBezTo>
                        <a:pt x="6213" y="34050"/>
                        <a:pt x="6280" y="33705"/>
                        <a:pt x="6335" y="33360"/>
                      </a:cubicBezTo>
                      <a:cubicBezTo>
                        <a:pt x="6402" y="33037"/>
                        <a:pt x="6458" y="32714"/>
                        <a:pt x="6503" y="32392"/>
                      </a:cubicBezTo>
                      <a:cubicBezTo>
                        <a:pt x="6558" y="32068"/>
                        <a:pt x="6602" y="31746"/>
                        <a:pt x="6658" y="31423"/>
                      </a:cubicBezTo>
                      <a:lnTo>
                        <a:pt x="6825" y="30354"/>
                      </a:lnTo>
                      <a:cubicBezTo>
                        <a:pt x="6881" y="30009"/>
                        <a:pt x="6926" y="29675"/>
                        <a:pt x="6981" y="29330"/>
                      </a:cubicBezTo>
                      <a:cubicBezTo>
                        <a:pt x="7037" y="28996"/>
                        <a:pt x="7081" y="28662"/>
                        <a:pt x="7137" y="28339"/>
                      </a:cubicBezTo>
                      <a:cubicBezTo>
                        <a:pt x="7193" y="27994"/>
                        <a:pt x="7237" y="27649"/>
                        <a:pt x="7293" y="27303"/>
                      </a:cubicBezTo>
                      <a:cubicBezTo>
                        <a:pt x="7337" y="26969"/>
                        <a:pt x="7393" y="26625"/>
                        <a:pt x="7448" y="26291"/>
                      </a:cubicBezTo>
                      <a:lnTo>
                        <a:pt x="7616" y="25222"/>
                      </a:lnTo>
                      <a:cubicBezTo>
                        <a:pt x="7660" y="24943"/>
                        <a:pt x="7705" y="24676"/>
                        <a:pt x="7760" y="24398"/>
                      </a:cubicBezTo>
                      <a:cubicBezTo>
                        <a:pt x="7794" y="24164"/>
                        <a:pt x="7839" y="23919"/>
                        <a:pt x="7871" y="23674"/>
                      </a:cubicBezTo>
                      <a:cubicBezTo>
                        <a:pt x="7916" y="23441"/>
                        <a:pt x="7950" y="23206"/>
                        <a:pt x="7994" y="22973"/>
                      </a:cubicBezTo>
                      <a:cubicBezTo>
                        <a:pt x="8039" y="22706"/>
                        <a:pt x="8094" y="22449"/>
                        <a:pt x="8139" y="22194"/>
                      </a:cubicBezTo>
                      <a:cubicBezTo>
                        <a:pt x="8183" y="21959"/>
                        <a:pt x="8228" y="21726"/>
                        <a:pt x="8262" y="21492"/>
                      </a:cubicBezTo>
                      <a:cubicBezTo>
                        <a:pt x="8306" y="21225"/>
                        <a:pt x="8361" y="20957"/>
                        <a:pt x="8406" y="20690"/>
                      </a:cubicBezTo>
                      <a:cubicBezTo>
                        <a:pt x="8484" y="20200"/>
                        <a:pt x="8551" y="19710"/>
                        <a:pt x="8629" y="19232"/>
                      </a:cubicBezTo>
                      <a:lnTo>
                        <a:pt x="8863" y="17729"/>
                      </a:lnTo>
                      <a:cubicBezTo>
                        <a:pt x="8952" y="17239"/>
                        <a:pt x="9041" y="16749"/>
                        <a:pt x="9118" y="16259"/>
                      </a:cubicBezTo>
                      <a:cubicBezTo>
                        <a:pt x="9185" y="15914"/>
                        <a:pt x="9241" y="15569"/>
                        <a:pt x="9319" y="15235"/>
                      </a:cubicBezTo>
                      <a:cubicBezTo>
                        <a:pt x="9386" y="14879"/>
                        <a:pt x="9464" y="14534"/>
                        <a:pt x="9531" y="14178"/>
                      </a:cubicBezTo>
                      <a:lnTo>
                        <a:pt x="9731" y="13176"/>
                      </a:lnTo>
                      <a:cubicBezTo>
                        <a:pt x="9809" y="12864"/>
                        <a:pt x="9875" y="12541"/>
                        <a:pt x="9942" y="12218"/>
                      </a:cubicBezTo>
                      <a:cubicBezTo>
                        <a:pt x="10009" y="11884"/>
                        <a:pt x="10076" y="11550"/>
                        <a:pt x="10154" y="11227"/>
                      </a:cubicBezTo>
                      <a:cubicBezTo>
                        <a:pt x="10221" y="10882"/>
                        <a:pt x="10299" y="10537"/>
                        <a:pt x="10377" y="10192"/>
                      </a:cubicBezTo>
                      <a:cubicBezTo>
                        <a:pt x="10444" y="9836"/>
                        <a:pt x="10521" y="9479"/>
                        <a:pt x="10588" y="9123"/>
                      </a:cubicBezTo>
                      <a:cubicBezTo>
                        <a:pt x="10644" y="8811"/>
                        <a:pt x="10699" y="8500"/>
                        <a:pt x="10766" y="8176"/>
                      </a:cubicBezTo>
                      <a:cubicBezTo>
                        <a:pt x="10822" y="7854"/>
                        <a:pt x="10877" y="7531"/>
                        <a:pt x="10944" y="7208"/>
                      </a:cubicBezTo>
                      <a:cubicBezTo>
                        <a:pt x="11011" y="6863"/>
                        <a:pt x="11089" y="6506"/>
                        <a:pt x="11156" y="6150"/>
                      </a:cubicBezTo>
                      <a:cubicBezTo>
                        <a:pt x="11223" y="5838"/>
                        <a:pt x="11278" y="5527"/>
                        <a:pt x="11323" y="5215"/>
                      </a:cubicBezTo>
                      <a:cubicBezTo>
                        <a:pt x="11379" y="4903"/>
                        <a:pt x="11434" y="4581"/>
                        <a:pt x="11479" y="4269"/>
                      </a:cubicBezTo>
                      <a:cubicBezTo>
                        <a:pt x="11535" y="3923"/>
                        <a:pt x="11579" y="3589"/>
                        <a:pt x="11624" y="3245"/>
                      </a:cubicBezTo>
                      <a:cubicBezTo>
                        <a:pt x="11679" y="2911"/>
                        <a:pt x="11724" y="2565"/>
                        <a:pt x="11780" y="2231"/>
                      </a:cubicBezTo>
                      <a:cubicBezTo>
                        <a:pt x="11824" y="1909"/>
                        <a:pt x="11869" y="1575"/>
                        <a:pt x="11902" y="1251"/>
                      </a:cubicBezTo>
                      <a:cubicBezTo>
                        <a:pt x="11946" y="917"/>
                        <a:pt x="11991" y="583"/>
                        <a:pt x="12047" y="261"/>
                      </a:cubicBezTo>
                      <a:cubicBezTo>
                        <a:pt x="12058" y="205"/>
                        <a:pt x="12058" y="150"/>
                        <a:pt x="12080" y="105"/>
                      </a:cubicBezTo>
                      <a:lnTo>
                        <a:pt x="12080" y="93"/>
                      </a:lnTo>
                      <a:cubicBezTo>
                        <a:pt x="12091" y="83"/>
                        <a:pt x="12091" y="60"/>
                        <a:pt x="12091" y="49"/>
                      </a:cubicBezTo>
                      <a:cubicBezTo>
                        <a:pt x="12083" y="15"/>
                        <a:pt x="12054" y="1"/>
                        <a:pt x="120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475;p51"/>
                <p:cNvSpPr/>
                <p:nvPr/>
              </p:nvSpPr>
              <p:spPr>
                <a:xfrm>
                  <a:off x="5276450" y="2223938"/>
                  <a:ext cx="273900" cy="16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6" h="66051" extrusionOk="0">
                      <a:moveTo>
                        <a:pt x="10883" y="1"/>
                      </a:moveTo>
                      <a:cubicBezTo>
                        <a:pt x="10870" y="1"/>
                        <a:pt x="10857" y="6"/>
                        <a:pt x="10844" y="19"/>
                      </a:cubicBezTo>
                      <a:cubicBezTo>
                        <a:pt x="10822" y="41"/>
                        <a:pt x="10810" y="64"/>
                        <a:pt x="10788" y="97"/>
                      </a:cubicBezTo>
                      <a:cubicBezTo>
                        <a:pt x="10788" y="119"/>
                        <a:pt x="10777" y="153"/>
                        <a:pt x="10766" y="175"/>
                      </a:cubicBezTo>
                      <a:cubicBezTo>
                        <a:pt x="10766" y="197"/>
                        <a:pt x="10755" y="230"/>
                        <a:pt x="10743" y="264"/>
                      </a:cubicBezTo>
                      <a:cubicBezTo>
                        <a:pt x="10733" y="342"/>
                        <a:pt x="10710" y="420"/>
                        <a:pt x="10699" y="509"/>
                      </a:cubicBezTo>
                      <a:cubicBezTo>
                        <a:pt x="10688" y="564"/>
                        <a:pt x="10677" y="631"/>
                        <a:pt x="10666" y="698"/>
                      </a:cubicBezTo>
                      <a:cubicBezTo>
                        <a:pt x="10644" y="854"/>
                        <a:pt x="10621" y="1021"/>
                        <a:pt x="10587" y="1177"/>
                      </a:cubicBezTo>
                      <a:cubicBezTo>
                        <a:pt x="10595" y="1177"/>
                        <a:pt x="10597" y="1172"/>
                        <a:pt x="10598" y="1169"/>
                      </a:cubicBezTo>
                      <a:lnTo>
                        <a:pt x="10598" y="1169"/>
                      </a:lnTo>
                      <a:cubicBezTo>
                        <a:pt x="10498" y="1769"/>
                        <a:pt x="10398" y="2369"/>
                        <a:pt x="10310" y="2969"/>
                      </a:cubicBezTo>
                      <a:cubicBezTo>
                        <a:pt x="10209" y="3582"/>
                        <a:pt x="10131" y="4194"/>
                        <a:pt x="10031" y="4806"/>
                      </a:cubicBezTo>
                      <a:cubicBezTo>
                        <a:pt x="9976" y="5151"/>
                        <a:pt x="9909" y="5485"/>
                        <a:pt x="9853" y="5831"/>
                      </a:cubicBezTo>
                      <a:cubicBezTo>
                        <a:pt x="9808" y="6175"/>
                        <a:pt x="9753" y="6509"/>
                        <a:pt x="9697" y="6855"/>
                      </a:cubicBezTo>
                      <a:cubicBezTo>
                        <a:pt x="9652" y="7100"/>
                        <a:pt x="9608" y="7345"/>
                        <a:pt x="9563" y="7600"/>
                      </a:cubicBezTo>
                      <a:lnTo>
                        <a:pt x="9430" y="8268"/>
                      </a:lnTo>
                      <a:cubicBezTo>
                        <a:pt x="9341" y="8725"/>
                        <a:pt x="9251" y="9171"/>
                        <a:pt x="9174" y="9627"/>
                      </a:cubicBezTo>
                      <a:cubicBezTo>
                        <a:pt x="9096" y="10084"/>
                        <a:pt x="9029" y="10529"/>
                        <a:pt x="8974" y="10985"/>
                      </a:cubicBezTo>
                      <a:lnTo>
                        <a:pt x="8773" y="12321"/>
                      </a:lnTo>
                      <a:cubicBezTo>
                        <a:pt x="8717" y="12667"/>
                        <a:pt x="8650" y="13023"/>
                        <a:pt x="8583" y="13368"/>
                      </a:cubicBezTo>
                      <a:cubicBezTo>
                        <a:pt x="8561" y="13523"/>
                        <a:pt x="8539" y="13669"/>
                        <a:pt x="8517" y="13824"/>
                      </a:cubicBezTo>
                      <a:cubicBezTo>
                        <a:pt x="8494" y="13991"/>
                        <a:pt x="8461" y="14158"/>
                        <a:pt x="8439" y="14325"/>
                      </a:cubicBezTo>
                      <a:cubicBezTo>
                        <a:pt x="8361" y="14993"/>
                        <a:pt x="8261" y="15650"/>
                        <a:pt x="8150" y="16318"/>
                      </a:cubicBezTo>
                      <a:cubicBezTo>
                        <a:pt x="8094" y="16641"/>
                        <a:pt x="8038" y="16964"/>
                        <a:pt x="7972" y="17286"/>
                      </a:cubicBezTo>
                      <a:cubicBezTo>
                        <a:pt x="7915" y="17598"/>
                        <a:pt x="7849" y="17910"/>
                        <a:pt x="7793" y="18222"/>
                      </a:cubicBezTo>
                      <a:cubicBezTo>
                        <a:pt x="7727" y="18567"/>
                        <a:pt x="7660" y="18912"/>
                        <a:pt x="7604" y="19268"/>
                      </a:cubicBezTo>
                      <a:cubicBezTo>
                        <a:pt x="7559" y="19569"/>
                        <a:pt x="7504" y="19869"/>
                        <a:pt x="7459" y="20170"/>
                      </a:cubicBezTo>
                      <a:lnTo>
                        <a:pt x="7459" y="20181"/>
                      </a:lnTo>
                      <a:cubicBezTo>
                        <a:pt x="7403" y="20504"/>
                        <a:pt x="7337" y="20816"/>
                        <a:pt x="7281" y="21139"/>
                      </a:cubicBezTo>
                      <a:cubicBezTo>
                        <a:pt x="7247" y="21317"/>
                        <a:pt x="7215" y="21495"/>
                        <a:pt x="7192" y="21662"/>
                      </a:cubicBezTo>
                      <a:lnTo>
                        <a:pt x="7125" y="22096"/>
                      </a:lnTo>
                      <a:cubicBezTo>
                        <a:pt x="7069" y="22419"/>
                        <a:pt x="7025" y="22742"/>
                        <a:pt x="6980" y="23054"/>
                      </a:cubicBezTo>
                      <a:cubicBezTo>
                        <a:pt x="6925" y="23399"/>
                        <a:pt x="6891" y="23733"/>
                        <a:pt x="6847" y="24078"/>
                      </a:cubicBezTo>
                      <a:cubicBezTo>
                        <a:pt x="6802" y="24423"/>
                        <a:pt x="6747" y="24757"/>
                        <a:pt x="6702" y="25102"/>
                      </a:cubicBezTo>
                      <a:cubicBezTo>
                        <a:pt x="6658" y="25425"/>
                        <a:pt x="6624" y="25748"/>
                        <a:pt x="6579" y="26071"/>
                      </a:cubicBezTo>
                      <a:cubicBezTo>
                        <a:pt x="6490" y="26717"/>
                        <a:pt x="6413" y="27373"/>
                        <a:pt x="6312" y="28019"/>
                      </a:cubicBezTo>
                      <a:cubicBezTo>
                        <a:pt x="6245" y="28464"/>
                        <a:pt x="6156" y="28910"/>
                        <a:pt x="6090" y="29367"/>
                      </a:cubicBezTo>
                      <a:lnTo>
                        <a:pt x="5990" y="30001"/>
                      </a:lnTo>
                      <a:cubicBezTo>
                        <a:pt x="5956" y="30246"/>
                        <a:pt x="5923" y="30480"/>
                        <a:pt x="5879" y="30725"/>
                      </a:cubicBezTo>
                      <a:lnTo>
                        <a:pt x="5879" y="30703"/>
                      </a:lnTo>
                      <a:cubicBezTo>
                        <a:pt x="5745" y="31526"/>
                        <a:pt x="5589" y="32339"/>
                        <a:pt x="5455" y="33163"/>
                      </a:cubicBezTo>
                      <a:cubicBezTo>
                        <a:pt x="5389" y="33541"/>
                        <a:pt x="5333" y="33931"/>
                        <a:pt x="5266" y="34310"/>
                      </a:cubicBezTo>
                      <a:cubicBezTo>
                        <a:pt x="5211" y="34711"/>
                        <a:pt x="5144" y="35100"/>
                        <a:pt x="5088" y="35490"/>
                      </a:cubicBezTo>
                      <a:cubicBezTo>
                        <a:pt x="5055" y="35679"/>
                        <a:pt x="5021" y="35857"/>
                        <a:pt x="4988" y="36047"/>
                      </a:cubicBezTo>
                      <a:cubicBezTo>
                        <a:pt x="4966" y="36202"/>
                        <a:pt x="4932" y="36358"/>
                        <a:pt x="4899" y="36525"/>
                      </a:cubicBezTo>
                      <a:lnTo>
                        <a:pt x="4698" y="37561"/>
                      </a:lnTo>
                      <a:cubicBezTo>
                        <a:pt x="4642" y="37917"/>
                        <a:pt x="4575" y="38273"/>
                        <a:pt x="4509" y="38618"/>
                      </a:cubicBezTo>
                      <a:cubicBezTo>
                        <a:pt x="4453" y="38941"/>
                        <a:pt x="4397" y="39264"/>
                        <a:pt x="4353" y="39575"/>
                      </a:cubicBezTo>
                      <a:cubicBezTo>
                        <a:pt x="4286" y="39932"/>
                        <a:pt x="4231" y="40300"/>
                        <a:pt x="4164" y="40656"/>
                      </a:cubicBezTo>
                      <a:cubicBezTo>
                        <a:pt x="4097" y="40990"/>
                        <a:pt x="4030" y="41334"/>
                        <a:pt x="3974" y="41668"/>
                      </a:cubicBezTo>
                      <a:cubicBezTo>
                        <a:pt x="3863" y="42348"/>
                        <a:pt x="3752" y="43038"/>
                        <a:pt x="3640" y="43717"/>
                      </a:cubicBezTo>
                      <a:cubicBezTo>
                        <a:pt x="3573" y="44085"/>
                        <a:pt x="3507" y="44463"/>
                        <a:pt x="3440" y="44830"/>
                      </a:cubicBezTo>
                      <a:cubicBezTo>
                        <a:pt x="3373" y="45209"/>
                        <a:pt x="3306" y="45577"/>
                        <a:pt x="3239" y="45955"/>
                      </a:cubicBezTo>
                      <a:cubicBezTo>
                        <a:pt x="3184" y="46334"/>
                        <a:pt x="3106" y="46712"/>
                        <a:pt x="3051" y="47102"/>
                      </a:cubicBezTo>
                      <a:cubicBezTo>
                        <a:pt x="2984" y="47492"/>
                        <a:pt x="2928" y="47881"/>
                        <a:pt x="2861" y="48271"/>
                      </a:cubicBezTo>
                      <a:lnTo>
                        <a:pt x="2861" y="48249"/>
                      </a:lnTo>
                      <a:cubicBezTo>
                        <a:pt x="2683" y="49362"/>
                        <a:pt x="2494" y="50475"/>
                        <a:pt x="2316" y="51589"/>
                      </a:cubicBezTo>
                      <a:cubicBezTo>
                        <a:pt x="2249" y="51967"/>
                        <a:pt x="2182" y="52346"/>
                        <a:pt x="2115" y="52735"/>
                      </a:cubicBezTo>
                      <a:cubicBezTo>
                        <a:pt x="2059" y="53103"/>
                        <a:pt x="2004" y="53481"/>
                        <a:pt x="1937" y="53860"/>
                      </a:cubicBezTo>
                      <a:cubicBezTo>
                        <a:pt x="1893" y="54205"/>
                        <a:pt x="1826" y="54561"/>
                        <a:pt x="1781" y="54917"/>
                      </a:cubicBezTo>
                      <a:cubicBezTo>
                        <a:pt x="1725" y="55251"/>
                        <a:pt x="1670" y="55597"/>
                        <a:pt x="1614" y="55941"/>
                      </a:cubicBezTo>
                      <a:cubicBezTo>
                        <a:pt x="1592" y="56109"/>
                        <a:pt x="1559" y="56275"/>
                        <a:pt x="1525" y="56443"/>
                      </a:cubicBezTo>
                      <a:cubicBezTo>
                        <a:pt x="1503" y="56599"/>
                        <a:pt x="1470" y="56765"/>
                        <a:pt x="1447" y="56933"/>
                      </a:cubicBezTo>
                      <a:cubicBezTo>
                        <a:pt x="1391" y="57244"/>
                        <a:pt x="1347" y="57556"/>
                        <a:pt x="1302" y="57879"/>
                      </a:cubicBezTo>
                      <a:cubicBezTo>
                        <a:pt x="1258" y="58180"/>
                        <a:pt x="1213" y="58480"/>
                        <a:pt x="1169" y="58792"/>
                      </a:cubicBezTo>
                      <a:cubicBezTo>
                        <a:pt x="1124" y="59126"/>
                        <a:pt x="1080" y="59460"/>
                        <a:pt x="1024" y="59794"/>
                      </a:cubicBezTo>
                      <a:cubicBezTo>
                        <a:pt x="958" y="60184"/>
                        <a:pt x="891" y="60573"/>
                        <a:pt x="835" y="60963"/>
                      </a:cubicBezTo>
                      <a:cubicBezTo>
                        <a:pt x="790" y="61342"/>
                        <a:pt x="735" y="61708"/>
                        <a:pt x="679" y="62087"/>
                      </a:cubicBezTo>
                      <a:cubicBezTo>
                        <a:pt x="634" y="62366"/>
                        <a:pt x="579" y="62655"/>
                        <a:pt x="523" y="62933"/>
                      </a:cubicBezTo>
                      <a:cubicBezTo>
                        <a:pt x="468" y="63200"/>
                        <a:pt x="423" y="63468"/>
                        <a:pt x="367" y="63735"/>
                      </a:cubicBezTo>
                      <a:cubicBezTo>
                        <a:pt x="323" y="63980"/>
                        <a:pt x="267" y="64214"/>
                        <a:pt x="211" y="64459"/>
                      </a:cubicBezTo>
                      <a:cubicBezTo>
                        <a:pt x="189" y="64559"/>
                        <a:pt x="167" y="64670"/>
                        <a:pt x="144" y="64781"/>
                      </a:cubicBezTo>
                      <a:cubicBezTo>
                        <a:pt x="134" y="64815"/>
                        <a:pt x="134" y="64860"/>
                        <a:pt x="122" y="64904"/>
                      </a:cubicBezTo>
                      <a:lnTo>
                        <a:pt x="122" y="65004"/>
                      </a:lnTo>
                      <a:cubicBezTo>
                        <a:pt x="111" y="65016"/>
                        <a:pt x="122" y="65026"/>
                        <a:pt x="122" y="65038"/>
                      </a:cubicBezTo>
                      <a:cubicBezTo>
                        <a:pt x="111" y="65060"/>
                        <a:pt x="111" y="65093"/>
                        <a:pt x="111" y="65115"/>
                      </a:cubicBezTo>
                      <a:cubicBezTo>
                        <a:pt x="89" y="65182"/>
                        <a:pt x="78" y="65260"/>
                        <a:pt x="67" y="65327"/>
                      </a:cubicBezTo>
                      <a:cubicBezTo>
                        <a:pt x="55" y="65405"/>
                        <a:pt x="45" y="65483"/>
                        <a:pt x="33" y="65550"/>
                      </a:cubicBezTo>
                      <a:cubicBezTo>
                        <a:pt x="33" y="65583"/>
                        <a:pt x="22" y="65617"/>
                        <a:pt x="22" y="65650"/>
                      </a:cubicBezTo>
                      <a:cubicBezTo>
                        <a:pt x="22" y="65661"/>
                        <a:pt x="11" y="65672"/>
                        <a:pt x="11" y="65694"/>
                      </a:cubicBezTo>
                      <a:cubicBezTo>
                        <a:pt x="11" y="65706"/>
                        <a:pt x="11" y="65728"/>
                        <a:pt x="22" y="65750"/>
                      </a:cubicBezTo>
                      <a:lnTo>
                        <a:pt x="22" y="65761"/>
                      </a:lnTo>
                      <a:cubicBezTo>
                        <a:pt x="11" y="65795"/>
                        <a:pt x="0" y="65828"/>
                        <a:pt x="11" y="65862"/>
                      </a:cubicBezTo>
                      <a:cubicBezTo>
                        <a:pt x="11" y="65895"/>
                        <a:pt x="22" y="65939"/>
                        <a:pt x="45" y="65973"/>
                      </a:cubicBezTo>
                      <a:cubicBezTo>
                        <a:pt x="55" y="65973"/>
                        <a:pt x="67" y="65984"/>
                        <a:pt x="78" y="65984"/>
                      </a:cubicBezTo>
                      <a:lnTo>
                        <a:pt x="78" y="66006"/>
                      </a:lnTo>
                      <a:cubicBezTo>
                        <a:pt x="89" y="66028"/>
                        <a:pt x="111" y="66051"/>
                        <a:pt x="134" y="66051"/>
                      </a:cubicBezTo>
                      <a:lnTo>
                        <a:pt x="144" y="66040"/>
                      </a:lnTo>
                      <a:cubicBezTo>
                        <a:pt x="156" y="66040"/>
                        <a:pt x="178" y="66028"/>
                        <a:pt x="178" y="66006"/>
                      </a:cubicBezTo>
                      <a:cubicBezTo>
                        <a:pt x="178" y="65995"/>
                        <a:pt x="178" y="65984"/>
                        <a:pt x="189" y="65973"/>
                      </a:cubicBezTo>
                      <a:lnTo>
                        <a:pt x="201" y="65961"/>
                      </a:lnTo>
                      <a:cubicBezTo>
                        <a:pt x="211" y="65951"/>
                        <a:pt x="223" y="65939"/>
                        <a:pt x="223" y="65917"/>
                      </a:cubicBezTo>
                      <a:cubicBezTo>
                        <a:pt x="245" y="65906"/>
                        <a:pt x="256" y="65884"/>
                        <a:pt x="267" y="65862"/>
                      </a:cubicBezTo>
                      <a:cubicBezTo>
                        <a:pt x="278" y="65828"/>
                        <a:pt x="290" y="65773"/>
                        <a:pt x="290" y="65728"/>
                      </a:cubicBezTo>
                      <a:cubicBezTo>
                        <a:pt x="290" y="65706"/>
                        <a:pt x="300" y="65672"/>
                        <a:pt x="300" y="65639"/>
                      </a:cubicBezTo>
                      <a:lnTo>
                        <a:pt x="300" y="65617"/>
                      </a:lnTo>
                      <a:cubicBezTo>
                        <a:pt x="312" y="65572"/>
                        <a:pt x="323" y="65528"/>
                        <a:pt x="323" y="65483"/>
                      </a:cubicBezTo>
                      <a:cubicBezTo>
                        <a:pt x="334" y="65461"/>
                        <a:pt x="334" y="65439"/>
                        <a:pt x="334" y="65416"/>
                      </a:cubicBezTo>
                      <a:lnTo>
                        <a:pt x="334" y="65372"/>
                      </a:lnTo>
                      <a:cubicBezTo>
                        <a:pt x="334" y="65350"/>
                        <a:pt x="345" y="65338"/>
                        <a:pt x="345" y="65316"/>
                      </a:cubicBezTo>
                      <a:cubicBezTo>
                        <a:pt x="356" y="65249"/>
                        <a:pt x="379" y="65182"/>
                        <a:pt x="389" y="65115"/>
                      </a:cubicBezTo>
                      <a:lnTo>
                        <a:pt x="389" y="65093"/>
                      </a:lnTo>
                      <a:cubicBezTo>
                        <a:pt x="401" y="65071"/>
                        <a:pt x="412" y="65038"/>
                        <a:pt x="423" y="65016"/>
                      </a:cubicBezTo>
                      <a:lnTo>
                        <a:pt x="423" y="64982"/>
                      </a:lnTo>
                      <a:cubicBezTo>
                        <a:pt x="445" y="64848"/>
                        <a:pt x="478" y="64726"/>
                        <a:pt x="501" y="64592"/>
                      </a:cubicBezTo>
                      <a:cubicBezTo>
                        <a:pt x="545" y="64425"/>
                        <a:pt x="579" y="64247"/>
                        <a:pt x="612" y="64069"/>
                      </a:cubicBezTo>
                      <a:cubicBezTo>
                        <a:pt x="690" y="63680"/>
                        <a:pt x="757" y="63279"/>
                        <a:pt x="824" y="62889"/>
                      </a:cubicBezTo>
                      <a:cubicBezTo>
                        <a:pt x="869" y="62678"/>
                        <a:pt x="901" y="62477"/>
                        <a:pt x="935" y="62265"/>
                      </a:cubicBezTo>
                      <a:cubicBezTo>
                        <a:pt x="968" y="62076"/>
                        <a:pt x="1002" y="61876"/>
                        <a:pt x="1024" y="61686"/>
                      </a:cubicBezTo>
                      <a:cubicBezTo>
                        <a:pt x="1057" y="61464"/>
                        <a:pt x="1091" y="61241"/>
                        <a:pt x="1113" y="61018"/>
                      </a:cubicBezTo>
                      <a:cubicBezTo>
                        <a:pt x="1146" y="60818"/>
                        <a:pt x="1180" y="60617"/>
                        <a:pt x="1203" y="60417"/>
                      </a:cubicBezTo>
                      <a:cubicBezTo>
                        <a:pt x="1258" y="60128"/>
                        <a:pt x="1302" y="59838"/>
                        <a:pt x="1347" y="59538"/>
                      </a:cubicBezTo>
                      <a:cubicBezTo>
                        <a:pt x="1391" y="59248"/>
                        <a:pt x="1436" y="58947"/>
                        <a:pt x="1480" y="58647"/>
                      </a:cubicBezTo>
                      <a:cubicBezTo>
                        <a:pt x="1559" y="58091"/>
                        <a:pt x="1636" y="57534"/>
                        <a:pt x="1725" y="56977"/>
                      </a:cubicBezTo>
                      <a:cubicBezTo>
                        <a:pt x="1792" y="56609"/>
                        <a:pt x="1859" y="56242"/>
                        <a:pt x="1915" y="55864"/>
                      </a:cubicBezTo>
                      <a:cubicBezTo>
                        <a:pt x="1970" y="55530"/>
                        <a:pt x="2026" y="55196"/>
                        <a:pt x="2071" y="54850"/>
                      </a:cubicBezTo>
                      <a:lnTo>
                        <a:pt x="2237" y="53848"/>
                      </a:lnTo>
                      <a:cubicBezTo>
                        <a:pt x="2294" y="53492"/>
                        <a:pt x="2338" y="53136"/>
                        <a:pt x="2405" y="52780"/>
                      </a:cubicBezTo>
                      <a:cubicBezTo>
                        <a:pt x="2449" y="52490"/>
                        <a:pt x="2505" y="52201"/>
                        <a:pt x="2549" y="51911"/>
                      </a:cubicBezTo>
                      <a:cubicBezTo>
                        <a:pt x="2594" y="51622"/>
                        <a:pt x="2650" y="51322"/>
                        <a:pt x="2694" y="51032"/>
                      </a:cubicBezTo>
                      <a:cubicBezTo>
                        <a:pt x="2794" y="50397"/>
                        <a:pt x="2905" y="49763"/>
                        <a:pt x="3006" y="49128"/>
                      </a:cubicBezTo>
                      <a:cubicBezTo>
                        <a:pt x="3061" y="48816"/>
                        <a:pt x="3117" y="48494"/>
                        <a:pt x="3162" y="48182"/>
                      </a:cubicBezTo>
                      <a:cubicBezTo>
                        <a:pt x="3217" y="47836"/>
                        <a:pt x="3273" y="47480"/>
                        <a:pt x="3329" y="47124"/>
                      </a:cubicBezTo>
                      <a:lnTo>
                        <a:pt x="3529" y="45988"/>
                      </a:lnTo>
                      <a:cubicBezTo>
                        <a:pt x="3596" y="45610"/>
                        <a:pt x="3652" y="45243"/>
                        <a:pt x="3719" y="44864"/>
                      </a:cubicBezTo>
                      <a:cubicBezTo>
                        <a:pt x="3785" y="44496"/>
                        <a:pt x="3863" y="44129"/>
                        <a:pt x="3919" y="43762"/>
                      </a:cubicBezTo>
                      <a:cubicBezTo>
                        <a:pt x="3974" y="43395"/>
                        <a:pt x="4041" y="43016"/>
                        <a:pt x="4097" y="42648"/>
                      </a:cubicBezTo>
                      <a:lnTo>
                        <a:pt x="4097" y="42660"/>
                      </a:lnTo>
                      <a:cubicBezTo>
                        <a:pt x="4175" y="42148"/>
                        <a:pt x="4264" y="41636"/>
                        <a:pt x="4353" y="41123"/>
                      </a:cubicBezTo>
                      <a:cubicBezTo>
                        <a:pt x="4397" y="40878"/>
                        <a:pt x="4442" y="40644"/>
                        <a:pt x="4486" y="40411"/>
                      </a:cubicBezTo>
                      <a:lnTo>
                        <a:pt x="4620" y="39642"/>
                      </a:lnTo>
                      <a:cubicBezTo>
                        <a:pt x="4632" y="39542"/>
                        <a:pt x="4654" y="39442"/>
                        <a:pt x="4665" y="39342"/>
                      </a:cubicBezTo>
                      <a:lnTo>
                        <a:pt x="4665" y="39364"/>
                      </a:lnTo>
                      <a:cubicBezTo>
                        <a:pt x="4754" y="38830"/>
                        <a:pt x="4843" y="38296"/>
                        <a:pt x="4943" y="37750"/>
                      </a:cubicBezTo>
                      <a:cubicBezTo>
                        <a:pt x="4988" y="37516"/>
                        <a:pt x="5032" y="37271"/>
                        <a:pt x="5077" y="37037"/>
                      </a:cubicBezTo>
                      <a:cubicBezTo>
                        <a:pt x="5121" y="36781"/>
                        <a:pt x="5177" y="36525"/>
                        <a:pt x="5221" y="36269"/>
                      </a:cubicBezTo>
                      <a:cubicBezTo>
                        <a:pt x="5266" y="36024"/>
                        <a:pt x="5310" y="35768"/>
                        <a:pt x="5355" y="35523"/>
                      </a:cubicBezTo>
                      <a:cubicBezTo>
                        <a:pt x="5389" y="35267"/>
                        <a:pt x="5433" y="35011"/>
                        <a:pt x="5466" y="34755"/>
                      </a:cubicBezTo>
                      <a:cubicBezTo>
                        <a:pt x="5545" y="34265"/>
                        <a:pt x="5622" y="33764"/>
                        <a:pt x="5700" y="33274"/>
                      </a:cubicBezTo>
                      <a:lnTo>
                        <a:pt x="5700" y="33263"/>
                      </a:lnTo>
                      <a:lnTo>
                        <a:pt x="6067" y="31192"/>
                      </a:lnTo>
                      <a:cubicBezTo>
                        <a:pt x="6190" y="30513"/>
                        <a:pt x="6279" y="29834"/>
                        <a:pt x="6391" y="29155"/>
                      </a:cubicBezTo>
                      <a:cubicBezTo>
                        <a:pt x="6446" y="28832"/>
                        <a:pt x="6513" y="28498"/>
                        <a:pt x="6569" y="28175"/>
                      </a:cubicBezTo>
                      <a:cubicBezTo>
                        <a:pt x="6613" y="27885"/>
                        <a:pt x="6646" y="27608"/>
                        <a:pt x="6691" y="27318"/>
                      </a:cubicBezTo>
                      <a:cubicBezTo>
                        <a:pt x="6769" y="26672"/>
                        <a:pt x="6858" y="26015"/>
                        <a:pt x="6947" y="25369"/>
                      </a:cubicBezTo>
                      <a:lnTo>
                        <a:pt x="7081" y="24367"/>
                      </a:lnTo>
                      <a:cubicBezTo>
                        <a:pt x="7125" y="24056"/>
                        <a:pt x="7158" y="23744"/>
                        <a:pt x="7203" y="23432"/>
                      </a:cubicBezTo>
                      <a:lnTo>
                        <a:pt x="7337" y="22497"/>
                      </a:lnTo>
                      <a:cubicBezTo>
                        <a:pt x="7393" y="22185"/>
                        <a:pt x="7437" y="21873"/>
                        <a:pt x="7482" y="21562"/>
                      </a:cubicBezTo>
                      <a:cubicBezTo>
                        <a:pt x="7537" y="21250"/>
                        <a:pt x="7593" y="20950"/>
                        <a:pt x="7648" y="20638"/>
                      </a:cubicBezTo>
                      <a:cubicBezTo>
                        <a:pt x="7693" y="20382"/>
                        <a:pt x="7737" y="20114"/>
                        <a:pt x="7782" y="19859"/>
                      </a:cubicBezTo>
                      <a:lnTo>
                        <a:pt x="7782" y="19847"/>
                      </a:lnTo>
                      <a:cubicBezTo>
                        <a:pt x="7816" y="19624"/>
                        <a:pt x="7860" y="19402"/>
                        <a:pt x="7893" y="19168"/>
                      </a:cubicBezTo>
                      <a:cubicBezTo>
                        <a:pt x="7949" y="18867"/>
                        <a:pt x="8005" y="18556"/>
                        <a:pt x="8061" y="18244"/>
                      </a:cubicBezTo>
                      <a:cubicBezTo>
                        <a:pt x="8127" y="17932"/>
                        <a:pt x="8183" y="17610"/>
                        <a:pt x="8249" y="17298"/>
                      </a:cubicBezTo>
                      <a:cubicBezTo>
                        <a:pt x="8283" y="17142"/>
                        <a:pt x="8306" y="16975"/>
                        <a:pt x="8339" y="16808"/>
                      </a:cubicBezTo>
                      <a:cubicBezTo>
                        <a:pt x="8350" y="16741"/>
                        <a:pt x="8361" y="16663"/>
                        <a:pt x="8372" y="16596"/>
                      </a:cubicBezTo>
                      <a:cubicBezTo>
                        <a:pt x="8383" y="16586"/>
                        <a:pt x="8383" y="16563"/>
                        <a:pt x="8383" y="16552"/>
                      </a:cubicBezTo>
                      <a:cubicBezTo>
                        <a:pt x="8395" y="16463"/>
                        <a:pt x="8417" y="16374"/>
                        <a:pt x="8428" y="16296"/>
                      </a:cubicBezTo>
                      <a:cubicBezTo>
                        <a:pt x="8472" y="15973"/>
                        <a:pt x="8528" y="15650"/>
                        <a:pt x="8573" y="15327"/>
                      </a:cubicBezTo>
                      <a:cubicBezTo>
                        <a:pt x="8617" y="15027"/>
                        <a:pt x="8662" y="14715"/>
                        <a:pt x="8695" y="14414"/>
                      </a:cubicBezTo>
                      <a:cubicBezTo>
                        <a:pt x="8717" y="14225"/>
                        <a:pt x="8751" y="14047"/>
                        <a:pt x="8773" y="13869"/>
                      </a:cubicBezTo>
                      <a:cubicBezTo>
                        <a:pt x="8795" y="13713"/>
                        <a:pt x="8818" y="13568"/>
                        <a:pt x="8840" y="13424"/>
                      </a:cubicBezTo>
                      <a:cubicBezTo>
                        <a:pt x="8895" y="13123"/>
                        <a:pt x="8951" y="12833"/>
                        <a:pt x="8996" y="12533"/>
                      </a:cubicBezTo>
                      <a:cubicBezTo>
                        <a:pt x="9040" y="12232"/>
                        <a:pt x="9085" y="11932"/>
                        <a:pt x="9129" y="11620"/>
                      </a:cubicBezTo>
                      <a:cubicBezTo>
                        <a:pt x="9174" y="11319"/>
                        <a:pt x="9219" y="11007"/>
                        <a:pt x="9251" y="10707"/>
                      </a:cubicBezTo>
                      <a:cubicBezTo>
                        <a:pt x="9296" y="10395"/>
                        <a:pt x="9341" y="10084"/>
                        <a:pt x="9385" y="9783"/>
                      </a:cubicBezTo>
                      <a:cubicBezTo>
                        <a:pt x="9430" y="9549"/>
                        <a:pt x="9463" y="9315"/>
                        <a:pt x="9508" y="9082"/>
                      </a:cubicBezTo>
                      <a:cubicBezTo>
                        <a:pt x="9553" y="8859"/>
                        <a:pt x="9597" y="8647"/>
                        <a:pt x="9630" y="8424"/>
                      </a:cubicBezTo>
                      <a:cubicBezTo>
                        <a:pt x="9697" y="8090"/>
                        <a:pt x="9753" y="7756"/>
                        <a:pt x="9808" y="7412"/>
                      </a:cubicBezTo>
                      <a:cubicBezTo>
                        <a:pt x="9875" y="7078"/>
                        <a:pt x="9919" y="6732"/>
                        <a:pt x="9976" y="6387"/>
                      </a:cubicBezTo>
                      <a:cubicBezTo>
                        <a:pt x="10020" y="6076"/>
                        <a:pt x="10053" y="5775"/>
                        <a:pt x="10109" y="5463"/>
                      </a:cubicBezTo>
                      <a:cubicBezTo>
                        <a:pt x="10131" y="5274"/>
                        <a:pt x="10164" y="5084"/>
                        <a:pt x="10198" y="4895"/>
                      </a:cubicBezTo>
                      <a:lnTo>
                        <a:pt x="10265" y="4394"/>
                      </a:lnTo>
                      <a:cubicBezTo>
                        <a:pt x="10310" y="4060"/>
                        <a:pt x="10354" y="3715"/>
                        <a:pt x="10399" y="3370"/>
                      </a:cubicBezTo>
                      <a:cubicBezTo>
                        <a:pt x="10443" y="3036"/>
                        <a:pt x="10488" y="2713"/>
                        <a:pt x="10543" y="2379"/>
                      </a:cubicBezTo>
                      <a:cubicBezTo>
                        <a:pt x="10587" y="2056"/>
                        <a:pt x="10632" y="1734"/>
                        <a:pt x="10688" y="1410"/>
                      </a:cubicBezTo>
                      <a:cubicBezTo>
                        <a:pt x="10733" y="1076"/>
                        <a:pt x="10777" y="742"/>
                        <a:pt x="10832" y="408"/>
                      </a:cubicBezTo>
                      <a:cubicBezTo>
                        <a:pt x="10844" y="364"/>
                        <a:pt x="10844" y="331"/>
                        <a:pt x="10855" y="286"/>
                      </a:cubicBezTo>
                      <a:cubicBezTo>
                        <a:pt x="10866" y="252"/>
                        <a:pt x="10866" y="230"/>
                        <a:pt x="10877" y="197"/>
                      </a:cubicBezTo>
                      <a:lnTo>
                        <a:pt x="10877" y="208"/>
                      </a:lnTo>
                      <a:cubicBezTo>
                        <a:pt x="10889" y="175"/>
                        <a:pt x="10899" y="141"/>
                        <a:pt x="10911" y="119"/>
                      </a:cubicBezTo>
                      <a:lnTo>
                        <a:pt x="10933" y="97"/>
                      </a:lnTo>
                      <a:cubicBezTo>
                        <a:pt x="10955" y="74"/>
                        <a:pt x="10944" y="30"/>
                        <a:pt x="10911" y="8"/>
                      </a:cubicBezTo>
                      <a:cubicBezTo>
                        <a:pt x="10902" y="3"/>
                        <a:pt x="10893" y="1"/>
                        <a:pt x="108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476;p51"/>
                <p:cNvSpPr/>
                <p:nvPr/>
              </p:nvSpPr>
              <p:spPr>
                <a:xfrm>
                  <a:off x="5321525" y="2222688"/>
                  <a:ext cx="242175" cy="16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7" h="66447" extrusionOk="0">
                      <a:moveTo>
                        <a:pt x="9636" y="1"/>
                      </a:moveTo>
                      <a:cubicBezTo>
                        <a:pt x="9620" y="1"/>
                        <a:pt x="9604" y="11"/>
                        <a:pt x="9598" y="25"/>
                      </a:cubicBezTo>
                      <a:cubicBezTo>
                        <a:pt x="9586" y="35"/>
                        <a:pt x="9575" y="58"/>
                        <a:pt x="9575" y="80"/>
                      </a:cubicBezTo>
                      <a:cubicBezTo>
                        <a:pt x="9553" y="147"/>
                        <a:pt x="9542" y="225"/>
                        <a:pt x="9531" y="292"/>
                      </a:cubicBezTo>
                      <a:cubicBezTo>
                        <a:pt x="9509" y="381"/>
                        <a:pt x="9497" y="481"/>
                        <a:pt x="9475" y="570"/>
                      </a:cubicBezTo>
                      <a:cubicBezTo>
                        <a:pt x="9452" y="670"/>
                        <a:pt x="9442" y="782"/>
                        <a:pt x="9420" y="881"/>
                      </a:cubicBezTo>
                      <a:cubicBezTo>
                        <a:pt x="9408" y="970"/>
                        <a:pt x="9397" y="1060"/>
                        <a:pt x="9386" y="1138"/>
                      </a:cubicBezTo>
                      <a:cubicBezTo>
                        <a:pt x="9375" y="1238"/>
                        <a:pt x="9375" y="1327"/>
                        <a:pt x="9363" y="1416"/>
                      </a:cubicBezTo>
                      <a:cubicBezTo>
                        <a:pt x="9341" y="1572"/>
                        <a:pt x="9341" y="1728"/>
                        <a:pt x="9330" y="1895"/>
                      </a:cubicBezTo>
                      <a:cubicBezTo>
                        <a:pt x="9308" y="2229"/>
                        <a:pt x="9286" y="2574"/>
                        <a:pt x="9252" y="2919"/>
                      </a:cubicBezTo>
                      <a:cubicBezTo>
                        <a:pt x="9230" y="3242"/>
                        <a:pt x="9197" y="3576"/>
                        <a:pt x="9163" y="3910"/>
                      </a:cubicBezTo>
                      <a:cubicBezTo>
                        <a:pt x="9130" y="4244"/>
                        <a:pt x="9096" y="4589"/>
                        <a:pt x="9063" y="4923"/>
                      </a:cubicBezTo>
                      <a:cubicBezTo>
                        <a:pt x="9019" y="5246"/>
                        <a:pt x="8985" y="5569"/>
                        <a:pt x="8940" y="5891"/>
                      </a:cubicBezTo>
                      <a:cubicBezTo>
                        <a:pt x="8896" y="6203"/>
                        <a:pt x="8851" y="6526"/>
                        <a:pt x="8796" y="6838"/>
                      </a:cubicBezTo>
                      <a:cubicBezTo>
                        <a:pt x="8752" y="7172"/>
                        <a:pt x="8707" y="7506"/>
                        <a:pt x="8651" y="7851"/>
                      </a:cubicBezTo>
                      <a:cubicBezTo>
                        <a:pt x="8606" y="8174"/>
                        <a:pt x="8551" y="8508"/>
                        <a:pt x="8507" y="8842"/>
                      </a:cubicBezTo>
                      <a:cubicBezTo>
                        <a:pt x="8462" y="9176"/>
                        <a:pt x="8418" y="9499"/>
                        <a:pt x="8373" y="9833"/>
                      </a:cubicBezTo>
                      <a:cubicBezTo>
                        <a:pt x="8328" y="10156"/>
                        <a:pt x="8272" y="10478"/>
                        <a:pt x="8228" y="10802"/>
                      </a:cubicBezTo>
                      <a:cubicBezTo>
                        <a:pt x="8173" y="11136"/>
                        <a:pt x="8116" y="11480"/>
                        <a:pt x="8061" y="11826"/>
                      </a:cubicBezTo>
                      <a:cubicBezTo>
                        <a:pt x="8017" y="12148"/>
                        <a:pt x="7972" y="12482"/>
                        <a:pt x="7928" y="12816"/>
                      </a:cubicBezTo>
                      <a:cubicBezTo>
                        <a:pt x="7849" y="13462"/>
                        <a:pt x="7760" y="14097"/>
                        <a:pt x="7683" y="14743"/>
                      </a:cubicBezTo>
                      <a:cubicBezTo>
                        <a:pt x="7660" y="14909"/>
                        <a:pt x="7638" y="15077"/>
                        <a:pt x="7616" y="15233"/>
                      </a:cubicBezTo>
                      <a:cubicBezTo>
                        <a:pt x="7594" y="15389"/>
                        <a:pt x="7571" y="15533"/>
                        <a:pt x="7549" y="15689"/>
                      </a:cubicBezTo>
                      <a:cubicBezTo>
                        <a:pt x="7505" y="16000"/>
                        <a:pt x="7460" y="16324"/>
                        <a:pt x="7416" y="16646"/>
                      </a:cubicBezTo>
                      <a:cubicBezTo>
                        <a:pt x="7371" y="16970"/>
                        <a:pt x="7337" y="17304"/>
                        <a:pt x="7304" y="17626"/>
                      </a:cubicBezTo>
                      <a:cubicBezTo>
                        <a:pt x="7270" y="17960"/>
                        <a:pt x="7237" y="18306"/>
                        <a:pt x="7204" y="18628"/>
                      </a:cubicBezTo>
                      <a:cubicBezTo>
                        <a:pt x="7181" y="18806"/>
                        <a:pt x="7159" y="18974"/>
                        <a:pt x="7137" y="19140"/>
                      </a:cubicBezTo>
                      <a:cubicBezTo>
                        <a:pt x="7114" y="19285"/>
                        <a:pt x="7092" y="19441"/>
                        <a:pt x="7070" y="19597"/>
                      </a:cubicBezTo>
                      <a:cubicBezTo>
                        <a:pt x="7025" y="19931"/>
                        <a:pt x="6992" y="20265"/>
                        <a:pt x="6959" y="20599"/>
                      </a:cubicBezTo>
                      <a:cubicBezTo>
                        <a:pt x="6914" y="20933"/>
                        <a:pt x="6881" y="21278"/>
                        <a:pt x="6837" y="21623"/>
                      </a:cubicBezTo>
                      <a:cubicBezTo>
                        <a:pt x="6803" y="21957"/>
                        <a:pt x="6770" y="22291"/>
                        <a:pt x="6725" y="22625"/>
                      </a:cubicBezTo>
                      <a:cubicBezTo>
                        <a:pt x="6658" y="23293"/>
                        <a:pt x="6580" y="23950"/>
                        <a:pt x="6491" y="24607"/>
                      </a:cubicBezTo>
                      <a:lnTo>
                        <a:pt x="6357" y="25642"/>
                      </a:lnTo>
                      <a:cubicBezTo>
                        <a:pt x="6313" y="25965"/>
                        <a:pt x="6280" y="26277"/>
                        <a:pt x="6235" y="26599"/>
                      </a:cubicBezTo>
                      <a:cubicBezTo>
                        <a:pt x="6191" y="26911"/>
                        <a:pt x="6146" y="27223"/>
                        <a:pt x="6102" y="27546"/>
                      </a:cubicBezTo>
                      <a:cubicBezTo>
                        <a:pt x="6068" y="27858"/>
                        <a:pt x="6023" y="28180"/>
                        <a:pt x="5990" y="28492"/>
                      </a:cubicBezTo>
                      <a:cubicBezTo>
                        <a:pt x="5901" y="29160"/>
                        <a:pt x="5812" y="29840"/>
                        <a:pt x="5701" y="30508"/>
                      </a:cubicBezTo>
                      <a:cubicBezTo>
                        <a:pt x="5656" y="30819"/>
                        <a:pt x="5612" y="31142"/>
                        <a:pt x="5567" y="31465"/>
                      </a:cubicBezTo>
                      <a:cubicBezTo>
                        <a:pt x="5545" y="31621"/>
                        <a:pt x="5523" y="31788"/>
                        <a:pt x="5489" y="31955"/>
                      </a:cubicBezTo>
                      <a:cubicBezTo>
                        <a:pt x="5467" y="32111"/>
                        <a:pt x="5444" y="32277"/>
                        <a:pt x="5422" y="32433"/>
                      </a:cubicBezTo>
                      <a:cubicBezTo>
                        <a:pt x="5367" y="32779"/>
                        <a:pt x="5300" y="33135"/>
                        <a:pt x="5244" y="33480"/>
                      </a:cubicBezTo>
                      <a:cubicBezTo>
                        <a:pt x="5189" y="33814"/>
                        <a:pt x="5122" y="34148"/>
                        <a:pt x="5066" y="34482"/>
                      </a:cubicBezTo>
                      <a:cubicBezTo>
                        <a:pt x="4999" y="34850"/>
                        <a:pt x="4944" y="35206"/>
                        <a:pt x="4888" y="35562"/>
                      </a:cubicBezTo>
                      <a:cubicBezTo>
                        <a:pt x="4833" y="35896"/>
                        <a:pt x="4788" y="36230"/>
                        <a:pt x="4732" y="36564"/>
                      </a:cubicBezTo>
                      <a:cubicBezTo>
                        <a:pt x="4677" y="36898"/>
                        <a:pt x="4621" y="37221"/>
                        <a:pt x="4565" y="37555"/>
                      </a:cubicBezTo>
                      <a:lnTo>
                        <a:pt x="4365" y="38590"/>
                      </a:lnTo>
                      <a:cubicBezTo>
                        <a:pt x="4298" y="38902"/>
                        <a:pt x="4242" y="39202"/>
                        <a:pt x="4187" y="39514"/>
                      </a:cubicBezTo>
                      <a:cubicBezTo>
                        <a:pt x="4131" y="39826"/>
                        <a:pt x="4076" y="40149"/>
                        <a:pt x="4019" y="40472"/>
                      </a:cubicBezTo>
                      <a:cubicBezTo>
                        <a:pt x="3953" y="40795"/>
                        <a:pt x="3897" y="41117"/>
                        <a:pt x="3841" y="41441"/>
                      </a:cubicBezTo>
                      <a:cubicBezTo>
                        <a:pt x="3786" y="41775"/>
                        <a:pt x="3730" y="42097"/>
                        <a:pt x="3663" y="42431"/>
                      </a:cubicBezTo>
                      <a:cubicBezTo>
                        <a:pt x="3608" y="42765"/>
                        <a:pt x="3541" y="43099"/>
                        <a:pt x="3485" y="43433"/>
                      </a:cubicBezTo>
                      <a:lnTo>
                        <a:pt x="3318" y="44402"/>
                      </a:lnTo>
                      <a:cubicBezTo>
                        <a:pt x="3262" y="44747"/>
                        <a:pt x="3196" y="45070"/>
                        <a:pt x="3140" y="45404"/>
                      </a:cubicBezTo>
                      <a:cubicBezTo>
                        <a:pt x="3084" y="45716"/>
                        <a:pt x="3029" y="46016"/>
                        <a:pt x="2973" y="46317"/>
                      </a:cubicBezTo>
                      <a:cubicBezTo>
                        <a:pt x="2918" y="46629"/>
                        <a:pt x="2862" y="46951"/>
                        <a:pt x="2806" y="47263"/>
                      </a:cubicBezTo>
                      <a:cubicBezTo>
                        <a:pt x="2750" y="47597"/>
                        <a:pt x="2706" y="47920"/>
                        <a:pt x="2650" y="48254"/>
                      </a:cubicBezTo>
                      <a:lnTo>
                        <a:pt x="2650" y="48243"/>
                      </a:lnTo>
                      <a:lnTo>
                        <a:pt x="2416" y="49679"/>
                      </a:lnTo>
                      <a:lnTo>
                        <a:pt x="2283" y="50414"/>
                      </a:lnTo>
                      <a:cubicBezTo>
                        <a:pt x="2238" y="50659"/>
                        <a:pt x="2194" y="50892"/>
                        <a:pt x="2161" y="51137"/>
                      </a:cubicBezTo>
                      <a:cubicBezTo>
                        <a:pt x="2082" y="51639"/>
                        <a:pt x="2005" y="52151"/>
                        <a:pt x="1926" y="52651"/>
                      </a:cubicBezTo>
                      <a:cubicBezTo>
                        <a:pt x="1926" y="52651"/>
                        <a:pt x="1926" y="52663"/>
                        <a:pt x="1916" y="52663"/>
                      </a:cubicBezTo>
                      <a:cubicBezTo>
                        <a:pt x="1871" y="52941"/>
                        <a:pt x="1827" y="53208"/>
                        <a:pt x="1782" y="53487"/>
                      </a:cubicBezTo>
                      <a:cubicBezTo>
                        <a:pt x="1726" y="53832"/>
                        <a:pt x="1671" y="54188"/>
                        <a:pt x="1615" y="54544"/>
                      </a:cubicBezTo>
                      <a:cubicBezTo>
                        <a:pt x="1559" y="54856"/>
                        <a:pt x="1515" y="55179"/>
                        <a:pt x="1481" y="55502"/>
                      </a:cubicBezTo>
                      <a:cubicBezTo>
                        <a:pt x="1436" y="55869"/>
                        <a:pt x="1381" y="56248"/>
                        <a:pt x="1337" y="56626"/>
                      </a:cubicBezTo>
                      <a:cubicBezTo>
                        <a:pt x="1303" y="56960"/>
                        <a:pt x="1258" y="57294"/>
                        <a:pt x="1203" y="57628"/>
                      </a:cubicBezTo>
                      <a:cubicBezTo>
                        <a:pt x="1147" y="57985"/>
                        <a:pt x="1070" y="58352"/>
                        <a:pt x="1003" y="58708"/>
                      </a:cubicBezTo>
                      <a:cubicBezTo>
                        <a:pt x="958" y="58975"/>
                        <a:pt x="924" y="59232"/>
                        <a:pt x="891" y="59499"/>
                      </a:cubicBezTo>
                      <a:lnTo>
                        <a:pt x="791" y="60333"/>
                      </a:lnTo>
                      <a:cubicBezTo>
                        <a:pt x="758" y="60512"/>
                        <a:pt x="736" y="60690"/>
                        <a:pt x="713" y="60857"/>
                      </a:cubicBezTo>
                      <a:cubicBezTo>
                        <a:pt x="691" y="61013"/>
                        <a:pt x="669" y="61169"/>
                        <a:pt x="635" y="61325"/>
                      </a:cubicBezTo>
                      <a:cubicBezTo>
                        <a:pt x="613" y="61514"/>
                        <a:pt x="580" y="61692"/>
                        <a:pt x="557" y="61881"/>
                      </a:cubicBezTo>
                      <a:cubicBezTo>
                        <a:pt x="535" y="62037"/>
                        <a:pt x="524" y="62193"/>
                        <a:pt x="501" y="62337"/>
                      </a:cubicBezTo>
                      <a:cubicBezTo>
                        <a:pt x="479" y="62638"/>
                        <a:pt x="446" y="62939"/>
                        <a:pt x="424" y="63228"/>
                      </a:cubicBezTo>
                      <a:cubicBezTo>
                        <a:pt x="390" y="63518"/>
                        <a:pt x="335" y="63819"/>
                        <a:pt x="301" y="64108"/>
                      </a:cubicBezTo>
                      <a:cubicBezTo>
                        <a:pt x="256" y="64386"/>
                        <a:pt x="223" y="64675"/>
                        <a:pt x="190" y="64965"/>
                      </a:cubicBezTo>
                      <a:cubicBezTo>
                        <a:pt x="167" y="65155"/>
                        <a:pt x="145" y="65355"/>
                        <a:pt x="112" y="65555"/>
                      </a:cubicBezTo>
                      <a:cubicBezTo>
                        <a:pt x="100" y="65611"/>
                        <a:pt x="90" y="65677"/>
                        <a:pt x="78" y="65734"/>
                      </a:cubicBezTo>
                      <a:cubicBezTo>
                        <a:pt x="68" y="65800"/>
                        <a:pt x="56" y="65867"/>
                        <a:pt x="56" y="65934"/>
                      </a:cubicBezTo>
                      <a:cubicBezTo>
                        <a:pt x="45" y="65956"/>
                        <a:pt x="56" y="65967"/>
                        <a:pt x="56" y="65978"/>
                      </a:cubicBezTo>
                      <a:cubicBezTo>
                        <a:pt x="56" y="65989"/>
                        <a:pt x="56" y="66001"/>
                        <a:pt x="45" y="66011"/>
                      </a:cubicBezTo>
                      <a:cubicBezTo>
                        <a:pt x="45" y="66068"/>
                        <a:pt x="34" y="66123"/>
                        <a:pt x="23" y="66179"/>
                      </a:cubicBezTo>
                      <a:cubicBezTo>
                        <a:pt x="11" y="66201"/>
                        <a:pt x="11" y="66223"/>
                        <a:pt x="11" y="66246"/>
                      </a:cubicBezTo>
                      <a:cubicBezTo>
                        <a:pt x="1" y="66268"/>
                        <a:pt x="1" y="66279"/>
                        <a:pt x="1" y="66290"/>
                      </a:cubicBezTo>
                      <a:cubicBezTo>
                        <a:pt x="1" y="66323"/>
                        <a:pt x="11" y="66335"/>
                        <a:pt x="23" y="66357"/>
                      </a:cubicBezTo>
                      <a:cubicBezTo>
                        <a:pt x="34" y="66368"/>
                        <a:pt x="45" y="66379"/>
                        <a:pt x="68" y="66379"/>
                      </a:cubicBezTo>
                      <a:cubicBezTo>
                        <a:pt x="68" y="66390"/>
                        <a:pt x="78" y="66390"/>
                        <a:pt x="90" y="66390"/>
                      </a:cubicBezTo>
                      <a:lnTo>
                        <a:pt x="100" y="66390"/>
                      </a:lnTo>
                      <a:lnTo>
                        <a:pt x="112" y="66402"/>
                      </a:lnTo>
                      <a:cubicBezTo>
                        <a:pt x="123" y="66424"/>
                        <a:pt x="134" y="66435"/>
                        <a:pt x="167" y="66446"/>
                      </a:cubicBezTo>
                      <a:lnTo>
                        <a:pt x="190" y="66446"/>
                      </a:lnTo>
                      <a:cubicBezTo>
                        <a:pt x="212" y="66446"/>
                        <a:pt x="246" y="66435"/>
                        <a:pt x="256" y="66412"/>
                      </a:cubicBezTo>
                      <a:cubicBezTo>
                        <a:pt x="268" y="66390"/>
                        <a:pt x="279" y="66379"/>
                        <a:pt x="279" y="66357"/>
                      </a:cubicBezTo>
                      <a:cubicBezTo>
                        <a:pt x="290" y="66268"/>
                        <a:pt x="290" y="66190"/>
                        <a:pt x="301" y="66101"/>
                      </a:cubicBezTo>
                      <a:cubicBezTo>
                        <a:pt x="301" y="66090"/>
                        <a:pt x="312" y="66068"/>
                        <a:pt x="312" y="66045"/>
                      </a:cubicBezTo>
                      <a:cubicBezTo>
                        <a:pt x="335" y="66023"/>
                        <a:pt x="345" y="66001"/>
                        <a:pt x="345" y="65967"/>
                      </a:cubicBezTo>
                      <a:lnTo>
                        <a:pt x="345" y="65934"/>
                      </a:lnTo>
                      <a:cubicBezTo>
                        <a:pt x="368" y="65856"/>
                        <a:pt x="379" y="65778"/>
                        <a:pt x="390" y="65711"/>
                      </a:cubicBezTo>
                      <a:cubicBezTo>
                        <a:pt x="424" y="65533"/>
                        <a:pt x="446" y="65343"/>
                        <a:pt x="468" y="65165"/>
                      </a:cubicBezTo>
                      <a:cubicBezTo>
                        <a:pt x="491" y="64898"/>
                        <a:pt x="524" y="64631"/>
                        <a:pt x="557" y="64364"/>
                      </a:cubicBezTo>
                      <a:cubicBezTo>
                        <a:pt x="602" y="64074"/>
                        <a:pt x="646" y="63774"/>
                        <a:pt x="679" y="63473"/>
                      </a:cubicBezTo>
                      <a:cubicBezTo>
                        <a:pt x="724" y="63173"/>
                        <a:pt x="746" y="62872"/>
                        <a:pt x="780" y="62572"/>
                      </a:cubicBezTo>
                      <a:cubicBezTo>
                        <a:pt x="791" y="62416"/>
                        <a:pt x="802" y="62260"/>
                        <a:pt x="825" y="62104"/>
                      </a:cubicBezTo>
                      <a:cubicBezTo>
                        <a:pt x="847" y="61937"/>
                        <a:pt x="869" y="61770"/>
                        <a:pt x="891" y="61614"/>
                      </a:cubicBezTo>
                      <a:cubicBezTo>
                        <a:pt x="936" y="61269"/>
                        <a:pt x="991" y="60935"/>
                        <a:pt x="1036" y="60601"/>
                      </a:cubicBezTo>
                      <a:cubicBezTo>
                        <a:pt x="1070" y="60311"/>
                        <a:pt x="1114" y="60011"/>
                        <a:pt x="1147" y="59722"/>
                      </a:cubicBezTo>
                      <a:cubicBezTo>
                        <a:pt x="1169" y="59454"/>
                        <a:pt x="1203" y="59187"/>
                        <a:pt x="1248" y="58931"/>
                      </a:cubicBezTo>
                      <a:cubicBezTo>
                        <a:pt x="1303" y="58574"/>
                        <a:pt x="1381" y="58230"/>
                        <a:pt x="1436" y="57884"/>
                      </a:cubicBezTo>
                      <a:cubicBezTo>
                        <a:pt x="1503" y="57517"/>
                        <a:pt x="1559" y="57139"/>
                        <a:pt x="1604" y="56760"/>
                      </a:cubicBezTo>
                      <a:cubicBezTo>
                        <a:pt x="1648" y="56359"/>
                        <a:pt x="1704" y="55958"/>
                        <a:pt x="1748" y="55558"/>
                      </a:cubicBezTo>
                      <a:cubicBezTo>
                        <a:pt x="1770" y="55380"/>
                        <a:pt x="1793" y="55201"/>
                        <a:pt x="1815" y="55012"/>
                      </a:cubicBezTo>
                      <a:cubicBezTo>
                        <a:pt x="1837" y="54845"/>
                        <a:pt x="1871" y="54678"/>
                        <a:pt x="1893" y="54511"/>
                      </a:cubicBezTo>
                      <a:lnTo>
                        <a:pt x="1893" y="54500"/>
                      </a:lnTo>
                      <a:cubicBezTo>
                        <a:pt x="1938" y="54199"/>
                        <a:pt x="1993" y="53898"/>
                        <a:pt x="2049" y="53598"/>
                      </a:cubicBezTo>
                      <a:lnTo>
                        <a:pt x="2183" y="52763"/>
                      </a:lnTo>
                      <a:cubicBezTo>
                        <a:pt x="2272" y="52195"/>
                        <a:pt x="2361" y="51627"/>
                        <a:pt x="2438" y="51060"/>
                      </a:cubicBezTo>
                      <a:cubicBezTo>
                        <a:pt x="2495" y="50736"/>
                        <a:pt x="2561" y="50414"/>
                        <a:pt x="2617" y="50091"/>
                      </a:cubicBezTo>
                      <a:lnTo>
                        <a:pt x="2750" y="49256"/>
                      </a:lnTo>
                      <a:lnTo>
                        <a:pt x="2750" y="49267"/>
                      </a:lnTo>
                      <a:lnTo>
                        <a:pt x="2918" y="48265"/>
                      </a:lnTo>
                      <a:lnTo>
                        <a:pt x="3084" y="47230"/>
                      </a:lnTo>
                      <a:lnTo>
                        <a:pt x="3252" y="46261"/>
                      </a:lnTo>
                      <a:cubicBezTo>
                        <a:pt x="3318" y="45916"/>
                        <a:pt x="3374" y="45582"/>
                        <a:pt x="3440" y="45237"/>
                      </a:cubicBezTo>
                      <a:cubicBezTo>
                        <a:pt x="3463" y="45070"/>
                        <a:pt x="3497" y="44903"/>
                        <a:pt x="3530" y="44736"/>
                      </a:cubicBezTo>
                      <a:cubicBezTo>
                        <a:pt x="3563" y="44569"/>
                        <a:pt x="3596" y="44390"/>
                        <a:pt x="3619" y="44224"/>
                      </a:cubicBezTo>
                      <a:cubicBezTo>
                        <a:pt x="3685" y="43890"/>
                        <a:pt x="3730" y="43556"/>
                        <a:pt x="3797" y="43222"/>
                      </a:cubicBezTo>
                      <a:cubicBezTo>
                        <a:pt x="3853" y="42899"/>
                        <a:pt x="3908" y="42565"/>
                        <a:pt x="3975" y="42242"/>
                      </a:cubicBezTo>
                      <a:cubicBezTo>
                        <a:pt x="4031" y="41908"/>
                        <a:pt x="4086" y="41563"/>
                        <a:pt x="4153" y="41218"/>
                      </a:cubicBezTo>
                      <a:cubicBezTo>
                        <a:pt x="4209" y="40895"/>
                        <a:pt x="4264" y="40583"/>
                        <a:pt x="4320" y="40260"/>
                      </a:cubicBezTo>
                      <a:cubicBezTo>
                        <a:pt x="4387" y="39937"/>
                        <a:pt x="4442" y="39615"/>
                        <a:pt x="4499" y="39281"/>
                      </a:cubicBezTo>
                      <a:cubicBezTo>
                        <a:pt x="4621" y="38590"/>
                        <a:pt x="4776" y="37900"/>
                        <a:pt x="4899" y="37210"/>
                      </a:cubicBezTo>
                      <a:cubicBezTo>
                        <a:pt x="4955" y="36864"/>
                        <a:pt x="5011" y="36520"/>
                        <a:pt x="5055" y="36186"/>
                      </a:cubicBezTo>
                      <a:cubicBezTo>
                        <a:pt x="5110" y="35829"/>
                        <a:pt x="5167" y="35462"/>
                        <a:pt x="5222" y="35105"/>
                      </a:cubicBezTo>
                      <a:lnTo>
                        <a:pt x="5222" y="35128"/>
                      </a:lnTo>
                      <a:cubicBezTo>
                        <a:pt x="5300" y="34638"/>
                        <a:pt x="5389" y="34159"/>
                        <a:pt x="5478" y="33670"/>
                      </a:cubicBezTo>
                      <a:cubicBezTo>
                        <a:pt x="5523" y="33447"/>
                        <a:pt x="5556" y="33235"/>
                        <a:pt x="5590" y="33012"/>
                      </a:cubicBezTo>
                      <a:cubicBezTo>
                        <a:pt x="5634" y="32779"/>
                        <a:pt x="5667" y="32545"/>
                        <a:pt x="5712" y="32311"/>
                      </a:cubicBezTo>
                      <a:cubicBezTo>
                        <a:pt x="5756" y="31988"/>
                        <a:pt x="5801" y="31676"/>
                        <a:pt x="5845" y="31354"/>
                      </a:cubicBezTo>
                      <a:cubicBezTo>
                        <a:pt x="5890" y="31020"/>
                        <a:pt x="5946" y="30686"/>
                        <a:pt x="6001" y="30352"/>
                      </a:cubicBezTo>
                      <a:cubicBezTo>
                        <a:pt x="6046" y="30040"/>
                        <a:pt x="6090" y="29717"/>
                        <a:pt x="6135" y="29405"/>
                      </a:cubicBezTo>
                      <a:lnTo>
                        <a:pt x="6268" y="28403"/>
                      </a:lnTo>
                      <a:cubicBezTo>
                        <a:pt x="6313" y="28081"/>
                        <a:pt x="6347" y="27757"/>
                        <a:pt x="6380" y="27435"/>
                      </a:cubicBezTo>
                      <a:cubicBezTo>
                        <a:pt x="6424" y="27112"/>
                        <a:pt x="6469" y="26778"/>
                        <a:pt x="6513" y="26455"/>
                      </a:cubicBezTo>
                      <a:lnTo>
                        <a:pt x="6647" y="25453"/>
                      </a:lnTo>
                      <a:cubicBezTo>
                        <a:pt x="6681" y="25141"/>
                        <a:pt x="6725" y="24830"/>
                        <a:pt x="6770" y="24506"/>
                      </a:cubicBezTo>
                      <a:cubicBezTo>
                        <a:pt x="6814" y="24184"/>
                        <a:pt x="6847" y="23850"/>
                        <a:pt x="6892" y="23516"/>
                      </a:cubicBezTo>
                      <a:cubicBezTo>
                        <a:pt x="6926" y="23182"/>
                        <a:pt x="6970" y="22848"/>
                        <a:pt x="7003" y="22514"/>
                      </a:cubicBezTo>
                      <a:cubicBezTo>
                        <a:pt x="7048" y="22180"/>
                        <a:pt x="7082" y="21857"/>
                        <a:pt x="7114" y="21523"/>
                      </a:cubicBezTo>
                      <a:cubicBezTo>
                        <a:pt x="7159" y="21178"/>
                        <a:pt x="7193" y="20822"/>
                        <a:pt x="7226" y="20476"/>
                      </a:cubicBezTo>
                      <a:cubicBezTo>
                        <a:pt x="7270" y="20131"/>
                        <a:pt x="7304" y="19786"/>
                        <a:pt x="7359" y="19452"/>
                      </a:cubicBezTo>
                      <a:cubicBezTo>
                        <a:pt x="7393" y="19129"/>
                        <a:pt x="7438" y="18818"/>
                        <a:pt x="7471" y="18506"/>
                      </a:cubicBezTo>
                      <a:cubicBezTo>
                        <a:pt x="7505" y="18172"/>
                        <a:pt x="7538" y="17826"/>
                        <a:pt x="7571" y="17492"/>
                      </a:cubicBezTo>
                      <a:cubicBezTo>
                        <a:pt x="7604" y="17158"/>
                        <a:pt x="7649" y="16836"/>
                        <a:pt x="7683" y="16502"/>
                      </a:cubicBezTo>
                      <a:cubicBezTo>
                        <a:pt x="7727" y="16190"/>
                        <a:pt x="7772" y="15889"/>
                        <a:pt x="7816" y="15577"/>
                      </a:cubicBezTo>
                      <a:cubicBezTo>
                        <a:pt x="7839" y="15411"/>
                        <a:pt x="7861" y="15255"/>
                        <a:pt x="7883" y="15088"/>
                      </a:cubicBezTo>
                      <a:cubicBezTo>
                        <a:pt x="7894" y="14943"/>
                        <a:pt x="7916" y="14798"/>
                        <a:pt x="7928" y="14654"/>
                      </a:cubicBezTo>
                      <a:cubicBezTo>
                        <a:pt x="7972" y="14330"/>
                        <a:pt x="8017" y="14019"/>
                        <a:pt x="8050" y="13696"/>
                      </a:cubicBezTo>
                      <a:cubicBezTo>
                        <a:pt x="8094" y="13340"/>
                        <a:pt x="8139" y="12994"/>
                        <a:pt x="8183" y="12650"/>
                      </a:cubicBezTo>
                      <a:cubicBezTo>
                        <a:pt x="8217" y="12316"/>
                        <a:pt x="8262" y="11982"/>
                        <a:pt x="8317" y="11658"/>
                      </a:cubicBezTo>
                      <a:cubicBezTo>
                        <a:pt x="8339" y="11492"/>
                        <a:pt x="8361" y="11314"/>
                        <a:pt x="8384" y="11146"/>
                      </a:cubicBezTo>
                      <a:cubicBezTo>
                        <a:pt x="8406" y="11002"/>
                        <a:pt x="8428" y="10846"/>
                        <a:pt x="8450" y="10701"/>
                      </a:cubicBezTo>
                      <a:lnTo>
                        <a:pt x="8584" y="9733"/>
                      </a:lnTo>
                      <a:cubicBezTo>
                        <a:pt x="8629" y="9387"/>
                        <a:pt x="8662" y="9053"/>
                        <a:pt x="8707" y="8709"/>
                      </a:cubicBezTo>
                      <a:cubicBezTo>
                        <a:pt x="8752" y="8385"/>
                        <a:pt x="8796" y="8051"/>
                        <a:pt x="8851" y="7729"/>
                      </a:cubicBezTo>
                      <a:cubicBezTo>
                        <a:pt x="8896" y="7395"/>
                        <a:pt x="8930" y="7061"/>
                        <a:pt x="8985" y="6727"/>
                      </a:cubicBezTo>
                      <a:cubicBezTo>
                        <a:pt x="9029" y="6415"/>
                        <a:pt x="9074" y="6103"/>
                        <a:pt x="9108" y="5792"/>
                      </a:cubicBezTo>
                      <a:cubicBezTo>
                        <a:pt x="9152" y="5458"/>
                        <a:pt x="9185" y="5124"/>
                        <a:pt x="9219" y="4790"/>
                      </a:cubicBezTo>
                      <a:cubicBezTo>
                        <a:pt x="9252" y="4444"/>
                        <a:pt x="9286" y="4099"/>
                        <a:pt x="9319" y="3743"/>
                      </a:cubicBezTo>
                      <a:cubicBezTo>
                        <a:pt x="9341" y="3398"/>
                        <a:pt x="9375" y="3064"/>
                        <a:pt x="9397" y="2719"/>
                      </a:cubicBezTo>
                      <a:cubicBezTo>
                        <a:pt x="9408" y="2551"/>
                        <a:pt x="9420" y="2373"/>
                        <a:pt x="9430" y="2207"/>
                      </a:cubicBezTo>
                      <a:cubicBezTo>
                        <a:pt x="9430" y="2051"/>
                        <a:pt x="9442" y="1883"/>
                        <a:pt x="9452" y="1728"/>
                      </a:cubicBezTo>
                      <a:cubicBezTo>
                        <a:pt x="9464" y="1561"/>
                        <a:pt x="9475" y="1383"/>
                        <a:pt x="9486" y="1215"/>
                      </a:cubicBezTo>
                      <a:cubicBezTo>
                        <a:pt x="9497" y="1126"/>
                        <a:pt x="9509" y="1049"/>
                        <a:pt x="9519" y="960"/>
                      </a:cubicBezTo>
                      <a:lnTo>
                        <a:pt x="9553" y="726"/>
                      </a:lnTo>
                      <a:cubicBezTo>
                        <a:pt x="9575" y="592"/>
                        <a:pt x="9598" y="470"/>
                        <a:pt x="9620" y="347"/>
                      </a:cubicBezTo>
                      <a:cubicBezTo>
                        <a:pt x="9631" y="258"/>
                        <a:pt x="9653" y="169"/>
                        <a:pt x="9664" y="80"/>
                      </a:cubicBezTo>
                      <a:cubicBezTo>
                        <a:pt x="9664" y="80"/>
                        <a:pt x="9675" y="80"/>
                        <a:pt x="9675" y="69"/>
                      </a:cubicBezTo>
                      <a:cubicBezTo>
                        <a:pt x="9687" y="58"/>
                        <a:pt x="9675" y="25"/>
                        <a:pt x="9664" y="13"/>
                      </a:cubicBezTo>
                      <a:cubicBezTo>
                        <a:pt x="9656" y="5"/>
                        <a:pt x="9646" y="1"/>
                        <a:pt x="96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" name="Google Shape;1477;p51"/>
              <p:cNvSpPr/>
              <p:nvPr/>
            </p:nvSpPr>
            <p:spPr>
              <a:xfrm>
                <a:off x="8432838" y="2489975"/>
                <a:ext cx="2299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3435" extrusionOk="0">
                    <a:moveTo>
                      <a:pt x="55" y="0"/>
                    </a:moveTo>
                    <a:cubicBezTo>
                      <a:pt x="48" y="0"/>
                      <a:pt x="41" y="2"/>
                      <a:pt x="33" y="5"/>
                    </a:cubicBezTo>
                    <a:cubicBezTo>
                      <a:pt x="11" y="16"/>
                      <a:pt x="0" y="38"/>
                      <a:pt x="11" y="61"/>
                    </a:cubicBezTo>
                    <a:cubicBezTo>
                      <a:pt x="11" y="95"/>
                      <a:pt x="45" y="105"/>
                      <a:pt x="78" y="117"/>
                    </a:cubicBezTo>
                    <a:cubicBezTo>
                      <a:pt x="111" y="128"/>
                      <a:pt x="134" y="128"/>
                      <a:pt x="167" y="128"/>
                    </a:cubicBezTo>
                    <a:cubicBezTo>
                      <a:pt x="233" y="139"/>
                      <a:pt x="290" y="139"/>
                      <a:pt x="356" y="150"/>
                    </a:cubicBezTo>
                    <a:cubicBezTo>
                      <a:pt x="478" y="161"/>
                      <a:pt x="612" y="184"/>
                      <a:pt x="735" y="206"/>
                    </a:cubicBezTo>
                    <a:cubicBezTo>
                      <a:pt x="869" y="228"/>
                      <a:pt x="991" y="250"/>
                      <a:pt x="1124" y="283"/>
                    </a:cubicBezTo>
                    <a:cubicBezTo>
                      <a:pt x="1247" y="317"/>
                      <a:pt x="1369" y="350"/>
                      <a:pt x="1503" y="384"/>
                    </a:cubicBezTo>
                    <a:cubicBezTo>
                      <a:pt x="1603" y="406"/>
                      <a:pt x="1692" y="439"/>
                      <a:pt x="1792" y="484"/>
                    </a:cubicBezTo>
                    <a:cubicBezTo>
                      <a:pt x="1893" y="518"/>
                      <a:pt x="1982" y="562"/>
                      <a:pt x="2082" y="607"/>
                    </a:cubicBezTo>
                    <a:cubicBezTo>
                      <a:pt x="2138" y="629"/>
                      <a:pt x="2205" y="662"/>
                      <a:pt x="2260" y="696"/>
                    </a:cubicBezTo>
                    <a:cubicBezTo>
                      <a:pt x="2316" y="718"/>
                      <a:pt x="2371" y="751"/>
                      <a:pt x="2416" y="785"/>
                    </a:cubicBezTo>
                    <a:cubicBezTo>
                      <a:pt x="2460" y="807"/>
                      <a:pt x="2516" y="840"/>
                      <a:pt x="2549" y="874"/>
                    </a:cubicBezTo>
                    <a:cubicBezTo>
                      <a:pt x="2594" y="907"/>
                      <a:pt x="2628" y="929"/>
                      <a:pt x="2672" y="963"/>
                    </a:cubicBezTo>
                    <a:cubicBezTo>
                      <a:pt x="2750" y="1030"/>
                      <a:pt x="2816" y="1097"/>
                      <a:pt x="2895" y="1163"/>
                    </a:cubicBezTo>
                    <a:lnTo>
                      <a:pt x="3084" y="1352"/>
                    </a:lnTo>
                    <a:cubicBezTo>
                      <a:pt x="3207" y="1497"/>
                      <a:pt x="3318" y="1642"/>
                      <a:pt x="3429" y="1787"/>
                    </a:cubicBezTo>
                    <a:cubicBezTo>
                      <a:pt x="3563" y="1976"/>
                      <a:pt x="3685" y="2188"/>
                      <a:pt x="3796" y="2388"/>
                    </a:cubicBezTo>
                    <a:cubicBezTo>
                      <a:pt x="3875" y="2555"/>
                      <a:pt x="3964" y="2733"/>
                      <a:pt x="4041" y="2911"/>
                    </a:cubicBezTo>
                    <a:cubicBezTo>
                      <a:pt x="4075" y="3000"/>
                      <a:pt x="4119" y="3089"/>
                      <a:pt x="4152" y="3178"/>
                    </a:cubicBezTo>
                    <a:cubicBezTo>
                      <a:pt x="4164" y="3223"/>
                      <a:pt x="4186" y="3256"/>
                      <a:pt x="4197" y="3301"/>
                    </a:cubicBezTo>
                    <a:cubicBezTo>
                      <a:pt x="4219" y="3334"/>
                      <a:pt x="4231" y="3368"/>
                      <a:pt x="4253" y="3390"/>
                    </a:cubicBezTo>
                    <a:cubicBezTo>
                      <a:pt x="4286" y="3423"/>
                      <a:pt x="4320" y="3435"/>
                      <a:pt x="4353" y="3435"/>
                    </a:cubicBezTo>
                    <a:cubicBezTo>
                      <a:pt x="4375" y="3435"/>
                      <a:pt x="4387" y="3435"/>
                      <a:pt x="4409" y="3423"/>
                    </a:cubicBezTo>
                    <a:cubicBezTo>
                      <a:pt x="4476" y="3390"/>
                      <a:pt x="4509" y="3312"/>
                      <a:pt x="4543" y="3256"/>
                    </a:cubicBezTo>
                    <a:cubicBezTo>
                      <a:pt x="4565" y="3212"/>
                      <a:pt x="4598" y="3167"/>
                      <a:pt x="4620" y="3123"/>
                    </a:cubicBezTo>
                    <a:lnTo>
                      <a:pt x="4754" y="2889"/>
                    </a:lnTo>
                    <a:cubicBezTo>
                      <a:pt x="4843" y="2744"/>
                      <a:pt x="4943" y="2599"/>
                      <a:pt x="5055" y="2466"/>
                    </a:cubicBezTo>
                    <a:cubicBezTo>
                      <a:pt x="5199" y="2310"/>
                      <a:pt x="5344" y="2154"/>
                      <a:pt x="5488" y="2009"/>
                    </a:cubicBezTo>
                    <a:lnTo>
                      <a:pt x="5723" y="1809"/>
                    </a:lnTo>
                    <a:cubicBezTo>
                      <a:pt x="5800" y="1753"/>
                      <a:pt x="5867" y="1698"/>
                      <a:pt x="5945" y="1642"/>
                    </a:cubicBezTo>
                    <a:cubicBezTo>
                      <a:pt x="6023" y="1586"/>
                      <a:pt x="6112" y="1530"/>
                      <a:pt x="6190" y="1486"/>
                    </a:cubicBezTo>
                    <a:lnTo>
                      <a:pt x="6424" y="1352"/>
                    </a:lnTo>
                    <a:lnTo>
                      <a:pt x="6435" y="1352"/>
                    </a:lnTo>
                    <a:lnTo>
                      <a:pt x="6435" y="1341"/>
                    </a:lnTo>
                    <a:cubicBezTo>
                      <a:pt x="6513" y="1308"/>
                      <a:pt x="6591" y="1275"/>
                      <a:pt x="6669" y="1230"/>
                    </a:cubicBezTo>
                    <a:cubicBezTo>
                      <a:pt x="6747" y="1196"/>
                      <a:pt x="6824" y="1174"/>
                      <a:pt x="6903" y="1141"/>
                    </a:cubicBezTo>
                    <a:cubicBezTo>
                      <a:pt x="6970" y="1119"/>
                      <a:pt x="7036" y="1097"/>
                      <a:pt x="7114" y="1074"/>
                    </a:cubicBezTo>
                    <a:cubicBezTo>
                      <a:pt x="7181" y="1052"/>
                      <a:pt x="7259" y="1030"/>
                      <a:pt x="7337" y="1007"/>
                    </a:cubicBezTo>
                    <a:cubicBezTo>
                      <a:pt x="7437" y="996"/>
                      <a:pt x="7526" y="974"/>
                      <a:pt x="7626" y="951"/>
                    </a:cubicBezTo>
                    <a:cubicBezTo>
                      <a:pt x="7715" y="941"/>
                      <a:pt x="7816" y="929"/>
                      <a:pt x="7915" y="918"/>
                    </a:cubicBezTo>
                    <a:cubicBezTo>
                      <a:pt x="8005" y="907"/>
                      <a:pt x="8094" y="907"/>
                      <a:pt x="8183" y="896"/>
                    </a:cubicBezTo>
                    <a:lnTo>
                      <a:pt x="8461" y="896"/>
                    </a:lnTo>
                    <a:cubicBezTo>
                      <a:pt x="8617" y="907"/>
                      <a:pt x="8773" y="918"/>
                      <a:pt x="8917" y="941"/>
                    </a:cubicBezTo>
                    <a:cubicBezTo>
                      <a:pt x="8962" y="951"/>
                      <a:pt x="9007" y="963"/>
                      <a:pt x="9051" y="963"/>
                    </a:cubicBezTo>
                    <a:cubicBezTo>
                      <a:pt x="9107" y="963"/>
                      <a:pt x="9162" y="929"/>
                      <a:pt x="9185" y="874"/>
                    </a:cubicBezTo>
                    <a:cubicBezTo>
                      <a:pt x="9196" y="829"/>
                      <a:pt x="9185" y="773"/>
                      <a:pt x="9152" y="740"/>
                    </a:cubicBezTo>
                    <a:cubicBezTo>
                      <a:pt x="9118" y="718"/>
                      <a:pt x="9096" y="696"/>
                      <a:pt x="9063" y="684"/>
                    </a:cubicBezTo>
                    <a:cubicBezTo>
                      <a:pt x="9040" y="673"/>
                      <a:pt x="9018" y="673"/>
                      <a:pt x="8996" y="662"/>
                    </a:cubicBezTo>
                    <a:cubicBezTo>
                      <a:pt x="8940" y="662"/>
                      <a:pt x="8895" y="651"/>
                      <a:pt x="8851" y="640"/>
                    </a:cubicBezTo>
                    <a:cubicBezTo>
                      <a:pt x="8762" y="629"/>
                      <a:pt x="8662" y="617"/>
                      <a:pt x="8573" y="617"/>
                    </a:cubicBezTo>
                    <a:cubicBezTo>
                      <a:pt x="8493" y="608"/>
                      <a:pt x="8414" y="605"/>
                      <a:pt x="8335" y="605"/>
                    </a:cubicBezTo>
                    <a:cubicBezTo>
                      <a:pt x="8227" y="605"/>
                      <a:pt x="8120" y="611"/>
                      <a:pt x="8016" y="617"/>
                    </a:cubicBezTo>
                    <a:cubicBezTo>
                      <a:pt x="7816" y="617"/>
                      <a:pt x="7615" y="651"/>
                      <a:pt x="7426" y="684"/>
                    </a:cubicBezTo>
                    <a:cubicBezTo>
                      <a:pt x="7326" y="706"/>
                      <a:pt x="7225" y="729"/>
                      <a:pt x="7136" y="751"/>
                    </a:cubicBezTo>
                    <a:cubicBezTo>
                      <a:pt x="7036" y="773"/>
                      <a:pt x="6947" y="807"/>
                      <a:pt x="6847" y="840"/>
                    </a:cubicBezTo>
                    <a:cubicBezTo>
                      <a:pt x="6658" y="907"/>
                      <a:pt x="6468" y="985"/>
                      <a:pt x="6279" y="1085"/>
                    </a:cubicBezTo>
                    <a:cubicBezTo>
                      <a:pt x="6201" y="1130"/>
                      <a:pt x="6112" y="1186"/>
                      <a:pt x="6034" y="1230"/>
                    </a:cubicBezTo>
                    <a:lnTo>
                      <a:pt x="5767" y="1397"/>
                    </a:lnTo>
                    <a:cubicBezTo>
                      <a:pt x="5611" y="1520"/>
                      <a:pt x="5455" y="1642"/>
                      <a:pt x="5310" y="1787"/>
                    </a:cubicBezTo>
                    <a:cubicBezTo>
                      <a:pt x="5233" y="1854"/>
                      <a:pt x="5166" y="1920"/>
                      <a:pt x="5099" y="1987"/>
                    </a:cubicBezTo>
                    <a:cubicBezTo>
                      <a:pt x="5032" y="2065"/>
                      <a:pt x="4966" y="2132"/>
                      <a:pt x="4899" y="2210"/>
                    </a:cubicBezTo>
                    <a:cubicBezTo>
                      <a:pt x="4776" y="2366"/>
                      <a:pt x="4665" y="2532"/>
                      <a:pt x="4553" y="2700"/>
                    </a:cubicBezTo>
                    <a:cubicBezTo>
                      <a:pt x="4509" y="2777"/>
                      <a:pt x="4464" y="2866"/>
                      <a:pt x="4420" y="2945"/>
                    </a:cubicBezTo>
                    <a:cubicBezTo>
                      <a:pt x="4397" y="2978"/>
                      <a:pt x="4387" y="3000"/>
                      <a:pt x="4375" y="3034"/>
                    </a:cubicBezTo>
                    <a:cubicBezTo>
                      <a:pt x="4308" y="2856"/>
                      <a:pt x="4231" y="2688"/>
                      <a:pt x="4142" y="2510"/>
                    </a:cubicBezTo>
                    <a:cubicBezTo>
                      <a:pt x="4063" y="2332"/>
                      <a:pt x="3964" y="2154"/>
                      <a:pt x="3863" y="1976"/>
                    </a:cubicBezTo>
                    <a:cubicBezTo>
                      <a:pt x="3818" y="1898"/>
                      <a:pt x="3763" y="1820"/>
                      <a:pt x="3719" y="1742"/>
                    </a:cubicBezTo>
                    <a:cubicBezTo>
                      <a:pt x="3663" y="1653"/>
                      <a:pt x="3596" y="1575"/>
                      <a:pt x="3541" y="1497"/>
                    </a:cubicBezTo>
                    <a:cubicBezTo>
                      <a:pt x="3407" y="1341"/>
                      <a:pt x="3284" y="1196"/>
                      <a:pt x="3140" y="1063"/>
                    </a:cubicBezTo>
                    <a:cubicBezTo>
                      <a:pt x="2995" y="918"/>
                      <a:pt x="2839" y="785"/>
                      <a:pt x="2683" y="673"/>
                    </a:cubicBezTo>
                    <a:cubicBezTo>
                      <a:pt x="2516" y="551"/>
                      <a:pt x="2338" y="473"/>
                      <a:pt x="2160" y="395"/>
                    </a:cubicBezTo>
                    <a:cubicBezTo>
                      <a:pt x="2059" y="350"/>
                      <a:pt x="1970" y="317"/>
                      <a:pt x="1871" y="283"/>
                    </a:cubicBezTo>
                    <a:cubicBezTo>
                      <a:pt x="1781" y="250"/>
                      <a:pt x="1681" y="228"/>
                      <a:pt x="1581" y="194"/>
                    </a:cubicBezTo>
                    <a:cubicBezTo>
                      <a:pt x="1492" y="172"/>
                      <a:pt x="1391" y="150"/>
                      <a:pt x="1302" y="139"/>
                    </a:cubicBezTo>
                    <a:cubicBezTo>
                      <a:pt x="1191" y="117"/>
                      <a:pt x="1091" y="95"/>
                      <a:pt x="991" y="72"/>
                    </a:cubicBezTo>
                    <a:lnTo>
                      <a:pt x="968" y="72"/>
                    </a:lnTo>
                    <a:cubicBezTo>
                      <a:pt x="713" y="28"/>
                      <a:pt x="445" y="16"/>
                      <a:pt x="178" y="5"/>
                    </a:cubicBezTo>
                    <a:lnTo>
                      <a:pt x="100" y="5"/>
                    </a:lnTo>
                    <a:cubicBezTo>
                      <a:pt x="85" y="5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478;p51"/>
              <p:cNvSpPr/>
              <p:nvPr/>
            </p:nvSpPr>
            <p:spPr>
              <a:xfrm>
                <a:off x="8436988" y="2463250"/>
                <a:ext cx="23412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9365" h="2711" extrusionOk="0">
                    <a:moveTo>
                      <a:pt x="4432" y="2243"/>
                    </a:moveTo>
                    <a:lnTo>
                      <a:pt x="4421" y="2255"/>
                    </a:lnTo>
                    <a:cubicBezTo>
                      <a:pt x="4421" y="2255"/>
                      <a:pt x="4432" y="2255"/>
                      <a:pt x="4432" y="2243"/>
                    </a:cubicBezTo>
                    <a:close/>
                    <a:moveTo>
                      <a:pt x="90" y="1"/>
                    </a:moveTo>
                    <a:cubicBezTo>
                      <a:pt x="82" y="1"/>
                      <a:pt x="75" y="2"/>
                      <a:pt x="67" y="6"/>
                    </a:cubicBezTo>
                    <a:cubicBezTo>
                      <a:pt x="45" y="6"/>
                      <a:pt x="35" y="6"/>
                      <a:pt x="23" y="16"/>
                    </a:cubicBezTo>
                    <a:cubicBezTo>
                      <a:pt x="1" y="39"/>
                      <a:pt x="1" y="61"/>
                      <a:pt x="12" y="83"/>
                    </a:cubicBezTo>
                    <a:cubicBezTo>
                      <a:pt x="23" y="95"/>
                      <a:pt x="57" y="105"/>
                      <a:pt x="67" y="105"/>
                    </a:cubicBezTo>
                    <a:cubicBezTo>
                      <a:pt x="90" y="117"/>
                      <a:pt x="124" y="117"/>
                      <a:pt x="146" y="128"/>
                    </a:cubicBezTo>
                    <a:cubicBezTo>
                      <a:pt x="190" y="139"/>
                      <a:pt x="235" y="139"/>
                      <a:pt x="290" y="150"/>
                    </a:cubicBezTo>
                    <a:cubicBezTo>
                      <a:pt x="346" y="150"/>
                      <a:pt x="401" y="150"/>
                      <a:pt x="446" y="162"/>
                    </a:cubicBezTo>
                    <a:cubicBezTo>
                      <a:pt x="502" y="162"/>
                      <a:pt x="547" y="172"/>
                      <a:pt x="602" y="184"/>
                    </a:cubicBezTo>
                    <a:lnTo>
                      <a:pt x="591" y="184"/>
                    </a:lnTo>
                    <a:cubicBezTo>
                      <a:pt x="624" y="184"/>
                      <a:pt x="658" y="194"/>
                      <a:pt x="691" y="194"/>
                    </a:cubicBezTo>
                    <a:lnTo>
                      <a:pt x="703" y="194"/>
                    </a:lnTo>
                    <a:lnTo>
                      <a:pt x="703" y="206"/>
                    </a:lnTo>
                    <a:cubicBezTo>
                      <a:pt x="814" y="217"/>
                      <a:pt x="914" y="239"/>
                      <a:pt x="1025" y="261"/>
                    </a:cubicBezTo>
                    <a:cubicBezTo>
                      <a:pt x="1126" y="284"/>
                      <a:pt x="1225" y="306"/>
                      <a:pt x="1326" y="340"/>
                    </a:cubicBezTo>
                    <a:cubicBezTo>
                      <a:pt x="1470" y="384"/>
                      <a:pt x="1615" y="439"/>
                      <a:pt x="1749" y="496"/>
                    </a:cubicBezTo>
                    <a:lnTo>
                      <a:pt x="2150" y="662"/>
                    </a:lnTo>
                    <a:lnTo>
                      <a:pt x="2161" y="674"/>
                    </a:lnTo>
                    <a:cubicBezTo>
                      <a:pt x="2227" y="707"/>
                      <a:pt x="2306" y="740"/>
                      <a:pt x="2373" y="773"/>
                    </a:cubicBezTo>
                    <a:cubicBezTo>
                      <a:pt x="2439" y="807"/>
                      <a:pt x="2506" y="840"/>
                      <a:pt x="2573" y="885"/>
                    </a:cubicBezTo>
                    <a:cubicBezTo>
                      <a:pt x="2751" y="996"/>
                      <a:pt x="2929" y="1119"/>
                      <a:pt x="3085" y="1253"/>
                    </a:cubicBezTo>
                    <a:cubicBezTo>
                      <a:pt x="3163" y="1319"/>
                      <a:pt x="3241" y="1386"/>
                      <a:pt x="3308" y="1453"/>
                    </a:cubicBezTo>
                    <a:cubicBezTo>
                      <a:pt x="3385" y="1520"/>
                      <a:pt x="3464" y="1587"/>
                      <a:pt x="3530" y="1664"/>
                    </a:cubicBezTo>
                    <a:cubicBezTo>
                      <a:pt x="3553" y="1686"/>
                      <a:pt x="3575" y="1720"/>
                      <a:pt x="3597" y="1742"/>
                    </a:cubicBezTo>
                    <a:cubicBezTo>
                      <a:pt x="3630" y="1775"/>
                      <a:pt x="3652" y="1809"/>
                      <a:pt x="3675" y="1832"/>
                    </a:cubicBezTo>
                    <a:cubicBezTo>
                      <a:pt x="3731" y="1921"/>
                      <a:pt x="3786" y="2010"/>
                      <a:pt x="3842" y="2087"/>
                    </a:cubicBezTo>
                    <a:lnTo>
                      <a:pt x="3976" y="2321"/>
                    </a:lnTo>
                    <a:cubicBezTo>
                      <a:pt x="4009" y="2388"/>
                      <a:pt x="4043" y="2466"/>
                      <a:pt x="4087" y="2533"/>
                    </a:cubicBezTo>
                    <a:cubicBezTo>
                      <a:pt x="4109" y="2577"/>
                      <a:pt x="4132" y="2611"/>
                      <a:pt x="4165" y="2644"/>
                    </a:cubicBezTo>
                    <a:cubicBezTo>
                      <a:pt x="4187" y="2678"/>
                      <a:pt x="4221" y="2700"/>
                      <a:pt x="4265" y="2711"/>
                    </a:cubicBezTo>
                    <a:lnTo>
                      <a:pt x="4276" y="2711"/>
                    </a:lnTo>
                    <a:cubicBezTo>
                      <a:pt x="4332" y="2711"/>
                      <a:pt x="4377" y="2688"/>
                      <a:pt x="4399" y="2644"/>
                    </a:cubicBezTo>
                    <a:cubicBezTo>
                      <a:pt x="4432" y="2611"/>
                      <a:pt x="4466" y="2577"/>
                      <a:pt x="4488" y="2533"/>
                    </a:cubicBezTo>
                    <a:cubicBezTo>
                      <a:pt x="4521" y="2500"/>
                      <a:pt x="4543" y="2466"/>
                      <a:pt x="4577" y="2433"/>
                    </a:cubicBezTo>
                    <a:cubicBezTo>
                      <a:pt x="4677" y="2321"/>
                      <a:pt x="4777" y="2210"/>
                      <a:pt x="4889" y="2099"/>
                    </a:cubicBezTo>
                    <a:cubicBezTo>
                      <a:pt x="4944" y="2043"/>
                      <a:pt x="5011" y="1987"/>
                      <a:pt x="5077" y="1943"/>
                    </a:cubicBezTo>
                    <a:cubicBezTo>
                      <a:pt x="5144" y="1887"/>
                      <a:pt x="5211" y="1842"/>
                      <a:pt x="5278" y="1798"/>
                    </a:cubicBezTo>
                    <a:lnTo>
                      <a:pt x="5267" y="1798"/>
                    </a:lnTo>
                    <a:cubicBezTo>
                      <a:pt x="5356" y="1731"/>
                      <a:pt x="5456" y="1664"/>
                      <a:pt x="5567" y="1597"/>
                    </a:cubicBezTo>
                    <a:cubicBezTo>
                      <a:pt x="5668" y="1531"/>
                      <a:pt x="5768" y="1475"/>
                      <a:pt x="5868" y="1419"/>
                    </a:cubicBezTo>
                    <a:cubicBezTo>
                      <a:pt x="5946" y="1386"/>
                      <a:pt x="6024" y="1342"/>
                      <a:pt x="6102" y="1308"/>
                    </a:cubicBezTo>
                    <a:cubicBezTo>
                      <a:pt x="6180" y="1275"/>
                      <a:pt x="6269" y="1241"/>
                      <a:pt x="6347" y="1219"/>
                    </a:cubicBezTo>
                    <a:lnTo>
                      <a:pt x="6336" y="1219"/>
                    </a:lnTo>
                    <a:cubicBezTo>
                      <a:pt x="6347" y="1208"/>
                      <a:pt x="6369" y="1208"/>
                      <a:pt x="6391" y="1197"/>
                    </a:cubicBezTo>
                    <a:cubicBezTo>
                      <a:pt x="6536" y="1152"/>
                      <a:pt x="6681" y="1107"/>
                      <a:pt x="6837" y="1074"/>
                    </a:cubicBezTo>
                    <a:cubicBezTo>
                      <a:pt x="6992" y="1041"/>
                      <a:pt x="7148" y="1018"/>
                      <a:pt x="7304" y="1008"/>
                    </a:cubicBezTo>
                    <a:cubicBezTo>
                      <a:pt x="7393" y="996"/>
                      <a:pt x="7494" y="985"/>
                      <a:pt x="7583" y="985"/>
                    </a:cubicBezTo>
                    <a:cubicBezTo>
                      <a:pt x="7672" y="974"/>
                      <a:pt x="7761" y="974"/>
                      <a:pt x="7839" y="974"/>
                    </a:cubicBezTo>
                    <a:lnTo>
                      <a:pt x="7861" y="974"/>
                    </a:lnTo>
                    <a:cubicBezTo>
                      <a:pt x="7895" y="974"/>
                      <a:pt x="7928" y="985"/>
                      <a:pt x="7972" y="985"/>
                    </a:cubicBezTo>
                    <a:cubicBezTo>
                      <a:pt x="8083" y="985"/>
                      <a:pt x="8184" y="985"/>
                      <a:pt x="8295" y="996"/>
                    </a:cubicBezTo>
                    <a:lnTo>
                      <a:pt x="8596" y="1030"/>
                    </a:lnTo>
                    <a:cubicBezTo>
                      <a:pt x="8796" y="1063"/>
                      <a:pt x="8996" y="1119"/>
                      <a:pt x="9186" y="1174"/>
                    </a:cubicBezTo>
                    <a:cubicBezTo>
                      <a:pt x="9203" y="1180"/>
                      <a:pt x="9216" y="1183"/>
                      <a:pt x="9230" y="1183"/>
                    </a:cubicBezTo>
                    <a:cubicBezTo>
                      <a:pt x="9244" y="1183"/>
                      <a:pt x="9258" y="1180"/>
                      <a:pt x="9275" y="1174"/>
                    </a:cubicBezTo>
                    <a:cubicBezTo>
                      <a:pt x="9308" y="1152"/>
                      <a:pt x="9342" y="1130"/>
                      <a:pt x="9353" y="1097"/>
                    </a:cubicBezTo>
                    <a:cubicBezTo>
                      <a:pt x="9364" y="1063"/>
                      <a:pt x="9364" y="1030"/>
                      <a:pt x="9342" y="996"/>
                    </a:cubicBezTo>
                    <a:cubicBezTo>
                      <a:pt x="9330" y="963"/>
                      <a:pt x="9308" y="941"/>
                      <a:pt x="9275" y="919"/>
                    </a:cubicBezTo>
                    <a:cubicBezTo>
                      <a:pt x="9219" y="896"/>
                      <a:pt x="9164" y="885"/>
                      <a:pt x="9108" y="874"/>
                    </a:cubicBezTo>
                    <a:cubicBezTo>
                      <a:pt x="9063" y="863"/>
                      <a:pt x="9019" y="840"/>
                      <a:pt x="8974" y="830"/>
                    </a:cubicBezTo>
                    <a:cubicBezTo>
                      <a:pt x="8885" y="807"/>
                      <a:pt x="8785" y="796"/>
                      <a:pt x="8685" y="773"/>
                    </a:cubicBezTo>
                    <a:cubicBezTo>
                      <a:pt x="8496" y="740"/>
                      <a:pt x="8295" y="729"/>
                      <a:pt x="8106" y="718"/>
                    </a:cubicBezTo>
                    <a:cubicBezTo>
                      <a:pt x="8006" y="718"/>
                      <a:pt x="7905" y="718"/>
                      <a:pt x="7806" y="707"/>
                    </a:cubicBezTo>
                    <a:cubicBezTo>
                      <a:pt x="7705" y="707"/>
                      <a:pt x="7616" y="718"/>
                      <a:pt x="7516" y="729"/>
                    </a:cubicBezTo>
                    <a:cubicBezTo>
                      <a:pt x="7326" y="740"/>
                      <a:pt x="7138" y="763"/>
                      <a:pt x="6948" y="796"/>
                    </a:cubicBezTo>
                    <a:cubicBezTo>
                      <a:pt x="6848" y="818"/>
                      <a:pt x="6747" y="840"/>
                      <a:pt x="6658" y="863"/>
                    </a:cubicBezTo>
                    <a:cubicBezTo>
                      <a:pt x="6559" y="885"/>
                      <a:pt x="6470" y="907"/>
                      <a:pt x="6381" y="941"/>
                    </a:cubicBezTo>
                    <a:cubicBezTo>
                      <a:pt x="6280" y="974"/>
                      <a:pt x="6180" y="1008"/>
                      <a:pt x="6079" y="1052"/>
                    </a:cubicBezTo>
                    <a:cubicBezTo>
                      <a:pt x="5990" y="1085"/>
                      <a:pt x="5913" y="1119"/>
                      <a:pt x="5824" y="1164"/>
                    </a:cubicBezTo>
                    <a:cubicBezTo>
                      <a:pt x="5735" y="1208"/>
                      <a:pt x="5646" y="1253"/>
                      <a:pt x="5567" y="1308"/>
                    </a:cubicBezTo>
                    <a:cubicBezTo>
                      <a:pt x="5478" y="1364"/>
                      <a:pt x="5401" y="1408"/>
                      <a:pt x="5322" y="1464"/>
                    </a:cubicBezTo>
                    <a:cubicBezTo>
                      <a:pt x="5233" y="1520"/>
                      <a:pt x="5156" y="1575"/>
                      <a:pt x="5077" y="1642"/>
                    </a:cubicBezTo>
                    <a:cubicBezTo>
                      <a:pt x="5000" y="1698"/>
                      <a:pt x="4922" y="1753"/>
                      <a:pt x="4855" y="1809"/>
                    </a:cubicBezTo>
                    <a:cubicBezTo>
                      <a:pt x="4777" y="1876"/>
                      <a:pt x="4699" y="1943"/>
                      <a:pt x="4621" y="2020"/>
                    </a:cubicBezTo>
                    <a:cubicBezTo>
                      <a:pt x="4555" y="2099"/>
                      <a:pt x="4499" y="2166"/>
                      <a:pt x="4432" y="2243"/>
                    </a:cubicBezTo>
                    <a:lnTo>
                      <a:pt x="4432" y="2255"/>
                    </a:lnTo>
                    <a:cubicBezTo>
                      <a:pt x="4421" y="2255"/>
                      <a:pt x="4421" y="2255"/>
                      <a:pt x="4421" y="2265"/>
                    </a:cubicBezTo>
                    <a:cubicBezTo>
                      <a:pt x="4387" y="2299"/>
                      <a:pt x="4354" y="2344"/>
                      <a:pt x="4320" y="2377"/>
                    </a:cubicBezTo>
                    <a:cubicBezTo>
                      <a:pt x="4310" y="2399"/>
                      <a:pt x="4298" y="2410"/>
                      <a:pt x="4287" y="2433"/>
                    </a:cubicBezTo>
                    <a:cubicBezTo>
                      <a:pt x="4243" y="2354"/>
                      <a:pt x="4198" y="2277"/>
                      <a:pt x="4165" y="2199"/>
                    </a:cubicBezTo>
                    <a:cubicBezTo>
                      <a:pt x="4109" y="2087"/>
                      <a:pt x="4043" y="1998"/>
                      <a:pt x="3976" y="1898"/>
                    </a:cubicBezTo>
                    <a:cubicBezTo>
                      <a:pt x="3931" y="1820"/>
                      <a:pt x="3875" y="1742"/>
                      <a:pt x="3820" y="1664"/>
                    </a:cubicBezTo>
                    <a:cubicBezTo>
                      <a:pt x="3764" y="1587"/>
                      <a:pt x="3697" y="1508"/>
                      <a:pt x="3630" y="1441"/>
                    </a:cubicBezTo>
                    <a:cubicBezTo>
                      <a:pt x="3497" y="1319"/>
                      <a:pt x="3363" y="1197"/>
                      <a:pt x="3219" y="1074"/>
                    </a:cubicBezTo>
                    <a:cubicBezTo>
                      <a:pt x="3073" y="952"/>
                      <a:pt x="2918" y="840"/>
                      <a:pt x="2762" y="740"/>
                    </a:cubicBezTo>
                    <a:cubicBezTo>
                      <a:pt x="2673" y="684"/>
                      <a:pt x="2584" y="629"/>
                      <a:pt x="2495" y="585"/>
                    </a:cubicBezTo>
                    <a:cubicBezTo>
                      <a:pt x="2405" y="540"/>
                      <a:pt x="2316" y="506"/>
                      <a:pt x="2227" y="462"/>
                    </a:cubicBezTo>
                    <a:cubicBezTo>
                      <a:pt x="2138" y="429"/>
                      <a:pt x="2049" y="384"/>
                      <a:pt x="1949" y="350"/>
                    </a:cubicBezTo>
                    <a:lnTo>
                      <a:pt x="1682" y="251"/>
                    </a:lnTo>
                    <a:cubicBezTo>
                      <a:pt x="1504" y="184"/>
                      <a:pt x="1314" y="128"/>
                      <a:pt x="1126" y="95"/>
                    </a:cubicBezTo>
                    <a:cubicBezTo>
                      <a:pt x="936" y="50"/>
                      <a:pt x="747" y="28"/>
                      <a:pt x="547" y="16"/>
                    </a:cubicBezTo>
                    <a:cubicBezTo>
                      <a:pt x="458" y="6"/>
                      <a:pt x="357" y="6"/>
                      <a:pt x="268" y="6"/>
                    </a:cubicBezTo>
                    <a:lnTo>
                      <a:pt x="134" y="6"/>
                    </a:lnTo>
                    <a:cubicBezTo>
                      <a:pt x="119" y="6"/>
                      <a:pt x="105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479;p51"/>
              <p:cNvSpPr/>
              <p:nvPr/>
            </p:nvSpPr>
            <p:spPr>
              <a:xfrm>
                <a:off x="8074038" y="4352075"/>
                <a:ext cx="316225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774" extrusionOk="0">
                    <a:moveTo>
                      <a:pt x="172" y="1"/>
                    </a:moveTo>
                    <a:cubicBezTo>
                      <a:pt x="145" y="1"/>
                      <a:pt x="117" y="3"/>
                      <a:pt x="90" y="14"/>
                    </a:cubicBezTo>
                    <a:cubicBezTo>
                      <a:pt x="35" y="48"/>
                      <a:pt x="1" y="103"/>
                      <a:pt x="1" y="159"/>
                    </a:cubicBezTo>
                    <a:cubicBezTo>
                      <a:pt x="1" y="215"/>
                      <a:pt x="35" y="271"/>
                      <a:pt x="79" y="293"/>
                    </a:cubicBezTo>
                    <a:cubicBezTo>
                      <a:pt x="124" y="315"/>
                      <a:pt x="179" y="326"/>
                      <a:pt x="223" y="326"/>
                    </a:cubicBezTo>
                    <a:cubicBezTo>
                      <a:pt x="268" y="338"/>
                      <a:pt x="302" y="338"/>
                      <a:pt x="346" y="338"/>
                    </a:cubicBezTo>
                    <a:cubicBezTo>
                      <a:pt x="435" y="338"/>
                      <a:pt x="525" y="348"/>
                      <a:pt x="614" y="348"/>
                    </a:cubicBezTo>
                    <a:cubicBezTo>
                      <a:pt x="713" y="360"/>
                      <a:pt x="802" y="360"/>
                      <a:pt x="891" y="371"/>
                    </a:cubicBezTo>
                    <a:cubicBezTo>
                      <a:pt x="1003" y="382"/>
                      <a:pt x="1126" y="393"/>
                      <a:pt x="1237" y="404"/>
                    </a:cubicBezTo>
                    <a:cubicBezTo>
                      <a:pt x="1292" y="404"/>
                      <a:pt x="1359" y="415"/>
                      <a:pt x="1426" y="415"/>
                    </a:cubicBezTo>
                    <a:cubicBezTo>
                      <a:pt x="1504" y="427"/>
                      <a:pt x="1582" y="437"/>
                      <a:pt x="1649" y="449"/>
                    </a:cubicBezTo>
                    <a:cubicBezTo>
                      <a:pt x="1871" y="471"/>
                      <a:pt x="2094" y="493"/>
                      <a:pt x="2306" y="526"/>
                    </a:cubicBezTo>
                    <a:cubicBezTo>
                      <a:pt x="2573" y="560"/>
                      <a:pt x="2829" y="605"/>
                      <a:pt x="3096" y="627"/>
                    </a:cubicBezTo>
                    <a:cubicBezTo>
                      <a:pt x="3229" y="649"/>
                      <a:pt x="3363" y="660"/>
                      <a:pt x="3497" y="672"/>
                    </a:cubicBezTo>
                    <a:cubicBezTo>
                      <a:pt x="3630" y="682"/>
                      <a:pt x="3764" y="694"/>
                      <a:pt x="3887" y="716"/>
                    </a:cubicBezTo>
                    <a:cubicBezTo>
                      <a:pt x="4154" y="738"/>
                      <a:pt x="4421" y="771"/>
                      <a:pt x="4688" y="805"/>
                    </a:cubicBezTo>
                    <a:cubicBezTo>
                      <a:pt x="4822" y="816"/>
                      <a:pt x="4956" y="827"/>
                      <a:pt x="5078" y="850"/>
                    </a:cubicBezTo>
                    <a:cubicBezTo>
                      <a:pt x="5211" y="860"/>
                      <a:pt x="5334" y="872"/>
                      <a:pt x="5456" y="883"/>
                    </a:cubicBezTo>
                    <a:cubicBezTo>
                      <a:pt x="5723" y="927"/>
                      <a:pt x="5991" y="961"/>
                      <a:pt x="6258" y="994"/>
                    </a:cubicBezTo>
                    <a:cubicBezTo>
                      <a:pt x="6525" y="1039"/>
                      <a:pt x="6781" y="1072"/>
                      <a:pt x="7049" y="1105"/>
                    </a:cubicBezTo>
                    <a:cubicBezTo>
                      <a:pt x="7316" y="1128"/>
                      <a:pt x="7571" y="1161"/>
                      <a:pt x="7839" y="1194"/>
                    </a:cubicBezTo>
                    <a:lnTo>
                      <a:pt x="8607" y="1295"/>
                    </a:lnTo>
                    <a:cubicBezTo>
                      <a:pt x="8875" y="1328"/>
                      <a:pt x="9130" y="1362"/>
                      <a:pt x="9397" y="1384"/>
                    </a:cubicBezTo>
                    <a:lnTo>
                      <a:pt x="10166" y="1484"/>
                    </a:lnTo>
                    <a:cubicBezTo>
                      <a:pt x="10310" y="1518"/>
                      <a:pt x="10444" y="1540"/>
                      <a:pt x="10589" y="1562"/>
                    </a:cubicBezTo>
                    <a:cubicBezTo>
                      <a:pt x="10745" y="1584"/>
                      <a:pt x="10901" y="1607"/>
                      <a:pt x="11045" y="1629"/>
                    </a:cubicBezTo>
                    <a:cubicBezTo>
                      <a:pt x="11179" y="1651"/>
                      <a:pt x="11312" y="1662"/>
                      <a:pt x="11435" y="1684"/>
                    </a:cubicBezTo>
                    <a:cubicBezTo>
                      <a:pt x="11569" y="1696"/>
                      <a:pt x="11691" y="1707"/>
                      <a:pt x="11814" y="1718"/>
                    </a:cubicBezTo>
                    <a:cubicBezTo>
                      <a:pt x="11947" y="1729"/>
                      <a:pt x="12069" y="1740"/>
                      <a:pt x="12192" y="1751"/>
                    </a:cubicBezTo>
                    <a:cubicBezTo>
                      <a:pt x="12247" y="1763"/>
                      <a:pt x="12304" y="1763"/>
                      <a:pt x="12370" y="1763"/>
                    </a:cubicBezTo>
                    <a:cubicBezTo>
                      <a:pt x="12393" y="1763"/>
                      <a:pt x="12415" y="1773"/>
                      <a:pt x="12437" y="1773"/>
                    </a:cubicBezTo>
                    <a:cubicBezTo>
                      <a:pt x="12448" y="1773"/>
                      <a:pt x="12470" y="1773"/>
                      <a:pt x="12482" y="1763"/>
                    </a:cubicBezTo>
                    <a:cubicBezTo>
                      <a:pt x="12526" y="1763"/>
                      <a:pt x="12559" y="1740"/>
                      <a:pt x="12593" y="1707"/>
                    </a:cubicBezTo>
                    <a:cubicBezTo>
                      <a:pt x="12638" y="1662"/>
                      <a:pt x="12648" y="1595"/>
                      <a:pt x="12626" y="1528"/>
                    </a:cubicBezTo>
                    <a:cubicBezTo>
                      <a:pt x="12593" y="1473"/>
                      <a:pt x="12549" y="1439"/>
                      <a:pt x="12492" y="1417"/>
                    </a:cubicBezTo>
                    <a:cubicBezTo>
                      <a:pt x="12448" y="1417"/>
                      <a:pt x="12415" y="1406"/>
                      <a:pt x="12381" y="1406"/>
                    </a:cubicBezTo>
                    <a:cubicBezTo>
                      <a:pt x="12314" y="1406"/>
                      <a:pt x="12247" y="1395"/>
                      <a:pt x="12181" y="1384"/>
                    </a:cubicBezTo>
                    <a:cubicBezTo>
                      <a:pt x="11925" y="1350"/>
                      <a:pt x="11669" y="1328"/>
                      <a:pt x="11424" y="1295"/>
                    </a:cubicBezTo>
                    <a:cubicBezTo>
                      <a:pt x="11290" y="1283"/>
                      <a:pt x="11168" y="1261"/>
                      <a:pt x="11045" y="1239"/>
                    </a:cubicBezTo>
                    <a:cubicBezTo>
                      <a:pt x="10911" y="1217"/>
                      <a:pt x="10789" y="1206"/>
                      <a:pt x="10656" y="1184"/>
                    </a:cubicBezTo>
                    <a:cubicBezTo>
                      <a:pt x="10634" y="1184"/>
                      <a:pt x="10611" y="1172"/>
                      <a:pt x="10589" y="1172"/>
                    </a:cubicBezTo>
                    <a:cubicBezTo>
                      <a:pt x="10433" y="1139"/>
                      <a:pt x="10277" y="1117"/>
                      <a:pt x="10121" y="1095"/>
                    </a:cubicBezTo>
                    <a:cubicBezTo>
                      <a:pt x="9976" y="1083"/>
                      <a:pt x="9832" y="1061"/>
                      <a:pt x="9687" y="1050"/>
                    </a:cubicBezTo>
                    <a:cubicBezTo>
                      <a:pt x="9553" y="1039"/>
                      <a:pt x="9409" y="1028"/>
                      <a:pt x="9275" y="1016"/>
                    </a:cubicBezTo>
                    <a:lnTo>
                      <a:pt x="8907" y="983"/>
                    </a:lnTo>
                    <a:cubicBezTo>
                      <a:pt x="8897" y="983"/>
                      <a:pt x="8875" y="972"/>
                      <a:pt x="8863" y="972"/>
                    </a:cubicBezTo>
                    <a:cubicBezTo>
                      <a:pt x="8808" y="961"/>
                      <a:pt x="8752" y="961"/>
                      <a:pt x="8696" y="949"/>
                    </a:cubicBezTo>
                    <a:cubicBezTo>
                      <a:pt x="8573" y="927"/>
                      <a:pt x="8451" y="916"/>
                      <a:pt x="8329" y="905"/>
                    </a:cubicBezTo>
                    <a:cubicBezTo>
                      <a:pt x="8296" y="905"/>
                      <a:pt x="8251" y="894"/>
                      <a:pt x="8207" y="894"/>
                    </a:cubicBezTo>
                    <a:cubicBezTo>
                      <a:pt x="8184" y="894"/>
                      <a:pt x="8150" y="894"/>
                      <a:pt x="8117" y="883"/>
                    </a:cubicBezTo>
                    <a:cubicBezTo>
                      <a:pt x="7861" y="860"/>
                      <a:pt x="7594" y="827"/>
                      <a:pt x="7327" y="794"/>
                    </a:cubicBezTo>
                    <a:cubicBezTo>
                      <a:pt x="7071" y="771"/>
                      <a:pt x="6804" y="738"/>
                      <a:pt x="6547" y="705"/>
                    </a:cubicBezTo>
                    <a:cubicBezTo>
                      <a:pt x="6280" y="672"/>
                      <a:pt x="6013" y="638"/>
                      <a:pt x="5735" y="605"/>
                    </a:cubicBezTo>
                    <a:cubicBezTo>
                      <a:pt x="5679" y="593"/>
                      <a:pt x="5634" y="593"/>
                      <a:pt x="5579" y="582"/>
                    </a:cubicBezTo>
                    <a:cubicBezTo>
                      <a:pt x="5445" y="560"/>
                      <a:pt x="5300" y="538"/>
                      <a:pt x="5167" y="516"/>
                    </a:cubicBezTo>
                    <a:cubicBezTo>
                      <a:pt x="5055" y="493"/>
                      <a:pt x="4933" y="482"/>
                      <a:pt x="4822" y="460"/>
                    </a:cubicBezTo>
                    <a:cubicBezTo>
                      <a:pt x="4699" y="449"/>
                      <a:pt x="4588" y="427"/>
                      <a:pt x="4476" y="415"/>
                    </a:cubicBezTo>
                    <a:cubicBezTo>
                      <a:pt x="4354" y="404"/>
                      <a:pt x="4221" y="393"/>
                      <a:pt x="4098" y="371"/>
                    </a:cubicBezTo>
                    <a:cubicBezTo>
                      <a:pt x="3976" y="360"/>
                      <a:pt x="3853" y="348"/>
                      <a:pt x="3731" y="326"/>
                    </a:cubicBezTo>
                    <a:cubicBezTo>
                      <a:pt x="3486" y="293"/>
                      <a:pt x="3241" y="271"/>
                      <a:pt x="2996" y="248"/>
                    </a:cubicBezTo>
                    <a:cubicBezTo>
                      <a:pt x="2873" y="237"/>
                      <a:pt x="2751" y="226"/>
                      <a:pt x="2618" y="215"/>
                    </a:cubicBezTo>
                    <a:cubicBezTo>
                      <a:pt x="2495" y="192"/>
                      <a:pt x="2373" y="182"/>
                      <a:pt x="2239" y="159"/>
                    </a:cubicBezTo>
                    <a:cubicBezTo>
                      <a:pt x="2116" y="148"/>
                      <a:pt x="1983" y="137"/>
                      <a:pt x="1849" y="115"/>
                    </a:cubicBezTo>
                    <a:cubicBezTo>
                      <a:pt x="1738" y="103"/>
                      <a:pt x="1616" y="81"/>
                      <a:pt x="1504" y="70"/>
                    </a:cubicBezTo>
                    <a:cubicBezTo>
                      <a:pt x="1381" y="59"/>
                      <a:pt x="1270" y="59"/>
                      <a:pt x="1159" y="37"/>
                    </a:cubicBezTo>
                    <a:cubicBezTo>
                      <a:pt x="1037" y="26"/>
                      <a:pt x="925" y="14"/>
                      <a:pt x="802" y="14"/>
                    </a:cubicBezTo>
                    <a:lnTo>
                      <a:pt x="468" y="14"/>
                    </a:lnTo>
                    <a:cubicBezTo>
                      <a:pt x="402" y="4"/>
                      <a:pt x="324" y="4"/>
                      <a:pt x="257" y="4"/>
                    </a:cubicBezTo>
                    <a:cubicBezTo>
                      <a:pt x="229" y="4"/>
                      <a:pt x="200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480;p51"/>
              <p:cNvSpPr/>
              <p:nvPr/>
            </p:nvSpPr>
            <p:spPr>
              <a:xfrm>
                <a:off x="8089088" y="4383325"/>
                <a:ext cx="2869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526" extrusionOk="0">
                    <a:moveTo>
                      <a:pt x="479" y="0"/>
                    </a:moveTo>
                    <a:cubicBezTo>
                      <a:pt x="390" y="0"/>
                      <a:pt x="301" y="0"/>
                      <a:pt x="212" y="11"/>
                    </a:cubicBezTo>
                    <a:cubicBezTo>
                      <a:pt x="167" y="11"/>
                      <a:pt x="134" y="11"/>
                      <a:pt x="89" y="23"/>
                    </a:cubicBezTo>
                    <a:cubicBezTo>
                      <a:pt x="45" y="23"/>
                      <a:pt x="0" y="67"/>
                      <a:pt x="12" y="112"/>
                    </a:cubicBezTo>
                    <a:cubicBezTo>
                      <a:pt x="12" y="145"/>
                      <a:pt x="45" y="167"/>
                      <a:pt x="67" y="179"/>
                    </a:cubicBezTo>
                    <a:lnTo>
                      <a:pt x="101" y="179"/>
                    </a:lnTo>
                    <a:cubicBezTo>
                      <a:pt x="145" y="179"/>
                      <a:pt x="190" y="179"/>
                      <a:pt x="234" y="189"/>
                    </a:cubicBezTo>
                    <a:lnTo>
                      <a:pt x="379" y="189"/>
                    </a:lnTo>
                    <a:cubicBezTo>
                      <a:pt x="468" y="201"/>
                      <a:pt x="568" y="201"/>
                      <a:pt x="657" y="223"/>
                    </a:cubicBezTo>
                    <a:cubicBezTo>
                      <a:pt x="813" y="245"/>
                      <a:pt x="969" y="278"/>
                      <a:pt x="1125" y="312"/>
                    </a:cubicBezTo>
                    <a:cubicBezTo>
                      <a:pt x="1281" y="345"/>
                      <a:pt x="1447" y="379"/>
                      <a:pt x="1615" y="401"/>
                    </a:cubicBezTo>
                    <a:lnTo>
                      <a:pt x="1593" y="401"/>
                    </a:lnTo>
                    <a:cubicBezTo>
                      <a:pt x="1982" y="468"/>
                      <a:pt x="2360" y="501"/>
                      <a:pt x="2739" y="557"/>
                    </a:cubicBezTo>
                    <a:cubicBezTo>
                      <a:pt x="2862" y="568"/>
                      <a:pt x="2984" y="590"/>
                      <a:pt x="3095" y="602"/>
                    </a:cubicBezTo>
                    <a:cubicBezTo>
                      <a:pt x="3218" y="624"/>
                      <a:pt x="3340" y="635"/>
                      <a:pt x="3451" y="646"/>
                    </a:cubicBezTo>
                    <a:cubicBezTo>
                      <a:pt x="3708" y="679"/>
                      <a:pt x="3953" y="701"/>
                      <a:pt x="4198" y="735"/>
                    </a:cubicBezTo>
                    <a:cubicBezTo>
                      <a:pt x="4320" y="746"/>
                      <a:pt x="4443" y="768"/>
                      <a:pt x="4554" y="780"/>
                    </a:cubicBezTo>
                    <a:cubicBezTo>
                      <a:pt x="4676" y="791"/>
                      <a:pt x="4787" y="802"/>
                      <a:pt x="4910" y="824"/>
                    </a:cubicBezTo>
                    <a:cubicBezTo>
                      <a:pt x="5155" y="847"/>
                      <a:pt x="5389" y="869"/>
                      <a:pt x="5633" y="902"/>
                    </a:cubicBezTo>
                    <a:cubicBezTo>
                      <a:pt x="5890" y="924"/>
                      <a:pt x="6135" y="958"/>
                      <a:pt x="6391" y="991"/>
                    </a:cubicBezTo>
                    <a:cubicBezTo>
                      <a:pt x="6502" y="1002"/>
                      <a:pt x="6613" y="1013"/>
                      <a:pt x="6736" y="1025"/>
                    </a:cubicBezTo>
                    <a:cubicBezTo>
                      <a:pt x="6858" y="1035"/>
                      <a:pt x="6981" y="1058"/>
                      <a:pt x="7103" y="1069"/>
                    </a:cubicBezTo>
                    <a:cubicBezTo>
                      <a:pt x="7348" y="1092"/>
                      <a:pt x="7582" y="1125"/>
                      <a:pt x="7827" y="1147"/>
                    </a:cubicBezTo>
                    <a:cubicBezTo>
                      <a:pt x="8072" y="1169"/>
                      <a:pt x="8317" y="1191"/>
                      <a:pt x="8550" y="1214"/>
                    </a:cubicBezTo>
                    <a:cubicBezTo>
                      <a:pt x="8795" y="1236"/>
                      <a:pt x="9030" y="1258"/>
                      <a:pt x="9275" y="1280"/>
                    </a:cubicBezTo>
                    <a:cubicBezTo>
                      <a:pt x="9508" y="1314"/>
                      <a:pt x="9753" y="1336"/>
                      <a:pt x="9998" y="1369"/>
                    </a:cubicBezTo>
                    <a:cubicBezTo>
                      <a:pt x="10109" y="1392"/>
                      <a:pt x="10232" y="1403"/>
                      <a:pt x="10343" y="1426"/>
                    </a:cubicBezTo>
                    <a:cubicBezTo>
                      <a:pt x="10455" y="1448"/>
                      <a:pt x="10566" y="1459"/>
                      <a:pt x="10677" y="1481"/>
                    </a:cubicBezTo>
                    <a:cubicBezTo>
                      <a:pt x="10799" y="1492"/>
                      <a:pt x="10911" y="1515"/>
                      <a:pt x="11034" y="1525"/>
                    </a:cubicBezTo>
                    <a:lnTo>
                      <a:pt x="11212" y="1525"/>
                    </a:lnTo>
                    <a:cubicBezTo>
                      <a:pt x="11267" y="1525"/>
                      <a:pt x="11311" y="1525"/>
                      <a:pt x="11368" y="1515"/>
                    </a:cubicBezTo>
                    <a:cubicBezTo>
                      <a:pt x="11423" y="1492"/>
                      <a:pt x="11479" y="1436"/>
                      <a:pt x="11467" y="1359"/>
                    </a:cubicBezTo>
                    <a:cubicBezTo>
                      <a:pt x="11467" y="1303"/>
                      <a:pt x="11434" y="1247"/>
                      <a:pt x="11378" y="1225"/>
                    </a:cubicBezTo>
                    <a:cubicBezTo>
                      <a:pt x="11334" y="1214"/>
                      <a:pt x="11289" y="1203"/>
                      <a:pt x="11245" y="1203"/>
                    </a:cubicBezTo>
                    <a:cubicBezTo>
                      <a:pt x="11212" y="1203"/>
                      <a:pt x="11167" y="1191"/>
                      <a:pt x="11133" y="1191"/>
                    </a:cubicBezTo>
                    <a:cubicBezTo>
                      <a:pt x="11044" y="1181"/>
                      <a:pt x="10955" y="1169"/>
                      <a:pt x="10866" y="1169"/>
                    </a:cubicBezTo>
                    <a:cubicBezTo>
                      <a:pt x="10688" y="1147"/>
                      <a:pt x="10499" y="1136"/>
                      <a:pt x="10321" y="1114"/>
                    </a:cubicBezTo>
                    <a:cubicBezTo>
                      <a:pt x="10087" y="1080"/>
                      <a:pt x="9853" y="1058"/>
                      <a:pt x="9619" y="1035"/>
                    </a:cubicBezTo>
                    <a:cubicBezTo>
                      <a:pt x="9374" y="1013"/>
                      <a:pt x="9129" y="980"/>
                      <a:pt x="8896" y="969"/>
                    </a:cubicBezTo>
                    <a:cubicBezTo>
                      <a:pt x="8417" y="924"/>
                      <a:pt x="7939" y="891"/>
                      <a:pt x="7459" y="847"/>
                    </a:cubicBezTo>
                    <a:cubicBezTo>
                      <a:pt x="7337" y="835"/>
                      <a:pt x="7214" y="813"/>
                      <a:pt x="7092" y="802"/>
                    </a:cubicBezTo>
                    <a:lnTo>
                      <a:pt x="6725" y="768"/>
                    </a:lnTo>
                    <a:cubicBezTo>
                      <a:pt x="6480" y="746"/>
                      <a:pt x="6224" y="713"/>
                      <a:pt x="5979" y="691"/>
                    </a:cubicBezTo>
                    <a:cubicBezTo>
                      <a:pt x="5734" y="657"/>
                      <a:pt x="5489" y="635"/>
                      <a:pt x="5244" y="612"/>
                    </a:cubicBezTo>
                    <a:lnTo>
                      <a:pt x="4509" y="546"/>
                    </a:lnTo>
                    <a:cubicBezTo>
                      <a:pt x="4398" y="535"/>
                      <a:pt x="4275" y="523"/>
                      <a:pt x="4164" y="513"/>
                    </a:cubicBezTo>
                    <a:cubicBezTo>
                      <a:pt x="4042" y="501"/>
                      <a:pt x="3931" y="490"/>
                      <a:pt x="3808" y="468"/>
                    </a:cubicBezTo>
                    <a:cubicBezTo>
                      <a:pt x="3686" y="457"/>
                      <a:pt x="3574" y="446"/>
                      <a:pt x="3451" y="434"/>
                    </a:cubicBezTo>
                    <a:cubicBezTo>
                      <a:pt x="3329" y="412"/>
                      <a:pt x="3206" y="401"/>
                      <a:pt x="3084" y="390"/>
                    </a:cubicBezTo>
                    <a:cubicBezTo>
                      <a:pt x="2961" y="367"/>
                      <a:pt x="2839" y="345"/>
                      <a:pt x="2717" y="334"/>
                    </a:cubicBezTo>
                    <a:cubicBezTo>
                      <a:pt x="2595" y="312"/>
                      <a:pt x="2483" y="301"/>
                      <a:pt x="2360" y="278"/>
                    </a:cubicBezTo>
                    <a:cubicBezTo>
                      <a:pt x="2238" y="268"/>
                      <a:pt x="2115" y="256"/>
                      <a:pt x="1993" y="234"/>
                    </a:cubicBezTo>
                    <a:cubicBezTo>
                      <a:pt x="1870" y="223"/>
                      <a:pt x="1759" y="201"/>
                      <a:pt x="1637" y="189"/>
                    </a:cubicBezTo>
                    <a:cubicBezTo>
                      <a:pt x="1447" y="156"/>
                      <a:pt x="1247" y="123"/>
                      <a:pt x="1058" y="78"/>
                    </a:cubicBezTo>
                    <a:cubicBezTo>
                      <a:pt x="957" y="67"/>
                      <a:pt x="858" y="45"/>
                      <a:pt x="769" y="33"/>
                    </a:cubicBezTo>
                    <a:cubicBezTo>
                      <a:pt x="713" y="23"/>
                      <a:pt x="668" y="11"/>
                      <a:pt x="623" y="11"/>
                    </a:cubicBezTo>
                    <a:cubicBezTo>
                      <a:pt x="579" y="11"/>
                      <a:pt x="524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481;p51"/>
              <p:cNvSpPr/>
              <p:nvPr/>
            </p:nvSpPr>
            <p:spPr>
              <a:xfrm>
                <a:off x="8145038" y="4298250"/>
                <a:ext cx="261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54" extrusionOk="0">
                    <a:moveTo>
                      <a:pt x="288" y="0"/>
                    </a:moveTo>
                    <a:cubicBezTo>
                      <a:pt x="255" y="0"/>
                      <a:pt x="222" y="6"/>
                      <a:pt x="189" y="19"/>
                    </a:cubicBezTo>
                    <a:cubicBezTo>
                      <a:pt x="78" y="63"/>
                      <a:pt x="0" y="175"/>
                      <a:pt x="23" y="297"/>
                    </a:cubicBezTo>
                    <a:cubicBezTo>
                      <a:pt x="33" y="364"/>
                      <a:pt x="67" y="430"/>
                      <a:pt x="122" y="475"/>
                    </a:cubicBezTo>
                    <a:cubicBezTo>
                      <a:pt x="145" y="497"/>
                      <a:pt x="167" y="509"/>
                      <a:pt x="201" y="520"/>
                    </a:cubicBezTo>
                    <a:cubicBezTo>
                      <a:pt x="201" y="520"/>
                      <a:pt x="201" y="531"/>
                      <a:pt x="211" y="531"/>
                    </a:cubicBezTo>
                    <a:cubicBezTo>
                      <a:pt x="245" y="553"/>
                      <a:pt x="290" y="586"/>
                      <a:pt x="323" y="598"/>
                    </a:cubicBezTo>
                    <a:cubicBezTo>
                      <a:pt x="423" y="631"/>
                      <a:pt x="523" y="653"/>
                      <a:pt x="624" y="653"/>
                    </a:cubicBezTo>
                    <a:cubicBezTo>
                      <a:pt x="657" y="653"/>
                      <a:pt x="701" y="653"/>
                      <a:pt x="746" y="642"/>
                    </a:cubicBezTo>
                    <a:cubicBezTo>
                      <a:pt x="790" y="631"/>
                      <a:pt x="835" y="631"/>
                      <a:pt x="869" y="609"/>
                    </a:cubicBezTo>
                    <a:cubicBezTo>
                      <a:pt x="935" y="586"/>
                      <a:pt x="1002" y="542"/>
                      <a:pt x="1025" y="475"/>
                    </a:cubicBezTo>
                    <a:cubicBezTo>
                      <a:pt x="1035" y="430"/>
                      <a:pt x="1047" y="386"/>
                      <a:pt x="1047" y="341"/>
                    </a:cubicBezTo>
                    <a:cubicBezTo>
                      <a:pt x="1035" y="286"/>
                      <a:pt x="1025" y="242"/>
                      <a:pt x="991" y="208"/>
                    </a:cubicBezTo>
                    <a:cubicBezTo>
                      <a:pt x="935" y="130"/>
                      <a:pt x="846" y="86"/>
                      <a:pt x="757" y="52"/>
                    </a:cubicBezTo>
                    <a:cubicBezTo>
                      <a:pt x="668" y="30"/>
                      <a:pt x="568" y="19"/>
                      <a:pt x="479" y="19"/>
                    </a:cubicBezTo>
                    <a:cubicBezTo>
                      <a:pt x="434" y="7"/>
                      <a:pt x="401" y="7"/>
                      <a:pt x="357" y="7"/>
                    </a:cubicBezTo>
                    <a:cubicBezTo>
                      <a:pt x="334" y="3"/>
                      <a:pt x="311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482;p51"/>
              <p:cNvSpPr/>
              <p:nvPr/>
            </p:nvSpPr>
            <p:spPr>
              <a:xfrm>
                <a:off x="8204313" y="4308725"/>
                <a:ext cx="26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647" extrusionOk="0">
                    <a:moveTo>
                      <a:pt x="390" y="1"/>
                    </a:moveTo>
                    <a:cubicBezTo>
                      <a:pt x="356" y="1"/>
                      <a:pt x="324" y="23"/>
                      <a:pt x="290" y="34"/>
                    </a:cubicBezTo>
                    <a:lnTo>
                      <a:pt x="245" y="34"/>
                    </a:lnTo>
                    <a:cubicBezTo>
                      <a:pt x="201" y="34"/>
                      <a:pt x="156" y="45"/>
                      <a:pt x="123" y="68"/>
                    </a:cubicBezTo>
                    <a:cubicBezTo>
                      <a:pt x="67" y="90"/>
                      <a:pt x="22" y="145"/>
                      <a:pt x="12" y="201"/>
                    </a:cubicBezTo>
                    <a:cubicBezTo>
                      <a:pt x="0" y="256"/>
                      <a:pt x="0" y="290"/>
                      <a:pt x="12" y="345"/>
                    </a:cubicBezTo>
                    <a:cubicBezTo>
                      <a:pt x="45" y="501"/>
                      <a:pt x="223" y="568"/>
                      <a:pt x="368" y="602"/>
                    </a:cubicBezTo>
                    <a:cubicBezTo>
                      <a:pt x="457" y="624"/>
                      <a:pt x="546" y="635"/>
                      <a:pt x="635" y="635"/>
                    </a:cubicBezTo>
                    <a:cubicBezTo>
                      <a:pt x="668" y="646"/>
                      <a:pt x="702" y="646"/>
                      <a:pt x="735" y="646"/>
                    </a:cubicBezTo>
                    <a:lnTo>
                      <a:pt x="747" y="646"/>
                    </a:lnTo>
                    <a:cubicBezTo>
                      <a:pt x="791" y="646"/>
                      <a:pt x="836" y="635"/>
                      <a:pt x="869" y="624"/>
                    </a:cubicBezTo>
                    <a:cubicBezTo>
                      <a:pt x="925" y="613"/>
                      <a:pt x="980" y="590"/>
                      <a:pt x="1014" y="546"/>
                    </a:cubicBezTo>
                    <a:cubicBezTo>
                      <a:pt x="1036" y="501"/>
                      <a:pt x="1058" y="468"/>
                      <a:pt x="1058" y="424"/>
                    </a:cubicBezTo>
                    <a:cubicBezTo>
                      <a:pt x="1069" y="312"/>
                      <a:pt x="1014" y="212"/>
                      <a:pt x="925" y="145"/>
                    </a:cubicBezTo>
                    <a:cubicBezTo>
                      <a:pt x="891" y="112"/>
                      <a:pt x="836" y="90"/>
                      <a:pt x="791" y="68"/>
                    </a:cubicBezTo>
                    <a:lnTo>
                      <a:pt x="690" y="34"/>
                    </a:lnTo>
                    <a:cubicBezTo>
                      <a:pt x="646" y="23"/>
                      <a:pt x="601" y="23"/>
                      <a:pt x="557" y="11"/>
                    </a:cubicBezTo>
                    <a:cubicBezTo>
                      <a:pt x="502" y="1"/>
                      <a:pt x="446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483;p51"/>
              <p:cNvSpPr/>
              <p:nvPr/>
            </p:nvSpPr>
            <p:spPr>
              <a:xfrm>
                <a:off x="8253013" y="4316225"/>
                <a:ext cx="267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592" extrusionOk="0">
                    <a:moveTo>
                      <a:pt x="313" y="1"/>
                    </a:moveTo>
                    <a:cubicBezTo>
                      <a:pt x="268" y="1"/>
                      <a:pt x="224" y="1"/>
                      <a:pt x="190" y="23"/>
                    </a:cubicBezTo>
                    <a:cubicBezTo>
                      <a:pt x="135" y="45"/>
                      <a:pt x="90" y="90"/>
                      <a:pt x="56" y="135"/>
                    </a:cubicBezTo>
                    <a:cubicBezTo>
                      <a:pt x="1" y="224"/>
                      <a:pt x="12" y="346"/>
                      <a:pt x="68" y="424"/>
                    </a:cubicBezTo>
                    <a:cubicBezTo>
                      <a:pt x="101" y="469"/>
                      <a:pt x="135" y="491"/>
                      <a:pt x="179" y="513"/>
                    </a:cubicBezTo>
                    <a:cubicBezTo>
                      <a:pt x="212" y="525"/>
                      <a:pt x="234" y="535"/>
                      <a:pt x="257" y="535"/>
                    </a:cubicBezTo>
                    <a:cubicBezTo>
                      <a:pt x="290" y="547"/>
                      <a:pt x="323" y="558"/>
                      <a:pt x="368" y="558"/>
                    </a:cubicBezTo>
                    <a:cubicBezTo>
                      <a:pt x="412" y="569"/>
                      <a:pt x="457" y="569"/>
                      <a:pt x="513" y="580"/>
                    </a:cubicBezTo>
                    <a:cubicBezTo>
                      <a:pt x="580" y="580"/>
                      <a:pt x="657" y="591"/>
                      <a:pt x="724" y="591"/>
                    </a:cubicBezTo>
                    <a:lnTo>
                      <a:pt x="836" y="591"/>
                    </a:lnTo>
                    <a:cubicBezTo>
                      <a:pt x="869" y="580"/>
                      <a:pt x="914" y="569"/>
                      <a:pt x="947" y="558"/>
                    </a:cubicBezTo>
                    <a:cubicBezTo>
                      <a:pt x="991" y="525"/>
                      <a:pt x="1036" y="480"/>
                      <a:pt x="1058" y="413"/>
                    </a:cubicBezTo>
                    <a:cubicBezTo>
                      <a:pt x="1070" y="346"/>
                      <a:pt x="1058" y="268"/>
                      <a:pt x="1025" y="213"/>
                    </a:cubicBezTo>
                    <a:cubicBezTo>
                      <a:pt x="1003" y="179"/>
                      <a:pt x="969" y="146"/>
                      <a:pt x="925" y="124"/>
                    </a:cubicBezTo>
                    <a:cubicBezTo>
                      <a:pt x="836" y="68"/>
                      <a:pt x="736" y="45"/>
                      <a:pt x="647" y="35"/>
                    </a:cubicBezTo>
                    <a:cubicBezTo>
                      <a:pt x="568" y="23"/>
                      <a:pt x="502" y="12"/>
                      <a:pt x="435" y="12"/>
                    </a:cubicBezTo>
                    <a:cubicBezTo>
                      <a:pt x="390" y="1"/>
                      <a:pt x="357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484;p51"/>
              <p:cNvSpPr/>
              <p:nvPr/>
            </p:nvSpPr>
            <p:spPr>
              <a:xfrm>
                <a:off x="8298663" y="4321750"/>
                <a:ext cx="281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49" extrusionOk="0">
                    <a:moveTo>
                      <a:pt x="264" y="1"/>
                    </a:moveTo>
                    <a:cubicBezTo>
                      <a:pt x="184" y="1"/>
                      <a:pt x="108" y="43"/>
                      <a:pt x="68" y="103"/>
                    </a:cubicBezTo>
                    <a:cubicBezTo>
                      <a:pt x="12" y="170"/>
                      <a:pt x="1" y="259"/>
                      <a:pt x="12" y="337"/>
                    </a:cubicBezTo>
                    <a:cubicBezTo>
                      <a:pt x="45" y="482"/>
                      <a:pt x="179" y="549"/>
                      <a:pt x="313" y="582"/>
                    </a:cubicBezTo>
                    <a:cubicBezTo>
                      <a:pt x="335" y="593"/>
                      <a:pt x="357" y="604"/>
                      <a:pt x="379" y="604"/>
                    </a:cubicBezTo>
                    <a:cubicBezTo>
                      <a:pt x="435" y="626"/>
                      <a:pt x="479" y="638"/>
                      <a:pt x="535" y="648"/>
                    </a:cubicBezTo>
                    <a:cubicBezTo>
                      <a:pt x="602" y="671"/>
                      <a:pt x="680" y="704"/>
                      <a:pt x="746" y="727"/>
                    </a:cubicBezTo>
                    <a:cubicBezTo>
                      <a:pt x="780" y="737"/>
                      <a:pt x="813" y="749"/>
                      <a:pt x="847" y="749"/>
                    </a:cubicBezTo>
                    <a:cubicBezTo>
                      <a:pt x="880" y="749"/>
                      <a:pt x="902" y="737"/>
                      <a:pt x="936" y="727"/>
                    </a:cubicBezTo>
                    <a:cubicBezTo>
                      <a:pt x="991" y="704"/>
                      <a:pt x="1047" y="660"/>
                      <a:pt x="1070" y="593"/>
                    </a:cubicBezTo>
                    <a:cubicBezTo>
                      <a:pt x="1080" y="571"/>
                      <a:pt x="1080" y="549"/>
                      <a:pt x="1092" y="526"/>
                    </a:cubicBezTo>
                    <a:cubicBezTo>
                      <a:pt x="1092" y="515"/>
                      <a:pt x="1103" y="515"/>
                      <a:pt x="1103" y="504"/>
                    </a:cubicBezTo>
                    <a:cubicBezTo>
                      <a:pt x="1125" y="448"/>
                      <a:pt x="1125" y="381"/>
                      <a:pt x="1103" y="337"/>
                    </a:cubicBezTo>
                    <a:cubicBezTo>
                      <a:pt x="1092" y="292"/>
                      <a:pt x="1070" y="259"/>
                      <a:pt x="1036" y="237"/>
                    </a:cubicBezTo>
                    <a:cubicBezTo>
                      <a:pt x="1014" y="203"/>
                      <a:pt x="969" y="181"/>
                      <a:pt x="924" y="158"/>
                    </a:cubicBezTo>
                    <a:cubicBezTo>
                      <a:pt x="914" y="148"/>
                      <a:pt x="892" y="136"/>
                      <a:pt x="869" y="136"/>
                    </a:cubicBezTo>
                    <a:cubicBezTo>
                      <a:pt x="802" y="103"/>
                      <a:pt x="724" y="81"/>
                      <a:pt x="647" y="69"/>
                    </a:cubicBezTo>
                    <a:cubicBezTo>
                      <a:pt x="580" y="59"/>
                      <a:pt x="513" y="36"/>
                      <a:pt x="446" y="25"/>
                    </a:cubicBezTo>
                    <a:cubicBezTo>
                      <a:pt x="390" y="14"/>
                      <a:pt x="335" y="3"/>
                      <a:pt x="290" y="3"/>
                    </a:cubicBezTo>
                    <a:cubicBezTo>
                      <a:pt x="281" y="2"/>
                      <a:pt x="273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1"/>
          <p:cNvSpPr txBox="1">
            <a:spLocks noGrp="1"/>
          </p:cNvSpPr>
          <p:nvPr>
            <p:ph type="subTitle" idx="1"/>
          </p:nvPr>
        </p:nvSpPr>
        <p:spPr>
          <a:xfrm>
            <a:off x="2946560" y="549975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ICLE MITJÀ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3r-4t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11" name="Google Shape;1411;p51"/>
          <p:cNvSpPr txBox="1">
            <a:spLocks noGrp="1"/>
          </p:cNvSpPr>
          <p:nvPr>
            <p:ph type="title"/>
          </p:nvPr>
        </p:nvSpPr>
        <p:spPr>
          <a:xfrm>
            <a:off x="599421" y="158588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 D’ACTIVITATS</a:t>
            </a:r>
            <a:endParaRPr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7670763" y="3821800"/>
            <a:ext cx="107150" cy="134225"/>
          </a:xfrm>
          <a:custGeom>
            <a:avLst/>
            <a:gdLst/>
            <a:ahLst/>
            <a:cxnLst/>
            <a:rect l="l" t="t" r="r" b="b"/>
            <a:pathLst>
              <a:path w="4286" h="5369" extrusionOk="0">
                <a:moveTo>
                  <a:pt x="3763" y="361"/>
                </a:moveTo>
                <a:lnTo>
                  <a:pt x="3763" y="361"/>
                </a:lnTo>
                <a:cubicBezTo>
                  <a:pt x="3741" y="373"/>
                  <a:pt x="3719" y="395"/>
                  <a:pt x="3707" y="417"/>
                </a:cubicBezTo>
                <a:cubicBezTo>
                  <a:pt x="3652" y="462"/>
                  <a:pt x="3607" y="507"/>
                  <a:pt x="3563" y="551"/>
                </a:cubicBezTo>
                <a:cubicBezTo>
                  <a:pt x="3462" y="651"/>
                  <a:pt x="3385" y="740"/>
                  <a:pt x="3296" y="841"/>
                </a:cubicBezTo>
                <a:cubicBezTo>
                  <a:pt x="3217" y="940"/>
                  <a:pt x="3128" y="1041"/>
                  <a:pt x="3051" y="1141"/>
                </a:cubicBezTo>
                <a:cubicBezTo>
                  <a:pt x="2972" y="1252"/>
                  <a:pt x="2895" y="1353"/>
                  <a:pt x="2828" y="1452"/>
                </a:cubicBezTo>
                <a:cubicBezTo>
                  <a:pt x="2739" y="1564"/>
                  <a:pt x="2660" y="1675"/>
                  <a:pt x="2583" y="1786"/>
                </a:cubicBezTo>
                <a:cubicBezTo>
                  <a:pt x="2505" y="1898"/>
                  <a:pt x="2427" y="1998"/>
                  <a:pt x="2360" y="2110"/>
                </a:cubicBezTo>
                <a:cubicBezTo>
                  <a:pt x="2215" y="2343"/>
                  <a:pt x="2093" y="2577"/>
                  <a:pt x="1960" y="2811"/>
                </a:cubicBezTo>
                <a:cubicBezTo>
                  <a:pt x="1893" y="2911"/>
                  <a:pt x="1837" y="3011"/>
                  <a:pt x="1770" y="3112"/>
                </a:cubicBezTo>
                <a:lnTo>
                  <a:pt x="1781" y="3100"/>
                </a:lnTo>
                <a:lnTo>
                  <a:pt x="1781" y="3100"/>
                </a:lnTo>
                <a:cubicBezTo>
                  <a:pt x="1770" y="3122"/>
                  <a:pt x="1748" y="3156"/>
                  <a:pt x="1737" y="3179"/>
                </a:cubicBezTo>
                <a:lnTo>
                  <a:pt x="1737" y="3167"/>
                </a:lnTo>
                <a:cubicBezTo>
                  <a:pt x="1725" y="3201"/>
                  <a:pt x="1703" y="3234"/>
                  <a:pt x="1681" y="3268"/>
                </a:cubicBezTo>
                <a:cubicBezTo>
                  <a:pt x="1614" y="3390"/>
                  <a:pt x="1547" y="3501"/>
                  <a:pt x="1480" y="3624"/>
                </a:cubicBezTo>
                <a:cubicBezTo>
                  <a:pt x="1414" y="3746"/>
                  <a:pt x="1358" y="3869"/>
                  <a:pt x="1292" y="3980"/>
                </a:cubicBezTo>
                <a:cubicBezTo>
                  <a:pt x="1235" y="4102"/>
                  <a:pt x="1169" y="4225"/>
                  <a:pt x="1102" y="4347"/>
                </a:cubicBezTo>
                <a:cubicBezTo>
                  <a:pt x="1035" y="4458"/>
                  <a:pt x="980" y="4570"/>
                  <a:pt x="924" y="4681"/>
                </a:cubicBezTo>
                <a:cubicBezTo>
                  <a:pt x="891" y="4726"/>
                  <a:pt x="857" y="4770"/>
                  <a:pt x="835" y="4815"/>
                </a:cubicBezTo>
                <a:cubicBezTo>
                  <a:pt x="802" y="4859"/>
                  <a:pt x="768" y="4904"/>
                  <a:pt x="723" y="4938"/>
                </a:cubicBezTo>
                <a:cubicBezTo>
                  <a:pt x="713" y="4948"/>
                  <a:pt x="690" y="4960"/>
                  <a:pt x="679" y="4982"/>
                </a:cubicBezTo>
                <a:cubicBezTo>
                  <a:pt x="668" y="4993"/>
                  <a:pt x="646" y="5004"/>
                  <a:pt x="634" y="5015"/>
                </a:cubicBezTo>
                <a:cubicBezTo>
                  <a:pt x="612" y="5015"/>
                  <a:pt x="601" y="5027"/>
                  <a:pt x="590" y="5027"/>
                </a:cubicBezTo>
                <a:cubicBezTo>
                  <a:pt x="579" y="5037"/>
                  <a:pt x="567" y="5037"/>
                  <a:pt x="557" y="5037"/>
                </a:cubicBezTo>
                <a:cubicBezTo>
                  <a:pt x="557" y="5037"/>
                  <a:pt x="545" y="5037"/>
                  <a:pt x="534" y="5049"/>
                </a:cubicBezTo>
                <a:lnTo>
                  <a:pt x="501" y="5049"/>
                </a:lnTo>
                <a:lnTo>
                  <a:pt x="501" y="5037"/>
                </a:lnTo>
                <a:lnTo>
                  <a:pt x="490" y="5037"/>
                </a:lnTo>
                <a:lnTo>
                  <a:pt x="478" y="5027"/>
                </a:lnTo>
                <a:lnTo>
                  <a:pt x="445" y="4993"/>
                </a:lnTo>
                <a:cubicBezTo>
                  <a:pt x="434" y="4982"/>
                  <a:pt x="423" y="4960"/>
                  <a:pt x="423" y="4948"/>
                </a:cubicBezTo>
                <a:cubicBezTo>
                  <a:pt x="412" y="4926"/>
                  <a:pt x="401" y="4904"/>
                  <a:pt x="389" y="4893"/>
                </a:cubicBezTo>
                <a:cubicBezTo>
                  <a:pt x="379" y="4849"/>
                  <a:pt x="367" y="4815"/>
                  <a:pt x="356" y="4782"/>
                </a:cubicBezTo>
                <a:cubicBezTo>
                  <a:pt x="345" y="4748"/>
                  <a:pt x="345" y="4726"/>
                  <a:pt x="334" y="4693"/>
                </a:cubicBezTo>
                <a:lnTo>
                  <a:pt x="334" y="4525"/>
                </a:lnTo>
                <a:cubicBezTo>
                  <a:pt x="334" y="4470"/>
                  <a:pt x="334" y="4403"/>
                  <a:pt x="345" y="4347"/>
                </a:cubicBezTo>
                <a:cubicBezTo>
                  <a:pt x="379" y="4136"/>
                  <a:pt x="434" y="3936"/>
                  <a:pt x="490" y="3735"/>
                </a:cubicBezTo>
                <a:cubicBezTo>
                  <a:pt x="501" y="3691"/>
                  <a:pt x="512" y="3657"/>
                  <a:pt x="523" y="3612"/>
                </a:cubicBezTo>
                <a:cubicBezTo>
                  <a:pt x="534" y="3579"/>
                  <a:pt x="557" y="3545"/>
                  <a:pt x="567" y="3513"/>
                </a:cubicBezTo>
                <a:cubicBezTo>
                  <a:pt x="634" y="3367"/>
                  <a:pt x="713" y="3223"/>
                  <a:pt x="790" y="3089"/>
                </a:cubicBezTo>
                <a:cubicBezTo>
                  <a:pt x="835" y="3023"/>
                  <a:pt x="868" y="2956"/>
                  <a:pt x="913" y="2889"/>
                </a:cubicBezTo>
                <a:cubicBezTo>
                  <a:pt x="958" y="2822"/>
                  <a:pt x="1013" y="2755"/>
                  <a:pt x="1057" y="2689"/>
                </a:cubicBezTo>
                <a:cubicBezTo>
                  <a:pt x="1202" y="2499"/>
                  <a:pt x="1358" y="2321"/>
                  <a:pt x="1514" y="2143"/>
                </a:cubicBezTo>
                <a:cubicBezTo>
                  <a:pt x="1658" y="1965"/>
                  <a:pt x="1826" y="1798"/>
                  <a:pt x="1992" y="1631"/>
                </a:cubicBezTo>
                <a:lnTo>
                  <a:pt x="1982" y="1631"/>
                </a:lnTo>
                <a:cubicBezTo>
                  <a:pt x="2004" y="1620"/>
                  <a:pt x="2026" y="1598"/>
                  <a:pt x="2037" y="1575"/>
                </a:cubicBezTo>
                <a:cubicBezTo>
                  <a:pt x="2294" y="1341"/>
                  <a:pt x="2549" y="1108"/>
                  <a:pt x="2816" y="896"/>
                </a:cubicBezTo>
                <a:cubicBezTo>
                  <a:pt x="2895" y="841"/>
                  <a:pt x="2972" y="774"/>
                  <a:pt x="3051" y="729"/>
                </a:cubicBezTo>
                <a:cubicBezTo>
                  <a:pt x="3128" y="673"/>
                  <a:pt x="3217" y="629"/>
                  <a:pt x="3296" y="573"/>
                </a:cubicBezTo>
                <a:cubicBezTo>
                  <a:pt x="3451" y="495"/>
                  <a:pt x="3607" y="428"/>
                  <a:pt x="3763" y="361"/>
                </a:cubicBezTo>
                <a:close/>
                <a:moveTo>
                  <a:pt x="4172" y="1"/>
                </a:moveTo>
                <a:cubicBezTo>
                  <a:pt x="4155" y="1"/>
                  <a:pt x="4137" y="6"/>
                  <a:pt x="4119" y="17"/>
                </a:cubicBezTo>
                <a:cubicBezTo>
                  <a:pt x="4108" y="17"/>
                  <a:pt x="4097" y="27"/>
                  <a:pt x="4086" y="27"/>
                </a:cubicBezTo>
                <a:cubicBezTo>
                  <a:pt x="4041" y="39"/>
                  <a:pt x="3986" y="50"/>
                  <a:pt x="3941" y="61"/>
                </a:cubicBezTo>
                <a:cubicBezTo>
                  <a:pt x="3885" y="83"/>
                  <a:pt x="3841" y="94"/>
                  <a:pt x="3785" y="116"/>
                </a:cubicBezTo>
                <a:cubicBezTo>
                  <a:pt x="3674" y="150"/>
                  <a:pt x="3563" y="195"/>
                  <a:pt x="3451" y="239"/>
                </a:cubicBezTo>
                <a:cubicBezTo>
                  <a:pt x="3251" y="339"/>
                  <a:pt x="3051" y="440"/>
                  <a:pt x="2861" y="562"/>
                </a:cubicBezTo>
                <a:cubicBezTo>
                  <a:pt x="2628" y="707"/>
                  <a:pt x="2416" y="885"/>
                  <a:pt x="2215" y="1063"/>
                </a:cubicBezTo>
                <a:cubicBezTo>
                  <a:pt x="2004" y="1241"/>
                  <a:pt x="1804" y="1430"/>
                  <a:pt x="1614" y="1620"/>
                </a:cubicBezTo>
                <a:cubicBezTo>
                  <a:pt x="1425" y="1809"/>
                  <a:pt x="1247" y="2021"/>
                  <a:pt x="1080" y="2221"/>
                </a:cubicBezTo>
                <a:cubicBezTo>
                  <a:pt x="990" y="2321"/>
                  <a:pt x="901" y="2410"/>
                  <a:pt x="824" y="2511"/>
                </a:cubicBezTo>
                <a:cubicBezTo>
                  <a:pt x="746" y="2622"/>
                  <a:pt x="656" y="2733"/>
                  <a:pt x="590" y="2855"/>
                </a:cubicBezTo>
                <a:cubicBezTo>
                  <a:pt x="445" y="3089"/>
                  <a:pt x="290" y="3334"/>
                  <a:pt x="211" y="3602"/>
                </a:cubicBezTo>
                <a:cubicBezTo>
                  <a:pt x="167" y="3735"/>
                  <a:pt x="134" y="3879"/>
                  <a:pt x="89" y="4013"/>
                </a:cubicBezTo>
                <a:cubicBezTo>
                  <a:pt x="67" y="4136"/>
                  <a:pt x="33" y="4258"/>
                  <a:pt x="22" y="4392"/>
                </a:cubicBezTo>
                <a:cubicBezTo>
                  <a:pt x="0" y="4681"/>
                  <a:pt x="22" y="5015"/>
                  <a:pt x="233" y="5238"/>
                </a:cubicBezTo>
                <a:cubicBezTo>
                  <a:pt x="290" y="5305"/>
                  <a:pt x="367" y="5338"/>
                  <a:pt x="445" y="5361"/>
                </a:cubicBezTo>
                <a:cubicBezTo>
                  <a:pt x="468" y="5366"/>
                  <a:pt x="487" y="5369"/>
                  <a:pt x="506" y="5369"/>
                </a:cubicBezTo>
                <a:cubicBezTo>
                  <a:pt x="526" y="5369"/>
                  <a:pt x="545" y="5366"/>
                  <a:pt x="567" y="5361"/>
                </a:cubicBezTo>
                <a:cubicBezTo>
                  <a:pt x="612" y="5361"/>
                  <a:pt x="656" y="5349"/>
                  <a:pt x="690" y="5338"/>
                </a:cubicBezTo>
                <a:cubicBezTo>
                  <a:pt x="723" y="5316"/>
                  <a:pt x="757" y="5305"/>
                  <a:pt x="790" y="5282"/>
                </a:cubicBezTo>
                <a:cubicBezTo>
                  <a:pt x="846" y="5260"/>
                  <a:pt x="891" y="5227"/>
                  <a:pt x="924" y="5193"/>
                </a:cubicBezTo>
                <a:cubicBezTo>
                  <a:pt x="958" y="5171"/>
                  <a:pt x="980" y="5138"/>
                  <a:pt x="1002" y="5116"/>
                </a:cubicBezTo>
                <a:cubicBezTo>
                  <a:pt x="1102" y="5004"/>
                  <a:pt x="1180" y="4881"/>
                  <a:pt x="1247" y="4759"/>
                </a:cubicBezTo>
                <a:cubicBezTo>
                  <a:pt x="1314" y="4648"/>
                  <a:pt x="1369" y="4525"/>
                  <a:pt x="1436" y="4414"/>
                </a:cubicBezTo>
                <a:cubicBezTo>
                  <a:pt x="1503" y="4292"/>
                  <a:pt x="1559" y="4169"/>
                  <a:pt x="1626" y="4035"/>
                </a:cubicBezTo>
                <a:cubicBezTo>
                  <a:pt x="1692" y="3913"/>
                  <a:pt x="1748" y="3802"/>
                  <a:pt x="1814" y="3679"/>
                </a:cubicBezTo>
                <a:cubicBezTo>
                  <a:pt x="1870" y="3557"/>
                  <a:pt x="1948" y="3446"/>
                  <a:pt x="2015" y="3334"/>
                </a:cubicBezTo>
                <a:cubicBezTo>
                  <a:pt x="2104" y="3179"/>
                  <a:pt x="2193" y="3033"/>
                  <a:pt x="2282" y="2877"/>
                </a:cubicBezTo>
                <a:cubicBezTo>
                  <a:pt x="2360" y="2733"/>
                  <a:pt x="2438" y="2588"/>
                  <a:pt x="2527" y="2444"/>
                </a:cubicBezTo>
                <a:cubicBezTo>
                  <a:pt x="2527" y="2432"/>
                  <a:pt x="2538" y="2432"/>
                  <a:pt x="2538" y="2421"/>
                </a:cubicBezTo>
                <a:cubicBezTo>
                  <a:pt x="2549" y="2410"/>
                  <a:pt x="2549" y="2399"/>
                  <a:pt x="2561" y="2388"/>
                </a:cubicBezTo>
                <a:lnTo>
                  <a:pt x="2561" y="2388"/>
                </a:lnTo>
                <a:lnTo>
                  <a:pt x="2549" y="2399"/>
                </a:lnTo>
                <a:lnTo>
                  <a:pt x="2549" y="2399"/>
                </a:lnTo>
                <a:lnTo>
                  <a:pt x="2750" y="2098"/>
                </a:lnTo>
                <a:cubicBezTo>
                  <a:pt x="2816" y="1998"/>
                  <a:pt x="2895" y="1898"/>
                  <a:pt x="2962" y="1798"/>
                </a:cubicBezTo>
                <a:cubicBezTo>
                  <a:pt x="3095" y="1608"/>
                  <a:pt x="3229" y="1419"/>
                  <a:pt x="3373" y="1230"/>
                </a:cubicBezTo>
                <a:cubicBezTo>
                  <a:pt x="3451" y="1130"/>
                  <a:pt x="3540" y="1019"/>
                  <a:pt x="3618" y="918"/>
                </a:cubicBezTo>
                <a:cubicBezTo>
                  <a:pt x="3696" y="818"/>
                  <a:pt x="3785" y="718"/>
                  <a:pt x="3885" y="629"/>
                </a:cubicBezTo>
                <a:cubicBezTo>
                  <a:pt x="3905" y="599"/>
                  <a:pt x="3935" y="568"/>
                  <a:pt x="3957" y="546"/>
                </a:cubicBezTo>
                <a:lnTo>
                  <a:pt x="3957" y="546"/>
                </a:lnTo>
                <a:cubicBezTo>
                  <a:pt x="4056" y="447"/>
                  <a:pt x="4154" y="360"/>
                  <a:pt x="4241" y="262"/>
                </a:cubicBezTo>
                <a:cubicBezTo>
                  <a:pt x="4286" y="228"/>
                  <a:pt x="4286" y="161"/>
                  <a:pt x="4264" y="116"/>
                </a:cubicBezTo>
                <a:cubicBezTo>
                  <a:pt x="4264" y="94"/>
                  <a:pt x="4264" y="72"/>
                  <a:pt x="4253" y="61"/>
                </a:cubicBezTo>
                <a:cubicBezTo>
                  <a:pt x="4238" y="23"/>
                  <a:pt x="4207" y="1"/>
                  <a:pt x="41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7562463" y="3633925"/>
            <a:ext cx="284500" cy="112875"/>
          </a:xfrm>
          <a:custGeom>
            <a:avLst/>
            <a:gdLst/>
            <a:ahLst/>
            <a:cxnLst/>
            <a:rect l="l" t="t" r="r" b="b"/>
            <a:pathLst>
              <a:path w="11380" h="4515" extrusionOk="0">
                <a:moveTo>
                  <a:pt x="2091" y="1308"/>
                </a:moveTo>
                <a:lnTo>
                  <a:pt x="2091" y="1308"/>
                </a:lnTo>
                <a:cubicBezTo>
                  <a:pt x="2088" y="1309"/>
                  <a:pt x="2087" y="1310"/>
                  <a:pt x="2085" y="1312"/>
                </a:cubicBezTo>
                <a:lnTo>
                  <a:pt x="2085" y="1312"/>
                </a:lnTo>
                <a:cubicBezTo>
                  <a:pt x="2087" y="1310"/>
                  <a:pt x="2089" y="1309"/>
                  <a:pt x="2091" y="1308"/>
                </a:cubicBezTo>
                <a:close/>
                <a:moveTo>
                  <a:pt x="7628" y="184"/>
                </a:moveTo>
                <a:cubicBezTo>
                  <a:pt x="7861" y="184"/>
                  <a:pt x="8106" y="184"/>
                  <a:pt x="8340" y="194"/>
                </a:cubicBezTo>
                <a:lnTo>
                  <a:pt x="9075" y="261"/>
                </a:lnTo>
                <a:lnTo>
                  <a:pt x="9375" y="295"/>
                </a:lnTo>
                <a:cubicBezTo>
                  <a:pt x="9486" y="306"/>
                  <a:pt x="9598" y="328"/>
                  <a:pt x="9698" y="350"/>
                </a:cubicBezTo>
                <a:cubicBezTo>
                  <a:pt x="9832" y="372"/>
                  <a:pt x="9954" y="395"/>
                  <a:pt x="10077" y="417"/>
                </a:cubicBezTo>
                <a:cubicBezTo>
                  <a:pt x="10266" y="439"/>
                  <a:pt x="10444" y="484"/>
                  <a:pt x="10622" y="518"/>
                </a:cubicBezTo>
                <a:cubicBezTo>
                  <a:pt x="10634" y="528"/>
                  <a:pt x="10644" y="528"/>
                  <a:pt x="10656" y="528"/>
                </a:cubicBezTo>
                <a:lnTo>
                  <a:pt x="10723" y="562"/>
                </a:lnTo>
                <a:cubicBezTo>
                  <a:pt x="10745" y="562"/>
                  <a:pt x="10778" y="573"/>
                  <a:pt x="10800" y="584"/>
                </a:cubicBezTo>
                <a:cubicBezTo>
                  <a:pt x="10822" y="595"/>
                  <a:pt x="10845" y="595"/>
                  <a:pt x="10856" y="607"/>
                </a:cubicBezTo>
                <a:cubicBezTo>
                  <a:pt x="10901" y="617"/>
                  <a:pt x="10945" y="640"/>
                  <a:pt x="10990" y="651"/>
                </a:cubicBezTo>
                <a:cubicBezTo>
                  <a:pt x="11012" y="662"/>
                  <a:pt x="11034" y="674"/>
                  <a:pt x="11067" y="684"/>
                </a:cubicBezTo>
                <a:cubicBezTo>
                  <a:pt x="11067" y="684"/>
                  <a:pt x="11079" y="696"/>
                  <a:pt x="11090" y="696"/>
                </a:cubicBezTo>
                <a:lnTo>
                  <a:pt x="11000" y="696"/>
                </a:lnTo>
                <a:cubicBezTo>
                  <a:pt x="10963" y="692"/>
                  <a:pt x="10928" y="691"/>
                  <a:pt x="10893" y="691"/>
                </a:cubicBezTo>
                <a:cubicBezTo>
                  <a:pt x="10823" y="691"/>
                  <a:pt x="10756" y="696"/>
                  <a:pt x="10689" y="696"/>
                </a:cubicBezTo>
                <a:cubicBezTo>
                  <a:pt x="10455" y="706"/>
                  <a:pt x="10221" y="718"/>
                  <a:pt x="9988" y="740"/>
                </a:cubicBezTo>
                <a:cubicBezTo>
                  <a:pt x="9865" y="751"/>
                  <a:pt x="9754" y="773"/>
                  <a:pt x="9642" y="785"/>
                </a:cubicBezTo>
                <a:cubicBezTo>
                  <a:pt x="9520" y="796"/>
                  <a:pt x="9397" y="818"/>
                  <a:pt x="9286" y="840"/>
                </a:cubicBezTo>
                <a:cubicBezTo>
                  <a:pt x="9053" y="885"/>
                  <a:pt x="8818" y="918"/>
                  <a:pt x="8596" y="974"/>
                </a:cubicBezTo>
                <a:cubicBezTo>
                  <a:pt x="8362" y="1018"/>
                  <a:pt x="8140" y="1074"/>
                  <a:pt x="7905" y="1141"/>
                </a:cubicBezTo>
                <a:lnTo>
                  <a:pt x="7928" y="1141"/>
                </a:lnTo>
                <a:cubicBezTo>
                  <a:pt x="7917" y="1141"/>
                  <a:pt x="7905" y="1141"/>
                  <a:pt x="7895" y="1152"/>
                </a:cubicBezTo>
                <a:lnTo>
                  <a:pt x="7872" y="1152"/>
                </a:lnTo>
                <a:cubicBezTo>
                  <a:pt x="7705" y="1208"/>
                  <a:pt x="7527" y="1252"/>
                  <a:pt x="7360" y="1308"/>
                </a:cubicBezTo>
                <a:cubicBezTo>
                  <a:pt x="7249" y="1342"/>
                  <a:pt x="7148" y="1386"/>
                  <a:pt x="7037" y="1419"/>
                </a:cubicBezTo>
                <a:cubicBezTo>
                  <a:pt x="6915" y="1464"/>
                  <a:pt x="6804" y="1508"/>
                  <a:pt x="6692" y="1553"/>
                </a:cubicBezTo>
                <a:cubicBezTo>
                  <a:pt x="6470" y="1631"/>
                  <a:pt x="6258" y="1720"/>
                  <a:pt x="6047" y="1809"/>
                </a:cubicBezTo>
                <a:cubicBezTo>
                  <a:pt x="5958" y="1842"/>
                  <a:pt x="5879" y="1887"/>
                  <a:pt x="5790" y="1920"/>
                </a:cubicBezTo>
                <a:cubicBezTo>
                  <a:pt x="5579" y="2010"/>
                  <a:pt x="5367" y="2109"/>
                  <a:pt x="5167" y="2210"/>
                </a:cubicBezTo>
                <a:cubicBezTo>
                  <a:pt x="4956" y="2321"/>
                  <a:pt x="4744" y="2433"/>
                  <a:pt x="4532" y="2555"/>
                </a:cubicBezTo>
                <a:cubicBezTo>
                  <a:pt x="4109" y="2777"/>
                  <a:pt x="3686" y="3012"/>
                  <a:pt x="3263" y="3245"/>
                </a:cubicBezTo>
                <a:cubicBezTo>
                  <a:pt x="3063" y="3368"/>
                  <a:pt x="2851" y="3490"/>
                  <a:pt x="2640" y="3601"/>
                </a:cubicBezTo>
                <a:cubicBezTo>
                  <a:pt x="2439" y="3712"/>
                  <a:pt x="2227" y="3813"/>
                  <a:pt x="2005" y="3902"/>
                </a:cubicBezTo>
                <a:cubicBezTo>
                  <a:pt x="1938" y="3935"/>
                  <a:pt x="1871" y="3969"/>
                  <a:pt x="1804" y="3991"/>
                </a:cubicBezTo>
                <a:cubicBezTo>
                  <a:pt x="1760" y="4002"/>
                  <a:pt x="1727" y="4024"/>
                  <a:pt x="1682" y="4036"/>
                </a:cubicBezTo>
                <a:cubicBezTo>
                  <a:pt x="1638" y="4046"/>
                  <a:pt x="1604" y="4058"/>
                  <a:pt x="1559" y="4069"/>
                </a:cubicBezTo>
                <a:cubicBezTo>
                  <a:pt x="1493" y="4091"/>
                  <a:pt x="1437" y="4103"/>
                  <a:pt x="1381" y="4125"/>
                </a:cubicBezTo>
                <a:cubicBezTo>
                  <a:pt x="1314" y="4136"/>
                  <a:pt x="1259" y="4147"/>
                  <a:pt x="1203" y="4158"/>
                </a:cubicBezTo>
                <a:cubicBezTo>
                  <a:pt x="1159" y="4158"/>
                  <a:pt x="1126" y="4169"/>
                  <a:pt x="1081" y="4169"/>
                </a:cubicBezTo>
                <a:cubicBezTo>
                  <a:pt x="1037" y="4180"/>
                  <a:pt x="992" y="4180"/>
                  <a:pt x="948" y="4180"/>
                </a:cubicBezTo>
                <a:lnTo>
                  <a:pt x="847" y="4180"/>
                </a:lnTo>
                <a:cubicBezTo>
                  <a:pt x="802" y="4169"/>
                  <a:pt x="758" y="4158"/>
                  <a:pt x="725" y="4158"/>
                </a:cubicBezTo>
                <a:lnTo>
                  <a:pt x="624" y="4125"/>
                </a:lnTo>
                <a:cubicBezTo>
                  <a:pt x="602" y="4113"/>
                  <a:pt x="591" y="4103"/>
                  <a:pt x="569" y="4091"/>
                </a:cubicBezTo>
                <a:cubicBezTo>
                  <a:pt x="547" y="4080"/>
                  <a:pt x="535" y="4069"/>
                  <a:pt x="513" y="4058"/>
                </a:cubicBezTo>
                <a:cubicBezTo>
                  <a:pt x="502" y="4058"/>
                  <a:pt x="491" y="4046"/>
                  <a:pt x="480" y="4036"/>
                </a:cubicBezTo>
                <a:cubicBezTo>
                  <a:pt x="468" y="4024"/>
                  <a:pt x="458" y="4002"/>
                  <a:pt x="446" y="3991"/>
                </a:cubicBezTo>
                <a:cubicBezTo>
                  <a:pt x="435" y="3980"/>
                  <a:pt x="424" y="3957"/>
                  <a:pt x="413" y="3947"/>
                </a:cubicBezTo>
                <a:cubicBezTo>
                  <a:pt x="402" y="3924"/>
                  <a:pt x="391" y="3913"/>
                  <a:pt x="391" y="3891"/>
                </a:cubicBezTo>
                <a:cubicBezTo>
                  <a:pt x="379" y="3868"/>
                  <a:pt x="369" y="3846"/>
                  <a:pt x="369" y="3835"/>
                </a:cubicBezTo>
                <a:cubicBezTo>
                  <a:pt x="357" y="3802"/>
                  <a:pt x="357" y="3779"/>
                  <a:pt x="346" y="3757"/>
                </a:cubicBezTo>
                <a:lnTo>
                  <a:pt x="346" y="3680"/>
                </a:lnTo>
                <a:lnTo>
                  <a:pt x="346" y="3579"/>
                </a:lnTo>
                <a:cubicBezTo>
                  <a:pt x="357" y="3534"/>
                  <a:pt x="357" y="3501"/>
                  <a:pt x="369" y="3457"/>
                </a:cubicBezTo>
                <a:cubicBezTo>
                  <a:pt x="379" y="3401"/>
                  <a:pt x="402" y="3356"/>
                  <a:pt x="424" y="3301"/>
                </a:cubicBezTo>
                <a:cubicBezTo>
                  <a:pt x="446" y="3245"/>
                  <a:pt x="468" y="3190"/>
                  <a:pt x="502" y="3123"/>
                </a:cubicBezTo>
                <a:cubicBezTo>
                  <a:pt x="535" y="3067"/>
                  <a:pt x="569" y="3012"/>
                  <a:pt x="614" y="2955"/>
                </a:cubicBezTo>
                <a:cubicBezTo>
                  <a:pt x="646" y="2900"/>
                  <a:pt x="691" y="2844"/>
                  <a:pt x="725" y="2789"/>
                </a:cubicBezTo>
                <a:cubicBezTo>
                  <a:pt x="780" y="2722"/>
                  <a:pt x="836" y="2655"/>
                  <a:pt x="881" y="2599"/>
                </a:cubicBezTo>
                <a:cubicBezTo>
                  <a:pt x="936" y="2544"/>
                  <a:pt x="980" y="2488"/>
                  <a:pt x="1037" y="2433"/>
                </a:cubicBezTo>
                <a:cubicBezTo>
                  <a:pt x="1092" y="2366"/>
                  <a:pt x="1159" y="2310"/>
                  <a:pt x="1225" y="2243"/>
                </a:cubicBezTo>
                <a:cubicBezTo>
                  <a:pt x="1292" y="2188"/>
                  <a:pt x="1371" y="2121"/>
                  <a:pt x="1437" y="2065"/>
                </a:cubicBezTo>
                <a:cubicBezTo>
                  <a:pt x="1559" y="1976"/>
                  <a:pt x="1682" y="1876"/>
                  <a:pt x="1816" y="1787"/>
                </a:cubicBezTo>
                <a:cubicBezTo>
                  <a:pt x="1950" y="1698"/>
                  <a:pt x="2083" y="1619"/>
                  <a:pt x="2217" y="1530"/>
                </a:cubicBezTo>
                <a:cubicBezTo>
                  <a:pt x="2350" y="1453"/>
                  <a:pt x="2484" y="1374"/>
                  <a:pt x="2618" y="1308"/>
                </a:cubicBezTo>
                <a:cubicBezTo>
                  <a:pt x="2762" y="1230"/>
                  <a:pt x="2918" y="1163"/>
                  <a:pt x="3074" y="1097"/>
                </a:cubicBezTo>
                <a:cubicBezTo>
                  <a:pt x="3274" y="1008"/>
                  <a:pt x="3486" y="929"/>
                  <a:pt x="3697" y="852"/>
                </a:cubicBezTo>
                <a:cubicBezTo>
                  <a:pt x="3914" y="775"/>
                  <a:pt x="4132" y="699"/>
                  <a:pt x="4349" y="634"/>
                </a:cubicBezTo>
                <a:lnTo>
                  <a:pt x="4349" y="634"/>
                </a:lnTo>
                <a:cubicBezTo>
                  <a:pt x="4348" y="635"/>
                  <a:pt x="4346" y="637"/>
                  <a:pt x="4343" y="640"/>
                </a:cubicBezTo>
                <a:cubicBezTo>
                  <a:pt x="4410" y="617"/>
                  <a:pt x="4476" y="595"/>
                  <a:pt x="4532" y="584"/>
                </a:cubicBezTo>
                <a:lnTo>
                  <a:pt x="4521" y="584"/>
                </a:lnTo>
                <a:cubicBezTo>
                  <a:pt x="4532" y="584"/>
                  <a:pt x="4532" y="584"/>
                  <a:pt x="4543" y="573"/>
                </a:cubicBezTo>
                <a:cubicBezTo>
                  <a:pt x="4644" y="551"/>
                  <a:pt x="4744" y="528"/>
                  <a:pt x="4844" y="495"/>
                </a:cubicBezTo>
                <a:cubicBezTo>
                  <a:pt x="4933" y="473"/>
                  <a:pt x="5033" y="451"/>
                  <a:pt x="5134" y="429"/>
                </a:cubicBezTo>
                <a:cubicBezTo>
                  <a:pt x="5233" y="406"/>
                  <a:pt x="5334" y="395"/>
                  <a:pt x="5445" y="372"/>
                </a:cubicBezTo>
                <a:cubicBezTo>
                  <a:pt x="5534" y="350"/>
                  <a:pt x="5624" y="340"/>
                  <a:pt x="5723" y="328"/>
                </a:cubicBezTo>
                <a:lnTo>
                  <a:pt x="5891" y="295"/>
                </a:lnTo>
                <a:cubicBezTo>
                  <a:pt x="6124" y="261"/>
                  <a:pt x="6347" y="250"/>
                  <a:pt x="6581" y="228"/>
                </a:cubicBezTo>
                <a:cubicBezTo>
                  <a:pt x="6826" y="206"/>
                  <a:pt x="7071" y="194"/>
                  <a:pt x="7316" y="184"/>
                </a:cubicBezTo>
                <a:close/>
                <a:moveTo>
                  <a:pt x="7444" y="1"/>
                </a:moveTo>
                <a:cubicBezTo>
                  <a:pt x="7271" y="1"/>
                  <a:pt x="7098" y="9"/>
                  <a:pt x="6926" y="16"/>
                </a:cubicBezTo>
                <a:cubicBezTo>
                  <a:pt x="6703" y="16"/>
                  <a:pt x="6470" y="38"/>
                  <a:pt x="6247" y="50"/>
                </a:cubicBezTo>
                <a:cubicBezTo>
                  <a:pt x="6002" y="72"/>
                  <a:pt x="5768" y="105"/>
                  <a:pt x="5523" y="139"/>
                </a:cubicBezTo>
                <a:cubicBezTo>
                  <a:pt x="5401" y="161"/>
                  <a:pt x="5278" y="184"/>
                  <a:pt x="5144" y="206"/>
                </a:cubicBezTo>
                <a:cubicBezTo>
                  <a:pt x="5033" y="228"/>
                  <a:pt x="4922" y="250"/>
                  <a:pt x="4800" y="273"/>
                </a:cubicBezTo>
                <a:cubicBezTo>
                  <a:pt x="4332" y="384"/>
                  <a:pt x="3864" y="528"/>
                  <a:pt x="3408" y="696"/>
                </a:cubicBezTo>
                <a:cubicBezTo>
                  <a:pt x="3174" y="785"/>
                  <a:pt x="2940" y="874"/>
                  <a:pt x="2717" y="985"/>
                </a:cubicBezTo>
                <a:cubicBezTo>
                  <a:pt x="2513" y="1082"/>
                  <a:pt x="2297" y="1190"/>
                  <a:pt x="2091" y="1308"/>
                </a:cubicBezTo>
                <a:lnTo>
                  <a:pt x="2091" y="1308"/>
                </a:lnTo>
                <a:cubicBezTo>
                  <a:pt x="2092" y="1308"/>
                  <a:pt x="2093" y="1308"/>
                  <a:pt x="2094" y="1308"/>
                </a:cubicBezTo>
                <a:lnTo>
                  <a:pt x="2081" y="1315"/>
                </a:lnTo>
                <a:lnTo>
                  <a:pt x="2081" y="1315"/>
                </a:lnTo>
                <a:cubicBezTo>
                  <a:pt x="2082" y="1314"/>
                  <a:pt x="2084" y="1313"/>
                  <a:pt x="2085" y="1312"/>
                </a:cubicBezTo>
                <a:lnTo>
                  <a:pt x="2085" y="1312"/>
                </a:lnTo>
                <a:cubicBezTo>
                  <a:pt x="2080" y="1314"/>
                  <a:pt x="2076" y="1317"/>
                  <a:pt x="2072" y="1319"/>
                </a:cubicBezTo>
                <a:cubicBezTo>
                  <a:pt x="2073" y="1319"/>
                  <a:pt x="2074" y="1319"/>
                  <a:pt x="2076" y="1319"/>
                </a:cubicBezTo>
                <a:lnTo>
                  <a:pt x="2076" y="1319"/>
                </a:lnTo>
                <a:lnTo>
                  <a:pt x="1927" y="1408"/>
                </a:lnTo>
                <a:lnTo>
                  <a:pt x="1760" y="1508"/>
                </a:lnTo>
                <a:cubicBezTo>
                  <a:pt x="1715" y="1542"/>
                  <a:pt x="1660" y="1575"/>
                  <a:pt x="1604" y="1609"/>
                </a:cubicBezTo>
                <a:cubicBezTo>
                  <a:pt x="1504" y="1686"/>
                  <a:pt x="1404" y="1753"/>
                  <a:pt x="1304" y="1831"/>
                </a:cubicBezTo>
                <a:cubicBezTo>
                  <a:pt x="1203" y="1898"/>
                  <a:pt x="1103" y="1987"/>
                  <a:pt x="1014" y="2065"/>
                </a:cubicBezTo>
                <a:cubicBezTo>
                  <a:pt x="970" y="2099"/>
                  <a:pt x="936" y="2132"/>
                  <a:pt x="891" y="2176"/>
                </a:cubicBezTo>
                <a:cubicBezTo>
                  <a:pt x="847" y="2221"/>
                  <a:pt x="802" y="2254"/>
                  <a:pt x="758" y="2310"/>
                </a:cubicBezTo>
                <a:cubicBezTo>
                  <a:pt x="713" y="2354"/>
                  <a:pt x="669" y="2399"/>
                  <a:pt x="636" y="2443"/>
                </a:cubicBezTo>
                <a:cubicBezTo>
                  <a:pt x="591" y="2488"/>
                  <a:pt x="557" y="2544"/>
                  <a:pt x="513" y="2588"/>
                </a:cubicBezTo>
                <a:cubicBezTo>
                  <a:pt x="491" y="2611"/>
                  <a:pt x="468" y="2644"/>
                  <a:pt x="458" y="2666"/>
                </a:cubicBezTo>
                <a:cubicBezTo>
                  <a:pt x="435" y="2688"/>
                  <a:pt x="413" y="2710"/>
                  <a:pt x="402" y="2744"/>
                </a:cubicBezTo>
                <a:cubicBezTo>
                  <a:pt x="369" y="2789"/>
                  <a:pt x="335" y="2833"/>
                  <a:pt x="302" y="2889"/>
                </a:cubicBezTo>
                <a:cubicBezTo>
                  <a:pt x="280" y="2911"/>
                  <a:pt x="257" y="2945"/>
                  <a:pt x="246" y="2978"/>
                </a:cubicBezTo>
                <a:cubicBezTo>
                  <a:pt x="223" y="3000"/>
                  <a:pt x="213" y="3034"/>
                  <a:pt x="190" y="3067"/>
                </a:cubicBezTo>
                <a:cubicBezTo>
                  <a:pt x="134" y="3178"/>
                  <a:pt x="79" y="3301"/>
                  <a:pt x="57" y="3435"/>
                </a:cubicBezTo>
                <a:cubicBezTo>
                  <a:pt x="11" y="3590"/>
                  <a:pt x="1" y="3769"/>
                  <a:pt x="45" y="3924"/>
                </a:cubicBezTo>
                <a:cubicBezTo>
                  <a:pt x="79" y="4002"/>
                  <a:pt x="101" y="4091"/>
                  <a:pt x="157" y="4158"/>
                </a:cubicBezTo>
                <a:cubicBezTo>
                  <a:pt x="201" y="4225"/>
                  <a:pt x="246" y="4281"/>
                  <a:pt x="312" y="4325"/>
                </a:cubicBezTo>
                <a:cubicBezTo>
                  <a:pt x="446" y="4425"/>
                  <a:pt x="602" y="4481"/>
                  <a:pt x="769" y="4503"/>
                </a:cubicBezTo>
                <a:cubicBezTo>
                  <a:pt x="847" y="4514"/>
                  <a:pt x="925" y="4514"/>
                  <a:pt x="1003" y="4514"/>
                </a:cubicBezTo>
                <a:cubicBezTo>
                  <a:pt x="1025" y="4503"/>
                  <a:pt x="1059" y="4503"/>
                  <a:pt x="1092" y="4503"/>
                </a:cubicBezTo>
                <a:cubicBezTo>
                  <a:pt x="1148" y="4492"/>
                  <a:pt x="1215" y="4492"/>
                  <a:pt x="1270" y="4481"/>
                </a:cubicBezTo>
                <a:lnTo>
                  <a:pt x="1437" y="4447"/>
                </a:lnTo>
                <a:cubicBezTo>
                  <a:pt x="1504" y="4425"/>
                  <a:pt x="1571" y="4414"/>
                  <a:pt x="1626" y="4392"/>
                </a:cubicBezTo>
                <a:cubicBezTo>
                  <a:pt x="1693" y="4380"/>
                  <a:pt x="1749" y="4358"/>
                  <a:pt x="1804" y="4348"/>
                </a:cubicBezTo>
                <a:cubicBezTo>
                  <a:pt x="1916" y="4303"/>
                  <a:pt x="2039" y="4258"/>
                  <a:pt x="2150" y="4202"/>
                </a:cubicBezTo>
                <a:cubicBezTo>
                  <a:pt x="2261" y="4158"/>
                  <a:pt x="2361" y="4113"/>
                  <a:pt x="2472" y="4058"/>
                </a:cubicBezTo>
                <a:cubicBezTo>
                  <a:pt x="2684" y="3957"/>
                  <a:pt x="2907" y="3846"/>
                  <a:pt x="3107" y="3724"/>
                </a:cubicBezTo>
                <a:lnTo>
                  <a:pt x="3742" y="3356"/>
                </a:lnTo>
                <a:cubicBezTo>
                  <a:pt x="4165" y="3123"/>
                  <a:pt x="4588" y="2900"/>
                  <a:pt x="5011" y="2678"/>
                </a:cubicBezTo>
                <a:cubicBezTo>
                  <a:pt x="5423" y="2455"/>
                  <a:pt x="5846" y="2265"/>
                  <a:pt x="6280" y="2076"/>
                </a:cubicBezTo>
                <a:cubicBezTo>
                  <a:pt x="6447" y="1998"/>
                  <a:pt x="6626" y="1920"/>
                  <a:pt x="6804" y="1854"/>
                </a:cubicBezTo>
                <a:cubicBezTo>
                  <a:pt x="7026" y="1753"/>
                  <a:pt x="7249" y="1676"/>
                  <a:pt x="7472" y="1597"/>
                </a:cubicBezTo>
                <a:cubicBezTo>
                  <a:pt x="7583" y="1553"/>
                  <a:pt x="7694" y="1520"/>
                  <a:pt x="7806" y="1486"/>
                </a:cubicBezTo>
                <a:cubicBezTo>
                  <a:pt x="7917" y="1453"/>
                  <a:pt x="8028" y="1408"/>
                  <a:pt x="8140" y="1386"/>
                </a:cubicBezTo>
                <a:lnTo>
                  <a:pt x="8474" y="1285"/>
                </a:lnTo>
                <a:cubicBezTo>
                  <a:pt x="8573" y="1263"/>
                  <a:pt x="8685" y="1230"/>
                  <a:pt x="8785" y="1208"/>
                </a:cubicBezTo>
                <a:cubicBezTo>
                  <a:pt x="8897" y="1186"/>
                  <a:pt x="9019" y="1152"/>
                  <a:pt x="9130" y="1130"/>
                </a:cubicBezTo>
                <a:cubicBezTo>
                  <a:pt x="9231" y="1107"/>
                  <a:pt x="9342" y="1085"/>
                  <a:pt x="9442" y="1063"/>
                </a:cubicBezTo>
                <a:cubicBezTo>
                  <a:pt x="9553" y="1052"/>
                  <a:pt x="9654" y="1030"/>
                  <a:pt x="9765" y="1018"/>
                </a:cubicBezTo>
                <a:lnTo>
                  <a:pt x="10065" y="985"/>
                </a:lnTo>
                <a:cubicBezTo>
                  <a:pt x="10288" y="963"/>
                  <a:pt x="10500" y="951"/>
                  <a:pt x="10711" y="951"/>
                </a:cubicBezTo>
                <a:lnTo>
                  <a:pt x="10990" y="951"/>
                </a:lnTo>
                <a:cubicBezTo>
                  <a:pt x="11034" y="963"/>
                  <a:pt x="11079" y="963"/>
                  <a:pt x="11123" y="963"/>
                </a:cubicBezTo>
                <a:cubicBezTo>
                  <a:pt x="11168" y="963"/>
                  <a:pt x="11212" y="963"/>
                  <a:pt x="11257" y="951"/>
                </a:cubicBezTo>
                <a:cubicBezTo>
                  <a:pt x="11268" y="951"/>
                  <a:pt x="11279" y="941"/>
                  <a:pt x="11279" y="941"/>
                </a:cubicBezTo>
                <a:cubicBezTo>
                  <a:pt x="11302" y="929"/>
                  <a:pt x="11312" y="918"/>
                  <a:pt x="11324" y="907"/>
                </a:cubicBezTo>
                <a:cubicBezTo>
                  <a:pt x="11334" y="907"/>
                  <a:pt x="11334" y="907"/>
                  <a:pt x="11346" y="896"/>
                </a:cubicBezTo>
                <a:cubicBezTo>
                  <a:pt x="11368" y="885"/>
                  <a:pt x="11379" y="852"/>
                  <a:pt x="11379" y="829"/>
                </a:cubicBezTo>
                <a:lnTo>
                  <a:pt x="11379" y="818"/>
                </a:lnTo>
                <a:cubicBezTo>
                  <a:pt x="11379" y="796"/>
                  <a:pt x="11379" y="773"/>
                  <a:pt x="11368" y="763"/>
                </a:cubicBezTo>
                <a:cubicBezTo>
                  <a:pt x="11357" y="751"/>
                  <a:pt x="11346" y="729"/>
                  <a:pt x="11334" y="718"/>
                </a:cubicBezTo>
                <a:lnTo>
                  <a:pt x="11302" y="684"/>
                </a:lnTo>
                <a:cubicBezTo>
                  <a:pt x="11279" y="674"/>
                  <a:pt x="11245" y="651"/>
                  <a:pt x="11223" y="640"/>
                </a:cubicBezTo>
                <a:cubicBezTo>
                  <a:pt x="11179" y="617"/>
                  <a:pt x="11134" y="607"/>
                  <a:pt x="11079" y="584"/>
                </a:cubicBezTo>
                <a:cubicBezTo>
                  <a:pt x="11045" y="573"/>
                  <a:pt x="11000" y="562"/>
                  <a:pt x="10956" y="551"/>
                </a:cubicBezTo>
                <a:cubicBezTo>
                  <a:pt x="10934" y="540"/>
                  <a:pt x="10911" y="528"/>
                  <a:pt x="10889" y="528"/>
                </a:cubicBezTo>
                <a:cubicBezTo>
                  <a:pt x="10867" y="518"/>
                  <a:pt x="10845" y="506"/>
                  <a:pt x="10822" y="506"/>
                </a:cubicBezTo>
                <a:cubicBezTo>
                  <a:pt x="10778" y="495"/>
                  <a:pt x="10733" y="484"/>
                  <a:pt x="10700" y="473"/>
                </a:cubicBezTo>
                <a:cubicBezTo>
                  <a:pt x="10634" y="451"/>
                  <a:pt x="10577" y="429"/>
                  <a:pt x="10511" y="417"/>
                </a:cubicBezTo>
                <a:cubicBezTo>
                  <a:pt x="10399" y="384"/>
                  <a:pt x="10288" y="350"/>
                  <a:pt x="10166" y="317"/>
                </a:cubicBezTo>
                <a:lnTo>
                  <a:pt x="9832" y="250"/>
                </a:lnTo>
                <a:lnTo>
                  <a:pt x="9464" y="184"/>
                </a:lnTo>
                <a:cubicBezTo>
                  <a:pt x="9342" y="161"/>
                  <a:pt x="9231" y="139"/>
                  <a:pt x="9108" y="117"/>
                </a:cubicBezTo>
                <a:cubicBezTo>
                  <a:pt x="8630" y="50"/>
                  <a:pt x="8150" y="16"/>
                  <a:pt x="7660" y="6"/>
                </a:cubicBezTo>
                <a:cubicBezTo>
                  <a:pt x="7588" y="2"/>
                  <a:pt x="7516" y="1"/>
                  <a:pt x="74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333;p49"/>
          <p:cNvGrpSpPr/>
          <p:nvPr/>
        </p:nvGrpSpPr>
        <p:grpSpPr>
          <a:xfrm>
            <a:off x="7670763" y="2623187"/>
            <a:ext cx="1407341" cy="2397225"/>
            <a:chOff x="452281" y="662200"/>
            <a:chExt cx="2323119" cy="3416863"/>
          </a:xfrm>
        </p:grpSpPr>
        <p:grpSp>
          <p:nvGrpSpPr>
            <p:cNvPr id="81" name="Google Shape;1334;p49"/>
            <p:cNvGrpSpPr/>
            <p:nvPr/>
          </p:nvGrpSpPr>
          <p:grpSpPr>
            <a:xfrm>
              <a:off x="866875" y="662200"/>
              <a:ext cx="1731525" cy="3416863"/>
              <a:chOff x="866875" y="763800"/>
              <a:chExt cx="1731525" cy="3416863"/>
            </a:xfrm>
          </p:grpSpPr>
          <p:grpSp>
            <p:nvGrpSpPr>
              <p:cNvPr id="136" name="Google Shape;1335;p49"/>
              <p:cNvGrpSpPr/>
              <p:nvPr/>
            </p:nvGrpSpPr>
            <p:grpSpPr>
              <a:xfrm>
                <a:off x="1093606" y="763800"/>
                <a:ext cx="1386944" cy="2006650"/>
                <a:chOff x="1093606" y="763800"/>
                <a:chExt cx="1386944" cy="2006650"/>
              </a:xfrm>
            </p:grpSpPr>
            <p:sp>
              <p:nvSpPr>
                <p:cNvPr id="189" name="Google Shape;1336;p49"/>
                <p:cNvSpPr/>
                <p:nvPr/>
              </p:nvSpPr>
              <p:spPr>
                <a:xfrm>
                  <a:off x="1093606" y="763800"/>
                  <a:ext cx="888400" cy="17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6" h="69611" extrusionOk="0">
                      <a:moveTo>
                        <a:pt x="25094" y="0"/>
                      </a:moveTo>
                      <a:cubicBezTo>
                        <a:pt x="17816" y="2426"/>
                        <a:pt x="10016" y="4654"/>
                        <a:pt x="4210" y="9668"/>
                      </a:cubicBezTo>
                      <a:cubicBezTo>
                        <a:pt x="1834" y="11720"/>
                        <a:pt x="-1806" y="17419"/>
                        <a:pt x="1117" y="18563"/>
                      </a:cubicBezTo>
                      <a:cubicBezTo>
                        <a:pt x="10727" y="22323"/>
                        <a:pt x="25282" y="17128"/>
                        <a:pt x="31281" y="25524"/>
                      </a:cubicBezTo>
                      <a:cubicBezTo>
                        <a:pt x="36409" y="32701"/>
                        <a:pt x="15350" y="41224"/>
                        <a:pt x="19293" y="49114"/>
                      </a:cubicBezTo>
                      <a:cubicBezTo>
                        <a:pt x="21252" y="53035"/>
                        <a:pt x="27137" y="53047"/>
                        <a:pt x="30895" y="55302"/>
                      </a:cubicBezTo>
                      <a:cubicBezTo>
                        <a:pt x="35195" y="57882"/>
                        <a:pt x="35536" y="64597"/>
                        <a:pt x="35536" y="6961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0" name="Google Shape;1337;p49"/>
                <p:cNvSpPr/>
                <p:nvPr/>
              </p:nvSpPr>
              <p:spPr>
                <a:xfrm>
                  <a:off x="1502499" y="802475"/>
                  <a:ext cx="739075" cy="178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63" h="71544" extrusionOk="0">
                      <a:moveTo>
                        <a:pt x="19566" y="0"/>
                      </a:moveTo>
                      <a:cubicBezTo>
                        <a:pt x="12793" y="2789"/>
                        <a:pt x="2008" y="3335"/>
                        <a:pt x="230" y="10441"/>
                      </a:cubicBezTo>
                      <a:cubicBezTo>
                        <a:pt x="-1610" y="17797"/>
                        <a:pt x="18204" y="10774"/>
                        <a:pt x="21887" y="17402"/>
                      </a:cubicBezTo>
                      <a:cubicBezTo>
                        <a:pt x="24419" y="21960"/>
                        <a:pt x="22695" y="28701"/>
                        <a:pt x="19566" y="32872"/>
                      </a:cubicBezTo>
                      <a:cubicBezTo>
                        <a:pt x="17056" y="36218"/>
                        <a:pt x="11050" y="39430"/>
                        <a:pt x="12605" y="43313"/>
                      </a:cubicBezTo>
                      <a:cubicBezTo>
                        <a:pt x="14556" y="48184"/>
                        <a:pt x="22818" y="46949"/>
                        <a:pt x="26527" y="50661"/>
                      </a:cubicBezTo>
                      <a:cubicBezTo>
                        <a:pt x="31477" y="55616"/>
                        <a:pt x="28848" y="64540"/>
                        <a:pt x="28848" y="7154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1" name="Google Shape;1338;p49"/>
                <p:cNvSpPr/>
                <p:nvPr/>
              </p:nvSpPr>
              <p:spPr>
                <a:xfrm>
                  <a:off x="1928700" y="846475"/>
                  <a:ext cx="551850" cy="19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4" h="76959" extrusionOk="0">
                      <a:moveTo>
                        <a:pt x="16629" y="0"/>
                      </a:moveTo>
                      <a:cubicBezTo>
                        <a:pt x="10678" y="1831"/>
                        <a:pt x="0" y="2282"/>
                        <a:pt x="0" y="8508"/>
                      </a:cubicBezTo>
                      <a:cubicBezTo>
                        <a:pt x="0" y="12479"/>
                        <a:pt x="8793" y="8408"/>
                        <a:pt x="11602" y="11215"/>
                      </a:cubicBezTo>
                      <a:cubicBezTo>
                        <a:pt x="14106" y="13717"/>
                        <a:pt x="13925" y="18139"/>
                        <a:pt x="13535" y="21657"/>
                      </a:cubicBezTo>
                      <a:cubicBezTo>
                        <a:pt x="12747" y="28764"/>
                        <a:pt x="1750" y="33669"/>
                        <a:pt x="3481" y="40607"/>
                      </a:cubicBezTo>
                      <a:cubicBezTo>
                        <a:pt x="5016" y="46760"/>
                        <a:pt x="17233" y="43678"/>
                        <a:pt x="20497" y="49115"/>
                      </a:cubicBezTo>
                      <a:cubicBezTo>
                        <a:pt x="25303" y="57122"/>
                        <a:pt x="17403" y="67621"/>
                        <a:pt x="17403" y="7695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7" name="Google Shape;1339;p49"/>
              <p:cNvGrpSpPr/>
              <p:nvPr/>
            </p:nvGrpSpPr>
            <p:grpSpPr>
              <a:xfrm>
                <a:off x="866875" y="2343913"/>
                <a:ext cx="1731525" cy="1836750"/>
                <a:chOff x="866875" y="2343913"/>
                <a:chExt cx="1731525" cy="1836750"/>
              </a:xfrm>
            </p:grpSpPr>
            <p:sp>
              <p:nvSpPr>
                <p:cNvPr id="138" name="Google Shape;1340;p49"/>
                <p:cNvSpPr/>
                <p:nvPr/>
              </p:nvSpPr>
              <p:spPr>
                <a:xfrm>
                  <a:off x="1303300" y="3175013"/>
                  <a:ext cx="25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5" extrusionOk="0">
                      <a:moveTo>
                        <a:pt x="0" y="34"/>
                      </a:moveTo>
                      <a:lnTo>
                        <a:pt x="0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41;p49"/>
                <p:cNvSpPr/>
                <p:nvPr/>
              </p:nvSpPr>
              <p:spPr>
                <a:xfrm>
                  <a:off x="1315550" y="2963213"/>
                  <a:ext cx="25" cy="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" extrusionOk="0">
                      <a:moveTo>
                        <a:pt x="0" y="45"/>
                      </a:moveTo>
                      <a:lnTo>
                        <a:pt x="0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342;p49"/>
                <p:cNvSpPr/>
                <p:nvPr/>
              </p:nvSpPr>
              <p:spPr>
                <a:xfrm>
                  <a:off x="877450" y="2343913"/>
                  <a:ext cx="1720950" cy="18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8" h="73470" extrusionOk="0">
                      <a:moveTo>
                        <a:pt x="7403" y="14120"/>
                      </a:moveTo>
                      <a:lnTo>
                        <a:pt x="7403" y="14120"/>
                      </a:lnTo>
                      <a:cubicBezTo>
                        <a:pt x="7402" y="14124"/>
                        <a:pt x="7400" y="14128"/>
                        <a:pt x="7399" y="14132"/>
                      </a:cubicBezTo>
                      <a:lnTo>
                        <a:pt x="7399" y="14132"/>
                      </a:lnTo>
                      <a:cubicBezTo>
                        <a:pt x="7401" y="14128"/>
                        <a:pt x="7403" y="14124"/>
                        <a:pt x="7403" y="14120"/>
                      </a:cubicBezTo>
                      <a:close/>
                      <a:moveTo>
                        <a:pt x="62201" y="22546"/>
                      </a:moveTo>
                      <a:lnTo>
                        <a:pt x="62201" y="22546"/>
                      </a:lnTo>
                      <a:cubicBezTo>
                        <a:pt x="62201" y="22546"/>
                        <a:pt x="62201" y="22546"/>
                        <a:pt x="62201" y="22546"/>
                      </a:cubicBezTo>
                      <a:lnTo>
                        <a:pt x="62201" y="22546"/>
                      </a:lnTo>
                      <a:cubicBezTo>
                        <a:pt x="62201" y="22546"/>
                        <a:pt x="62201" y="22546"/>
                        <a:pt x="62201" y="22546"/>
                      </a:cubicBezTo>
                      <a:lnTo>
                        <a:pt x="62201" y="22546"/>
                      </a:lnTo>
                      <a:cubicBezTo>
                        <a:pt x="62201" y="22546"/>
                        <a:pt x="62201" y="22546"/>
                        <a:pt x="62201" y="22546"/>
                      </a:cubicBezTo>
                      <a:close/>
                      <a:moveTo>
                        <a:pt x="62201" y="22546"/>
                      </a:moveTo>
                      <a:cubicBezTo>
                        <a:pt x="62190" y="22546"/>
                        <a:pt x="62179" y="22557"/>
                        <a:pt x="62179" y="22557"/>
                      </a:cubicBezTo>
                      <a:cubicBezTo>
                        <a:pt x="62186" y="22553"/>
                        <a:pt x="62194" y="22549"/>
                        <a:pt x="62201" y="22546"/>
                      </a:cubicBezTo>
                      <a:close/>
                      <a:moveTo>
                        <a:pt x="15475" y="0"/>
                      </a:moveTo>
                      <a:cubicBezTo>
                        <a:pt x="14996" y="0"/>
                        <a:pt x="14506" y="0"/>
                        <a:pt x="14028" y="67"/>
                      </a:cubicBezTo>
                      <a:cubicBezTo>
                        <a:pt x="13783" y="89"/>
                        <a:pt x="13538" y="146"/>
                        <a:pt x="13304" y="201"/>
                      </a:cubicBezTo>
                      <a:cubicBezTo>
                        <a:pt x="13059" y="257"/>
                        <a:pt x="12814" y="312"/>
                        <a:pt x="12581" y="368"/>
                      </a:cubicBezTo>
                      <a:cubicBezTo>
                        <a:pt x="12336" y="435"/>
                        <a:pt x="12102" y="502"/>
                        <a:pt x="11857" y="579"/>
                      </a:cubicBezTo>
                      <a:cubicBezTo>
                        <a:pt x="11634" y="658"/>
                        <a:pt x="11411" y="747"/>
                        <a:pt x="11189" y="847"/>
                      </a:cubicBezTo>
                      <a:cubicBezTo>
                        <a:pt x="10978" y="936"/>
                        <a:pt x="10766" y="1036"/>
                        <a:pt x="10565" y="1158"/>
                      </a:cubicBezTo>
                      <a:cubicBezTo>
                        <a:pt x="10354" y="1281"/>
                        <a:pt x="10154" y="1415"/>
                        <a:pt x="9964" y="1548"/>
                      </a:cubicBezTo>
                      <a:cubicBezTo>
                        <a:pt x="9775" y="1682"/>
                        <a:pt x="9586" y="1838"/>
                        <a:pt x="9407" y="1994"/>
                      </a:cubicBezTo>
                      <a:cubicBezTo>
                        <a:pt x="9219" y="2172"/>
                        <a:pt x="9018" y="2350"/>
                        <a:pt x="8840" y="2550"/>
                      </a:cubicBezTo>
                      <a:cubicBezTo>
                        <a:pt x="8673" y="2729"/>
                        <a:pt x="8506" y="2917"/>
                        <a:pt x="8350" y="3107"/>
                      </a:cubicBezTo>
                      <a:cubicBezTo>
                        <a:pt x="8172" y="3318"/>
                        <a:pt x="8005" y="3530"/>
                        <a:pt x="7838" y="3753"/>
                      </a:cubicBezTo>
                      <a:cubicBezTo>
                        <a:pt x="7515" y="4187"/>
                        <a:pt x="7215" y="4632"/>
                        <a:pt x="6936" y="5089"/>
                      </a:cubicBezTo>
                      <a:cubicBezTo>
                        <a:pt x="6669" y="5534"/>
                        <a:pt x="6391" y="5979"/>
                        <a:pt x="6156" y="6447"/>
                      </a:cubicBezTo>
                      <a:cubicBezTo>
                        <a:pt x="5889" y="6937"/>
                        <a:pt x="5644" y="7449"/>
                        <a:pt x="5444" y="7972"/>
                      </a:cubicBezTo>
                      <a:cubicBezTo>
                        <a:pt x="5355" y="8217"/>
                        <a:pt x="5266" y="8451"/>
                        <a:pt x="5177" y="8696"/>
                      </a:cubicBezTo>
                      <a:cubicBezTo>
                        <a:pt x="5088" y="8952"/>
                        <a:pt x="4999" y="9208"/>
                        <a:pt x="4921" y="9464"/>
                      </a:cubicBezTo>
                      <a:cubicBezTo>
                        <a:pt x="4743" y="9976"/>
                        <a:pt x="4609" y="10500"/>
                        <a:pt x="4476" y="11034"/>
                      </a:cubicBezTo>
                      <a:cubicBezTo>
                        <a:pt x="4342" y="11546"/>
                        <a:pt x="4219" y="12058"/>
                        <a:pt x="4119" y="12570"/>
                      </a:cubicBezTo>
                      <a:cubicBezTo>
                        <a:pt x="4063" y="12826"/>
                        <a:pt x="4019" y="13093"/>
                        <a:pt x="3964" y="13350"/>
                      </a:cubicBezTo>
                      <a:cubicBezTo>
                        <a:pt x="3930" y="13461"/>
                        <a:pt x="3897" y="13583"/>
                        <a:pt x="3875" y="13694"/>
                      </a:cubicBezTo>
                      <a:cubicBezTo>
                        <a:pt x="3729" y="14207"/>
                        <a:pt x="3596" y="14730"/>
                        <a:pt x="3462" y="15253"/>
                      </a:cubicBezTo>
                      <a:lnTo>
                        <a:pt x="3262" y="16055"/>
                      </a:lnTo>
                      <a:cubicBezTo>
                        <a:pt x="3195" y="16311"/>
                        <a:pt x="3140" y="16578"/>
                        <a:pt x="3084" y="16834"/>
                      </a:cubicBezTo>
                      <a:cubicBezTo>
                        <a:pt x="3017" y="17101"/>
                        <a:pt x="2962" y="17358"/>
                        <a:pt x="2906" y="17613"/>
                      </a:cubicBezTo>
                      <a:cubicBezTo>
                        <a:pt x="2850" y="17881"/>
                        <a:pt x="2794" y="18137"/>
                        <a:pt x="2750" y="18404"/>
                      </a:cubicBezTo>
                      <a:cubicBezTo>
                        <a:pt x="2694" y="18649"/>
                        <a:pt x="2661" y="18905"/>
                        <a:pt x="2605" y="19150"/>
                      </a:cubicBezTo>
                      <a:cubicBezTo>
                        <a:pt x="2561" y="19417"/>
                        <a:pt x="2505" y="19684"/>
                        <a:pt x="2460" y="19951"/>
                      </a:cubicBezTo>
                      <a:cubicBezTo>
                        <a:pt x="2405" y="20196"/>
                        <a:pt x="2360" y="20453"/>
                        <a:pt x="2316" y="20698"/>
                      </a:cubicBezTo>
                      <a:cubicBezTo>
                        <a:pt x="2271" y="20976"/>
                        <a:pt x="2227" y="21254"/>
                        <a:pt x="2171" y="21522"/>
                      </a:cubicBezTo>
                      <a:cubicBezTo>
                        <a:pt x="2126" y="21789"/>
                        <a:pt x="2082" y="22044"/>
                        <a:pt x="2026" y="22301"/>
                      </a:cubicBezTo>
                      <a:cubicBezTo>
                        <a:pt x="1970" y="22568"/>
                        <a:pt x="1915" y="22846"/>
                        <a:pt x="1859" y="23113"/>
                      </a:cubicBezTo>
                      <a:cubicBezTo>
                        <a:pt x="1804" y="23380"/>
                        <a:pt x="1748" y="23637"/>
                        <a:pt x="1692" y="23904"/>
                      </a:cubicBezTo>
                      <a:cubicBezTo>
                        <a:pt x="1648" y="24160"/>
                        <a:pt x="1603" y="24416"/>
                        <a:pt x="1547" y="24672"/>
                      </a:cubicBezTo>
                      <a:cubicBezTo>
                        <a:pt x="1492" y="24928"/>
                        <a:pt x="1447" y="25184"/>
                        <a:pt x="1403" y="25441"/>
                      </a:cubicBezTo>
                      <a:cubicBezTo>
                        <a:pt x="1347" y="25708"/>
                        <a:pt x="1292" y="25986"/>
                        <a:pt x="1236" y="26264"/>
                      </a:cubicBezTo>
                      <a:cubicBezTo>
                        <a:pt x="1146" y="26799"/>
                        <a:pt x="1069" y="27344"/>
                        <a:pt x="991" y="27878"/>
                      </a:cubicBezTo>
                      <a:cubicBezTo>
                        <a:pt x="946" y="28145"/>
                        <a:pt x="913" y="28413"/>
                        <a:pt x="879" y="28669"/>
                      </a:cubicBezTo>
                      <a:cubicBezTo>
                        <a:pt x="835" y="28925"/>
                        <a:pt x="802" y="29181"/>
                        <a:pt x="768" y="29437"/>
                      </a:cubicBezTo>
                      <a:lnTo>
                        <a:pt x="768" y="29449"/>
                      </a:lnTo>
                      <a:cubicBezTo>
                        <a:pt x="746" y="29627"/>
                        <a:pt x="713" y="29805"/>
                        <a:pt x="690" y="29983"/>
                      </a:cubicBezTo>
                      <a:cubicBezTo>
                        <a:pt x="646" y="30250"/>
                        <a:pt x="601" y="30506"/>
                        <a:pt x="545" y="30773"/>
                      </a:cubicBezTo>
                      <a:lnTo>
                        <a:pt x="412" y="31542"/>
                      </a:lnTo>
                      <a:cubicBezTo>
                        <a:pt x="389" y="31664"/>
                        <a:pt x="367" y="31787"/>
                        <a:pt x="356" y="31909"/>
                      </a:cubicBezTo>
                      <a:cubicBezTo>
                        <a:pt x="345" y="32031"/>
                        <a:pt x="323" y="32153"/>
                        <a:pt x="312" y="32276"/>
                      </a:cubicBezTo>
                      <a:cubicBezTo>
                        <a:pt x="278" y="32510"/>
                        <a:pt x="245" y="32755"/>
                        <a:pt x="223" y="33000"/>
                      </a:cubicBezTo>
                      <a:cubicBezTo>
                        <a:pt x="201" y="33123"/>
                        <a:pt x="178" y="33245"/>
                        <a:pt x="167" y="33378"/>
                      </a:cubicBezTo>
                      <a:cubicBezTo>
                        <a:pt x="144" y="33501"/>
                        <a:pt x="134" y="33612"/>
                        <a:pt x="122" y="33734"/>
                      </a:cubicBezTo>
                      <a:cubicBezTo>
                        <a:pt x="100" y="33991"/>
                        <a:pt x="67" y="34247"/>
                        <a:pt x="45" y="34503"/>
                      </a:cubicBezTo>
                      <a:cubicBezTo>
                        <a:pt x="33" y="34736"/>
                        <a:pt x="33" y="34981"/>
                        <a:pt x="11" y="35216"/>
                      </a:cubicBezTo>
                      <a:cubicBezTo>
                        <a:pt x="0" y="35282"/>
                        <a:pt x="0" y="35349"/>
                        <a:pt x="0" y="35416"/>
                      </a:cubicBezTo>
                      <a:lnTo>
                        <a:pt x="234" y="35449"/>
                      </a:lnTo>
                      <a:cubicBezTo>
                        <a:pt x="345" y="35461"/>
                        <a:pt x="456" y="35483"/>
                        <a:pt x="568" y="35505"/>
                      </a:cubicBezTo>
                      <a:lnTo>
                        <a:pt x="902" y="35538"/>
                      </a:lnTo>
                      <a:cubicBezTo>
                        <a:pt x="902" y="35538"/>
                        <a:pt x="913" y="35538"/>
                        <a:pt x="913" y="35550"/>
                      </a:cubicBezTo>
                      <a:lnTo>
                        <a:pt x="913" y="35538"/>
                      </a:lnTo>
                      <a:cubicBezTo>
                        <a:pt x="913" y="35550"/>
                        <a:pt x="913" y="35550"/>
                        <a:pt x="924" y="35550"/>
                      </a:cubicBezTo>
                      <a:cubicBezTo>
                        <a:pt x="1080" y="35560"/>
                        <a:pt x="1225" y="35572"/>
                        <a:pt x="1381" y="35594"/>
                      </a:cubicBezTo>
                      <a:cubicBezTo>
                        <a:pt x="1547" y="35616"/>
                        <a:pt x="1703" y="35627"/>
                        <a:pt x="1859" y="35649"/>
                      </a:cubicBezTo>
                      <a:cubicBezTo>
                        <a:pt x="2049" y="35672"/>
                        <a:pt x="2238" y="35694"/>
                        <a:pt x="2438" y="35716"/>
                      </a:cubicBezTo>
                      <a:cubicBezTo>
                        <a:pt x="2460" y="35694"/>
                        <a:pt x="2482" y="35661"/>
                        <a:pt x="2494" y="35639"/>
                      </a:cubicBezTo>
                      <a:cubicBezTo>
                        <a:pt x="2516" y="35594"/>
                        <a:pt x="2539" y="35550"/>
                        <a:pt x="2539" y="35505"/>
                      </a:cubicBezTo>
                      <a:lnTo>
                        <a:pt x="2539" y="35449"/>
                      </a:lnTo>
                      <a:cubicBezTo>
                        <a:pt x="2572" y="35293"/>
                        <a:pt x="2616" y="35137"/>
                        <a:pt x="2638" y="34971"/>
                      </a:cubicBezTo>
                      <a:cubicBezTo>
                        <a:pt x="2672" y="34759"/>
                        <a:pt x="2694" y="34536"/>
                        <a:pt x="2717" y="34313"/>
                      </a:cubicBezTo>
                      <a:cubicBezTo>
                        <a:pt x="2750" y="34068"/>
                        <a:pt x="2783" y="33813"/>
                        <a:pt x="2816" y="33568"/>
                      </a:cubicBezTo>
                      <a:cubicBezTo>
                        <a:pt x="2861" y="33345"/>
                        <a:pt x="2895" y="33123"/>
                        <a:pt x="2939" y="32888"/>
                      </a:cubicBezTo>
                      <a:cubicBezTo>
                        <a:pt x="2984" y="32677"/>
                        <a:pt x="3039" y="32455"/>
                        <a:pt x="3084" y="32243"/>
                      </a:cubicBezTo>
                      <a:cubicBezTo>
                        <a:pt x="3140" y="31942"/>
                        <a:pt x="3207" y="31631"/>
                        <a:pt x="3262" y="31330"/>
                      </a:cubicBezTo>
                      <a:cubicBezTo>
                        <a:pt x="3318" y="31018"/>
                        <a:pt x="3385" y="30706"/>
                        <a:pt x="3440" y="30394"/>
                      </a:cubicBezTo>
                      <a:cubicBezTo>
                        <a:pt x="3551" y="29793"/>
                        <a:pt x="3663" y="29181"/>
                        <a:pt x="3785" y="28580"/>
                      </a:cubicBezTo>
                      <a:lnTo>
                        <a:pt x="3885" y="28113"/>
                      </a:lnTo>
                      <a:lnTo>
                        <a:pt x="3885" y="28113"/>
                      </a:lnTo>
                      <a:cubicBezTo>
                        <a:pt x="3883" y="28115"/>
                        <a:pt x="3881" y="28118"/>
                        <a:pt x="3879" y="28120"/>
                      </a:cubicBezTo>
                      <a:lnTo>
                        <a:pt x="3879" y="28120"/>
                      </a:lnTo>
                      <a:cubicBezTo>
                        <a:pt x="3889" y="28070"/>
                        <a:pt x="3898" y="28014"/>
                        <a:pt x="3908" y="27957"/>
                      </a:cubicBezTo>
                      <a:lnTo>
                        <a:pt x="3908" y="28001"/>
                      </a:lnTo>
                      <a:cubicBezTo>
                        <a:pt x="4086" y="27121"/>
                        <a:pt x="4298" y="26264"/>
                        <a:pt x="4486" y="25384"/>
                      </a:cubicBezTo>
                      <a:cubicBezTo>
                        <a:pt x="4620" y="24761"/>
                        <a:pt x="4754" y="24149"/>
                        <a:pt x="4899" y="23526"/>
                      </a:cubicBezTo>
                      <a:cubicBezTo>
                        <a:pt x="5043" y="22902"/>
                        <a:pt x="5177" y="22267"/>
                        <a:pt x="5344" y="21644"/>
                      </a:cubicBezTo>
                      <a:cubicBezTo>
                        <a:pt x="5422" y="21332"/>
                        <a:pt x="5500" y="21020"/>
                        <a:pt x="5578" y="20720"/>
                      </a:cubicBezTo>
                      <a:cubicBezTo>
                        <a:pt x="5667" y="20374"/>
                        <a:pt x="5756" y="20040"/>
                        <a:pt x="5845" y="19706"/>
                      </a:cubicBezTo>
                      <a:cubicBezTo>
                        <a:pt x="5923" y="19395"/>
                        <a:pt x="6001" y="19095"/>
                        <a:pt x="6079" y="18783"/>
                      </a:cubicBezTo>
                      <a:cubicBezTo>
                        <a:pt x="6156" y="18471"/>
                        <a:pt x="6246" y="18159"/>
                        <a:pt x="6324" y="17858"/>
                      </a:cubicBezTo>
                      <a:cubicBezTo>
                        <a:pt x="6413" y="17558"/>
                        <a:pt x="6490" y="17257"/>
                        <a:pt x="6580" y="16957"/>
                      </a:cubicBezTo>
                      <a:cubicBezTo>
                        <a:pt x="6658" y="16634"/>
                        <a:pt x="6735" y="16322"/>
                        <a:pt x="6814" y="16010"/>
                      </a:cubicBezTo>
                      <a:cubicBezTo>
                        <a:pt x="6903" y="15688"/>
                        <a:pt x="7003" y="15364"/>
                        <a:pt x="7103" y="15042"/>
                      </a:cubicBezTo>
                      <a:cubicBezTo>
                        <a:pt x="7199" y="14741"/>
                        <a:pt x="7296" y="14441"/>
                        <a:pt x="7393" y="14149"/>
                      </a:cubicBezTo>
                      <a:lnTo>
                        <a:pt x="7393" y="14149"/>
                      </a:lnTo>
                      <a:cubicBezTo>
                        <a:pt x="7393" y="14150"/>
                        <a:pt x="7393" y="14151"/>
                        <a:pt x="7393" y="14151"/>
                      </a:cubicBezTo>
                      <a:cubicBezTo>
                        <a:pt x="7395" y="14145"/>
                        <a:pt x="7397" y="14139"/>
                        <a:pt x="7399" y="14132"/>
                      </a:cubicBezTo>
                      <a:lnTo>
                        <a:pt x="7399" y="14132"/>
                      </a:lnTo>
                      <a:cubicBezTo>
                        <a:pt x="7398" y="14134"/>
                        <a:pt x="7398" y="14135"/>
                        <a:pt x="7397" y="14136"/>
                      </a:cubicBezTo>
                      <a:lnTo>
                        <a:pt x="7397" y="14136"/>
                      </a:lnTo>
                      <a:cubicBezTo>
                        <a:pt x="7399" y="14130"/>
                        <a:pt x="7401" y="14124"/>
                        <a:pt x="7403" y="14117"/>
                      </a:cubicBezTo>
                      <a:lnTo>
                        <a:pt x="7403" y="14117"/>
                      </a:lnTo>
                      <a:cubicBezTo>
                        <a:pt x="7403" y="14118"/>
                        <a:pt x="7403" y="14119"/>
                        <a:pt x="7403" y="14120"/>
                      </a:cubicBezTo>
                      <a:lnTo>
                        <a:pt x="7403" y="14120"/>
                      </a:lnTo>
                      <a:cubicBezTo>
                        <a:pt x="7422" y="14064"/>
                        <a:pt x="7441" y="14009"/>
                        <a:pt x="7459" y="13962"/>
                      </a:cubicBezTo>
                      <a:lnTo>
                        <a:pt x="7593" y="13561"/>
                      </a:lnTo>
                      <a:cubicBezTo>
                        <a:pt x="7816" y="12960"/>
                        <a:pt x="8038" y="12348"/>
                        <a:pt x="8283" y="11747"/>
                      </a:cubicBezTo>
                      <a:cubicBezTo>
                        <a:pt x="8405" y="11435"/>
                        <a:pt x="8528" y="11134"/>
                        <a:pt x="8673" y="10822"/>
                      </a:cubicBezTo>
                      <a:cubicBezTo>
                        <a:pt x="8806" y="10533"/>
                        <a:pt x="8951" y="10243"/>
                        <a:pt x="9096" y="9954"/>
                      </a:cubicBezTo>
                      <a:cubicBezTo>
                        <a:pt x="9330" y="9486"/>
                        <a:pt x="9563" y="9030"/>
                        <a:pt x="9830" y="8573"/>
                      </a:cubicBezTo>
                      <a:cubicBezTo>
                        <a:pt x="9964" y="8350"/>
                        <a:pt x="10098" y="8128"/>
                        <a:pt x="10243" y="7905"/>
                      </a:cubicBezTo>
                      <a:lnTo>
                        <a:pt x="10677" y="7237"/>
                      </a:lnTo>
                      <a:cubicBezTo>
                        <a:pt x="10944" y="6848"/>
                        <a:pt x="11200" y="6469"/>
                        <a:pt x="11500" y="6113"/>
                      </a:cubicBezTo>
                      <a:cubicBezTo>
                        <a:pt x="11545" y="6069"/>
                        <a:pt x="11590" y="6012"/>
                        <a:pt x="11646" y="5968"/>
                      </a:cubicBezTo>
                      <a:cubicBezTo>
                        <a:pt x="11690" y="5913"/>
                        <a:pt x="11745" y="5868"/>
                        <a:pt x="11790" y="5824"/>
                      </a:cubicBezTo>
                      <a:cubicBezTo>
                        <a:pt x="11857" y="5767"/>
                        <a:pt x="11924" y="5712"/>
                        <a:pt x="11990" y="5668"/>
                      </a:cubicBezTo>
                      <a:cubicBezTo>
                        <a:pt x="12046" y="5623"/>
                        <a:pt x="12113" y="5579"/>
                        <a:pt x="12180" y="5534"/>
                      </a:cubicBezTo>
                      <a:cubicBezTo>
                        <a:pt x="12247" y="5490"/>
                        <a:pt x="12314" y="5433"/>
                        <a:pt x="12391" y="5401"/>
                      </a:cubicBezTo>
                      <a:cubicBezTo>
                        <a:pt x="12447" y="5367"/>
                        <a:pt x="12514" y="5322"/>
                        <a:pt x="12581" y="5289"/>
                      </a:cubicBezTo>
                      <a:cubicBezTo>
                        <a:pt x="12681" y="5245"/>
                        <a:pt x="12781" y="5200"/>
                        <a:pt x="12893" y="5166"/>
                      </a:cubicBezTo>
                      <a:cubicBezTo>
                        <a:pt x="12992" y="5133"/>
                        <a:pt x="13093" y="5099"/>
                        <a:pt x="13193" y="5077"/>
                      </a:cubicBezTo>
                      <a:cubicBezTo>
                        <a:pt x="13249" y="5067"/>
                        <a:pt x="13316" y="5055"/>
                        <a:pt x="13371" y="5044"/>
                      </a:cubicBezTo>
                      <a:cubicBezTo>
                        <a:pt x="13438" y="5044"/>
                        <a:pt x="13494" y="5033"/>
                        <a:pt x="13549" y="5033"/>
                      </a:cubicBezTo>
                      <a:cubicBezTo>
                        <a:pt x="13601" y="5029"/>
                        <a:pt x="13652" y="5028"/>
                        <a:pt x="13702" y="5028"/>
                      </a:cubicBezTo>
                      <a:cubicBezTo>
                        <a:pt x="13803" y="5028"/>
                        <a:pt x="13902" y="5033"/>
                        <a:pt x="14006" y="5033"/>
                      </a:cubicBezTo>
                      <a:cubicBezTo>
                        <a:pt x="14117" y="5044"/>
                        <a:pt x="14229" y="5067"/>
                        <a:pt x="14340" y="5077"/>
                      </a:cubicBezTo>
                      <a:cubicBezTo>
                        <a:pt x="14473" y="5111"/>
                        <a:pt x="14596" y="5144"/>
                        <a:pt x="14718" y="5189"/>
                      </a:cubicBezTo>
                      <a:cubicBezTo>
                        <a:pt x="14830" y="5222"/>
                        <a:pt x="14930" y="5267"/>
                        <a:pt x="15041" y="5322"/>
                      </a:cubicBezTo>
                      <a:cubicBezTo>
                        <a:pt x="15164" y="5378"/>
                        <a:pt x="15275" y="5445"/>
                        <a:pt x="15397" y="5523"/>
                      </a:cubicBezTo>
                      <a:cubicBezTo>
                        <a:pt x="15620" y="5678"/>
                        <a:pt x="15820" y="5846"/>
                        <a:pt x="16032" y="6024"/>
                      </a:cubicBezTo>
                      <a:lnTo>
                        <a:pt x="16065" y="6057"/>
                      </a:lnTo>
                      <a:cubicBezTo>
                        <a:pt x="16065" y="6057"/>
                        <a:pt x="16077" y="6057"/>
                        <a:pt x="16077" y="6069"/>
                      </a:cubicBezTo>
                      <a:cubicBezTo>
                        <a:pt x="16154" y="6146"/>
                        <a:pt x="16221" y="6235"/>
                        <a:pt x="16277" y="6324"/>
                      </a:cubicBezTo>
                      <a:cubicBezTo>
                        <a:pt x="16366" y="6458"/>
                        <a:pt x="16444" y="6591"/>
                        <a:pt x="16522" y="6737"/>
                      </a:cubicBezTo>
                      <a:cubicBezTo>
                        <a:pt x="16644" y="6981"/>
                        <a:pt x="16755" y="7237"/>
                        <a:pt x="16856" y="7504"/>
                      </a:cubicBezTo>
                      <a:cubicBezTo>
                        <a:pt x="16978" y="7861"/>
                        <a:pt x="17067" y="8228"/>
                        <a:pt x="17156" y="8607"/>
                      </a:cubicBezTo>
                      <a:lnTo>
                        <a:pt x="17156" y="8618"/>
                      </a:lnTo>
                      <a:lnTo>
                        <a:pt x="17156" y="8629"/>
                      </a:lnTo>
                      <a:cubicBezTo>
                        <a:pt x="17223" y="8907"/>
                        <a:pt x="17279" y="9186"/>
                        <a:pt x="17334" y="9464"/>
                      </a:cubicBezTo>
                      <a:lnTo>
                        <a:pt x="17468" y="10332"/>
                      </a:lnTo>
                      <a:cubicBezTo>
                        <a:pt x="17512" y="10622"/>
                        <a:pt x="17557" y="10911"/>
                        <a:pt x="17591" y="11201"/>
                      </a:cubicBezTo>
                      <a:cubicBezTo>
                        <a:pt x="17624" y="11479"/>
                        <a:pt x="17658" y="11757"/>
                        <a:pt x="17691" y="12047"/>
                      </a:cubicBezTo>
                      <a:cubicBezTo>
                        <a:pt x="17713" y="12381"/>
                        <a:pt x="17735" y="12715"/>
                        <a:pt x="17747" y="13060"/>
                      </a:cubicBezTo>
                      <a:cubicBezTo>
                        <a:pt x="17780" y="13717"/>
                        <a:pt x="17802" y="14374"/>
                        <a:pt x="17813" y="15030"/>
                      </a:cubicBezTo>
                      <a:cubicBezTo>
                        <a:pt x="17813" y="15688"/>
                        <a:pt x="17813" y="16344"/>
                        <a:pt x="17802" y="16990"/>
                      </a:cubicBezTo>
                      <a:lnTo>
                        <a:pt x="17802" y="17937"/>
                      </a:lnTo>
                      <a:cubicBezTo>
                        <a:pt x="17791" y="18259"/>
                        <a:pt x="17780" y="18582"/>
                        <a:pt x="17780" y="18916"/>
                      </a:cubicBezTo>
                      <a:cubicBezTo>
                        <a:pt x="17769" y="19239"/>
                        <a:pt x="17757" y="19551"/>
                        <a:pt x="17747" y="19874"/>
                      </a:cubicBezTo>
                      <a:cubicBezTo>
                        <a:pt x="17735" y="20196"/>
                        <a:pt x="17724" y="20508"/>
                        <a:pt x="17713" y="20820"/>
                      </a:cubicBezTo>
                      <a:cubicBezTo>
                        <a:pt x="17702" y="21265"/>
                        <a:pt x="17680" y="21700"/>
                        <a:pt x="17668" y="22133"/>
                      </a:cubicBezTo>
                      <a:cubicBezTo>
                        <a:pt x="17646" y="22568"/>
                        <a:pt x="17613" y="23013"/>
                        <a:pt x="17591" y="23447"/>
                      </a:cubicBezTo>
                      <a:cubicBezTo>
                        <a:pt x="17579" y="23681"/>
                        <a:pt x="17569" y="23915"/>
                        <a:pt x="17557" y="24137"/>
                      </a:cubicBezTo>
                      <a:cubicBezTo>
                        <a:pt x="17546" y="24360"/>
                        <a:pt x="17535" y="24583"/>
                        <a:pt x="17524" y="24795"/>
                      </a:cubicBezTo>
                      <a:lnTo>
                        <a:pt x="17524" y="24951"/>
                      </a:lnTo>
                      <a:lnTo>
                        <a:pt x="17524" y="24995"/>
                      </a:lnTo>
                      <a:cubicBezTo>
                        <a:pt x="17512" y="25173"/>
                        <a:pt x="17502" y="25340"/>
                        <a:pt x="17502" y="25518"/>
                      </a:cubicBezTo>
                      <a:cubicBezTo>
                        <a:pt x="17490" y="25841"/>
                        <a:pt x="17468" y="26153"/>
                        <a:pt x="17457" y="26465"/>
                      </a:cubicBezTo>
                      <a:cubicBezTo>
                        <a:pt x="17446" y="26777"/>
                        <a:pt x="17435" y="27088"/>
                        <a:pt x="17413" y="27400"/>
                      </a:cubicBezTo>
                      <a:cubicBezTo>
                        <a:pt x="17401" y="27734"/>
                        <a:pt x="17379" y="28056"/>
                        <a:pt x="17357" y="28390"/>
                      </a:cubicBezTo>
                      <a:cubicBezTo>
                        <a:pt x="17346" y="28702"/>
                        <a:pt x="17334" y="29003"/>
                        <a:pt x="17301" y="29315"/>
                      </a:cubicBezTo>
                      <a:cubicBezTo>
                        <a:pt x="17279" y="29649"/>
                        <a:pt x="17257" y="29971"/>
                        <a:pt x="17235" y="30305"/>
                      </a:cubicBezTo>
                      <a:cubicBezTo>
                        <a:pt x="17212" y="30629"/>
                        <a:pt x="17178" y="30951"/>
                        <a:pt x="17156" y="31263"/>
                      </a:cubicBezTo>
                      <a:lnTo>
                        <a:pt x="17089" y="32265"/>
                      </a:lnTo>
                      <a:cubicBezTo>
                        <a:pt x="17067" y="32599"/>
                        <a:pt x="17045" y="32922"/>
                        <a:pt x="17034" y="33256"/>
                      </a:cubicBezTo>
                      <a:lnTo>
                        <a:pt x="17034" y="33289"/>
                      </a:lnTo>
                      <a:cubicBezTo>
                        <a:pt x="16967" y="33635"/>
                        <a:pt x="16901" y="33969"/>
                        <a:pt x="16856" y="34313"/>
                      </a:cubicBezTo>
                      <a:cubicBezTo>
                        <a:pt x="16800" y="34681"/>
                        <a:pt x="16778" y="35048"/>
                        <a:pt x="16745" y="35404"/>
                      </a:cubicBezTo>
                      <a:cubicBezTo>
                        <a:pt x="16700" y="35761"/>
                        <a:pt x="16666" y="36106"/>
                        <a:pt x="16633" y="36451"/>
                      </a:cubicBezTo>
                      <a:cubicBezTo>
                        <a:pt x="16600" y="36807"/>
                        <a:pt x="16567" y="37153"/>
                        <a:pt x="16522" y="37497"/>
                      </a:cubicBezTo>
                      <a:cubicBezTo>
                        <a:pt x="16477" y="37921"/>
                        <a:pt x="16444" y="38333"/>
                        <a:pt x="16399" y="38756"/>
                      </a:cubicBezTo>
                      <a:cubicBezTo>
                        <a:pt x="16366" y="39167"/>
                        <a:pt x="16332" y="39580"/>
                        <a:pt x="16288" y="39991"/>
                      </a:cubicBezTo>
                      <a:cubicBezTo>
                        <a:pt x="16255" y="40392"/>
                        <a:pt x="16210" y="40805"/>
                        <a:pt x="16176" y="41216"/>
                      </a:cubicBezTo>
                      <a:cubicBezTo>
                        <a:pt x="16132" y="41628"/>
                        <a:pt x="16087" y="42051"/>
                        <a:pt x="16043" y="42475"/>
                      </a:cubicBezTo>
                      <a:cubicBezTo>
                        <a:pt x="15998" y="42886"/>
                        <a:pt x="15965" y="43309"/>
                        <a:pt x="15921" y="43732"/>
                      </a:cubicBezTo>
                      <a:cubicBezTo>
                        <a:pt x="15887" y="44155"/>
                        <a:pt x="15854" y="44568"/>
                        <a:pt x="15809" y="44991"/>
                      </a:cubicBezTo>
                      <a:cubicBezTo>
                        <a:pt x="15776" y="45414"/>
                        <a:pt x="15731" y="45825"/>
                        <a:pt x="15709" y="46238"/>
                      </a:cubicBezTo>
                      <a:cubicBezTo>
                        <a:pt x="15676" y="46661"/>
                        <a:pt x="15654" y="47084"/>
                        <a:pt x="15631" y="47507"/>
                      </a:cubicBezTo>
                      <a:cubicBezTo>
                        <a:pt x="15598" y="47918"/>
                        <a:pt x="15587" y="48341"/>
                        <a:pt x="15565" y="48764"/>
                      </a:cubicBezTo>
                      <a:cubicBezTo>
                        <a:pt x="15542" y="49165"/>
                        <a:pt x="15520" y="49578"/>
                        <a:pt x="15498" y="49989"/>
                      </a:cubicBezTo>
                      <a:cubicBezTo>
                        <a:pt x="15486" y="50412"/>
                        <a:pt x="15464" y="50835"/>
                        <a:pt x="15464" y="51258"/>
                      </a:cubicBezTo>
                      <a:cubicBezTo>
                        <a:pt x="15453" y="51659"/>
                        <a:pt x="15453" y="52060"/>
                        <a:pt x="15453" y="52461"/>
                      </a:cubicBezTo>
                      <a:cubicBezTo>
                        <a:pt x="15453" y="52873"/>
                        <a:pt x="15464" y="53285"/>
                        <a:pt x="15475" y="53685"/>
                      </a:cubicBezTo>
                      <a:cubicBezTo>
                        <a:pt x="15475" y="54108"/>
                        <a:pt x="15508" y="54532"/>
                        <a:pt x="15531" y="54955"/>
                      </a:cubicBezTo>
                      <a:cubicBezTo>
                        <a:pt x="15565" y="55355"/>
                        <a:pt x="15587" y="55756"/>
                        <a:pt x="15609" y="56157"/>
                      </a:cubicBezTo>
                      <a:cubicBezTo>
                        <a:pt x="15642" y="56580"/>
                        <a:pt x="15676" y="56992"/>
                        <a:pt x="15720" y="57404"/>
                      </a:cubicBezTo>
                      <a:cubicBezTo>
                        <a:pt x="15765" y="57805"/>
                        <a:pt x="15820" y="58206"/>
                        <a:pt x="15876" y="58596"/>
                      </a:cubicBezTo>
                      <a:cubicBezTo>
                        <a:pt x="15899" y="58796"/>
                        <a:pt x="15932" y="58996"/>
                        <a:pt x="15965" y="59185"/>
                      </a:cubicBezTo>
                      <a:cubicBezTo>
                        <a:pt x="16010" y="59408"/>
                        <a:pt x="16054" y="59620"/>
                        <a:pt x="16099" y="59831"/>
                      </a:cubicBezTo>
                      <a:cubicBezTo>
                        <a:pt x="16199" y="60243"/>
                        <a:pt x="16288" y="60655"/>
                        <a:pt x="16411" y="61056"/>
                      </a:cubicBezTo>
                      <a:cubicBezTo>
                        <a:pt x="16533" y="61446"/>
                        <a:pt x="16644" y="61835"/>
                        <a:pt x="16789" y="62214"/>
                      </a:cubicBezTo>
                      <a:cubicBezTo>
                        <a:pt x="16867" y="62436"/>
                        <a:pt x="16945" y="62648"/>
                        <a:pt x="17034" y="62859"/>
                      </a:cubicBezTo>
                      <a:cubicBezTo>
                        <a:pt x="17112" y="63049"/>
                        <a:pt x="17201" y="63227"/>
                        <a:pt x="17279" y="63416"/>
                      </a:cubicBezTo>
                      <a:cubicBezTo>
                        <a:pt x="17468" y="63794"/>
                        <a:pt x="17658" y="64162"/>
                        <a:pt x="17858" y="64541"/>
                      </a:cubicBezTo>
                      <a:cubicBezTo>
                        <a:pt x="18270" y="65264"/>
                        <a:pt x="18704" y="65977"/>
                        <a:pt x="19205" y="66634"/>
                      </a:cubicBezTo>
                      <a:cubicBezTo>
                        <a:pt x="19461" y="66956"/>
                        <a:pt x="19717" y="67290"/>
                        <a:pt x="19973" y="67602"/>
                      </a:cubicBezTo>
                      <a:cubicBezTo>
                        <a:pt x="20241" y="67914"/>
                        <a:pt x="20518" y="68215"/>
                        <a:pt x="20808" y="68515"/>
                      </a:cubicBezTo>
                      <a:cubicBezTo>
                        <a:pt x="21097" y="68804"/>
                        <a:pt x="21398" y="69094"/>
                        <a:pt x="21710" y="69361"/>
                      </a:cubicBezTo>
                      <a:cubicBezTo>
                        <a:pt x="21866" y="69495"/>
                        <a:pt x="22022" y="69628"/>
                        <a:pt x="22200" y="69740"/>
                      </a:cubicBezTo>
                      <a:cubicBezTo>
                        <a:pt x="22389" y="69873"/>
                        <a:pt x="22589" y="70007"/>
                        <a:pt x="22779" y="70130"/>
                      </a:cubicBezTo>
                      <a:cubicBezTo>
                        <a:pt x="23157" y="70352"/>
                        <a:pt x="23547" y="70541"/>
                        <a:pt x="23948" y="70719"/>
                      </a:cubicBezTo>
                      <a:cubicBezTo>
                        <a:pt x="24048" y="70764"/>
                        <a:pt x="24148" y="70798"/>
                        <a:pt x="24249" y="70831"/>
                      </a:cubicBezTo>
                      <a:lnTo>
                        <a:pt x="24348" y="70898"/>
                      </a:lnTo>
                      <a:cubicBezTo>
                        <a:pt x="24583" y="71053"/>
                        <a:pt x="24827" y="71199"/>
                        <a:pt x="25072" y="71343"/>
                      </a:cubicBezTo>
                      <a:cubicBezTo>
                        <a:pt x="25295" y="71466"/>
                        <a:pt x="25528" y="71577"/>
                        <a:pt x="25751" y="71688"/>
                      </a:cubicBezTo>
                      <a:cubicBezTo>
                        <a:pt x="26241" y="71933"/>
                        <a:pt x="26742" y="72167"/>
                        <a:pt x="27243" y="72379"/>
                      </a:cubicBezTo>
                      <a:cubicBezTo>
                        <a:pt x="27510" y="72490"/>
                        <a:pt x="27767" y="72590"/>
                        <a:pt x="28034" y="72679"/>
                      </a:cubicBezTo>
                      <a:cubicBezTo>
                        <a:pt x="28290" y="72768"/>
                        <a:pt x="28557" y="72857"/>
                        <a:pt x="28813" y="72935"/>
                      </a:cubicBezTo>
                      <a:cubicBezTo>
                        <a:pt x="29058" y="73013"/>
                        <a:pt x="29303" y="73091"/>
                        <a:pt x="29536" y="73146"/>
                      </a:cubicBezTo>
                      <a:cubicBezTo>
                        <a:pt x="29793" y="73213"/>
                        <a:pt x="30049" y="73269"/>
                        <a:pt x="30316" y="73314"/>
                      </a:cubicBezTo>
                      <a:cubicBezTo>
                        <a:pt x="30561" y="73358"/>
                        <a:pt x="30817" y="73391"/>
                        <a:pt x="31073" y="73425"/>
                      </a:cubicBezTo>
                      <a:cubicBezTo>
                        <a:pt x="31318" y="73448"/>
                        <a:pt x="31563" y="73470"/>
                        <a:pt x="31819" y="73470"/>
                      </a:cubicBezTo>
                      <a:lnTo>
                        <a:pt x="31897" y="73470"/>
                      </a:lnTo>
                      <a:cubicBezTo>
                        <a:pt x="32142" y="73458"/>
                        <a:pt x="32387" y="73448"/>
                        <a:pt x="32643" y="73425"/>
                      </a:cubicBezTo>
                      <a:cubicBezTo>
                        <a:pt x="32899" y="73391"/>
                        <a:pt x="33166" y="73369"/>
                        <a:pt x="33433" y="73347"/>
                      </a:cubicBezTo>
                      <a:cubicBezTo>
                        <a:pt x="33957" y="73302"/>
                        <a:pt x="34480" y="73269"/>
                        <a:pt x="35003" y="73225"/>
                      </a:cubicBezTo>
                      <a:cubicBezTo>
                        <a:pt x="35259" y="73203"/>
                        <a:pt x="35515" y="73180"/>
                        <a:pt x="35771" y="73136"/>
                      </a:cubicBezTo>
                      <a:cubicBezTo>
                        <a:pt x="36005" y="73102"/>
                        <a:pt x="36239" y="73047"/>
                        <a:pt x="36484" y="72991"/>
                      </a:cubicBezTo>
                      <a:cubicBezTo>
                        <a:pt x="36729" y="72935"/>
                        <a:pt x="36974" y="72869"/>
                        <a:pt x="37218" y="72790"/>
                      </a:cubicBezTo>
                      <a:cubicBezTo>
                        <a:pt x="37453" y="72723"/>
                        <a:pt x="37698" y="72646"/>
                        <a:pt x="37920" y="72568"/>
                      </a:cubicBezTo>
                      <a:cubicBezTo>
                        <a:pt x="38399" y="72389"/>
                        <a:pt x="38866" y="72167"/>
                        <a:pt x="39334" y="71944"/>
                      </a:cubicBezTo>
                      <a:cubicBezTo>
                        <a:pt x="39791" y="71721"/>
                        <a:pt x="40247" y="71488"/>
                        <a:pt x="40692" y="71232"/>
                      </a:cubicBezTo>
                      <a:cubicBezTo>
                        <a:pt x="41137" y="70964"/>
                        <a:pt x="41572" y="70686"/>
                        <a:pt x="41984" y="70375"/>
                      </a:cubicBezTo>
                      <a:cubicBezTo>
                        <a:pt x="42206" y="70207"/>
                        <a:pt x="42418" y="70041"/>
                        <a:pt x="42619" y="69851"/>
                      </a:cubicBezTo>
                      <a:cubicBezTo>
                        <a:pt x="42841" y="69662"/>
                        <a:pt x="43042" y="69462"/>
                        <a:pt x="43253" y="69261"/>
                      </a:cubicBezTo>
                      <a:cubicBezTo>
                        <a:pt x="43631" y="68894"/>
                        <a:pt x="43999" y="68515"/>
                        <a:pt x="44344" y="68114"/>
                      </a:cubicBezTo>
                      <a:cubicBezTo>
                        <a:pt x="44689" y="67713"/>
                        <a:pt x="45001" y="67302"/>
                        <a:pt x="45279" y="66857"/>
                      </a:cubicBezTo>
                      <a:cubicBezTo>
                        <a:pt x="45568" y="66400"/>
                        <a:pt x="45825" y="65921"/>
                        <a:pt x="46070" y="65442"/>
                      </a:cubicBezTo>
                      <a:cubicBezTo>
                        <a:pt x="46315" y="64975"/>
                        <a:pt x="46548" y="64507"/>
                        <a:pt x="46760" y="64029"/>
                      </a:cubicBezTo>
                      <a:cubicBezTo>
                        <a:pt x="47216" y="63071"/>
                        <a:pt x="47617" y="62080"/>
                        <a:pt x="47963" y="61078"/>
                      </a:cubicBezTo>
                      <a:cubicBezTo>
                        <a:pt x="48307" y="60065"/>
                        <a:pt x="48597" y="59029"/>
                        <a:pt x="48886" y="58005"/>
                      </a:cubicBezTo>
                      <a:lnTo>
                        <a:pt x="48886" y="58005"/>
                      </a:lnTo>
                      <a:cubicBezTo>
                        <a:pt x="48875" y="58017"/>
                        <a:pt x="48875" y="58039"/>
                        <a:pt x="48864" y="58061"/>
                      </a:cubicBezTo>
                      <a:cubicBezTo>
                        <a:pt x="49098" y="57260"/>
                        <a:pt x="49332" y="56458"/>
                        <a:pt x="49532" y="55645"/>
                      </a:cubicBezTo>
                      <a:cubicBezTo>
                        <a:pt x="49677" y="55100"/>
                        <a:pt x="49811" y="54554"/>
                        <a:pt x="49933" y="54009"/>
                      </a:cubicBezTo>
                      <a:cubicBezTo>
                        <a:pt x="50044" y="53463"/>
                        <a:pt x="50155" y="52928"/>
                        <a:pt x="50267" y="52394"/>
                      </a:cubicBezTo>
                      <a:cubicBezTo>
                        <a:pt x="50467" y="51303"/>
                        <a:pt x="50690" y="50234"/>
                        <a:pt x="50890" y="49143"/>
                      </a:cubicBezTo>
                      <a:cubicBezTo>
                        <a:pt x="51091" y="48086"/>
                        <a:pt x="51280" y="47017"/>
                        <a:pt x="51481" y="45959"/>
                      </a:cubicBezTo>
                      <a:cubicBezTo>
                        <a:pt x="51670" y="44890"/>
                        <a:pt x="51881" y="43833"/>
                        <a:pt x="52082" y="42764"/>
                      </a:cubicBezTo>
                      <a:cubicBezTo>
                        <a:pt x="52182" y="42218"/>
                        <a:pt x="52282" y="41684"/>
                        <a:pt x="52394" y="41139"/>
                      </a:cubicBezTo>
                      <a:cubicBezTo>
                        <a:pt x="52527" y="40570"/>
                        <a:pt x="52649" y="40014"/>
                        <a:pt x="52772" y="39446"/>
                      </a:cubicBezTo>
                      <a:cubicBezTo>
                        <a:pt x="53006" y="38400"/>
                        <a:pt x="53262" y="37364"/>
                        <a:pt x="53551" y="36340"/>
                      </a:cubicBezTo>
                      <a:cubicBezTo>
                        <a:pt x="53763" y="35583"/>
                        <a:pt x="53985" y="34825"/>
                        <a:pt x="54252" y="34080"/>
                      </a:cubicBezTo>
                      <a:cubicBezTo>
                        <a:pt x="54375" y="33724"/>
                        <a:pt x="54497" y="33367"/>
                        <a:pt x="54643" y="33011"/>
                      </a:cubicBezTo>
                      <a:cubicBezTo>
                        <a:pt x="54776" y="32655"/>
                        <a:pt x="54932" y="32299"/>
                        <a:pt x="55076" y="31942"/>
                      </a:cubicBezTo>
                      <a:cubicBezTo>
                        <a:pt x="55199" y="31664"/>
                        <a:pt x="55333" y="31386"/>
                        <a:pt x="55455" y="31119"/>
                      </a:cubicBezTo>
                      <a:cubicBezTo>
                        <a:pt x="55600" y="30829"/>
                        <a:pt x="55734" y="30550"/>
                        <a:pt x="55878" y="30272"/>
                      </a:cubicBezTo>
                      <a:cubicBezTo>
                        <a:pt x="56023" y="29983"/>
                        <a:pt x="56167" y="29704"/>
                        <a:pt x="56313" y="29415"/>
                      </a:cubicBezTo>
                      <a:cubicBezTo>
                        <a:pt x="56446" y="29147"/>
                        <a:pt x="56590" y="28892"/>
                        <a:pt x="56746" y="28625"/>
                      </a:cubicBezTo>
                      <a:cubicBezTo>
                        <a:pt x="56891" y="28380"/>
                        <a:pt x="57047" y="28135"/>
                        <a:pt x="57214" y="27901"/>
                      </a:cubicBezTo>
                      <a:cubicBezTo>
                        <a:pt x="57392" y="27645"/>
                        <a:pt x="57570" y="27400"/>
                        <a:pt x="57760" y="27166"/>
                      </a:cubicBezTo>
                      <a:cubicBezTo>
                        <a:pt x="58116" y="26698"/>
                        <a:pt x="58483" y="26242"/>
                        <a:pt x="58851" y="25785"/>
                      </a:cubicBezTo>
                      <a:lnTo>
                        <a:pt x="58851" y="25785"/>
                      </a:lnTo>
                      <a:lnTo>
                        <a:pt x="58829" y="25807"/>
                      </a:lnTo>
                      <a:cubicBezTo>
                        <a:pt x="58884" y="25741"/>
                        <a:pt x="58951" y="25663"/>
                        <a:pt x="59007" y="25585"/>
                      </a:cubicBezTo>
                      <a:cubicBezTo>
                        <a:pt x="59262" y="25285"/>
                        <a:pt x="59507" y="24984"/>
                        <a:pt x="59764" y="24694"/>
                      </a:cubicBezTo>
                      <a:cubicBezTo>
                        <a:pt x="60042" y="24394"/>
                        <a:pt x="60309" y="24105"/>
                        <a:pt x="60598" y="23826"/>
                      </a:cubicBezTo>
                      <a:cubicBezTo>
                        <a:pt x="60810" y="23625"/>
                        <a:pt x="61022" y="23425"/>
                        <a:pt x="61244" y="23236"/>
                      </a:cubicBezTo>
                      <a:cubicBezTo>
                        <a:pt x="61467" y="23046"/>
                        <a:pt x="61701" y="22858"/>
                        <a:pt x="61934" y="22679"/>
                      </a:cubicBezTo>
                      <a:cubicBezTo>
                        <a:pt x="62013" y="22646"/>
                        <a:pt x="62090" y="22601"/>
                        <a:pt x="62169" y="22557"/>
                      </a:cubicBezTo>
                      <a:cubicBezTo>
                        <a:pt x="62179" y="22557"/>
                        <a:pt x="62190" y="22546"/>
                        <a:pt x="62201" y="22546"/>
                      </a:cubicBezTo>
                      <a:lnTo>
                        <a:pt x="62201" y="22546"/>
                      </a:lnTo>
                      <a:cubicBezTo>
                        <a:pt x="62238" y="22527"/>
                        <a:pt x="62277" y="22508"/>
                        <a:pt x="62325" y="22490"/>
                      </a:cubicBezTo>
                      <a:cubicBezTo>
                        <a:pt x="62369" y="22479"/>
                        <a:pt x="62424" y="22467"/>
                        <a:pt x="62469" y="22457"/>
                      </a:cubicBezTo>
                      <a:lnTo>
                        <a:pt x="62669" y="22423"/>
                      </a:lnTo>
                      <a:cubicBezTo>
                        <a:pt x="62792" y="22423"/>
                        <a:pt x="62914" y="22423"/>
                        <a:pt x="63037" y="22435"/>
                      </a:cubicBezTo>
                      <a:cubicBezTo>
                        <a:pt x="63282" y="22445"/>
                        <a:pt x="63527" y="22467"/>
                        <a:pt x="63772" y="22490"/>
                      </a:cubicBezTo>
                      <a:cubicBezTo>
                        <a:pt x="64028" y="22512"/>
                        <a:pt x="64284" y="22534"/>
                        <a:pt x="64529" y="22534"/>
                      </a:cubicBezTo>
                      <a:cubicBezTo>
                        <a:pt x="64636" y="22539"/>
                        <a:pt x="64743" y="22542"/>
                        <a:pt x="64851" y="22542"/>
                      </a:cubicBezTo>
                      <a:cubicBezTo>
                        <a:pt x="64999" y="22542"/>
                        <a:pt x="65148" y="22537"/>
                        <a:pt x="65297" y="22524"/>
                      </a:cubicBezTo>
                      <a:cubicBezTo>
                        <a:pt x="65542" y="22512"/>
                        <a:pt x="65776" y="22490"/>
                        <a:pt x="66021" y="22457"/>
                      </a:cubicBezTo>
                      <a:cubicBezTo>
                        <a:pt x="66221" y="22423"/>
                        <a:pt x="66422" y="22390"/>
                        <a:pt x="66622" y="22334"/>
                      </a:cubicBezTo>
                      <a:cubicBezTo>
                        <a:pt x="66811" y="22289"/>
                        <a:pt x="67011" y="22223"/>
                        <a:pt x="67201" y="22156"/>
                      </a:cubicBezTo>
                      <a:cubicBezTo>
                        <a:pt x="67390" y="22089"/>
                        <a:pt x="67568" y="22000"/>
                        <a:pt x="67735" y="21911"/>
                      </a:cubicBezTo>
                      <a:cubicBezTo>
                        <a:pt x="67946" y="21799"/>
                        <a:pt x="68147" y="21666"/>
                        <a:pt x="68303" y="21488"/>
                      </a:cubicBezTo>
                      <a:cubicBezTo>
                        <a:pt x="68392" y="21399"/>
                        <a:pt x="68481" y="21299"/>
                        <a:pt x="68548" y="21188"/>
                      </a:cubicBezTo>
                      <a:cubicBezTo>
                        <a:pt x="68604" y="21099"/>
                        <a:pt x="68648" y="20998"/>
                        <a:pt x="68693" y="20898"/>
                      </a:cubicBezTo>
                      <a:cubicBezTo>
                        <a:pt x="68737" y="20797"/>
                        <a:pt x="68770" y="20686"/>
                        <a:pt x="68793" y="20575"/>
                      </a:cubicBezTo>
                      <a:cubicBezTo>
                        <a:pt x="68826" y="20475"/>
                        <a:pt x="68837" y="20352"/>
                        <a:pt x="68837" y="20241"/>
                      </a:cubicBezTo>
                      <a:cubicBezTo>
                        <a:pt x="68837" y="20129"/>
                        <a:pt x="68826" y="20007"/>
                        <a:pt x="68815" y="19896"/>
                      </a:cubicBezTo>
                      <a:cubicBezTo>
                        <a:pt x="68804" y="19785"/>
                        <a:pt x="68782" y="19673"/>
                        <a:pt x="68748" y="19562"/>
                      </a:cubicBezTo>
                      <a:cubicBezTo>
                        <a:pt x="68693" y="19339"/>
                        <a:pt x="68592" y="19127"/>
                        <a:pt x="68492" y="18927"/>
                      </a:cubicBezTo>
                      <a:cubicBezTo>
                        <a:pt x="68392" y="18738"/>
                        <a:pt x="68280" y="18549"/>
                        <a:pt x="68158" y="18360"/>
                      </a:cubicBezTo>
                      <a:cubicBezTo>
                        <a:pt x="68036" y="18170"/>
                        <a:pt x="67902" y="17992"/>
                        <a:pt x="67758" y="17803"/>
                      </a:cubicBezTo>
                      <a:cubicBezTo>
                        <a:pt x="67479" y="17457"/>
                        <a:pt x="67179" y="17123"/>
                        <a:pt x="66867" y="16801"/>
                      </a:cubicBezTo>
                      <a:cubicBezTo>
                        <a:pt x="66577" y="16500"/>
                        <a:pt x="66266" y="16200"/>
                        <a:pt x="65942" y="15933"/>
                      </a:cubicBezTo>
                      <a:cubicBezTo>
                        <a:pt x="65586" y="15632"/>
                        <a:pt x="65230" y="15331"/>
                        <a:pt x="64863" y="15053"/>
                      </a:cubicBezTo>
                      <a:cubicBezTo>
                        <a:pt x="64195" y="14541"/>
                        <a:pt x="63505" y="14040"/>
                        <a:pt x="62803" y="13561"/>
                      </a:cubicBezTo>
                      <a:cubicBezTo>
                        <a:pt x="62046" y="13049"/>
                        <a:pt x="61278" y="12559"/>
                        <a:pt x="60509" y="12069"/>
                      </a:cubicBezTo>
                      <a:cubicBezTo>
                        <a:pt x="59786" y="11613"/>
                        <a:pt x="59062" y="11156"/>
                        <a:pt x="58327" y="10722"/>
                      </a:cubicBezTo>
                      <a:cubicBezTo>
                        <a:pt x="57582" y="10265"/>
                        <a:pt x="56825" y="9842"/>
                        <a:pt x="56068" y="9409"/>
                      </a:cubicBezTo>
                      <a:cubicBezTo>
                        <a:pt x="55299" y="8985"/>
                        <a:pt x="54531" y="8562"/>
                        <a:pt x="53763" y="8150"/>
                      </a:cubicBezTo>
                      <a:cubicBezTo>
                        <a:pt x="53362" y="7939"/>
                        <a:pt x="52973" y="7739"/>
                        <a:pt x="52572" y="7527"/>
                      </a:cubicBezTo>
                      <a:cubicBezTo>
                        <a:pt x="52182" y="7315"/>
                        <a:pt x="51792" y="7103"/>
                        <a:pt x="51402" y="6903"/>
                      </a:cubicBezTo>
                      <a:cubicBezTo>
                        <a:pt x="50635" y="6502"/>
                        <a:pt x="49844" y="6113"/>
                        <a:pt x="49064" y="5735"/>
                      </a:cubicBezTo>
                      <a:cubicBezTo>
                        <a:pt x="48653" y="5545"/>
                        <a:pt x="48252" y="5356"/>
                        <a:pt x="47840" y="5178"/>
                      </a:cubicBezTo>
                      <a:cubicBezTo>
                        <a:pt x="47450" y="5000"/>
                        <a:pt x="47060" y="4832"/>
                        <a:pt x="46660" y="4676"/>
                      </a:cubicBezTo>
                      <a:cubicBezTo>
                        <a:pt x="46236" y="4498"/>
                        <a:pt x="45803" y="4320"/>
                        <a:pt x="45368" y="4154"/>
                      </a:cubicBezTo>
                      <a:cubicBezTo>
                        <a:pt x="44967" y="3998"/>
                        <a:pt x="44556" y="3842"/>
                        <a:pt x="44155" y="3697"/>
                      </a:cubicBezTo>
                      <a:cubicBezTo>
                        <a:pt x="43331" y="3385"/>
                        <a:pt x="42496" y="3095"/>
                        <a:pt x="41672" y="2795"/>
                      </a:cubicBezTo>
                      <a:lnTo>
                        <a:pt x="40436" y="2361"/>
                      </a:lnTo>
                      <a:cubicBezTo>
                        <a:pt x="40013" y="2216"/>
                        <a:pt x="39590" y="2083"/>
                        <a:pt x="39167" y="1949"/>
                      </a:cubicBezTo>
                      <a:cubicBezTo>
                        <a:pt x="38343" y="1682"/>
                        <a:pt x="37519" y="1415"/>
                        <a:pt x="36684" y="1203"/>
                      </a:cubicBezTo>
                      <a:cubicBezTo>
                        <a:pt x="35838" y="992"/>
                        <a:pt x="34981" y="824"/>
                        <a:pt x="34113" y="691"/>
                      </a:cubicBezTo>
                      <a:cubicBezTo>
                        <a:pt x="33678" y="624"/>
                        <a:pt x="33244" y="557"/>
                        <a:pt x="32810" y="513"/>
                      </a:cubicBezTo>
                      <a:cubicBezTo>
                        <a:pt x="32522" y="483"/>
                        <a:pt x="32230" y="473"/>
                        <a:pt x="31939" y="473"/>
                      </a:cubicBezTo>
                      <a:cubicBezTo>
                        <a:pt x="31791" y="473"/>
                        <a:pt x="31643" y="476"/>
                        <a:pt x="31496" y="480"/>
                      </a:cubicBezTo>
                      <a:cubicBezTo>
                        <a:pt x="30605" y="513"/>
                        <a:pt x="29704" y="658"/>
                        <a:pt x="28868" y="969"/>
                      </a:cubicBezTo>
                      <a:cubicBezTo>
                        <a:pt x="28668" y="1047"/>
                        <a:pt x="28468" y="1125"/>
                        <a:pt x="28279" y="1225"/>
                      </a:cubicBezTo>
                      <a:cubicBezTo>
                        <a:pt x="28178" y="1281"/>
                        <a:pt x="28078" y="1326"/>
                        <a:pt x="27989" y="1381"/>
                      </a:cubicBezTo>
                      <a:lnTo>
                        <a:pt x="27688" y="1581"/>
                      </a:lnTo>
                      <a:cubicBezTo>
                        <a:pt x="27611" y="1637"/>
                        <a:pt x="27532" y="1704"/>
                        <a:pt x="27466" y="1771"/>
                      </a:cubicBezTo>
                      <a:cubicBezTo>
                        <a:pt x="27410" y="1816"/>
                        <a:pt x="27366" y="1860"/>
                        <a:pt x="27321" y="1905"/>
                      </a:cubicBezTo>
                      <a:cubicBezTo>
                        <a:pt x="27288" y="1949"/>
                        <a:pt x="27243" y="1994"/>
                        <a:pt x="27210" y="2049"/>
                      </a:cubicBezTo>
                      <a:cubicBezTo>
                        <a:pt x="27054" y="2249"/>
                        <a:pt x="26921" y="2472"/>
                        <a:pt x="26854" y="2717"/>
                      </a:cubicBezTo>
                      <a:cubicBezTo>
                        <a:pt x="26809" y="2851"/>
                        <a:pt x="26775" y="2996"/>
                        <a:pt x="26775" y="3129"/>
                      </a:cubicBezTo>
                      <a:cubicBezTo>
                        <a:pt x="26765" y="3241"/>
                        <a:pt x="26753" y="3340"/>
                        <a:pt x="26765" y="3441"/>
                      </a:cubicBezTo>
                      <a:cubicBezTo>
                        <a:pt x="26765" y="3575"/>
                        <a:pt x="26775" y="3708"/>
                        <a:pt x="26798" y="3830"/>
                      </a:cubicBezTo>
                      <a:cubicBezTo>
                        <a:pt x="26809" y="3953"/>
                        <a:pt x="26831" y="4065"/>
                        <a:pt x="26864" y="4176"/>
                      </a:cubicBezTo>
                      <a:cubicBezTo>
                        <a:pt x="26909" y="4376"/>
                        <a:pt x="26987" y="4577"/>
                        <a:pt x="27076" y="4765"/>
                      </a:cubicBezTo>
                      <a:cubicBezTo>
                        <a:pt x="27176" y="4966"/>
                        <a:pt x="27288" y="5156"/>
                        <a:pt x="27410" y="5344"/>
                      </a:cubicBezTo>
                      <a:cubicBezTo>
                        <a:pt x="27644" y="5701"/>
                        <a:pt x="27933" y="6024"/>
                        <a:pt x="28234" y="6336"/>
                      </a:cubicBezTo>
                      <a:cubicBezTo>
                        <a:pt x="28546" y="6647"/>
                        <a:pt x="28880" y="6948"/>
                        <a:pt x="29214" y="7237"/>
                      </a:cubicBezTo>
                      <a:cubicBezTo>
                        <a:pt x="29626" y="7571"/>
                        <a:pt x="30038" y="7905"/>
                        <a:pt x="30449" y="8217"/>
                      </a:cubicBezTo>
                      <a:cubicBezTo>
                        <a:pt x="30538" y="8340"/>
                        <a:pt x="30628" y="8462"/>
                        <a:pt x="30706" y="8573"/>
                      </a:cubicBezTo>
                      <a:cubicBezTo>
                        <a:pt x="30917" y="8907"/>
                        <a:pt x="31117" y="9241"/>
                        <a:pt x="31318" y="9575"/>
                      </a:cubicBezTo>
                      <a:cubicBezTo>
                        <a:pt x="31507" y="9887"/>
                        <a:pt x="31686" y="10210"/>
                        <a:pt x="31852" y="10544"/>
                      </a:cubicBezTo>
                      <a:cubicBezTo>
                        <a:pt x="31941" y="10733"/>
                        <a:pt x="32030" y="10923"/>
                        <a:pt x="32109" y="11111"/>
                      </a:cubicBezTo>
                      <a:cubicBezTo>
                        <a:pt x="32198" y="11312"/>
                        <a:pt x="32275" y="11512"/>
                        <a:pt x="32342" y="11713"/>
                      </a:cubicBezTo>
                      <a:cubicBezTo>
                        <a:pt x="32420" y="11947"/>
                        <a:pt x="32498" y="12192"/>
                        <a:pt x="32565" y="12425"/>
                      </a:cubicBezTo>
                      <a:cubicBezTo>
                        <a:pt x="32632" y="12659"/>
                        <a:pt x="32688" y="12904"/>
                        <a:pt x="32743" y="13138"/>
                      </a:cubicBezTo>
                      <a:cubicBezTo>
                        <a:pt x="32787" y="13394"/>
                        <a:pt x="32832" y="13650"/>
                        <a:pt x="32876" y="13917"/>
                      </a:cubicBezTo>
                      <a:cubicBezTo>
                        <a:pt x="32910" y="14174"/>
                        <a:pt x="32943" y="14441"/>
                        <a:pt x="32977" y="14708"/>
                      </a:cubicBezTo>
                      <a:cubicBezTo>
                        <a:pt x="33010" y="14975"/>
                        <a:pt x="33044" y="15253"/>
                        <a:pt x="33077" y="15532"/>
                      </a:cubicBezTo>
                      <a:cubicBezTo>
                        <a:pt x="33099" y="15777"/>
                        <a:pt x="33121" y="16032"/>
                        <a:pt x="33133" y="16289"/>
                      </a:cubicBezTo>
                      <a:lnTo>
                        <a:pt x="33133" y="16255"/>
                      </a:lnTo>
                      <a:cubicBezTo>
                        <a:pt x="33133" y="16277"/>
                        <a:pt x="33133" y="16289"/>
                        <a:pt x="33144" y="16311"/>
                      </a:cubicBezTo>
                      <a:cubicBezTo>
                        <a:pt x="33177" y="16856"/>
                        <a:pt x="33188" y="17402"/>
                        <a:pt x="33210" y="17959"/>
                      </a:cubicBezTo>
                      <a:cubicBezTo>
                        <a:pt x="33233" y="18493"/>
                        <a:pt x="33255" y="19038"/>
                        <a:pt x="33267" y="19584"/>
                      </a:cubicBezTo>
                      <a:lnTo>
                        <a:pt x="33267" y="21154"/>
                      </a:lnTo>
                      <a:lnTo>
                        <a:pt x="33267" y="22769"/>
                      </a:lnTo>
                      <a:cubicBezTo>
                        <a:pt x="33267" y="23860"/>
                        <a:pt x="33233" y="24951"/>
                        <a:pt x="33200" y="26042"/>
                      </a:cubicBezTo>
                      <a:cubicBezTo>
                        <a:pt x="33155" y="27143"/>
                        <a:pt x="33088" y="28246"/>
                        <a:pt x="33010" y="29337"/>
                      </a:cubicBezTo>
                      <a:cubicBezTo>
                        <a:pt x="33015" y="29332"/>
                        <a:pt x="33018" y="29327"/>
                        <a:pt x="33020" y="29321"/>
                      </a:cubicBezTo>
                      <a:lnTo>
                        <a:pt x="33020" y="29321"/>
                      </a:lnTo>
                      <a:cubicBezTo>
                        <a:pt x="32964" y="30102"/>
                        <a:pt x="32909" y="30883"/>
                        <a:pt x="32832" y="31653"/>
                      </a:cubicBezTo>
                      <a:cubicBezTo>
                        <a:pt x="32765" y="32443"/>
                        <a:pt x="32688" y="33234"/>
                        <a:pt x="32587" y="34013"/>
                      </a:cubicBezTo>
                      <a:cubicBezTo>
                        <a:pt x="32532" y="34536"/>
                        <a:pt x="32476" y="35048"/>
                        <a:pt x="32420" y="35560"/>
                      </a:cubicBezTo>
                      <a:cubicBezTo>
                        <a:pt x="32354" y="36117"/>
                        <a:pt x="32298" y="36685"/>
                        <a:pt x="32231" y="37242"/>
                      </a:cubicBezTo>
                      <a:cubicBezTo>
                        <a:pt x="32175" y="37809"/>
                        <a:pt x="32109" y="38366"/>
                        <a:pt x="32053" y="38934"/>
                      </a:cubicBezTo>
                      <a:cubicBezTo>
                        <a:pt x="31986" y="39469"/>
                        <a:pt x="31931" y="40014"/>
                        <a:pt x="31864" y="40548"/>
                      </a:cubicBezTo>
                      <a:cubicBezTo>
                        <a:pt x="31808" y="41105"/>
                        <a:pt x="31741" y="41661"/>
                        <a:pt x="31674" y="42207"/>
                      </a:cubicBezTo>
                      <a:cubicBezTo>
                        <a:pt x="31607" y="42786"/>
                        <a:pt x="31540" y="43354"/>
                        <a:pt x="31474" y="43922"/>
                      </a:cubicBezTo>
                      <a:cubicBezTo>
                        <a:pt x="31407" y="44445"/>
                        <a:pt x="31329" y="44968"/>
                        <a:pt x="31263" y="45481"/>
                      </a:cubicBezTo>
                      <a:cubicBezTo>
                        <a:pt x="31184" y="46015"/>
                        <a:pt x="31095" y="46549"/>
                        <a:pt x="30984" y="47072"/>
                      </a:cubicBezTo>
                      <a:cubicBezTo>
                        <a:pt x="30929" y="47362"/>
                        <a:pt x="30862" y="47640"/>
                        <a:pt x="30795" y="47918"/>
                      </a:cubicBezTo>
                      <a:cubicBezTo>
                        <a:pt x="30728" y="48175"/>
                        <a:pt x="30639" y="48430"/>
                        <a:pt x="30561" y="48687"/>
                      </a:cubicBezTo>
                      <a:cubicBezTo>
                        <a:pt x="30505" y="48821"/>
                        <a:pt x="30461" y="48954"/>
                        <a:pt x="30405" y="49076"/>
                      </a:cubicBezTo>
                      <a:cubicBezTo>
                        <a:pt x="30350" y="49221"/>
                        <a:pt x="30283" y="49355"/>
                        <a:pt x="30216" y="49489"/>
                      </a:cubicBezTo>
                      <a:cubicBezTo>
                        <a:pt x="30105" y="49733"/>
                        <a:pt x="29993" y="49967"/>
                        <a:pt x="29882" y="50201"/>
                      </a:cubicBezTo>
                      <a:cubicBezTo>
                        <a:pt x="29815" y="50323"/>
                        <a:pt x="29748" y="50434"/>
                        <a:pt x="29692" y="50557"/>
                      </a:cubicBezTo>
                      <a:cubicBezTo>
                        <a:pt x="29637" y="50646"/>
                        <a:pt x="29581" y="50746"/>
                        <a:pt x="29514" y="50835"/>
                      </a:cubicBezTo>
                      <a:cubicBezTo>
                        <a:pt x="29425" y="50969"/>
                        <a:pt x="29314" y="51102"/>
                        <a:pt x="29214" y="51225"/>
                      </a:cubicBezTo>
                      <a:cubicBezTo>
                        <a:pt x="29113" y="51337"/>
                        <a:pt x="29014" y="51436"/>
                        <a:pt x="28902" y="51526"/>
                      </a:cubicBezTo>
                      <a:cubicBezTo>
                        <a:pt x="28824" y="51592"/>
                        <a:pt x="28746" y="51659"/>
                        <a:pt x="28657" y="51715"/>
                      </a:cubicBezTo>
                      <a:cubicBezTo>
                        <a:pt x="28557" y="51782"/>
                        <a:pt x="28445" y="51849"/>
                        <a:pt x="28334" y="51916"/>
                      </a:cubicBezTo>
                      <a:cubicBezTo>
                        <a:pt x="28257" y="51949"/>
                        <a:pt x="28190" y="51982"/>
                        <a:pt x="28111" y="52005"/>
                      </a:cubicBezTo>
                      <a:cubicBezTo>
                        <a:pt x="28056" y="52027"/>
                        <a:pt x="28000" y="52038"/>
                        <a:pt x="27945" y="52060"/>
                      </a:cubicBezTo>
                      <a:cubicBezTo>
                        <a:pt x="27900" y="52060"/>
                        <a:pt x="27844" y="52071"/>
                        <a:pt x="27789" y="52071"/>
                      </a:cubicBezTo>
                      <a:lnTo>
                        <a:pt x="27666" y="52071"/>
                      </a:lnTo>
                      <a:cubicBezTo>
                        <a:pt x="27589" y="52071"/>
                        <a:pt x="27522" y="52060"/>
                        <a:pt x="27455" y="52049"/>
                      </a:cubicBezTo>
                      <a:cubicBezTo>
                        <a:pt x="27388" y="52027"/>
                        <a:pt x="27310" y="52005"/>
                        <a:pt x="27243" y="51982"/>
                      </a:cubicBezTo>
                      <a:cubicBezTo>
                        <a:pt x="27165" y="51949"/>
                        <a:pt x="27087" y="51926"/>
                        <a:pt x="27020" y="51893"/>
                      </a:cubicBezTo>
                      <a:lnTo>
                        <a:pt x="26854" y="51793"/>
                      </a:lnTo>
                      <a:cubicBezTo>
                        <a:pt x="26787" y="51748"/>
                        <a:pt x="26720" y="51693"/>
                        <a:pt x="26653" y="51637"/>
                      </a:cubicBezTo>
                      <a:cubicBezTo>
                        <a:pt x="26564" y="51559"/>
                        <a:pt x="26475" y="51459"/>
                        <a:pt x="26397" y="51370"/>
                      </a:cubicBezTo>
                      <a:cubicBezTo>
                        <a:pt x="26286" y="51248"/>
                        <a:pt x="26186" y="51114"/>
                        <a:pt x="26085" y="50980"/>
                      </a:cubicBezTo>
                      <a:cubicBezTo>
                        <a:pt x="26018" y="50869"/>
                        <a:pt x="25952" y="50758"/>
                        <a:pt x="25896" y="50646"/>
                      </a:cubicBezTo>
                      <a:cubicBezTo>
                        <a:pt x="25818" y="50491"/>
                        <a:pt x="25763" y="50335"/>
                        <a:pt x="25707" y="50179"/>
                      </a:cubicBezTo>
                      <a:cubicBezTo>
                        <a:pt x="25607" y="49912"/>
                        <a:pt x="25540" y="49633"/>
                        <a:pt x="25484" y="49343"/>
                      </a:cubicBezTo>
                      <a:cubicBezTo>
                        <a:pt x="25417" y="49032"/>
                        <a:pt x="25362" y="48720"/>
                        <a:pt x="25317" y="48397"/>
                      </a:cubicBezTo>
                      <a:cubicBezTo>
                        <a:pt x="25284" y="48163"/>
                        <a:pt x="25239" y="47930"/>
                        <a:pt x="25206" y="47696"/>
                      </a:cubicBezTo>
                      <a:cubicBezTo>
                        <a:pt x="25161" y="47462"/>
                        <a:pt x="25117" y="47217"/>
                        <a:pt x="25072" y="46983"/>
                      </a:cubicBezTo>
                      <a:cubicBezTo>
                        <a:pt x="24994" y="46483"/>
                        <a:pt x="24927" y="45981"/>
                        <a:pt x="24872" y="45481"/>
                      </a:cubicBezTo>
                      <a:cubicBezTo>
                        <a:pt x="24805" y="44968"/>
                        <a:pt x="24771" y="44456"/>
                        <a:pt x="24727" y="43944"/>
                      </a:cubicBezTo>
                      <a:cubicBezTo>
                        <a:pt x="24682" y="43454"/>
                        <a:pt x="24649" y="42953"/>
                        <a:pt x="24616" y="42463"/>
                      </a:cubicBezTo>
                      <a:lnTo>
                        <a:pt x="24616" y="42497"/>
                      </a:lnTo>
                      <a:cubicBezTo>
                        <a:pt x="24583" y="41985"/>
                        <a:pt x="24560" y="41483"/>
                        <a:pt x="24538" y="40971"/>
                      </a:cubicBezTo>
                      <a:cubicBezTo>
                        <a:pt x="24516" y="39958"/>
                        <a:pt x="24493" y="38934"/>
                        <a:pt x="24449" y="37910"/>
                      </a:cubicBezTo>
                      <a:cubicBezTo>
                        <a:pt x="24437" y="37375"/>
                        <a:pt x="24393" y="36852"/>
                        <a:pt x="24371" y="36329"/>
                      </a:cubicBezTo>
                      <a:cubicBezTo>
                        <a:pt x="24338" y="35805"/>
                        <a:pt x="24315" y="35282"/>
                        <a:pt x="24293" y="34770"/>
                      </a:cubicBezTo>
                      <a:cubicBezTo>
                        <a:pt x="24259" y="34269"/>
                        <a:pt x="24226" y="33768"/>
                        <a:pt x="24215" y="33256"/>
                      </a:cubicBezTo>
                      <a:lnTo>
                        <a:pt x="24215" y="32510"/>
                      </a:lnTo>
                      <a:cubicBezTo>
                        <a:pt x="24204" y="32265"/>
                        <a:pt x="24204" y="32020"/>
                        <a:pt x="24192" y="31775"/>
                      </a:cubicBezTo>
                      <a:cubicBezTo>
                        <a:pt x="24148" y="30673"/>
                        <a:pt x="24115" y="29582"/>
                        <a:pt x="24070" y="28491"/>
                      </a:cubicBezTo>
                      <a:cubicBezTo>
                        <a:pt x="24059" y="28235"/>
                        <a:pt x="24059" y="27979"/>
                        <a:pt x="24048" y="27734"/>
                      </a:cubicBezTo>
                      <a:cubicBezTo>
                        <a:pt x="24037" y="27455"/>
                        <a:pt x="24026" y="27188"/>
                        <a:pt x="24014" y="26921"/>
                      </a:cubicBezTo>
                      <a:cubicBezTo>
                        <a:pt x="23992" y="26364"/>
                        <a:pt x="23970" y="25797"/>
                        <a:pt x="23948" y="25240"/>
                      </a:cubicBezTo>
                      <a:cubicBezTo>
                        <a:pt x="23925" y="24739"/>
                        <a:pt x="23915" y="24227"/>
                        <a:pt x="23892" y="23714"/>
                      </a:cubicBezTo>
                      <a:cubicBezTo>
                        <a:pt x="23870" y="23225"/>
                        <a:pt x="23836" y="22735"/>
                        <a:pt x="23803" y="22245"/>
                      </a:cubicBezTo>
                      <a:lnTo>
                        <a:pt x="23803" y="22212"/>
                      </a:lnTo>
                      <a:cubicBezTo>
                        <a:pt x="23792" y="22056"/>
                        <a:pt x="23781" y="21911"/>
                        <a:pt x="23769" y="21755"/>
                      </a:cubicBezTo>
                      <a:cubicBezTo>
                        <a:pt x="23769" y="21733"/>
                        <a:pt x="23769" y="21722"/>
                        <a:pt x="23759" y="21710"/>
                      </a:cubicBezTo>
                      <a:cubicBezTo>
                        <a:pt x="23747" y="21455"/>
                        <a:pt x="23725" y="21198"/>
                        <a:pt x="23714" y="20943"/>
                      </a:cubicBezTo>
                      <a:cubicBezTo>
                        <a:pt x="23703" y="20842"/>
                        <a:pt x="23692" y="20731"/>
                        <a:pt x="23692" y="20619"/>
                      </a:cubicBezTo>
                      <a:cubicBezTo>
                        <a:pt x="23670" y="20364"/>
                        <a:pt x="23670" y="20119"/>
                        <a:pt x="23658" y="19862"/>
                      </a:cubicBezTo>
                      <a:cubicBezTo>
                        <a:pt x="23647" y="19595"/>
                        <a:pt x="23625" y="19328"/>
                        <a:pt x="23614" y="19061"/>
                      </a:cubicBezTo>
                      <a:cubicBezTo>
                        <a:pt x="23591" y="18549"/>
                        <a:pt x="23558" y="18048"/>
                        <a:pt x="23524" y="17536"/>
                      </a:cubicBezTo>
                      <a:cubicBezTo>
                        <a:pt x="23514" y="17302"/>
                        <a:pt x="23491" y="17057"/>
                        <a:pt x="23480" y="16812"/>
                      </a:cubicBezTo>
                      <a:cubicBezTo>
                        <a:pt x="23469" y="16534"/>
                        <a:pt x="23447" y="16255"/>
                        <a:pt x="23425" y="15988"/>
                      </a:cubicBezTo>
                      <a:cubicBezTo>
                        <a:pt x="23413" y="15732"/>
                        <a:pt x="23402" y="15465"/>
                        <a:pt x="23380" y="15209"/>
                      </a:cubicBezTo>
                      <a:cubicBezTo>
                        <a:pt x="23358" y="14941"/>
                        <a:pt x="23336" y="14663"/>
                        <a:pt x="23313" y="14396"/>
                      </a:cubicBezTo>
                      <a:lnTo>
                        <a:pt x="23313" y="14429"/>
                      </a:lnTo>
                      <a:cubicBezTo>
                        <a:pt x="23280" y="13939"/>
                        <a:pt x="23257" y="13449"/>
                        <a:pt x="23224" y="12960"/>
                      </a:cubicBezTo>
                      <a:cubicBezTo>
                        <a:pt x="23190" y="12437"/>
                        <a:pt x="23157" y="11913"/>
                        <a:pt x="23124" y="11401"/>
                      </a:cubicBezTo>
                      <a:cubicBezTo>
                        <a:pt x="23079" y="10867"/>
                        <a:pt x="23035" y="10332"/>
                        <a:pt x="22979" y="9798"/>
                      </a:cubicBezTo>
                      <a:cubicBezTo>
                        <a:pt x="22957" y="9542"/>
                        <a:pt x="22923" y="9286"/>
                        <a:pt x="22890" y="9018"/>
                      </a:cubicBezTo>
                      <a:cubicBezTo>
                        <a:pt x="22846" y="8773"/>
                        <a:pt x="22801" y="8518"/>
                        <a:pt x="22757" y="8273"/>
                      </a:cubicBezTo>
                      <a:cubicBezTo>
                        <a:pt x="22656" y="7761"/>
                        <a:pt x="22556" y="7237"/>
                        <a:pt x="22433" y="6737"/>
                      </a:cubicBezTo>
                      <a:cubicBezTo>
                        <a:pt x="22300" y="6213"/>
                        <a:pt x="22133" y="5701"/>
                        <a:pt x="21955" y="5189"/>
                      </a:cubicBezTo>
                      <a:cubicBezTo>
                        <a:pt x="21866" y="4955"/>
                        <a:pt x="21765" y="4721"/>
                        <a:pt x="21666" y="4488"/>
                      </a:cubicBezTo>
                      <a:cubicBezTo>
                        <a:pt x="21565" y="4253"/>
                        <a:pt x="21465" y="4031"/>
                        <a:pt x="21354" y="3808"/>
                      </a:cubicBezTo>
                      <a:cubicBezTo>
                        <a:pt x="21253" y="3585"/>
                        <a:pt x="21131" y="3374"/>
                        <a:pt x="21008" y="3162"/>
                      </a:cubicBezTo>
                      <a:cubicBezTo>
                        <a:pt x="20886" y="2940"/>
                        <a:pt x="20763" y="2717"/>
                        <a:pt x="20619" y="2506"/>
                      </a:cubicBezTo>
                      <a:cubicBezTo>
                        <a:pt x="20474" y="2294"/>
                        <a:pt x="20330" y="2093"/>
                        <a:pt x="20162" y="1893"/>
                      </a:cubicBezTo>
                      <a:cubicBezTo>
                        <a:pt x="20018" y="1704"/>
                        <a:pt x="19850" y="1526"/>
                        <a:pt x="19672" y="1359"/>
                      </a:cubicBezTo>
                      <a:cubicBezTo>
                        <a:pt x="19472" y="1181"/>
                        <a:pt x="19261" y="1025"/>
                        <a:pt x="19027" y="880"/>
                      </a:cubicBezTo>
                      <a:cubicBezTo>
                        <a:pt x="18815" y="747"/>
                        <a:pt x="18593" y="658"/>
                        <a:pt x="18370" y="569"/>
                      </a:cubicBezTo>
                      <a:cubicBezTo>
                        <a:pt x="18147" y="480"/>
                        <a:pt x="17913" y="391"/>
                        <a:pt x="17691" y="312"/>
                      </a:cubicBezTo>
                      <a:cubicBezTo>
                        <a:pt x="17446" y="235"/>
                        <a:pt x="17201" y="156"/>
                        <a:pt x="16945" y="112"/>
                      </a:cubicBezTo>
                      <a:cubicBezTo>
                        <a:pt x="16700" y="67"/>
                        <a:pt x="16455" y="45"/>
                        <a:pt x="16210" y="34"/>
                      </a:cubicBezTo>
                      <a:cubicBezTo>
                        <a:pt x="15965" y="12"/>
                        <a:pt x="15720" y="0"/>
                        <a:pt x="15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343;p49"/>
                <p:cNvSpPr/>
                <p:nvPr/>
              </p:nvSpPr>
              <p:spPr>
                <a:xfrm>
                  <a:off x="1641450" y="2535238"/>
                  <a:ext cx="795250" cy="3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0" h="14837" extrusionOk="0">
                      <a:moveTo>
                        <a:pt x="147" y="0"/>
                      </a:moveTo>
                      <a:cubicBezTo>
                        <a:pt x="93" y="0"/>
                        <a:pt x="41" y="30"/>
                        <a:pt x="23" y="74"/>
                      </a:cubicBezTo>
                      <a:cubicBezTo>
                        <a:pt x="1" y="141"/>
                        <a:pt x="23" y="197"/>
                        <a:pt x="79" y="230"/>
                      </a:cubicBezTo>
                      <a:cubicBezTo>
                        <a:pt x="146" y="274"/>
                        <a:pt x="213" y="319"/>
                        <a:pt x="290" y="353"/>
                      </a:cubicBezTo>
                      <a:cubicBezTo>
                        <a:pt x="446" y="464"/>
                        <a:pt x="602" y="575"/>
                        <a:pt x="769" y="675"/>
                      </a:cubicBezTo>
                      <a:cubicBezTo>
                        <a:pt x="936" y="776"/>
                        <a:pt x="1114" y="865"/>
                        <a:pt x="1281" y="965"/>
                      </a:cubicBezTo>
                      <a:cubicBezTo>
                        <a:pt x="1448" y="1065"/>
                        <a:pt x="1604" y="1177"/>
                        <a:pt x="1771" y="1266"/>
                      </a:cubicBezTo>
                      <a:cubicBezTo>
                        <a:pt x="1927" y="1365"/>
                        <a:pt x="2105" y="1454"/>
                        <a:pt x="2272" y="1555"/>
                      </a:cubicBezTo>
                      <a:lnTo>
                        <a:pt x="2673" y="1788"/>
                      </a:lnTo>
                      <a:cubicBezTo>
                        <a:pt x="2806" y="1867"/>
                        <a:pt x="2940" y="1934"/>
                        <a:pt x="3063" y="2011"/>
                      </a:cubicBezTo>
                      <a:lnTo>
                        <a:pt x="3897" y="2446"/>
                      </a:lnTo>
                      <a:cubicBezTo>
                        <a:pt x="4187" y="2590"/>
                        <a:pt x="4466" y="2746"/>
                        <a:pt x="4744" y="2902"/>
                      </a:cubicBezTo>
                      <a:cubicBezTo>
                        <a:pt x="5022" y="3047"/>
                        <a:pt x="5312" y="3191"/>
                        <a:pt x="5590" y="3336"/>
                      </a:cubicBezTo>
                      <a:lnTo>
                        <a:pt x="6492" y="3804"/>
                      </a:lnTo>
                      <a:cubicBezTo>
                        <a:pt x="6792" y="3971"/>
                        <a:pt x="7104" y="4138"/>
                        <a:pt x="7405" y="4316"/>
                      </a:cubicBezTo>
                      <a:cubicBezTo>
                        <a:pt x="7972" y="4628"/>
                        <a:pt x="8551" y="4940"/>
                        <a:pt x="9119" y="5262"/>
                      </a:cubicBezTo>
                      <a:cubicBezTo>
                        <a:pt x="9409" y="5430"/>
                        <a:pt x="9709" y="5585"/>
                        <a:pt x="10010" y="5741"/>
                      </a:cubicBezTo>
                      <a:cubicBezTo>
                        <a:pt x="10299" y="5886"/>
                        <a:pt x="10600" y="6031"/>
                        <a:pt x="10901" y="6175"/>
                      </a:cubicBezTo>
                      <a:cubicBezTo>
                        <a:pt x="11190" y="6320"/>
                        <a:pt x="11480" y="6476"/>
                        <a:pt x="11769" y="6620"/>
                      </a:cubicBezTo>
                      <a:cubicBezTo>
                        <a:pt x="12069" y="6766"/>
                        <a:pt x="12370" y="6910"/>
                        <a:pt x="12670" y="7066"/>
                      </a:cubicBezTo>
                      <a:cubicBezTo>
                        <a:pt x="12971" y="7211"/>
                        <a:pt x="13272" y="7355"/>
                        <a:pt x="13573" y="7511"/>
                      </a:cubicBezTo>
                      <a:cubicBezTo>
                        <a:pt x="13873" y="7656"/>
                        <a:pt x="14185" y="7812"/>
                        <a:pt x="14486" y="7968"/>
                      </a:cubicBezTo>
                      <a:cubicBezTo>
                        <a:pt x="14630" y="8035"/>
                        <a:pt x="14775" y="8112"/>
                        <a:pt x="14931" y="8179"/>
                      </a:cubicBezTo>
                      <a:cubicBezTo>
                        <a:pt x="15075" y="8257"/>
                        <a:pt x="15231" y="8324"/>
                        <a:pt x="15376" y="8402"/>
                      </a:cubicBezTo>
                      <a:cubicBezTo>
                        <a:pt x="15532" y="8480"/>
                        <a:pt x="15688" y="8547"/>
                        <a:pt x="15844" y="8624"/>
                      </a:cubicBezTo>
                      <a:cubicBezTo>
                        <a:pt x="15988" y="8703"/>
                        <a:pt x="16144" y="8792"/>
                        <a:pt x="16300" y="8869"/>
                      </a:cubicBezTo>
                      <a:cubicBezTo>
                        <a:pt x="16901" y="9181"/>
                        <a:pt x="17502" y="9470"/>
                        <a:pt x="18115" y="9772"/>
                      </a:cubicBezTo>
                      <a:cubicBezTo>
                        <a:pt x="18415" y="9927"/>
                        <a:pt x="18727" y="10061"/>
                        <a:pt x="19028" y="10205"/>
                      </a:cubicBezTo>
                      <a:cubicBezTo>
                        <a:pt x="19328" y="10350"/>
                        <a:pt x="19618" y="10484"/>
                        <a:pt x="19919" y="10618"/>
                      </a:cubicBezTo>
                      <a:cubicBezTo>
                        <a:pt x="20219" y="10751"/>
                        <a:pt x="20508" y="10885"/>
                        <a:pt x="20798" y="11018"/>
                      </a:cubicBezTo>
                      <a:cubicBezTo>
                        <a:pt x="21099" y="11152"/>
                        <a:pt x="21411" y="11286"/>
                        <a:pt x="21711" y="11419"/>
                      </a:cubicBezTo>
                      <a:cubicBezTo>
                        <a:pt x="22022" y="11553"/>
                        <a:pt x="22346" y="11686"/>
                        <a:pt x="22657" y="11831"/>
                      </a:cubicBezTo>
                      <a:cubicBezTo>
                        <a:pt x="22958" y="11964"/>
                        <a:pt x="23269" y="12098"/>
                        <a:pt x="23581" y="12221"/>
                      </a:cubicBezTo>
                      <a:cubicBezTo>
                        <a:pt x="24182" y="12466"/>
                        <a:pt x="24773" y="12721"/>
                        <a:pt x="25374" y="12944"/>
                      </a:cubicBezTo>
                      <a:cubicBezTo>
                        <a:pt x="25474" y="12989"/>
                        <a:pt x="25574" y="13022"/>
                        <a:pt x="25674" y="13055"/>
                      </a:cubicBezTo>
                      <a:cubicBezTo>
                        <a:pt x="25686" y="13055"/>
                        <a:pt x="25696" y="13067"/>
                        <a:pt x="25696" y="13067"/>
                      </a:cubicBezTo>
                      <a:cubicBezTo>
                        <a:pt x="25719" y="13067"/>
                        <a:pt x="25730" y="13067"/>
                        <a:pt x="25753" y="13078"/>
                      </a:cubicBezTo>
                      <a:cubicBezTo>
                        <a:pt x="25786" y="13089"/>
                        <a:pt x="25819" y="13100"/>
                        <a:pt x="25864" y="13112"/>
                      </a:cubicBezTo>
                      <a:cubicBezTo>
                        <a:pt x="25886" y="13112"/>
                        <a:pt x="25908" y="13122"/>
                        <a:pt x="25931" y="13134"/>
                      </a:cubicBezTo>
                      <a:cubicBezTo>
                        <a:pt x="25941" y="13134"/>
                        <a:pt x="25953" y="13144"/>
                        <a:pt x="25964" y="13144"/>
                      </a:cubicBezTo>
                      <a:cubicBezTo>
                        <a:pt x="25975" y="13144"/>
                        <a:pt x="25975" y="13144"/>
                        <a:pt x="25986" y="13156"/>
                      </a:cubicBezTo>
                      <a:cubicBezTo>
                        <a:pt x="25997" y="13156"/>
                        <a:pt x="26008" y="13167"/>
                        <a:pt x="26020" y="13167"/>
                      </a:cubicBezTo>
                      <a:cubicBezTo>
                        <a:pt x="26042" y="13178"/>
                        <a:pt x="26064" y="13189"/>
                        <a:pt x="26075" y="13201"/>
                      </a:cubicBezTo>
                      <a:lnTo>
                        <a:pt x="26087" y="13201"/>
                      </a:lnTo>
                      <a:cubicBezTo>
                        <a:pt x="26097" y="13211"/>
                        <a:pt x="26109" y="13211"/>
                        <a:pt x="26120" y="13223"/>
                      </a:cubicBezTo>
                      <a:cubicBezTo>
                        <a:pt x="26487" y="13356"/>
                        <a:pt x="26854" y="13490"/>
                        <a:pt x="27211" y="13624"/>
                      </a:cubicBezTo>
                      <a:cubicBezTo>
                        <a:pt x="27534" y="13735"/>
                        <a:pt x="27846" y="13846"/>
                        <a:pt x="28168" y="13958"/>
                      </a:cubicBezTo>
                      <a:cubicBezTo>
                        <a:pt x="28502" y="14057"/>
                        <a:pt x="28825" y="14146"/>
                        <a:pt x="29159" y="14236"/>
                      </a:cubicBezTo>
                      <a:cubicBezTo>
                        <a:pt x="29471" y="14325"/>
                        <a:pt x="29794" y="14391"/>
                        <a:pt x="30105" y="14458"/>
                      </a:cubicBezTo>
                      <a:cubicBezTo>
                        <a:pt x="30283" y="14503"/>
                        <a:pt x="30451" y="14547"/>
                        <a:pt x="30629" y="14581"/>
                      </a:cubicBezTo>
                      <a:cubicBezTo>
                        <a:pt x="30785" y="14626"/>
                        <a:pt x="30941" y="14659"/>
                        <a:pt x="31097" y="14692"/>
                      </a:cubicBezTo>
                      <a:cubicBezTo>
                        <a:pt x="31130" y="14692"/>
                        <a:pt x="31163" y="14703"/>
                        <a:pt x="31196" y="14703"/>
                      </a:cubicBezTo>
                      <a:lnTo>
                        <a:pt x="31186" y="14703"/>
                      </a:lnTo>
                      <a:cubicBezTo>
                        <a:pt x="31297" y="14725"/>
                        <a:pt x="31397" y="14748"/>
                        <a:pt x="31497" y="14770"/>
                      </a:cubicBezTo>
                      <a:cubicBezTo>
                        <a:pt x="31575" y="14782"/>
                        <a:pt x="31642" y="14804"/>
                        <a:pt x="31720" y="14826"/>
                      </a:cubicBezTo>
                      <a:cubicBezTo>
                        <a:pt x="31731" y="14837"/>
                        <a:pt x="31742" y="14837"/>
                        <a:pt x="31753" y="14837"/>
                      </a:cubicBezTo>
                      <a:lnTo>
                        <a:pt x="31775" y="14837"/>
                      </a:lnTo>
                      <a:cubicBezTo>
                        <a:pt x="31787" y="14837"/>
                        <a:pt x="31787" y="14826"/>
                        <a:pt x="31798" y="14826"/>
                      </a:cubicBezTo>
                      <a:cubicBezTo>
                        <a:pt x="31809" y="14804"/>
                        <a:pt x="31809" y="14770"/>
                        <a:pt x="31798" y="14748"/>
                      </a:cubicBezTo>
                      <a:cubicBezTo>
                        <a:pt x="31787" y="14737"/>
                        <a:pt x="31765" y="14725"/>
                        <a:pt x="31753" y="14715"/>
                      </a:cubicBezTo>
                      <a:cubicBezTo>
                        <a:pt x="31720" y="14703"/>
                        <a:pt x="31686" y="14692"/>
                        <a:pt x="31664" y="14692"/>
                      </a:cubicBezTo>
                      <a:cubicBezTo>
                        <a:pt x="31508" y="14636"/>
                        <a:pt x="31352" y="14603"/>
                        <a:pt x="31196" y="14570"/>
                      </a:cubicBezTo>
                      <a:cubicBezTo>
                        <a:pt x="31040" y="14525"/>
                        <a:pt x="30885" y="14492"/>
                        <a:pt x="30729" y="14448"/>
                      </a:cubicBezTo>
                      <a:cubicBezTo>
                        <a:pt x="30562" y="14403"/>
                        <a:pt x="30395" y="14358"/>
                        <a:pt x="30239" y="14325"/>
                      </a:cubicBezTo>
                      <a:lnTo>
                        <a:pt x="29237" y="14057"/>
                      </a:lnTo>
                      <a:cubicBezTo>
                        <a:pt x="29081" y="14013"/>
                        <a:pt x="28914" y="13958"/>
                        <a:pt x="28759" y="13913"/>
                      </a:cubicBezTo>
                      <a:cubicBezTo>
                        <a:pt x="28603" y="13857"/>
                        <a:pt x="28435" y="13812"/>
                        <a:pt x="28279" y="13757"/>
                      </a:cubicBezTo>
                      <a:cubicBezTo>
                        <a:pt x="28034" y="13679"/>
                        <a:pt x="27790" y="13590"/>
                        <a:pt x="27556" y="13501"/>
                      </a:cubicBezTo>
                      <a:cubicBezTo>
                        <a:pt x="27333" y="13423"/>
                        <a:pt x="27111" y="13334"/>
                        <a:pt x="26877" y="13245"/>
                      </a:cubicBezTo>
                      <a:cubicBezTo>
                        <a:pt x="26587" y="13134"/>
                        <a:pt x="26298" y="13022"/>
                        <a:pt x="25997" y="12911"/>
                      </a:cubicBezTo>
                      <a:cubicBezTo>
                        <a:pt x="25696" y="12800"/>
                        <a:pt x="25396" y="12677"/>
                        <a:pt x="25095" y="12555"/>
                      </a:cubicBezTo>
                      <a:cubicBezTo>
                        <a:pt x="24806" y="12444"/>
                        <a:pt x="24516" y="12310"/>
                        <a:pt x="24227" y="12187"/>
                      </a:cubicBezTo>
                      <a:cubicBezTo>
                        <a:pt x="23904" y="12053"/>
                        <a:pt x="23581" y="11920"/>
                        <a:pt x="23269" y="11776"/>
                      </a:cubicBezTo>
                      <a:cubicBezTo>
                        <a:pt x="22969" y="11653"/>
                        <a:pt x="22668" y="11508"/>
                        <a:pt x="22368" y="11375"/>
                      </a:cubicBezTo>
                      <a:cubicBezTo>
                        <a:pt x="22056" y="11241"/>
                        <a:pt x="21745" y="11108"/>
                        <a:pt x="21433" y="10962"/>
                      </a:cubicBezTo>
                      <a:cubicBezTo>
                        <a:pt x="20842" y="10695"/>
                        <a:pt x="20253" y="10428"/>
                        <a:pt x="19674" y="10150"/>
                      </a:cubicBezTo>
                      <a:lnTo>
                        <a:pt x="19662" y="10150"/>
                      </a:lnTo>
                      <a:lnTo>
                        <a:pt x="19651" y="10138"/>
                      </a:lnTo>
                      <a:lnTo>
                        <a:pt x="19651" y="10150"/>
                      </a:lnTo>
                      <a:lnTo>
                        <a:pt x="19184" y="9916"/>
                      </a:lnTo>
                      <a:cubicBezTo>
                        <a:pt x="19016" y="9838"/>
                        <a:pt x="18850" y="9760"/>
                        <a:pt x="18682" y="9671"/>
                      </a:cubicBezTo>
                      <a:cubicBezTo>
                        <a:pt x="18338" y="9504"/>
                        <a:pt x="17992" y="9326"/>
                        <a:pt x="17647" y="9148"/>
                      </a:cubicBezTo>
                      <a:lnTo>
                        <a:pt x="16779" y="8713"/>
                      </a:lnTo>
                      <a:cubicBezTo>
                        <a:pt x="16467" y="8558"/>
                        <a:pt x="16166" y="8391"/>
                        <a:pt x="15855" y="8235"/>
                      </a:cubicBezTo>
                      <a:cubicBezTo>
                        <a:pt x="15554" y="8079"/>
                        <a:pt x="15253" y="7934"/>
                        <a:pt x="14953" y="7778"/>
                      </a:cubicBezTo>
                      <a:cubicBezTo>
                        <a:pt x="14652" y="7622"/>
                        <a:pt x="14340" y="7466"/>
                        <a:pt x="14029" y="7311"/>
                      </a:cubicBezTo>
                      <a:lnTo>
                        <a:pt x="13160" y="6877"/>
                      </a:lnTo>
                      <a:cubicBezTo>
                        <a:pt x="12849" y="6721"/>
                        <a:pt x="12548" y="6576"/>
                        <a:pt x="12237" y="6420"/>
                      </a:cubicBezTo>
                      <a:cubicBezTo>
                        <a:pt x="12092" y="6353"/>
                        <a:pt x="11947" y="6286"/>
                        <a:pt x="11802" y="6209"/>
                      </a:cubicBezTo>
                      <a:cubicBezTo>
                        <a:pt x="11658" y="6142"/>
                        <a:pt x="11513" y="6075"/>
                        <a:pt x="11368" y="5997"/>
                      </a:cubicBezTo>
                      <a:cubicBezTo>
                        <a:pt x="11067" y="5853"/>
                        <a:pt x="10767" y="5707"/>
                        <a:pt x="10478" y="5563"/>
                      </a:cubicBezTo>
                      <a:cubicBezTo>
                        <a:pt x="10166" y="5418"/>
                        <a:pt x="9865" y="5262"/>
                        <a:pt x="9575" y="5106"/>
                      </a:cubicBezTo>
                      <a:cubicBezTo>
                        <a:pt x="9275" y="4940"/>
                        <a:pt x="8986" y="4784"/>
                        <a:pt x="8696" y="4616"/>
                      </a:cubicBezTo>
                      <a:cubicBezTo>
                        <a:pt x="8418" y="4460"/>
                        <a:pt x="8128" y="4305"/>
                        <a:pt x="7850" y="4149"/>
                      </a:cubicBezTo>
                      <a:cubicBezTo>
                        <a:pt x="7694" y="4071"/>
                        <a:pt x="7549" y="3982"/>
                        <a:pt x="7393" y="3904"/>
                      </a:cubicBezTo>
                      <a:cubicBezTo>
                        <a:pt x="7249" y="3826"/>
                        <a:pt x="7104" y="3737"/>
                        <a:pt x="6948" y="3659"/>
                      </a:cubicBezTo>
                      <a:lnTo>
                        <a:pt x="6514" y="3426"/>
                      </a:lnTo>
                      <a:lnTo>
                        <a:pt x="6047" y="3191"/>
                      </a:lnTo>
                      <a:cubicBezTo>
                        <a:pt x="5757" y="3035"/>
                        <a:pt x="5456" y="2891"/>
                        <a:pt x="5156" y="2735"/>
                      </a:cubicBezTo>
                      <a:cubicBezTo>
                        <a:pt x="4889" y="2590"/>
                        <a:pt x="4621" y="2446"/>
                        <a:pt x="4343" y="2301"/>
                      </a:cubicBezTo>
                      <a:cubicBezTo>
                        <a:pt x="4053" y="2156"/>
                        <a:pt x="3764" y="2011"/>
                        <a:pt x="3486" y="1855"/>
                      </a:cubicBezTo>
                      <a:cubicBezTo>
                        <a:pt x="3219" y="1722"/>
                        <a:pt x="2962" y="1577"/>
                        <a:pt x="2707" y="1432"/>
                      </a:cubicBezTo>
                      <a:cubicBezTo>
                        <a:pt x="2561" y="1355"/>
                        <a:pt x="2417" y="1266"/>
                        <a:pt x="2272" y="1187"/>
                      </a:cubicBezTo>
                      <a:cubicBezTo>
                        <a:pt x="2128" y="1110"/>
                        <a:pt x="1994" y="1031"/>
                        <a:pt x="1860" y="954"/>
                      </a:cubicBezTo>
                      <a:cubicBezTo>
                        <a:pt x="1727" y="887"/>
                        <a:pt x="1593" y="809"/>
                        <a:pt x="1460" y="731"/>
                      </a:cubicBezTo>
                      <a:cubicBezTo>
                        <a:pt x="1326" y="653"/>
                        <a:pt x="1181" y="575"/>
                        <a:pt x="1037" y="497"/>
                      </a:cubicBezTo>
                      <a:cubicBezTo>
                        <a:pt x="903" y="420"/>
                        <a:pt x="758" y="341"/>
                        <a:pt x="624" y="252"/>
                      </a:cubicBezTo>
                      <a:cubicBezTo>
                        <a:pt x="547" y="208"/>
                        <a:pt x="480" y="163"/>
                        <a:pt x="402" y="118"/>
                      </a:cubicBezTo>
                      <a:cubicBezTo>
                        <a:pt x="335" y="86"/>
                        <a:pt x="257" y="41"/>
                        <a:pt x="190" y="7"/>
                      </a:cubicBezTo>
                      <a:cubicBezTo>
                        <a:pt x="176" y="2"/>
                        <a:pt x="162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344;p49"/>
                <p:cNvSpPr/>
                <p:nvPr/>
              </p:nvSpPr>
              <p:spPr>
                <a:xfrm>
                  <a:off x="1314125" y="2890013"/>
                  <a:ext cx="15062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5" h="3474" extrusionOk="0">
                      <a:moveTo>
                        <a:pt x="5345" y="1447"/>
                      </a:moveTo>
                      <a:cubicBezTo>
                        <a:pt x="5345" y="1447"/>
                        <a:pt x="5345" y="1454"/>
                        <a:pt x="5349" y="1457"/>
                      </a:cubicBezTo>
                      <a:lnTo>
                        <a:pt x="5349" y="1457"/>
                      </a:lnTo>
                      <a:cubicBezTo>
                        <a:pt x="5348" y="1454"/>
                        <a:pt x="5347" y="1451"/>
                        <a:pt x="5345" y="1447"/>
                      </a:cubicBezTo>
                      <a:close/>
                      <a:moveTo>
                        <a:pt x="1003" y="1870"/>
                      </a:moveTo>
                      <a:cubicBezTo>
                        <a:pt x="997" y="1870"/>
                        <a:pt x="995" y="1870"/>
                        <a:pt x="992" y="1872"/>
                      </a:cubicBezTo>
                      <a:lnTo>
                        <a:pt x="992" y="1872"/>
                      </a:lnTo>
                      <a:cubicBezTo>
                        <a:pt x="995" y="1872"/>
                        <a:pt x="999" y="1871"/>
                        <a:pt x="1003" y="1870"/>
                      </a:cubicBezTo>
                      <a:close/>
                      <a:moveTo>
                        <a:pt x="2913" y="2618"/>
                      </a:moveTo>
                      <a:cubicBezTo>
                        <a:pt x="2915" y="2621"/>
                        <a:pt x="2916" y="2624"/>
                        <a:pt x="2918" y="2627"/>
                      </a:cubicBezTo>
                      <a:cubicBezTo>
                        <a:pt x="2918" y="2623"/>
                        <a:pt x="2916" y="2620"/>
                        <a:pt x="2913" y="2618"/>
                      </a:cubicBezTo>
                      <a:close/>
                      <a:moveTo>
                        <a:pt x="4477" y="724"/>
                      </a:moveTo>
                      <a:lnTo>
                        <a:pt x="4644" y="757"/>
                      </a:lnTo>
                      <a:cubicBezTo>
                        <a:pt x="4688" y="769"/>
                        <a:pt x="4733" y="791"/>
                        <a:pt x="4778" y="802"/>
                      </a:cubicBezTo>
                      <a:cubicBezTo>
                        <a:pt x="4833" y="824"/>
                        <a:pt x="4877" y="858"/>
                        <a:pt x="4933" y="880"/>
                      </a:cubicBezTo>
                      <a:cubicBezTo>
                        <a:pt x="4956" y="891"/>
                        <a:pt x="4978" y="913"/>
                        <a:pt x="5000" y="925"/>
                      </a:cubicBezTo>
                      <a:cubicBezTo>
                        <a:pt x="5033" y="957"/>
                        <a:pt x="5055" y="980"/>
                        <a:pt x="5089" y="1002"/>
                      </a:cubicBezTo>
                      <a:cubicBezTo>
                        <a:pt x="5112" y="1036"/>
                        <a:pt x="5145" y="1069"/>
                        <a:pt x="5167" y="1103"/>
                      </a:cubicBezTo>
                      <a:cubicBezTo>
                        <a:pt x="5201" y="1147"/>
                        <a:pt x="5234" y="1192"/>
                        <a:pt x="5256" y="1236"/>
                      </a:cubicBezTo>
                      <a:lnTo>
                        <a:pt x="5267" y="1236"/>
                      </a:lnTo>
                      <a:cubicBezTo>
                        <a:pt x="5278" y="1269"/>
                        <a:pt x="5300" y="1303"/>
                        <a:pt x="5312" y="1336"/>
                      </a:cubicBezTo>
                      <a:cubicBezTo>
                        <a:pt x="5323" y="1370"/>
                        <a:pt x="5334" y="1392"/>
                        <a:pt x="5345" y="1425"/>
                      </a:cubicBezTo>
                      <a:cubicBezTo>
                        <a:pt x="5345" y="1437"/>
                        <a:pt x="5345" y="1447"/>
                        <a:pt x="5356" y="1459"/>
                      </a:cubicBezTo>
                      <a:cubicBezTo>
                        <a:pt x="5353" y="1459"/>
                        <a:pt x="5351" y="1458"/>
                        <a:pt x="5349" y="1457"/>
                      </a:cubicBezTo>
                      <a:lnTo>
                        <a:pt x="5349" y="1457"/>
                      </a:lnTo>
                      <a:cubicBezTo>
                        <a:pt x="5356" y="1473"/>
                        <a:pt x="5356" y="1483"/>
                        <a:pt x="5356" y="1492"/>
                      </a:cubicBezTo>
                      <a:lnTo>
                        <a:pt x="5356" y="1570"/>
                      </a:lnTo>
                      <a:lnTo>
                        <a:pt x="5356" y="1625"/>
                      </a:lnTo>
                      <a:cubicBezTo>
                        <a:pt x="5356" y="1659"/>
                        <a:pt x="5345" y="1682"/>
                        <a:pt x="5345" y="1704"/>
                      </a:cubicBezTo>
                      <a:cubicBezTo>
                        <a:pt x="5334" y="1726"/>
                        <a:pt x="5334" y="1748"/>
                        <a:pt x="5323" y="1771"/>
                      </a:cubicBezTo>
                      <a:cubicBezTo>
                        <a:pt x="5312" y="1815"/>
                        <a:pt x="5290" y="1870"/>
                        <a:pt x="5278" y="1915"/>
                      </a:cubicBezTo>
                      <a:cubicBezTo>
                        <a:pt x="5256" y="1949"/>
                        <a:pt x="5245" y="1982"/>
                        <a:pt x="5223" y="2016"/>
                      </a:cubicBezTo>
                      <a:cubicBezTo>
                        <a:pt x="5201" y="2060"/>
                        <a:pt x="5167" y="2093"/>
                        <a:pt x="5145" y="2138"/>
                      </a:cubicBezTo>
                      <a:cubicBezTo>
                        <a:pt x="5122" y="2160"/>
                        <a:pt x="5089" y="2194"/>
                        <a:pt x="5067" y="2227"/>
                      </a:cubicBezTo>
                      <a:cubicBezTo>
                        <a:pt x="5011" y="2271"/>
                        <a:pt x="4956" y="2327"/>
                        <a:pt x="4900" y="2372"/>
                      </a:cubicBezTo>
                      <a:cubicBezTo>
                        <a:pt x="4867" y="2383"/>
                        <a:pt x="4844" y="2405"/>
                        <a:pt x="4811" y="2427"/>
                      </a:cubicBezTo>
                      <a:cubicBezTo>
                        <a:pt x="4733" y="2472"/>
                        <a:pt x="4655" y="2516"/>
                        <a:pt x="4566" y="2550"/>
                      </a:cubicBezTo>
                      <a:cubicBezTo>
                        <a:pt x="4499" y="2572"/>
                        <a:pt x="4432" y="2595"/>
                        <a:pt x="4354" y="2617"/>
                      </a:cubicBezTo>
                      <a:cubicBezTo>
                        <a:pt x="4321" y="2627"/>
                        <a:pt x="4276" y="2639"/>
                        <a:pt x="4243" y="2650"/>
                      </a:cubicBezTo>
                      <a:lnTo>
                        <a:pt x="4031" y="2650"/>
                      </a:lnTo>
                      <a:cubicBezTo>
                        <a:pt x="3976" y="2639"/>
                        <a:pt x="3920" y="2627"/>
                        <a:pt x="3875" y="2617"/>
                      </a:cubicBezTo>
                      <a:cubicBezTo>
                        <a:pt x="3842" y="2605"/>
                        <a:pt x="3809" y="2595"/>
                        <a:pt x="3764" y="2583"/>
                      </a:cubicBezTo>
                      <a:cubicBezTo>
                        <a:pt x="3731" y="2561"/>
                        <a:pt x="3686" y="2538"/>
                        <a:pt x="3642" y="2516"/>
                      </a:cubicBezTo>
                      <a:lnTo>
                        <a:pt x="3541" y="2449"/>
                      </a:lnTo>
                      <a:cubicBezTo>
                        <a:pt x="3519" y="2427"/>
                        <a:pt x="3486" y="2405"/>
                        <a:pt x="3464" y="2372"/>
                      </a:cubicBezTo>
                      <a:cubicBezTo>
                        <a:pt x="3442" y="2360"/>
                        <a:pt x="3430" y="2338"/>
                        <a:pt x="3408" y="2316"/>
                      </a:cubicBezTo>
                      <a:lnTo>
                        <a:pt x="3341" y="2216"/>
                      </a:lnTo>
                      <a:cubicBezTo>
                        <a:pt x="3330" y="2182"/>
                        <a:pt x="3308" y="2160"/>
                        <a:pt x="3296" y="2127"/>
                      </a:cubicBezTo>
                      <a:cubicBezTo>
                        <a:pt x="3286" y="2093"/>
                        <a:pt x="3274" y="2071"/>
                        <a:pt x="3263" y="2049"/>
                      </a:cubicBezTo>
                      <a:cubicBezTo>
                        <a:pt x="3341" y="2038"/>
                        <a:pt x="3419" y="2038"/>
                        <a:pt x="3497" y="2026"/>
                      </a:cubicBezTo>
                      <a:cubicBezTo>
                        <a:pt x="3553" y="2016"/>
                        <a:pt x="3620" y="2016"/>
                        <a:pt x="3675" y="2004"/>
                      </a:cubicBezTo>
                      <a:cubicBezTo>
                        <a:pt x="3764" y="1993"/>
                        <a:pt x="3842" y="1949"/>
                        <a:pt x="3875" y="1860"/>
                      </a:cubicBezTo>
                      <a:cubicBezTo>
                        <a:pt x="3898" y="1781"/>
                        <a:pt x="3875" y="1704"/>
                        <a:pt x="3809" y="1659"/>
                      </a:cubicBezTo>
                      <a:cubicBezTo>
                        <a:pt x="3776" y="1637"/>
                        <a:pt x="3731" y="1615"/>
                        <a:pt x="3697" y="1615"/>
                      </a:cubicBezTo>
                      <a:cubicBezTo>
                        <a:pt x="3630" y="1615"/>
                        <a:pt x="3564" y="1625"/>
                        <a:pt x="3508" y="1637"/>
                      </a:cubicBezTo>
                      <a:lnTo>
                        <a:pt x="3241" y="1670"/>
                      </a:lnTo>
                      <a:cubicBezTo>
                        <a:pt x="3252" y="1615"/>
                        <a:pt x="3263" y="1548"/>
                        <a:pt x="3274" y="1481"/>
                      </a:cubicBezTo>
                      <a:cubicBezTo>
                        <a:pt x="3286" y="1447"/>
                        <a:pt x="3296" y="1414"/>
                        <a:pt x="3319" y="1370"/>
                      </a:cubicBezTo>
                      <a:cubicBezTo>
                        <a:pt x="3330" y="1336"/>
                        <a:pt x="3352" y="1291"/>
                        <a:pt x="3375" y="1259"/>
                      </a:cubicBezTo>
                      <a:cubicBezTo>
                        <a:pt x="3408" y="1214"/>
                        <a:pt x="3430" y="1158"/>
                        <a:pt x="3475" y="1113"/>
                      </a:cubicBezTo>
                      <a:cubicBezTo>
                        <a:pt x="3497" y="1080"/>
                        <a:pt x="3519" y="1047"/>
                        <a:pt x="3553" y="1024"/>
                      </a:cubicBezTo>
                      <a:cubicBezTo>
                        <a:pt x="3575" y="991"/>
                        <a:pt x="3608" y="969"/>
                        <a:pt x="3653" y="935"/>
                      </a:cubicBezTo>
                      <a:cubicBezTo>
                        <a:pt x="3686" y="913"/>
                        <a:pt x="3731" y="880"/>
                        <a:pt x="3764" y="858"/>
                      </a:cubicBezTo>
                      <a:cubicBezTo>
                        <a:pt x="3798" y="835"/>
                        <a:pt x="3842" y="813"/>
                        <a:pt x="3875" y="802"/>
                      </a:cubicBezTo>
                      <a:cubicBezTo>
                        <a:pt x="3909" y="791"/>
                        <a:pt x="3942" y="779"/>
                        <a:pt x="3987" y="769"/>
                      </a:cubicBezTo>
                      <a:cubicBezTo>
                        <a:pt x="4043" y="746"/>
                        <a:pt x="4098" y="746"/>
                        <a:pt x="4154" y="735"/>
                      </a:cubicBezTo>
                      <a:lnTo>
                        <a:pt x="4143" y="735"/>
                      </a:lnTo>
                      <a:cubicBezTo>
                        <a:pt x="4209" y="724"/>
                        <a:pt x="4276" y="724"/>
                        <a:pt x="4332" y="724"/>
                      </a:cubicBezTo>
                      <a:close/>
                      <a:moveTo>
                        <a:pt x="4276" y="379"/>
                      </a:moveTo>
                      <a:cubicBezTo>
                        <a:pt x="4332" y="390"/>
                        <a:pt x="4387" y="390"/>
                        <a:pt x="4444" y="390"/>
                      </a:cubicBezTo>
                      <a:cubicBezTo>
                        <a:pt x="4510" y="401"/>
                        <a:pt x="4577" y="423"/>
                        <a:pt x="4644" y="435"/>
                      </a:cubicBezTo>
                      <a:lnTo>
                        <a:pt x="4911" y="534"/>
                      </a:lnTo>
                      <a:cubicBezTo>
                        <a:pt x="4978" y="557"/>
                        <a:pt x="5033" y="591"/>
                        <a:pt x="5089" y="623"/>
                      </a:cubicBezTo>
                      <a:cubicBezTo>
                        <a:pt x="5156" y="668"/>
                        <a:pt x="5223" y="713"/>
                        <a:pt x="5278" y="757"/>
                      </a:cubicBezTo>
                      <a:cubicBezTo>
                        <a:pt x="5345" y="802"/>
                        <a:pt x="5401" y="858"/>
                        <a:pt x="5456" y="913"/>
                      </a:cubicBezTo>
                      <a:cubicBezTo>
                        <a:pt x="5490" y="947"/>
                        <a:pt x="5523" y="980"/>
                        <a:pt x="5557" y="1024"/>
                      </a:cubicBezTo>
                      <a:cubicBezTo>
                        <a:pt x="5579" y="1069"/>
                        <a:pt x="5612" y="1113"/>
                        <a:pt x="5634" y="1158"/>
                      </a:cubicBezTo>
                      <a:cubicBezTo>
                        <a:pt x="5657" y="1192"/>
                        <a:pt x="5679" y="1236"/>
                        <a:pt x="5690" y="1269"/>
                      </a:cubicBezTo>
                      <a:cubicBezTo>
                        <a:pt x="5701" y="1291"/>
                        <a:pt x="5713" y="1303"/>
                        <a:pt x="5713" y="1325"/>
                      </a:cubicBezTo>
                      <a:lnTo>
                        <a:pt x="5713" y="1370"/>
                      </a:lnTo>
                      <a:cubicBezTo>
                        <a:pt x="5713" y="1381"/>
                        <a:pt x="5713" y="1392"/>
                        <a:pt x="5723" y="1403"/>
                      </a:cubicBezTo>
                      <a:lnTo>
                        <a:pt x="5723" y="1526"/>
                      </a:lnTo>
                      <a:cubicBezTo>
                        <a:pt x="5723" y="1593"/>
                        <a:pt x="5713" y="1670"/>
                        <a:pt x="5713" y="1748"/>
                      </a:cubicBezTo>
                      <a:cubicBezTo>
                        <a:pt x="5701" y="1771"/>
                        <a:pt x="5701" y="1781"/>
                        <a:pt x="5701" y="1804"/>
                      </a:cubicBezTo>
                      <a:cubicBezTo>
                        <a:pt x="5679" y="1870"/>
                        <a:pt x="5646" y="1937"/>
                        <a:pt x="5624" y="1993"/>
                      </a:cubicBezTo>
                      <a:cubicBezTo>
                        <a:pt x="5579" y="2105"/>
                        <a:pt x="5512" y="2216"/>
                        <a:pt x="5456" y="2327"/>
                      </a:cubicBezTo>
                      <a:cubicBezTo>
                        <a:pt x="5423" y="2383"/>
                        <a:pt x="5389" y="2439"/>
                        <a:pt x="5345" y="2483"/>
                      </a:cubicBezTo>
                      <a:cubicBezTo>
                        <a:pt x="5312" y="2528"/>
                        <a:pt x="5278" y="2561"/>
                        <a:pt x="5245" y="2595"/>
                      </a:cubicBezTo>
                      <a:cubicBezTo>
                        <a:pt x="5178" y="2650"/>
                        <a:pt x="5122" y="2706"/>
                        <a:pt x="5055" y="2761"/>
                      </a:cubicBezTo>
                      <a:cubicBezTo>
                        <a:pt x="4978" y="2817"/>
                        <a:pt x="4900" y="2862"/>
                        <a:pt x="4822" y="2906"/>
                      </a:cubicBezTo>
                      <a:cubicBezTo>
                        <a:pt x="4778" y="2929"/>
                        <a:pt x="4744" y="2951"/>
                        <a:pt x="4699" y="2973"/>
                      </a:cubicBezTo>
                      <a:cubicBezTo>
                        <a:pt x="4644" y="2995"/>
                        <a:pt x="4577" y="3006"/>
                        <a:pt x="4521" y="3028"/>
                      </a:cubicBezTo>
                      <a:cubicBezTo>
                        <a:pt x="4421" y="3051"/>
                        <a:pt x="4332" y="3062"/>
                        <a:pt x="4232" y="3084"/>
                      </a:cubicBezTo>
                      <a:cubicBezTo>
                        <a:pt x="4120" y="3095"/>
                        <a:pt x="4020" y="3095"/>
                        <a:pt x="3909" y="3095"/>
                      </a:cubicBezTo>
                      <a:cubicBezTo>
                        <a:pt x="3853" y="3095"/>
                        <a:pt x="3798" y="3095"/>
                        <a:pt x="3742" y="3084"/>
                      </a:cubicBezTo>
                      <a:cubicBezTo>
                        <a:pt x="3675" y="3073"/>
                        <a:pt x="3620" y="3062"/>
                        <a:pt x="3564" y="3051"/>
                      </a:cubicBezTo>
                      <a:cubicBezTo>
                        <a:pt x="3508" y="3028"/>
                        <a:pt x="3464" y="3018"/>
                        <a:pt x="3408" y="2995"/>
                      </a:cubicBezTo>
                      <a:cubicBezTo>
                        <a:pt x="3352" y="2973"/>
                        <a:pt x="3296" y="2939"/>
                        <a:pt x="3241" y="2906"/>
                      </a:cubicBezTo>
                      <a:cubicBezTo>
                        <a:pt x="3197" y="2884"/>
                        <a:pt x="3152" y="2850"/>
                        <a:pt x="3108" y="2817"/>
                      </a:cubicBezTo>
                      <a:cubicBezTo>
                        <a:pt x="3074" y="2783"/>
                        <a:pt x="3029" y="2750"/>
                        <a:pt x="2996" y="2717"/>
                      </a:cubicBezTo>
                      <a:cubicBezTo>
                        <a:pt x="2962" y="2684"/>
                        <a:pt x="2940" y="2650"/>
                        <a:pt x="2907" y="2617"/>
                      </a:cubicBezTo>
                      <a:lnTo>
                        <a:pt x="2907" y="2617"/>
                      </a:lnTo>
                      <a:cubicBezTo>
                        <a:pt x="2907" y="2617"/>
                        <a:pt x="2910" y="2617"/>
                        <a:pt x="2913" y="2618"/>
                      </a:cubicBezTo>
                      <a:lnTo>
                        <a:pt x="2913" y="2618"/>
                      </a:lnTo>
                      <a:cubicBezTo>
                        <a:pt x="2904" y="2602"/>
                        <a:pt x="2894" y="2591"/>
                        <a:pt x="2885" y="2572"/>
                      </a:cubicBezTo>
                      <a:lnTo>
                        <a:pt x="2885" y="2572"/>
                      </a:lnTo>
                      <a:cubicBezTo>
                        <a:pt x="2885" y="2576"/>
                        <a:pt x="2886" y="2579"/>
                        <a:pt x="2888" y="2582"/>
                      </a:cubicBezTo>
                      <a:lnTo>
                        <a:pt x="2888" y="2582"/>
                      </a:lnTo>
                      <a:cubicBezTo>
                        <a:pt x="2866" y="2551"/>
                        <a:pt x="2838" y="2512"/>
                        <a:pt x="2818" y="2483"/>
                      </a:cubicBezTo>
                      <a:cubicBezTo>
                        <a:pt x="2796" y="2427"/>
                        <a:pt x="2774" y="2383"/>
                        <a:pt x="2751" y="2327"/>
                      </a:cubicBezTo>
                      <a:cubicBezTo>
                        <a:pt x="2740" y="2293"/>
                        <a:pt x="2729" y="2261"/>
                        <a:pt x="2717" y="2216"/>
                      </a:cubicBezTo>
                      <a:cubicBezTo>
                        <a:pt x="2707" y="2171"/>
                        <a:pt x="2695" y="2138"/>
                        <a:pt x="2695" y="2093"/>
                      </a:cubicBezTo>
                      <a:lnTo>
                        <a:pt x="2695" y="2082"/>
                      </a:lnTo>
                      <a:lnTo>
                        <a:pt x="2796" y="2082"/>
                      </a:lnTo>
                      <a:cubicBezTo>
                        <a:pt x="2896" y="2082"/>
                        <a:pt x="2996" y="2071"/>
                        <a:pt x="3085" y="2060"/>
                      </a:cubicBezTo>
                      <a:cubicBezTo>
                        <a:pt x="3096" y="2082"/>
                        <a:pt x="3096" y="2093"/>
                        <a:pt x="3096" y="2105"/>
                      </a:cubicBezTo>
                      <a:cubicBezTo>
                        <a:pt x="3118" y="2171"/>
                        <a:pt x="3141" y="2249"/>
                        <a:pt x="3185" y="2305"/>
                      </a:cubicBezTo>
                      <a:cubicBezTo>
                        <a:pt x="3219" y="2383"/>
                        <a:pt x="3263" y="2449"/>
                        <a:pt x="3319" y="2505"/>
                      </a:cubicBezTo>
                      <a:cubicBezTo>
                        <a:pt x="3375" y="2561"/>
                        <a:pt x="3430" y="2617"/>
                        <a:pt x="3497" y="2661"/>
                      </a:cubicBezTo>
                      <a:cubicBezTo>
                        <a:pt x="3564" y="2694"/>
                        <a:pt x="3630" y="2739"/>
                        <a:pt x="3709" y="2761"/>
                      </a:cubicBezTo>
                      <a:lnTo>
                        <a:pt x="3697" y="2761"/>
                      </a:lnTo>
                      <a:cubicBezTo>
                        <a:pt x="3709" y="2761"/>
                        <a:pt x="3709" y="2761"/>
                        <a:pt x="3709" y="2773"/>
                      </a:cubicBezTo>
                      <a:cubicBezTo>
                        <a:pt x="3731" y="2773"/>
                        <a:pt x="3742" y="2783"/>
                        <a:pt x="3764" y="2783"/>
                      </a:cubicBezTo>
                      <a:cubicBezTo>
                        <a:pt x="3831" y="2806"/>
                        <a:pt x="3898" y="2828"/>
                        <a:pt x="3976" y="2839"/>
                      </a:cubicBezTo>
                      <a:cubicBezTo>
                        <a:pt x="4020" y="2850"/>
                        <a:pt x="4065" y="2850"/>
                        <a:pt x="4110" y="2850"/>
                      </a:cubicBezTo>
                      <a:lnTo>
                        <a:pt x="4209" y="2850"/>
                      </a:lnTo>
                      <a:cubicBezTo>
                        <a:pt x="4354" y="2839"/>
                        <a:pt x="4488" y="2795"/>
                        <a:pt x="4622" y="2739"/>
                      </a:cubicBezTo>
                      <a:lnTo>
                        <a:pt x="4688" y="2706"/>
                      </a:lnTo>
                      <a:cubicBezTo>
                        <a:pt x="4755" y="2672"/>
                        <a:pt x="4811" y="2639"/>
                        <a:pt x="4867" y="2605"/>
                      </a:cubicBezTo>
                      <a:cubicBezTo>
                        <a:pt x="4911" y="2583"/>
                        <a:pt x="4944" y="2561"/>
                        <a:pt x="4978" y="2538"/>
                      </a:cubicBezTo>
                      <a:cubicBezTo>
                        <a:pt x="5000" y="2516"/>
                        <a:pt x="5033" y="2483"/>
                        <a:pt x="5067" y="2461"/>
                      </a:cubicBezTo>
                      <a:lnTo>
                        <a:pt x="5156" y="2372"/>
                      </a:lnTo>
                      <a:cubicBezTo>
                        <a:pt x="5178" y="2350"/>
                        <a:pt x="5201" y="2316"/>
                        <a:pt x="5223" y="2293"/>
                      </a:cubicBezTo>
                      <a:cubicBezTo>
                        <a:pt x="5267" y="2238"/>
                        <a:pt x="5300" y="2171"/>
                        <a:pt x="5334" y="2115"/>
                      </a:cubicBezTo>
                      <a:cubicBezTo>
                        <a:pt x="5389" y="2026"/>
                        <a:pt x="5423" y="1927"/>
                        <a:pt x="5446" y="1837"/>
                      </a:cubicBezTo>
                      <a:cubicBezTo>
                        <a:pt x="5456" y="1771"/>
                        <a:pt x="5468" y="1715"/>
                        <a:pt x="5468" y="1648"/>
                      </a:cubicBezTo>
                      <a:cubicBezTo>
                        <a:pt x="5479" y="1615"/>
                        <a:pt x="5479" y="1570"/>
                        <a:pt x="5479" y="1536"/>
                      </a:cubicBezTo>
                      <a:cubicBezTo>
                        <a:pt x="5468" y="1470"/>
                        <a:pt x="5456" y="1414"/>
                        <a:pt x="5434" y="1358"/>
                      </a:cubicBezTo>
                      <a:cubicBezTo>
                        <a:pt x="5434" y="1348"/>
                        <a:pt x="5423" y="1348"/>
                        <a:pt x="5423" y="1336"/>
                      </a:cubicBezTo>
                      <a:cubicBezTo>
                        <a:pt x="5412" y="1303"/>
                        <a:pt x="5401" y="1259"/>
                        <a:pt x="5379" y="1225"/>
                      </a:cubicBezTo>
                      <a:cubicBezTo>
                        <a:pt x="5345" y="1158"/>
                        <a:pt x="5312" y="1091"/>
                        <a:pt x="5267" y="1024"/>
                      </a:cubicBezTo>
                      <a:cubicBezTo>
                        <a:pt x="5223" y="969"/>
                        <a:pt x="5167" y="913"/>
                        <a:pt x="5112" y="858"/>
                      </a:cubicBezTo>
                      <a:cubicBezTo>
                        <a:pt x="5067" y="813"/>
                        <a:pt x="5000" y="769"/>
                        <a:pt x="4944" y="735"/>
                      </a:cubicBezTo>
                      <a:cubicBezTo>
                        <a:pt x="4877" y="690"/>
                        <a:pt x="4822" y="657"/>
                        <a:pt x="4755" y="635"/>
                      </a:cubicBezTo>
                      <a:cubicBezTo>
                        <a:pt x="4688" y="613"/>
                        <a:pt x="4622" y="601"/>
                        <a:pt x="4555" y="591"/>
                      </a:cubicBezTo>
                      <a:cubicBezTo>
                        <a:pt x="4488" y="568"/>
                        <a:pt x="4410" y="568"/>
                        <a:pt x="4343" y="568"/>
                      </a:cubicBezTo>
                      <a:cubicBezTo>
                        <a:pt x="4276" y="568"/>
                        <a:pt x="4209" y="579"/>
                        <a:pt x="4143" y="579"/>
                      </a:cubicBezTo>
                      <a:cubicBezTo>
                        <a:pt x="4087" y="591"/>
                        <a:pt x="4043" y="601"/>
                        <a:pt x="3987" y="613"/>
                      </a:cubicBezTo>
                      <a:cubicBezTo>
                        <a:pt x="3931" y="623"/>
                        <a:pt x="3875" y="646"/>
                        <a:pt x="3831" y="668"/>
                      </a:cubicBezTo>
                      <a:lnTo>
                        <a:pt x="3831" y="657"/>
                      </a:lnTo>
                      <a:cubicBezTo>
                        <a:pt x="3831" y="668"/>
                        <a:pt x="3820" y="668"/>
                        <a:pt x="3820" y="668"/>
                      </a:cubicBezTo>
                      <a:cubicBezTo>
                        <a:pt x="3776" y="680"/>
                        <a:pt x="3742" y="702"/>
                        <a:pt x="3697" y="724"/>
                      </a:cubicBezTo>
                      <a:cubicBezTo>
                        <a:pt x="3630" y="769"/>
                        <a:pt x="3575" y="813"/>
                        <a:pt x="3519" y="858"/>
                      </a:cubicBezTo>
                      <a:cubicBezTo>
                        <a:pt x="3452" y="913"/>
                        <a:pt x="3397" y="969"/>
                        <a:pt x="3352" y="1036"/>
                      </a:cubicBezTo>
                      <a:cubicBezTo>
                        <a:pt x="3252" y="1147"/>
                        <a:pt x="3185" y="1281"/>
                        <a:pt x="3130" y="1425"/>
                      </a:cubicBezTo>
                      <a:cubicBezTo>
                        <a:pt x="3108" y="1492"/>
                        <a:pt x="3096" y="1570"/>
                        <a:pt x="3085" y="1637"/>
                      </a:cubicBezTo>
                      <a:cubicBezTo>
                        <a:pt x="3074" y="1659"/>
                        <a:pt x="3074" y="1682"/>
                        <a:pt x="3074" y="1692"/>
                      </a:cubicBezTo>
                      <a:cubicBezTo>
                        <a:pt x="2985" y="1704"/>
                        <a:pt x="2896" y="1715"/>
                        <a:pt x="2818" y="1715"/>
                      </a:cubicBezTo>
                      <a:cubicBezTo>
                        <a:pt x="2774" y="1715"/>
                        <a:pt x="2740" y="1715"/>
                        <a:pt x="2695" y="1726"/>
                      </a:cubicBezTo>
                      <a:cubicBezTo>
                        <a:pt x="2707" y="1692"/>
                        <a:pt x="2707" y="1648"/>
                        <a:pt x="2707" y="1615"/>
                      </a:cubicBezTo>
                      <a:lnTo>
                        <a:pt x="2740" y="1481"/>
                      </a:lnTo>
                      <a:cubicBezTo>
                        <a:pt x="2751" y="1425"/>
                        <a:pt x="2774" y="1370"/>
                        <a:pt x="2796" y="1314"/>
                      </a:cubicBezTo>
                      <a:cubicBezTo>
                        <a:pt x="2829" y="1259"/>
                        <a:pt x="2863" y="1192"/>
                        <a:pt x="2896" y="1125"/>
                      </a:cubicBezTo>
                      <a:lnTo>
                        <a:pt x="2996" y="991"/>
                      </a:lnTo>
                      <a:cubicBezTo>
                        <a:pt x="3029" y="947"/>
                        <a:pt x="3074" y="891"/>
                        <a:pt x="3118" y="846"/>
                      </a:cubicBezTo>
                      <a:lnTo>
                        <a:pt x="3118" y="858"/>
                      </a:lnTo>
                      <a:cubicBezTo>
                        <a:pt x="3118" y="846"/>
                        <a:pt x="3130" y="846"/>
                        <a:pt x="3130" y="846"/>
                      </a:cubicBezTo>
                      <a:cubicBezTo>
                        <a:pt x="3141" y="835"/>
                        <a:pt x="3141" y="824"/>
                        <a:pt x="3152" y="824"/>
                      </a:cubicBezTo>
                      <a:lnTo>
                        <a:pt x="3141" y="835"/>
                      </a:lnTo>
                      <a:lnTo>
                        <a:pt x="3141" y="835"/>
                      </a:lnTo>
                      <a:cubicBezTo>
                        <a:pt x="3174" y="802"/>
                        <a:pt x="3219" y="757"/>
                        <a:pt x="3263" y="724"/>
                      </a:cubicBezTo>
                      <a:cubicBezTo>
                        <a:pt x="3330" y="680"/>
                        <a:pt x="3397" y="646"/>
                        <a:pt x="3464" y="601"/>
                      </a:cubicBezTo>
                      <a:cubicBezTo>
                        <a:pt x="3541" y="557"/>
                        <a:pt x="3620" y="512"/>
                        <a:pt x="3709" y="479"/>
                      </a:cubicBezTo>
                      <a:lnTo>
                        <a:pt x="3842" y="445"/>
                      </a:lnTo>
                      <a:cubicBezTo>
                        <a:pt x="3920" y="423"/>
                        <a:pt x="3998" y="412"/>
                        <a:pt x="4076" y="390"/>
                      </a:cubicBezTo>
                      <a:cubicBezTo>
                        <a:pt x="4143" y="390"/>
                        <a:pt x="4209" y="379"/>
                        <a:pt x="4276" y="379"/>
                      </a:cubicBezTo>
                      <a:close/>
                      <a:moveTo>
                        <a:pt x="4343" y="0"/>
                      </a:moveTo>
                      <a:cubicBezTo>
                        <a:pt x="4065" y="0"/>
                        <a:pt x="3786" y="45"/>
                        <a:pt x="3531" y="145"/>
                      </a:cubicBezTo>
                      <a:cubicBezTo>
                        <a:pt x="3408" y="190"/>
                        <a:pt x="3296" y="257"/>
                        <a:pt x="3185" y="323"/>
                      </a:cubicBezTo>
                      <a:cubicBezTo>
                        <a:pt x="3063" y="401"/>
                        <a:pt x="2962" y="479"/>
                        <a:pt x="2863" y="579"/>
                      </a:cubicBezTo>
                      <a:lnTo>
                        <a:pt x="2851" y="579"/>
                      </a:lnTo>
                      <a:cubicBezTo>
                        <a:pt x="2851" y="591"/>
                        <a:pt x="2851" y="591"/>
                        <a:pt x="2840" y="591"/>
                      </a:cubicBezTo>
                      <a:lnTo>
                        <a:pt x="2851" y="591"/>
                      </a:lnTo>
                      <a:cubicBezTo>
                        <a:pt x="2796" y="635"/>
                        <a:pt x="2751" y="680"/>
                        <a:pt x="2707" y="735"/>
                      </a:cubicBezTo>
                      <a:cubicBezTo>
                        <a:pt x="2662" y="791"/>
                        <a:pt x="2618" y="846"/>
                        <a:pt x="2584" y="913"/>
                      </a:cubicBezTo>
                      <a:cubicBezTo>
                        <a:pt x="2517" y="1024"/>
                        <a:pt x="2450" y="1147"/>
                        <a:pt x="2406" y="1281"/>
                      </a:cubicBezTo>
                      <a:cubicBezTo>
                        <a:pt x="2361" y="1403"/>
                        <a:pt x="2328" y="1548"/>
                        <a:pt x="2317" y="1682"/>
                      </a:cubicBezTo>
                      <a:lnTo>
                        <a:pt x="2317" y="1737"/>
                      </a:lnTo>
                      <a:cubicBezTo>
                        <a:pt x="2128" y="1737"/>
                        <a:pt x="1950" y="1759"/>
                        <a:pt x="1760" y="1771"/>
                      </a:cubicBezTo>
                      <a:cubicBezTo>
                        <a:pt x="1638" y="1781"/>
                        <a:pt x="1504" y="1804"/>
                        <a:pt x="1381" y="1815"/>
                      </a:cubicBezTo>
                      <a:cubicBezTo>
                        <a:pt x="1259" y="1837"/>
                        <a:pt x="1148" y="1848"/>
                        <a:pt x="1037" y="1870"/>
                      </a:cubicBezTo>
                      <a:cubicBezTo>
                        <a:pt x="1014" y="1870"/>
                        <a:pt x="1003" y="1870"/>
                        <a:pt x="981" y="1882"/>
                      </a:cubicBezTo>
                      <a:cubicBezTo>
                        <a:pt x="986" y="1876"/>
                        <a:pt x="989" y="1874"/>
                        <a:pt x="992" y="1872"/>
                      </a:cubicBezTo>
                      <a:lnTo>
                        <a:pt x="992" y="1872"/>
                      </a:lnTo>
                      <a:cubicBezTo>
                        <a:pt x="917" y="1883"/>
                        <a:pt x="833" y="1893"/>
                        <a:pt x="758" y="1904"/>
                      </a:cubicBezTo>
                      <a:lnTo>
                        <a:pt x="736" y="1904"/>
                      </a:lnTo>
                      <a:lnTo>
                        <a:pt x="469" y="1937"/>
                      </a:lnTo>
                      <a:cubicBezTo>
                        <a:pt x="391" y="1949"/>
                        <a:pt x="302" y="1949"/>
                        <a:pt x="224" y="1959"/>
                      </a:cubicBezTo>
                      <a:cubicBezTo>
                        <a:pt x="201" y="1959"/>
                        <a:pt x="168" y="1949"/>
                        <a:pt x="146" y="1949"/>
                      </a:cubicBezTo>
                      <a:cubicBezTo>
                        <a:pt x="102" y="1949"/>
                        <a:pt x="68" y="1949"/>
                        <a:pt x="45" y="1982"/>
                      </a:cubicBezTo>
                      <a:cubicBezTo>
                        <a:pt x="23" y="1993"/>
                        <a:pt x="12" y="2026"/>
                        <a:pt x="1" y="2049"/>
                      </a:cubicBezTo>
                      <a:cubicBezTo>
                        <a:pt x="1" y="2093"/>
                        <a:pt x="23" y="2138"/>
                        <a:pt x="68" y="2160"/>
                      </a:cubicBezTo>
                      <a:cubicBezTo>
                        <a:pt x="90" y="2171"/>
                        <a:pt x="124" y="2182"/>
                        <a:pt x="146" y="2182"/>
                      </a:cubicBezTo>
                      <a:cubicBezTo>
                        <a:pt x="213" y="2194"/>
                        <a:pt x="268" y="2194"/>
                        <a:pt x="324" y="2204"/>
                      </a:cubicBezTo>
                      <a:lnTo>
                        <a:pt x="402" y="2204"/>
                      </a:lnTo>
                      <a:cubicBezTo>
                        <a:pt x="491" y="2204"/>
                        <a:pt x="580" y="2194"/>
                        <a:pt x="669" y="2194"/>
                      </a:cubicBezTo>
                      <a:cubicBezTo>
                        <a:pt x="792" y="2182"/>
                        <a:pt x="914" y="2182"/>
                        <a:pt x="1025" y="2171"/>
                      </a:cubicBezTo>
                      <a:cubicBezTo>
                        <a:pt x="1148" y="2160"/>
                        <a:pt x="1270" y="2149"/>
                        <a:pt x="1381" y="2138"/>
                      </a:cubicBezTo>
                      <a:cubicBezTo>
                        <a:pt x="1504" y="2127"/>
                        <a:pt x="1616" y="2115"/>
                        <a:pt x="1738" y="2115"/>
                      </a:cubicBezTo>
                      <a:cubicBezTo>
                        <a:pt x="1927" y="2105"/>
                        <a:pt x="2116" y="2093"/>
                        <a:pt x="2306" y="2093"/>
                      </a:cubicBezTo>
                      <a:cubicBezTo>
                        <a:pt x="2317" y="2160"/>
                        <a:pt x="2328" y="2216"/>
                        <a:pt x="2339" y="2283"/>
                      </a:cubicBezTo>
                      <a:cubicBezTo>
                        <a:pt x="2350" y="2350"/>
                        <a:pt x="2383" y="2427"/>
                        <a:pt x="2406" y="2494"/>
                      </a:cubicBezTo>
                      <a:cubicBezTo>
                        <a:pt x="2462" y="2617"/>
                        <a:pt x="2529" y="2739"/>
                        <a:pt x="2606" y="2839"/>
                      </a:cubicBezTo>
                      <a:cubicBezTo>
                        <a:pt x="2774" y="3062"/>
                        <a:pt x="2996" y="3229"/>
                        <a:pt x="3241" y="3329"/>
                      </a:cubicBezTo>
                      <a:cubicBezTo>
                        <a:pt x="3363" y="3385"/>
                        <a:pt x="3497" y="3429"/>
                        <a:pt x="3620" y="3451"/>
                      </a:cubicBezTo>
                      <a:cubicBezTo>
                        <a:pt x="3719" y="3474"/>
                        <a:pt x="3820" y="3474"/>
                        <a:pt x="3920" y="3474"/>
                      </a:cubicBezTo>
                      <a:lnTo>
                        <a:pt x="4043" y="3474"/>
                      </a:lnTo>
                      <a:cubicBezTo>
                        <a:pt x="4310" y="3463"/>
                        <a:pt x="4566" y="3396"/>
                        <a:pt x="4811" y="3295"/>
                      </a:cubicBezTo>
                      <a:cubicBezTo>
                        <a:pt x="5045" y="3196"/>
                        <a:pt x="5245" y="3040"/>
                        <a:pt x="5423" y="2872"/>
                      </a:cubicBezTo>
                      <a:cubicBezTo>
                        <a:pt x="5423" y="2872"/>
                        <a:pt x="5434" y="2872"/>
                        <a:pt x="5434" y="2862"/>
                      </a:cubicBezTo>
                      <a:cubicBezTo>
                        <a:pt x="5490" y="2806"/>
                        <a:pt x="5545" y="2750"/>
                        <a:pt x="5590" y="2694"/>
                      </a:cubicBezTo>
                      <a:cubicBezTo>
                        <a:pt x="5657" y="2605"/>
                        <a:pt x="5723" y="2494"/>
                        <a:pt x="5780" y="2394"/>
                      </a:cubicBezTo>
                      <a:cubicBezTo>
                        <a:pt x="5846" y="2271"/>
                        <a:pt x="5902" y="2160"/>
                        <a:pt x="5946" y="2038"/>
                      </a:cubicBezTo>
                      <a:cubicBezTo>
                        <a:pt x="5958" y="1982"/>
                        <a:pt x="5980" y="1915"/>
                        <a:pt x="6002" y="1860"/>
                      </a:cubicBezTo>
                      <a:cubicBezTo>
                        <a:pt x="6013" y="1804"/>
                        <a:pt x="6013" y="1737"/>
                        <a:pt x="6024" y="1682"/>
                      </a:cubicBezTo>
                      <a:lnTo>
                        <a:pt x="6024" y="1503"/>
                      </a:lnTo>
                      <a:cubicBezTo>
                        <a:pt x="6024" y="1481"/>
                        <a:pt x="6024" y="1470"/>
                        <a:pt x="6013" y="1447"/>
                      </a:cubicBezTo>
                      <a:cubicBezTo>
                        <a:pt x="6013" y="1414"/>
                        <a:pt x="6013" y="1381"/>
                        <a:pt x="6002" y="1336"/>
                      </a:cubicBezTo>
                      <a:cubicBezTo>
                        <a:pt x="5991" y="1291"/>
                        <a:pt x="5980" y="1247"/>
                        <a:pt x="5958" y="1202"/>
                      </a:cubicBezTo>
                      <a:cubicBezTo>
                        <a:pt x="5946" y="1169"/>
                        <a:pt x="5935" y="1136"/>
                        <a:pt x="5924" y="1113"/>
                      </a:cubicBezTo>
                      <a:cubicBezTo>
                        <a:pt x="5913" y="1069"/>
                        <a:pt x="5902" y="1024"/>
                        <a:pt x="5879" y="980"/>
                      </a:cubicBezTo>
                      <a:cubicBezTo>
                        <a:pt x="5846" y="891"/>
                        <a:pt x="5802" y="813"/>
                        <a:pt x="5746" y="735"/>
                      </a:cubicBezTo>
                      <a:cubicBezTo>
                        <a:pt x="5701" y="680"/>
                        <a:pt x="5657" y="623"/>
                        <a:pt x="5612" y="579"/>
                      </a:cubicBezTo>
                      <a:cubicBezTo>
                        <a:pt x="5557" y="524"/>
                        <a:pt x="5512" y="479"/>
                        <a:pt x="5456" y="435"/>
                      </a:cubicBezTo>
                      <a:cubicBezTo>
                        <a:pt x="5356" y="346"/>
                        <a:pt x="5245" y="267"/>
                        <a:pt x="5122" y="212"/>
                      </a:cubicBezTo>
                      <a:cubicBezTo>
                        <a:pt x="4877" y="101"/>
                        <a:pt x="4610" y="12"/>
                        <a:pt x="43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345;p49"/>
                <p:cNvSpPr/>
                <p:nvPr/>
              </p:nvSpPr>
              <p:spPr>
                <a:xfrm>
                  <a:off x="1303300" y="3073138"/>
                  <a:ext cx="163375" cy="10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4310" extrusionOk="0">
                      <a:moveTo>
                        <a:pt x="4743" y="948"/>
                      </a:moveTo>
                      <a:cubicBezTo>
                        <a:pt x="4743" y="958"/>
                        <a:pt x="4754" y="958"/>
                        <a:pt x="4765" y="958"/>
                      </a:cubicBezTo>
                      <a:lnTo>
                        <a:pt x="4754" y="958"/>
                      </a:lnTo>
                      <a:cubicBezTo>
                        <a:pt x="4820" y="970"/>
                        <a:pt x="4877" y="980"/>
                        <a:pt x="4943" y="992"/>
                      </a:cubicBezTo>
                      <a:cubicBezTo>
                        <a:pt x="4988" y="1003"/>
                        <a:pt x="5032" y="1025"/>
                        <a:pt x="5077" y="1037"/>
                      </a:cubicBezTo>
                      <a:cubicBezTo>
                        <a:pt x="5121" y="1059"/>
                        <a:pt x="5154" y="1070"/>
                        <a:pt x="5188" y="1092"/>
                      </a:cubicBezTo>
                      <a:cubicBezTo>
                        <a:pt x="5221" y="1114"/>
                        <a:pt x="5244" y="1136"/>
                        <a:pt x="5277" y="1148"/>
                      </a:cubicBezTo>
                      <a:cubicBezTo>
                        <a:pt x="5300" y="1170"/>
                        <a:pt x="5333" y="1192"/>
                        <a:pt x="5355" y="1225"/>
                      </a:cubicBezTo>
                      <a:cubicBezTo>
                        <a:pt x="5377" y="1248"/>
                        <a:pt x="5399" y="1259"/>
                        <a:pt x="5411" y="1282"/>
                      </a:cubicBezTo>
                      <a:cubicBezTo>
                        <a:pt x="5433" y="1314"/>
                        <a:pt x="5455" y="1348"/>
                        <a:pt x="5478" y="1393"/>
                      </a:cubicBezTo>
                      <a:cubicBezTo>
                        <a:pt x="5500" y="1415"/>
                        <a:pt x="5511" y="1437"/>
                        <a:pt x="5522" y="1460"/>
                      </a:cubicBezTo>
                      <a:cubicBezTo>
                        <a:pt x="5522" y="1482"/>
                        <a:pt x="5533" y="1504"/>
                        <a:pt x="5545" y="1526"/>
                      </a:cubicBezTo>
                      <a:cubicBezTo>
                        <a:pt x="5555" y="1559"/>
                        <a:pt x="5555" y="1593"/>
                        <a:pt x="5567" y="1616"/>
                      </a:cubicBezTo>
                      <a:cubicBezTo>
                        <a:pt x="5589" y="1682"/>
                        <a:pt x="5600" y="1749"/>
                        <a:pt x="5611" y="1816"/>
                      </a:cubicBezTo>
                      <a:cubicBezTo>
                        <a:pt x="5611" y="1871"/>
                        <a:pt x="5622" y="1938"/>
                        <a:pt x="5622" y="1994"/>
                      </a:cubicBezTo>
                      <a:cubicBezTo>
                        <a:pt x="5622" y="2039"/>
                        <a:pt x="5622" y="2083"/>
                        <a:pt x="5611" y="2128"/>
                      </a:cubicBezTo>
                      <a:cubicBezTo>
                        <a:pt x="5600" y="2183"/>
                        <a:pt x="5589" y="2227"/>
                        <a:pt x="5578" y="2284"/>
                      </a:cubicBezTo>
                      <a:lnTo>
                        <a:pt x="5578" y="2272"/>
                      </a:lnTo>
                      <a:cubicBezTo>
                        <a:pt x="5578" y="2284"/>
                        <a:pt x="5578" y="2294"/>
                        <a:pt x="5567" y="2316"/>
                      </a:cubicBezTo>
                      <a:cubicBezTo>
                        <a:pt x="5555" y="2373"/>
                        <a:pt x="5533" y="2428"/>
                        <a:pt x="5511" y="2495"/>
                      </a:cubicBezTo>
                      <a:cubicBezTo>
                        <a:pt x="5500" y="2528"/>
                        <a:pt x="5478" y="2561"/>
                        <a:pt x="5455" y="2595"/>
                      </a:cubicBezTo>
                      <a:cubicBezTo>
                        <a:pt x="5433" y="2640"/>
                        <a:pt x="5399" y="2684"/>
                        <a:pt x="5377" y="2717"/>
                      </a:cubicBezTo>
                      <a:cubicBezTo>
                        <a:pt x="5344" y="2762"/>
                        <a:pt x="5310" y="2796"/>
                        <a:pt x="5277" y="2829"/>
                      </a:cubicBezTo>
                      <a:cubicBezTo>
                        <a:pt x="5233" y="2873"/>
                        <a:pt x="5199" y="2907"/>
                        <a:pt x="5154" y="2940"/>
                      </a:cubicBezTo>
                      <a:lnTo>
                        <a:pt x="4954" y="3074"/>
                      </a:lnTo>
                      <a:cubicBezTo>
                        <a:pt x="4910" y="3096"/>
                        <a:pt x="4877" y="3118"/>
                        <a:pt x="4832" y="3130"/>
                      </a:cubicBezTo>
                      <a:cubicBezTo>
                        <a:pt x="4787" y="3152"/>
                        <a:pt x="4743" y="3163"/>
                        <a:pt x="4698" y="3185"/>
                      </a:cubicBezTo>
                      <a:cubicBezTo>
                        <a:pt x="4654" y="3185"/>
                        <a:pt x="4620" y="3196"/>
                        <a:pt x="4587" y="3196"/>
                      </a:cubicBezTo>
                      <a:cubicBezTo>
                        <a:pt x="4543" y="3207"/>
                        <a:pt x="4509" y="3207"/>
                        <a:pt x="4476" y="3207"/>
                      </a:cubicBezTo>
                      <a:cubicBezTo>
                        <a:pt x="4431" y="3207"/>
                        <a:pt x="4387" y="3207"/>
                        <a:pt x="4342" y="3196"/>
                      </a:cubicBezTo>
                      <a:cubicBezTo>
                        <a:pt x="4275" y="3196"/>
                        <a:pt x="4219" y="3174"/>
                        <a:pt x="4164" y="3163"/>
                      </a:cubicBezTo>
                      <a:cubicBezTo>
                        <a:pt x="4119" y="3152"/>
                        <a:pt x="4075" y="3140"/>
                        <a:pt x="4041" y="3130"/>
                      </a:cubicBezTo>
                      <a:cubicBezTo>
                        <a:pt x="4008" y="3107"/>
                        <a:pt x="3986" y="3096"/>
                        <a:pt x="3952" y="3085"/>
                      </a:cubicBezTo>
                      <a:cubicBezTo>
                        <a:pt x="3930" y="3063"/>
                        <a:pt x="3897" y="3051"/>
                        <a:pt x="3875" y="3029"/>
                      </a:cubicBezTo>
                      <a:cubicBezTo>
                        <a:pt x="3841" y="3007"/>
                        <a:pt x="3818" y="2974"/>
                        <a:pt x="3785" y="2952"/>
                      </a:cubicBezTo>
                      <a:cubicBezTo>
                        <a:pt x="3763" y="2929"/>
                        <a:pt x="3752" y="2907"/>
                        <a:pt x="3729" y="2885"/>
                      </a:cubicBezTo>
                      <a:cubicBezTo>
                        <a:pt x="3696" y="2840"/>
                        <a:pt x="3663" y="2796"/>
                        <a:pt x="3630" y="2740"/>
                      </a:cubicBezTo>
                      <a:cubicBezTo>
                        <a:pt x="3607" y="2695"/>
                        <a:pt x="3585" y="2650"/>
                        <a:pt x="3563" y="2595"/>
                      </a:cubicBezTo>
                      <a:cubicBezTo>
                        <a:pt x="3551" y="2573"/>
                        <a:pt x="3541" y="2539"/>
                        <a:pt x="3529" y="2506"/>
                      </a:cubicBezTo>
                      <a:cubicBezTo>
                        <a:pt x="3518" y="2462"/>
                        <a:pt x="3507" y="2428"/>
                        <a:pt x="3507" y="2395"/>
                      </a:cubicBezTo>
                      <a:cubicBezTo>
                        <a:pt x="3741" y="2383"/>
                        <a:pt x="3974" y="2373"/>
                        <a:pt x="4219" y="2361"/>
                      </a:cubicBezTo>
                      <a:cubicBezTo>
                        <a:pt x="4331" y="2361"/>
                        <a:pt x="4453" y="2350"/>
                        <a:pt x="4576" y="2350"/>
                      </a:cubicBezTo>
                      <a:lnTo>
                        <a:pt x="4754" y="2350"/>
                      </a:lnTo>
                      <a:cubicBezTo>
                        <a:pt x="4843" y="2339"/>
                        <a:pt x="4932" y="2328"/>
                        <a:pt x="4988" y="2261"/>
                      </a:cubicBezTo>
                      <a:cubicBezTo>
                        <a:pt x="5077" y="2172"/>
                        <a:pt x="5065" y="2016"/>
                        <a:pt x="4954" y="1950"/>
                      </a:cubicBezTo>
                      <a:cubicBezTo>
                        <a:pt x="4921" y="1927"/>
                        <a:pt x="4877" y="1905"/>
                        <a:pt x="4832" y="1905"/>
                      </a:cubicBezTo>
                      <a:cubicBezTo>
                        <a:pt x="4765" y="1905"/>
                        <a:pt x="4709" y="1905"/>
                        <a:pt x="4642" y="1916"/>
                      </a:cubicBezTo>
                      <a:lnTo>
                        <a:pt x="4464" y="1916"/>
                      </a:lnTo>
                      <a:cubicBezTo>
                        <a:pt x="4353" y="1927"/>
                        <a:pt x="4231" y="1938"/>
                        <a:pt x="4108" y="1938"/>
                      </a:cubicBezTo>
                      <a:cubicBezTo>
                        <a:pt x="3908" y="1950"/>
                        <a:pt x="3707" y="1960"/>
                        <a:pt x="3496" y="1972"/>
                      </a:cubicBezTo>
                      <a:cubicBezTo>
                        <a:pt x="3518" y="1893"/>
                        <a:pt x="3529" y="1816"/>
                        <a:pt x="3551" y="1738"/>
                      </a:cubicBezTo>
                      <a:lnTo>
                        <a:pt x="3585" y="1638"/>
                      </a:lnTo>
                      <a:cubicBezTo>
                        <a:pt x="3607" y="1593"/>
                        <a:pt x="3618" y="1559"/>
                        <a:pt x="3640" y="1515"/>
                      </a:cubicBezTo>
                      <a:cubicBezTo>
                        <a:pt x="3663" y="1470"/>
                        <a:pt x="3696" y="1437"/>
                        <a:pt x="3719" y="1393"/>
                      </a:cubicBezTo>
                      <a:lnTo>
                        <a:pt x="3863" y="1248"/>
                      </a:lnTo>
                      <a:cubicBezTo>
                        <a:pt x="3897" y="1215"/>
                        <a:pt x="3919" y="1192"/>
                        <a:pt x="3952" y="1170"/>
                      </a:cubicBezTo>
                      <a:cubicBezTo>
                        <a:pt x="3974" y="1148"/>
                        <a:pt x="3997" y="1136"/>
                        <a:pt x="4030" y="1114"/>
                      </a:cubicBezTo>
                      <a:lnTo>
                        <a:pt x="4164" y="1047"/>
                      </a:lnTo>
                      <a:cubicBezTo>
                        <a:pt x="4219" y="1025"/>
                        <a:pt x="4264" y="1003"/>
                        <a:pt x="4320" y="992"/>
                      </a:cubicBezTo>
                      <a:cubicBezTo>
                        <a:pt x="4364" y="980"/>
                        <a:pt x="4420" y="970"/>
                        <a:pt x="4476" y="958"/>
                      </a:cubicBezTo>
                      <a:cubicBezTo>
                        <a:pt x="4543" y="958"/>
                        <a:pt x="4598" y="948"/>
                        <a:pt x="4654" y="948"/>
                      </a:cubicBezTo>
                      <a:close/>
                      <a:moveTo>
                        <a:pt x="4409" y="424"/>
                      </a:moveTo>
                      <a:cubicBezTo>
                        <a:pt x="4476" y="424"/>
                        <a:pt x="4543" y="424"/>
                        <a:pt x="4598" y="435"/>
                      </a:cubicBezTo>
                      <a:cubicBezTo>
                        <a:pt x="4698" y="458"/>
                        <a:pt x="4798" y="468"/>
                        <a:pt x="4899" y="502"/>
                      </a:cubicBezTo>
                      <a:cubicBezTo>
                        <a:pt x="4976" y="524"/>
                        <a:pt x="5065" y="557"/>
                        <a:pt x="5144" y="591"/>
                      </a:cubicBezTo>
                      <a:cubicBezTo>
                        <a:pt x="5211" y="624"/>
                        <a:pt x="5277" y="646"/>
                        <a:pt x="5333" y="680"/>
                      </a:cubicBezTo>
                      <a:cubicBezTo>
                        <a:pt x="5389" y="725"/>
                        <a:pt x="5444" y="758"/>
                        <a:pt x="5500" y="802"/>
                      </a:cubicBezTo>
                      <a:lnTo>
                        <a:pt x="5600" y="903"/>
                      </a:lnTo>
                      <a:cubicBezTo>
                        <a:pt x="5644" y="936"/>
                        <a:pt x="5678" y="980"/>
                        <a:pt x="5711" y="1037"/>
                      </a:cubicBezTo>
                      <a:cubicBezTo>
                        <a:pt x="5756" y="1081"/>
                        <a:pt x="5789" y="1136"/>
                        <a:pt x="5822" y="1203"/>
                      </a:cubicBezTo>
                      <a:cubicBezTo>
                        <a:pt x="5867" y="1282"/>
                        <a:pt x="5912" y="1371"/>
                        <a:pt x="5945" y="1460"/>
                      </a:cubicBezTo>
                      <a:cubicBezTo>
                        <a:pt x="5978" y="1526"/>
                        <a:pt x="6001" y="1604"/>
                        <a:pt x="6012" y="1671"/>
                      </a:cubicBezTo>
                      <a:cubicBezTo>
                        <a:pt x="6034" y="1749"/>
                        <a:pt x="6045" y="1827"/>
                        <a:pt x="6067" y="1916"/>
                      </a:cubicBezTo>
                      <a:lnTo>
                        <a:pt x="6067" y="2172"/>
                      </a:lnTo>
                      <a:cubicBezTo>
                        <a:pt x="6067" y="2250"/>
                        <a:pt x="6067" y="2339"/>
                        <a:pt x="6057" y="2417"/>
                      </a:cubicBezTo>
                      <a:cubicBezTo>
                        <a:pt x="6045" y="2484"/>
                        <a:pt x="6023" y="2561"/>
                        <a:pt x="6012" y="2628"/>
                      </a:cubicBezTo>
                      <a:cubicBezTo>
                        <a:pt x="5990" y="2707"/>
                        <a:pt x="5956" y="2784"/>
                        <a:pt x="5934" y="2851"/>
                      </a:cubicBezTo>
                      <a:cubicBezTo>
                        <a:pt x="5901" y="2918"/>
                        <a:pt x="5879" y="2974"/>
                        <a:pt x="5834" y="3029"/>
                      </a:cubicBezTo>
                      <a:cubicBezTo>
                        <a:pt x="5804" y="3079"/>
                        <a:pt x="5775" y="3119"/>
                        <a:pt x="5745" y="3166"/>
                      </a:cubicBezTo>
                      <a:lnTo>
                        <a:pt x="5745" y="3166"/>
                      </a:lnTo>
                      <a:cubicBezTo>
                        <a:pt x="5739" y="3170"/>
                        <a:pt x="5733" y="3178"/>
                        <a:pt x="5733" y="3185"/>
                      </a:cubicBezTo>
                      <a:cubicBezTo>
                        <a:pt x="5678" y="3241"/>
                        <a:pt x="5634" y="3296"/>
                        <a:pt x="5589" y="3341"/>
                      </a:cubicBezTo>
                      <a:cubicBezTo>
                        <a:pt x="5511" y="3419"/>
                        <a:pt x="5433" y="3474"/>
                        <a:pt x="5344" y="3541"/>
                      </a:cubicBezTo>
                      <a:lnTo>
                        <a:pt x="5144" y="3675"/>
                      </a:lnTo>
                      <a:cubicBezTo>
                        <a:pt x="5088" y="3697"/>
                        <a:pt x="5021" y="3731"/>
                        <a:pt x="4966" y="3753"/>
                      </a:cubicBezTo>
                      <a:cubicBezTo>
                        <a:pt x="4921" y="3775"/>
                        <a:pt x="4877" y="3786"/>
                        <a:pt x="4832" y="3808"/>
                      </a:cubicBezTo>
                      <a:cubicBezTo>
                        <a:pt x="4765" y="3820"/>
                        <a:pt x="4709" y="3831"/>
                        <a:pt x="4654" y="3842"/>
                      </a:cubicBezTo>
                      <a:cubicBezTo>
                        <a:pt x="4587" y="3842"/>
                        <a:pt x="4531" y="3842"/>
                        <a:pt x="4464" y="3853"/>
                      </a:cubicBezTo>
                      <a:cubicBezTo>
                        <a:pt x="4375" y="3842"/>
                        <a:pt x="4298" y="3842"/>
                        <a:pt x="4209" y="3831"/>
                      </a:cubicBezTo>
                      <a:cubicBezTo>
                        <a:pt x="4142" y="3820"/>
                        <a:pt x="4063" y="3808"/>
                        <a:pt x="3997" y="3786"/>
                      </a:cubicBezTo>
                      <a:cubicBezTo>
                        <a:pt x="3919" y="3764"/>
                        <a:pt x="3841" y="3731"/>
                        <a:pt x="3763" y="3697"/>
                      </a:cubicBezTo>
                      <a:cubicBezTo>
                        <a:pt x="3685" y="3664"/>
                        <a:pt x="3618" y="3630"/>
                        <a:pt x="3541" y="3586"/>
                      </a:cubicBezTo>
                      <a:cubicBezTo>
                        <a:pt x="3496" y="3563"/>
                        <a:pt x="3451" y="3530"/>
                        <a:pt x="3418" y="3497"/>
                      </a:cubicBezTo>
                      <a:cubicBezTo>
                        <a:pt x="3340" y="3441"/>
                        <a:pt x="3273" y="3375"/>
                        <a:pt x="3207" y="3318"/>
                      </a:cubicBezTo>
                      <a:lnTo>
                        <a:pt x="3106" y="3185"/>
                      </a:lnTo>
                      <a:cubicBezTo>
                        <a:pt x="3073" y="3140"/>
                        <a:pt x="3039" y="3096"/>
                        <a:pt x="3006" y="3041"/>
                      </a:cubicBezTo>
                      <a:cubicBezTo>
                        <a:pt x="2962" y="2962"/>
                        <a:pt x="2928" y="2873"/>
                        <a:pt x="2883" y="2796"/>
                      </a:cubicBezTo>
                      <a:cubicBezTo>
                        <a:pt x="2873" y="2751"/>
                        <a:pt x="2850" y="2695"/>
                        <a:pt x="2839" y="2650"/>
                      </a:cubicBezTo>
                      <a:lnTo>
                        <a:pt x="2839" y="2640"/>
                      </a:lnTo>
                      <a:cubicBezTo>
                        <a:pt x="2828" y="2561"/>
                        <a:pt x="2828" y="2484"/>
                        <a:pt x="2816" y="2406"/>
                      </a:cubicBezTo>
                      <a:lnTo>
                        <a:pt x="2917" y="2406"/>
                      </a:lnTo>
                      <a:cubicBezTo>
                        <a:pt x="3051" y="2406"/>
                        <a:pt x="3184" y="2406"/>
                        <a:pt x="3318" y="2395"/>
                      </a:cubicBezTo>
                      <a:cubicBezTo>
                        <a:pt x="3329" y="2462"/>
                        <a:pt x="3329" y="2528"/>
                        <a:pt x="3351" y="2595"/>
                      </a:cubicBezTo>
                      <a:cubicBezTo>
                        <a:pt x="3395" y="2762"/>
                        <a:pt x="3474" y="2918"/>
                        <a:pt x="3585" y="3051"/>
                      </a:cubicBezTo>
                      <a:cubicBezTo>
                        <a:pt x="3640" y="3118"/>
                        <a:pt x="3696" y="3174"/>
                        <a:pt x="3763" y="3229"/>
                      </a:cubicBezTo>
                      <a:cubicBezTo>
                        <a:pt x="3830" y="3274"/>
                        <a:pt x="3908" y="3318"/>
                        <a:pt x="3997" y="3352"/>
                      </a:cubicBezTo>
                      <a:cubicBezTo>
                        <a:pt x="4152" y="3408"/>
                        <a:pt x="4320" y="3441"/>
                        <a:pt x="4486" y="3441"/>
                      </a:cubicBezTo>
                      <a:cubicBezTo>
                        <a:pt x="4598" y="3441"/>
                        <a:pt x="4721" y="3419"/>
                        <a:pt x="4832" y="3385"/>
                      </a:cubicBezTo>
                      <a:cubicBezTo>
                        <a:pt x="4921" y="3363"/>
                        <a:pt x="5021" y="3318"/>
                        <a:pt x="5099" y="3263"/>
                      </a:cubicBezTo>
                      <a:cubicBezTo>
                        <a:pt x="5166" y="3219"/>
                        <a:pt x="5233" y="3174"/>
                        <a:pt x="5288" y="3130"/>
                      </a:cubicBezTo>
                      <a:cubicBezTo>
                        <a:pt x="5355" y="3085"/>
                        <a:pt x="5399" y="3029"/>
                        <a:pt x="5455" y="2974"/>
                      </a:cubicBezTo>
                      <a:cubicBezTo>
                        <a:pt x="5511" y="2918"/>
                        <a:pt x="5555" y="2862"/>
                        <a:pt x="5589" y="2796"/>
                      </a:cubicBezTo>
                      <a:cubicBezTo>
                        <a:pt x="5634" y="2717"/>
                        <a:pt x="5667" y="2650"/>
                        <a:pt x="5700" y="2573"/>
                      </a:cubicBezTo>
                      <a:cubicBezTo>
                        <a:pt x="5723" y="2506"/>
                        <a:pt x="5745" y="2428"/>
                        <a:pt x="5756" y="2350"/>
                      </a:cubicBezTo>
                      <a:cubicBezTo>
                        <a:pt x="5778" y="2284"/>
                        <a:pt x="5789" y="2217"/>
                        <a:pt x="5789" y="2150"/>
                      </a:cubicBezTo>
                      <a:cubicBezTo>
                        <a:pt x="5812" y="1994"/>
                        <a:pt x="5800" y="1849"/>
                        <a:pt x="5767" y="1705"/>
                      </a:cubicBezTo>
                      <a:cubicBezTo>
                        <a:pt x="5756" y="1626"/>
                        <a:pt x="5733" y="1559"/>
                        <a:pt x="5700" y="1493"/>
                      </a:cubicBezTo>
                      <a:cubicBezTo>
                        <a:pt x="5678" y="1426"/>
                        <a:pt x="5644" y="1359"/>
                        <a:pt x="5600" y="1304"/>
                      </a:cubicBezTo>
                      <a:cubicBezTo>
                        <a:pt x="5578" y="1282"/>
                        <a:pt x="5555" y="1248"/>
                        <a:pt x="5533" y="1225"/>
                      </a:cubicBezTo>
                      <a:cubicBezTo>
                        <a:pt x="5500" y="1170"/>
                        <a:pt x="5455" y="1126"/>
                        <a:pt x="5411" y="1081"/>
                      </a:cubicBezTo>
                      <a:cubicBezTo>
                        <a:pt x="5355" y="1025"/>
                        <a:pt x="5288" y="980"/>
                        <a:pt x="5211" y="936"/>
                      </a:cubicBezTo>
                      <a:cubicBezTo>
                        <a:pt x="5144" y="903"/>
                        <a:pt x="5065" y="869"/>
                        <a:pt x="4988" y="847"/>
                      </a:cubicBezTo>
                      <a:cubicBezTo>
                        <a:pt x="4910" y="825"/>
                        <a:pt x="4832" y="814"/>
                        <a:pt x="4743" y="802"/>
                      </a:cubicBezTo>
                      <a:cubicBezTo>
                        <a:pt x="4704" y="797"/>
                        <a:pt x="4665" y="794"/>
                        <a:pt x="4626" y="794"/>
                      </a:cubicBezTo>
                      <a:cubicBezTo>
                        <a:pt x="4587" y="794"/>
                        <a:pt x="4548" y="797"/>
                        <a:pt x="4509" y="802"/>
                      </a:cubicBezTo>
                      <a:cubicBezTo>
                        <a:pt x="4420" y="814"/>
                        <a:pt x="4342" y="825"/>
                        <a:pt x="4264" y="847"/>
                      </a:cubicBezTo>
                      <a:cubicBezTo>
                        <a:pt x="4175" y="869"/>
                        <a:pt x="4075" y="914"/>
                        <a:pt x="3997" y="958"/>
                      </a:cubicBezTo>
                      <a:cubicBezTo>
                        <a:pt x="3952" y="980"/>
                        <a:pt x="3908" y="1014"/>
                        <a:pt x="3863" y="1037"/>
                      </a:cubicBezTo>
                      <a:cubicBezTo>
                        <a:pt x="3818" y="1070"/>
                        <a:pt x="3785" y="1103"/>
                        <a:pt x="3752" y="1136"/>
                      </a:cubicBezTo>
                      <a:lnTo>
                        <a:pt x="3652" y="1237"/>
                      </a:lnTo>
                      <a:cubicBezTo>
                        <a:pt x="3596" y="1292"/>
                        <a:pt x="3551" y="1359"/>
                        <a:pt x="3507" y="1426"/>
                      </a:cubicBezTo>
                      <a:cubicBezTo>
                        <a:pt x="3462" y="1482"/>
                        <a:pt x="3429" y="1549"/>
                        <a:pt x="3407" y="1626"/>
                      </a:cubicBezTo>
                      <a:cubicBezTo>
                        <a:pt x="3373" y="1705"/>
                        <a:pt x="3362" y="1782"/>
                        <a:pt x="3340" y="1860"/>
                      </a:cubicBezTo>
                      <a:cubicBezTo>
                        <a:pt x="3329" y="1905"/>
                        <a:pt x="3329" y="1950"/>
                        <a:pt x="3318" y="1982"/>
                      </a:cubicBezTo>
                      <a:cubicBezTo>
                        <a:pt x="3162" y="1994"/>
                        <a:pt x="2995" y="2005"/>
                        <a:pt x="2839" y="2005"/>
                      </a:cubicBezTo>
                      <a:cubicBezTo>
                        <a:pt x="2850" y="1927"/>
                        <a:pt x="2861" y="1838"/>
                        <a:pt x="2883" y="1760"/>
                      </a:cubicBezTo>
                      <a:cubicBezTo>
                        <a:pt x="2906" y="1671"/>
                        <a:pt x="2939" y="1593"/>
                        <a:pt x="2972" y="1504"/>
                      </a:cubicBezTo>
                      <a:cubicBezTo>
                        <a:pt x="2995" y="1426"/>
                        <a:pt x="3028" y="1359"/>
                        <a:pt x="3061" y="1282"/>
                      </a:cubicBezTo>
                      <a:cubicBezTo>
                        <a:pt x="3084" y="1225"/>
                        <a:pt x="3106" y="1181"/>
                        <a:pt x="3140" y="1126"/>
                      </a:cubicBezTo>
                      <a:cubicBezTo>
                        <a:pt x="3173" y="1081"/>
                        <a:pt x="3207" y="1025"/>
                        <a:pt x="3240" y="980"/>
                      </a:cubicBezTo>
                      <a:cubicBezTo>
                        <a:pt x="3284" y="925"/>
                        <a:pt x="3340" y="869"/>
                        <a:pt x="3395" y="814"/>
                      </a:cubicBezTo>
                      <a:cubicBezTo>
                        <a:pt x="3440" y="780"/>
                        <a:pt x="3484" y="736"/>
                        <a:pt x="3529" y="703"/>
                      </a:cubicBezTo>
                      <a:cubicBezTo>
                        <a:pt x="3574" y="669"/>
                        <a:pt x="3618" y="646"/>
                        <a:pt x="3663" y="614"/>
                      </a:cubicBezTo>
                      <a:cubicBezTo>
                        <a:pt x="3719" y="580"/>
                        <a:pt x="3785" y="557"/>
                        <a:pt x="3852" y="524"/>
                      </a:cubicBezTo>
                      <a:cubicBezTo>
                        <a:pt x="3897" y="513"/>
                        <a:pt x="3952" y="491"/>
                        <a:pt x="4008" y="480"/>
                      </a:cubicBezTo>
                      <a:cubicBezTo>
                        <a:pt x="4075" y="458"/>
                        <a:pt x="4152" y="446"/>
                        <a:pt x="4219" y="435"/>
                      </a:cubicBezTo>
                      <a:cubicBezTo>
                        <a:pt x="4286" y="424"/>
                        <a:pt x="4342" y="424"/>
                        <a:pt x="4409" y="424"/>
                      </a:cubicBezTo>
                      <a:close/>
                      <a:moveTo>
                        <a:pt x="4453" y="1"/>
                      </a:moveTo>
                      <a:cubicBezTo>
                        <a:pt x="4298" y="1"/>
                        <a:pt x="4142" y="23"/>
                        <a:pt x="3997" y="57"/>
                      </a:cubicBezTo>
                      <a:cubicBezTo>
                        <a:pt x="3852" y="90"/>
                        <a:pt x="3719" y="134"/>
                        <a:pt x="3585" y="201"/>
                      </a:cubicBezTo>
                      <a:cubicBezTo>
                        <a:pt x="3440" y="280"/>
                        <a:pt x="3306" y="357"/>
                        <a:pt x="3195" y="468"/>
                      </a:cubicBezTo>
                      <a:cubicBezTo>
                        <a:pt x="3084" y="569"/>
                        <a:pt x="2984" y="669"/>
                        <a:pt x="2895" y="792"/>
                      </a:cubicBezTo>
                      <a:cubicBezTo>
                        <a:pt x="2806" y="903"/>
                        <a:pt x="2739" y="1037"/>
                        <a:pt x="2683" y="1170"/>
                      </a:cubicBezTo>
                      <a:cubicBezTo>
                        <a:pt x="2628" y="1292"/>
                        <a:pt x="2572" y="1426"/>
                        <a:pt x="2539" y="1571"/>
                      </a:cubicBezTo>
                      <a:cubicBezTo>
                        <a:pt x="2494" y="1705"/>
                        <a:pt x="2472" y="1849"/>
                        <a:pt x="2449" y="2005"/>
                      </a:cubicBezTo>
                      <a:lnTo>
                        <a:pt x="2449" y="2016"/>
                      </a:lnTo>
                      <a:cubicBezTo>
                        <a:pt x="2371" y="2027"/>
                        <a:pt x="2294" y="2027"/>
                        <a:pt x="2205" y="2027"/>
                      </a:cubicBezTo>
                      <a:lnTo>
                        <a:pt x="1837" y="2027"/>
                      </a:lnTo>
                      <a:cubicBezTo>
                        <a:pt x="1715" y="2027"/>
                        <a:pt x="1592" y="2039"/>
                        <a:pt x="1470" y="2039"/>
                      </a:cubicBezTo>
                      <a:cubicBezTo>
                        <a:pt x="1336" y="2049"/>
                        <a:pt x="1213" y="2049"/>
                        <a:pt x="1091" y="2049"/>
                      </a:cubicBezTo>
                      <a:cubicBezTo>
                        <a:pt x="958" y="2061"/>
                        <a:pt x="835" y="2061"/>
                        <a:pt x="701" y="2072"/>
                      </a:cubicBezTo>
                      <a:cubicBezTo>
                        <a:pt x="579" y="2083"/>
                        <a:pt x="456" y="2094"/>
                        <a:pt x="334" y="2116"/>
                      </a:cubicBezTo>
                      <a:lnTo>
                        <a:pt x="345" y="2116"/>
                      </a:lnTo>
                      <a:cubicBezTo>
                        <a:pt x="300" y="2116"/>
                        <a:pt x="245" y="2128"/>
                        <a:pt x="201" y="2128"/>
                      </a:cubicBezTo>
                      <a:cubicBezTo>
                        <a:pt x="156" y="2128"/>
                        <a:pt x="122" y="2128"/>
                        <a:pt x="78" y="2138"/>
                      </a:cubicBezTo>
                      <a:cubicBezTo>
                        <a:pt x="78" y="2150"/>
                        <a:pt x="67" y="2150"/>
                        <a:pt x="67" y="2150"/>
                      </a:cubicBezTo>
                      <a:cubicBezTo>
                        <a:pt x="22" y="2172"/>
                        <a:pt x="0" y="2227"/>
                        <a:pt x="22" y="2261"/>
                      </a:cubicBezTo>
                      <a:cubicBezTo>
                        <a:pt x="55" y="2316"/>
                        <a:pt x="100" y="2328"/>
                        <a:pt x="156" y="2339"/>
                      </a:cubicBezTo>
                      <a:cubicBezTo>
                        <a:pt x="211" y="2350"/>
                        <a:pt x="256" y="2361"/>
                        <a:pt x="312" y="2361"/>
                      </a:cubicBezTo>
                      <a:lnTo>
                        <a:pt x="646" y="2361"/>
                      </a:lnTo>
                      <a:cubicBezTo>
                        <a:pt x="812" y="2361"/>
                        <a:pt x="968" y="2373"/>
                        <a:pt x="1136" y="2373"/>
                      </a:cubicBezTo>
                      <a:cubicBezTo>
                        <a:pt x="1314" y="2383"/>
                        <a:pt x="1480" y="2383"/>
                        <a:pt x="1648" y="2383"/>
                      </a:cubicBezTo>
                      <a:lnTo>
                        <a:pt x="1748" y="2383"/>
                      </a:lnTo>
                      <a:cubicBezTo>
                        <a:pt x="1960" y="2395"/>
                        <a:pt x="2171" y="2406"/>
                        <a:pt x="2371" y="2406"/>
                      </a:cubicBezTo>
                      <a:lnTo>
                        <a:pt x="2449" y="2406"/>
                      </a:lnTo>
                      <a:lnTo>
                        <a:pt x="2449" y="2428"/>
                      </a:lnTo>
                      <a:cubicBezTo>
                        <a:pt x="2460" y="2495"/>
                        <a:pt x="2472" y="2561"/>
                        <a:pt x="2494" y="2628"/>
                      </a:cubicBezTo>
                      <a:cubicBezTo>
                        <a:pt x="2505" y="2673"/>
                        <a:pt x="2527" y="2707"/>
                        <a:pt x="2539" y="2751"/>
                      </a:cubicBezTo>
                      <a:cubicBezTo>
                        <a:pt x="2549" y="2806"/>
                        <a:pt x="2561" y="2873"/>
                        <a:pt x="2572" y="2929"/>
                      </a:cubicBezTo>
                      <a:cubicBezTo>
                        <a:pt x="2594" y="3018"/>
                        <a:pt x="2616" y="3096"/>
                        <a:pt x="2650" y="3174"/>
                      </a:cubicBezTo>
                      <a:cubicBezTo>
                        <a:pt x="2705" y="3318"/>
                        <a:pt x="2783" y="3452"/>
                        <a:pt x="2883" y="3575"/>
                      </a:cubicBezTo>
                      <a:cubicBezTo>
                        <a:pt x="2984" y="3697"/>
                        <a:pt x="3095" y="3808"/>
                        <a:pt x="3217" y="3897"/>
                      </a:cubicBezTo>
                      <a:cubicBezTo>
                        <a:pt x="3273" y="3942"/>
                        <a:pt x="3340" y="3986"/>
                        <a:pt x="3407" y="4020"/>
                      </a:cubicBezTo>
                      <a:cubicBezTo>
                        <a:pt x="3462" y="4053"/>
                        <a:pt x="3518" y="4076"/>
                        <a:pt x="3574" y="4109"/>
                      </a:cubicBezTo>
                      <a:cubicBezTo>
                        <a:pt x="3707" y="4165"/>
                        <a:pt x="3841" y="4221"/>
                        <a:pt x="3997" y="4254"/>
                      </a:cubicBezTo>
                      <a:cubicBezTo>
                        <a:pt x="4152" y="4288"/>
                        <a:pt x="4320" y="4310"/>
                        <a:pt x="4486" y="4310"/>
                      </a:cubicBezTo>
                      <a:cubicBezTo>
                        <a:pt x="4632" y="4310"/>
                        <a:pt x="4787" y="4288"/>
                        <a:pt x="4932" y="4254"/>
                      </a:cubicBezTo>
                      <a:cubicBezTo>
                        <a:pt x="5221" y="4176"/>
                        <a:pt x="5478" y="4009"/>
                        <a:pt x="5711" y="3820"/>
                      </a:cubicBezTo>
                      <a:cubicBezTo>
                        <a:pt x="5945" y="3642"/>
                        <a:pt x="6146" y="3408"/>
                        <a:pt x="6279" y="3140"/>
                      </a:cubicBezTo>
                      <a:cubicBezTo>
                        <a:pt x="6312" y="3074"/>
                        <a:pt x="6346" y="2996"/>
                        <a:pt x="6368" y="2929"/>
                      </a:cubicBezTo>
                      <a:cubicBezTo>
                        <a:pt x="6391" y="2862"/>
                        <a:pt x="6413" y="2806"/>
                        <a:pt x="6424" y="2740"/>
                      </a:cubicBezTo>
                      <a:cubicBezTo>
                        <a:pt x="6468" y="2606"/>
                        <a:pt x="6502" y="2472"/>
                        <a:pt x="6513" y="2328"/>
                      </a:cubicBezTo>
                      <a:cubicBezTo>
                        <a:pt x="6524" y="2261"/>
                        <a:pt x="6524" y="2194"/>
                        <a:pt x="6524" y="2128"/>
                      </a:cubicBezTo>
                      <a:cubicBezTo>
                        <a:pt x="6535" y="2049"/>
                        <a:pt x="6535" y="1972"/>
                        <a:pt x="6524" y="1905"/>
                      </a:cubicBezTo>
                      <a:cubicBezTo>
                        <a:pt x="6513" y="1749"/>
                        <a:pt x="6490" y="1593"/>
                        <a:pt x="6446" y="1437"/>
                      </a:cubicBezTo>
                      <a:cubicBezTo>
                        <a:pt x="6424" y="1359"/>
                        <a:pt x="6391" y="1292"/>
                        <a:pt x="6357" y="1215"/>
                      </a:cubicBezTo>
                      <a:cubicBezTo>
                        <a:pt x="6335" y="1148"/>
                        <a:pt x="6302" y="1081"/>
                        <a:pt x="6268" y="1025"/>
                      </a:cubicBezTo>
                      <a:cubicBezTo>
                        <a:pt x="6223" y="948"/>
                        <a:pt x="6179" y="869"/>
                        <a:pt x="6134" y="802"/>
                      </a:cubicBezTo>
                      <a:cubicBezTo>
                        <a:pt x="6079" y="736"/>
                        <a:pt x="6034" y="669"/>
                        <a:pt x="5968" y="614"/>
                      </a:cubicBezTo>
                      <a:cubicBezTo>
                        <a:pt x="5901" y="535"/>
                        <a:pt x="5822" y="458"/>
                        <a:pt x="5733" y="402"/>
                      </a:cubicBezTo>
                      <a:cubicBezTo>
                        <a:pt x="5667" y="357"/>
                        <a:pt x="5600" y="312"/>
                        <a:pt x="5533" y="280"/>
                      </a:cubicBezTo>
                      <a:cubicBezTo>
                        <a:pt x="5466" y="235"/>
                        <a:pt x="5389" y="201"/>
                        <a:pt x="5322" y="179"/>
                      </a:cubicBezTo>
                      <a:cubicBezTo>
                        <a:pt x="5177" y="124"/>
                        <a:pt x="5043" y="79"/>
                        <a:pt x="4899" y="45"/>
                      </a:cubicBezTo>
                      <a:cubicBezTo>
                        <a:pt x="4820" y="35"/>
                        <a:pt x="4754" y="23"/>
                        <a:pt x="4687" y="12"/>
                      </a:cubicBezTo>
                      <a:cubicBezTo>
                        <a:pt x="4609" y="12"/>
                        <a:pt x="4531" y="1"/>
                        <a:pt x="44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346;p49"/>
                <p:cNvSpPr/>
                <p:nvPr/>
              </p:nvSpPr>
              <p:spPr>
                <a:xfrm>
                  <a:off x="1286300" y="3243213"/>
                  <a:ext cx="180125" cy="1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5" h="4477" extrusionOk="0">
                      <a:moveTo>
                        <a:pt x="6102" y="1604"/>
                      </a:moveTo>
                      <a:cubicBezTo>
                        <a:pt x="6102" y="1604"/>
                        <a:pt x="6102" y="1612"/>
                        <a:pt x="6109" y="1614"/>
                      </a:cubicBezTo>
                      <a:lnTo>
                        <a:pt x="6109" y="1614"/>
                      </a:lnTo>
                      <a:cubicBezTo>
                        <a:pt x="6108" y="1611"/>
                        <a:pt x="6105" y="1607"/>
                        <a:pt x="6102" y="1604"/>
                      </a:cubicBezTo>
                      <a:close/>
                      <a:moveTo>
                        <a:pt x="4889" y="791"/>
                      </a:moveTo>
                      <a:cubicBezTo>
                        <a:pt x="4922" y="791"/>
                        <a:pt x="4955" y="791"/>
                        <a:pt x="4988" y="802"/>
                      </a:cubicBezTo>
                      <a:cubicBezTo>
                        <a:pt x="5044" y="813"/>
                        <a:pt x="5111" y="825"/>
                        <a:pt x="5166" y="835"/>
                      </a:cubicBezTo>
                      <a:cubicBezTo>
                        <a:pt x="5256" y="857"/>
                        <a:pt x="5345" y="891"/>
                        <a:pt x="5434" y="924"/>
                      </a:cubicBezTo>
                      <a:cubicBezTo>
                        <a:pt x="5467" y="936"/>
                        <a:pt x="5500" y="958"/>
                        <a:pt x="5523" y="969"/>
                      </a:cubicBezTo>
                      <a:cubicBezTo>
                        <a:pt x="5557" y="980"/>
                        <a:pt x="5579" y="1003"/>
                        <a:pt x="5612" y="1013"/>
                      </a:cubicBezTo>
                      <a:cubicBezTo>
                        <a:pt x="5656" y="1047"/>
                        <a:pt x="5701" y="1069"/>
                        <a:pt x="5745" y="1102"/>
                      </a:cubicBezTo>
                      <a:cubicBezTo>
                        <a:pt x="5790" y="1136"/>
                        <a:pt x="5824" y="1169"/>
                        <a:pt x="5868" y="1214"/>
                      </a:cubicBezTo>
                      <a:cubicBezTo>
                        <a:pt x="5901" y="1248"/>
                        <a:pt x="5935" y="1281"/>
                        <a:pt x="5968" y="1325"/>
                      </a:cubicBezTo>
                      <a:lnTo>
                        <a:pt x="6035" y="1426"/>
                      </a:lnTo>
                      <a:cubicBezTo>
                        <a:pt x="6057" y="1459"/>
                        <a:pt x="6079" y="1493"/>
                        <a:pt x="6091" y="1537"/>
                      </a:cubicBezTo>
                      <a:cubicBezTo>
                        <a:pt x="6102" y="1548"/>
                        <a:pt x="6102" y="1570"/>
                        <a:pt x="6102" y="1592"/>
                      </a:cubicBezTo>
                      <a:lnTo>
                        <a:pt x="6102" y="1582"/>
                      </a:lnTo>
                      <a:cubicBezTo>
                        <a:pt x="6102" y="1592"/>
                        <a:pt x="6102" y="1604"/>
                        <a:pt x="6113" y="1615"/>
                      </a:cubicBezTo>
                      <a:cubicBezTo>
                        <a:pt x="6112" y="1615"/>
                        <a:pt x="6111" y="1614"/>
                        <a:pt x="6109" y="1614"/>
                      </a:cubicBezTo>
                      <a:lnTo>
                        <a:pt x="6109" y="1614"/>
                      </a:lnTo>
                      <a:cubicBezTo>
                        <a:pt x="6113" y="1622"/>
                        <a:pt x="6113" y="1629"/>
                        <a:pt x="6113" y="1637"/>
                      </a:cubicBezTo>
                      <a:lnTo>
                        <a:pt x="6113" y="1648"/>
                      </a:lnTo>
                      <a:cubicBezTo>
                        <a:pt x="6113" y="1681"/>
                        <a:pt x="6124" y="1704"/>
                        <a:pt x="6124" y="1726"/>
                      </a:cubicBezTo>
                      <a:lnTo>
                        <a:pt x="6124" y="1737"/>
                      </a:lnTo>
                      <a:cubicBezTo>
                        <a:pt x="6135" y="1782"/>
                        <a:pt x="6135" y="1827"/>
                        <a:pt x="6135" y="1882"/>
                      </a:cubicBezTo>
                      <a:lnTo>
                        <a:pt x="6135" y="1982"/>
                      </a:lnTo>
                      <a:cubicBezTo>
                        <a:pt x="6135" y="2015"/>
                        <a:pt x="6135" y="2060"/>
                        <a:pt x="6124" y="2094"/>
                      </a:cubicBezTo>
                      <a:lnTo>
                        <a:pt x="6124" y="2116"/>
                      </a:lnTo>
                      <a:lnTo>
                        <a:pt x="6124" y="2127"/>
                      </a:lnTo>
                      <a:lnTo>
                        <a:pt x="6124" y="2138"/>
                      </a:lnTo>
                      <a:cubicBezTo>
                        <a:pt x="6113" y="2171"/>
                        <a:pt x="6113" y="2205"/>
                        <a:pt x="6102" y="2250"/>
                      </a:cubicBezTo>
                      <a:cubicBezTo>
                        <a:pt x="6091" y="2283"/>
                        <a:pt x="6079" y="2316"/>
                        <a:pt x="6079" y="2349"/>
                      </a:cubicBezTo>
                      <a:cubicBezTo>
                        <a:pt x="6057" y="2416"/>
                        <a:pt x="6024" y="2495"/>
                        <a:pt x="6002" y="2561"/>
                      </a:cubicBezTo>
                      <a:cubicBezTo>
                        <a:pt x="5980" y="2628"/>
                        <a:pt x="5946" y="2683"/>
                        <a:pt x="5913" y="2739"/>
                      </a:cubicBezTo>
                      <a:cubicBezTo>
                        <a:pt x="5879" y="2795"/>
                        <a:pt x="5846" y="2839"/>
                        <a:pt x="5812" y="2895"/>
                      </a:cubicBezTo>
                      <a:cubicBezTo>
                        <a:pt x="5779" y="2940"/>
                        <a:pt x="5735" y="2973"/>
                        <a:pt x="5701" y="3017"/>
                      </a:cubicBezTo>
                      <a:cubicBezTo>
                        <a:pt x="5668" y="3051"/>
                        <a:pt x="5623" y="3084"/>
                        <a:pt x="5590" y="3118"/>
                      </a:cubicBezTo>
                      <a:cubicBezTo>
                        <a:pt x="5523" y="3163"/>
                        <a:pt x="5467" y="3195"/>
                        <a:pt x="5401" y="3240"/>
                      </a:cubicBezTo>
                      <a:cubicBezTo>
                        <a:pt x="5345" y="3262"/>
                        <a:pt x="5289" y="3296"/>
                        <a:pt x="5233" y="3318"/>
                      </a:cubicBezTo>
                      <a:lnTo>
                        <a:pt x="5245" y="3318"/>
                      </a:lnTo>
                      <a:cubicBezTo>
                        <a:pt x="5245" y="3318"/>
                        <a:pt x="5233" y="3318"/>
                        <a:pt x="5223" y="3329"/>
                      </a:cubicBezTo>
                      <a:cubicBezTo>
                        <a:pt x="5144" y="3363"/>
                        <a:pt x="5077" y="3385"/>
                        <a:pt x="5000" y="3407"/>
                      </a:cubicBezTo>
                      <a:cubicBezTo>
                        <a:pt x="4944" y="3418"/>
                        <a:pt x="4889" y="3430"/>
                        <a:pt x="4822" y="3440"/>
                      </a:cubicBezTo>
                      <a:cubicBezTo>
                        <a:pt x="4788" y="3452"/>
                        <a:pt x="4743" y="3452"/>
                        <a:pt x="4699" y="3452"/>
                      </a:cubicBezTo>
                      <a:cubicBezTo>
                        <a:pt x="4654" y="3452"/>
                        <a:pt x="4621" y="3452"/>
                        <a:pt x="4588" y="3440"/>
                      </a:cubicBezTo>
                      <a:cubicBezTo>
                        <a:pt x="4543" y="3440"/>
                        <a:pt x="4498" y="3430"/>
                        <a:pt x="4454" y="3418"/>
                      </a:cubicBezTo>
                      <a:cubicBezTo>
                        <a:pt x="4409" y="3407"/>
                        <a:pt x="4365" y="3396"/>
                        <a:pt x="4332" y="3374"/>
                      </a:cubicBezTo>
                      <a:cubicBezTo>
                        <a:pt x="4298" y="3363"/>
                        <a:pt x="4265" y="3341"/>
                        <a:pt x="4231" y="3329"/>
                      </a:cubicBezTo>
                      <a:cubicBezTo>
                        <a:pt x="4187" y="3307"/>
                        <a:pt x="4154" y="3274"/>
                        <a:pt x="4109" y="3252"/>
                      </a:cubicBezTo>
                      <a:cubicBezTo>
                        <a:pt x="4053" y="3207"/>
                        <a:pt x="3998" y="3151"/>
                        <a:pt x="3942" y="3096"/>
                      </a:cubicBezTo>
                      <a:lnTo>
                        <a:pt x="3942" y="3106"/>
                      </a:lnTo>
                      <a:cubicBezTo>
                        <a:pt x="3909" y="3062"/>
                        <a:pt x="3864" y="3007"/>
                        <a:pt x="3820" y="2962"/>
                      </a:cubicBezTo>
                      <a:cubicBezTo>
                        <a:pt x="3786" y="2918"/>
                        <a:pt x="3753" y="2873"/>
                        <a:pt x="3731" y="2829"/>
                      </a:cubicBezTo>
                      <a:cubicBezTo>
                        <a:pt x="3719" y="2795"/>
                        <a:pt x="3697" y="2772"/>
                        <a:pt x="3686" y="2739"/>
                      </a:cubicBezTo>
                      <a:cubicBezTo>
                        <a:pt x="3675" y="2695"/>
                        <a:pt x="3652" y="2650"/>
                        <a:pt x="3642" y="2617"/>
                      </a:cubicBezTo>
                      <a:cubicBezTo>
                        <a:pt x="3630" y="2550"/>
                        <a:pt x="3619" y="2495"/>
                        <a:pt x="3608" y="2438"/>
                      </a:cubicBezTo>
                      <a:lnTo>
                        <a:pt x="3608" y="2416"/>
                      </a:lnTo>
                      <a:cubicBezTo>
                        <a:pt x="3597" y="2372"/>
                        <a:pt x="3597" y="2339"/>
                        <a:pt x="3597" y="2294"/>
                      </a:cubicBezTo>
                      <a:cubicBezTo>
                        <a:pt x="3708" y="2294"/>
                        <a:pt x="3830" y="2294"/>
                        <a:pt x="3942" y="2305"/>
                      </a:cubicBezTo>
                      <a:lnTo>
                        <a:pt x="4978" y="2305"/>
                      </a:lnTo>
                      <a:cubicBezTo>
                        <a:pt x="5033" y="2305"/>
                        <a:pt x="5089" y="2305"/>
                        <a:pt x="5144" y="2294"/>
                      </a:cubicBezTo>
                      <a:cubicBezTo>
                        <a:pt x="5223" y="2283"/>
                        <a:pt x="5289" y="2272"/>
                        <a:pt x="5345" y="2227"/>
                      </a:cubicBezTo>
                      <a:cubicBezTo>
                        <a:pt x="5401" y="2183"/>
                        <a:pt x="5423" y="2116"/>
                        <a:pt x="5411" y="2060"/>
                      </a:cubicBezTo>
                      <a:cubicBezTo>
                        <a:pt x="5389" y="1993"/>
                        <a:pt x="5345" y="1949"/>
                        <a:pt x="5289" y="1926"/>
                      </a:cubicBezTo>
                      <a:cubicBezTo>
                        <a:pt x="5245" y="1904"/>
                        <a:pt x="5200" y="1904"/>
                        <a:pt x="5144" y="1904"/>
                      </a:cubicBezTo>
                      <a:cubicBezTo>
                        <a:pt x="5111" y="1904"/>
                        <a:pt x="5067" y="1904"/>
                        <a:pt x="5033" y="1916"/>
                      </a:cubicBezTo>
                      <a:lnTo>
                        <a:pt x="4788" y="1916"/>
                      </a:lnTo>
                      <a:cubicBezTo>
                        <a:pt x="4621" y="1916"/>
                        <a:pt x="4465" y="1926"/>
                        <a:pt x="4298" y="1926"/>
                      </a:cubicBezTo>
                      <a:cubicBezTo>
                        <a:pt x="4254" y="1926"/>
                        <a:pt x="4198" y="1916"/>
                        <a:pt x="4154" y="1916"/>
                      </a:cubicBezTo>
                      <a:lnTo>
                        <a:pt x="3619" y="1916"/>
                      </a:lnTo>
                      <a:cubicBezTo>
                        <a:pt x="3630" y="1871"/>
                        <a:pt x="3642" y="1815"/>
                        <a:pt x="3652" y="1770"/>
                      </a:cubicBezTo>
                      <a:cubicBezTo>
                        <a:pt x="3664" y="1715"/>
                        <a:pt x="3686" y="1659"/>
                        <a:pt x="3708" y="1604"/>
                      </a:cubicBezTo>
                      <a:cubicBezTo>
                        <a:pt x="3719" y="1570"/>
                        <a:pt x="3741" y="1525"/>
                        <a:pt x="3764" y="1493"/>
                      </a:cubicBezTo>
                      <a:cubicBezTo>
                        <a:pt x="3797" y="1436"/>
                        <a:pt x="3830" y="1392"/>
                        <a:pt x="3864" y="1337"/>
                      </a:cubicBezTo>
                      <a:cubicBezTo>
                        <a:pt x="3920" y="1281"/>
                        <a:pt x="3964" y="1225"/>
                        <a:pt x="4009" y="1169"/>
                      </a:cubicBezTo>
                      <a:cubicBezTo>
                        <a:pt x="4042" y="1147"/>
                        <a:pt x="4065" y="1125"/>
                        <a:pt x="4098" y="1092"/>
                      </a:cubicBezTo>
                      <a:cubicBezTo>
                        <a:pt x="4109" y="1092"/>
                        <a:pt x="4120" y="1080"/>
                        <a:pt x="4120" y="1080"/>
                      </a:cubicBezTo>
                      <a:cubicBezTo>
                        <a:pt x="4176" y="1036"/>
                        <a:pt x="4231" y="1003"/>
                        <a:pt x="4276" y="969"/>
                      </a:cubicBezTo>
                      <a:lnTo>
                        <a:pt x="4276" y="980"/>
                      </a:lnTo>
                      <a:cubicBezTo>
                        <a:pt x="4276" y="969"/>
                        <a:pt x="4276" y="969"/>
                        <a:pt x="4287" y="969"/>
                      </a:cubicBezTo>
                      <a:cubicBezTo>
                        <a:pt x="4287" y="969"/>
                        <a:pt x="4298" y="969"/>
                        <a:pt x="4298" y="958"/>
                      </a:cubicBezTo>
                      <a:lnTo>
                        <a:pt x="4310" y="958"/>
                      </a:lnTo>
                      <a:cubicBezTo>
                        <a:pt x="4365" y="924"/>
                        <a:pt x="4421" y="891"/>
                        <a:pt x="4488" y="869"/>
                      </a:cubicBezTo>
                      <a:lnTo>
                        <a:pt x="4588" y="835"/>
                      </a:lnTo>
                      <a:cubicBezTo>
                        <a:pt x="4632" y="825"/>
                        <a:pt x="4688" y="813"/>
                        <a:pt x="4743" y="802"/>
                      </a:cubicBezTo>
                      <a:cubicBezTo>
                        <a:pt x="4777" y="791"/>
                        <a:pt x="4810" y="791"/>
                        <a:pt x="4844" y="791"/>
                      </a:cubicBezTo>
                      <a:close/>
                      <a:moveTo>
                        <a:pt x="5100" y="390"/>
                      </a:moveTo>
                      <a:cubicBezTo>
                        <a:pt x="5156" y="401"/>
                        <a:pt x="5211" y="401"/>
                        <a:pt x="5267" y="412"/>
                      </a:cubicBezTo>
                      <a:cubicBezTo>
                        <a:pt x="5334" y="424"/>
                        <a:pt x="5401" y="434"/>
                        <a:pt x="5467" y="457"/>
                      </a:cubicBezTo>
                      <a:cubicBezTo>
                        <a:pt x="5579" y="491"/>
                        <a:pt x="5679" y="535"/>
                        <a:pt x="5790" y="568"/>
                      </a:cubicBezTo>
                      <a:cubicBezTo>
                        <a:pt x="5790" y="580"/>
                        <a:pt x="5801" y="580"/>
                        <a:pt x="5801" y="580"/>
                      </a:cubicBezTo>
                      <a:lnTo>
                        <a:pt x="5812" y="580"/>
                      </a:lnTo>
                      <a:lnTo>
                        <a:pt x="5812" y="580"/>
                      </a:lnTo>
                      <a:lnTo>
                        <a:pt x="5812" y="580"/>
                      </a:lnTo>
                      <a:cubicBezTo>
                        <a:pt x="5824" y="590"/>
                        <a:pt x="5834" y="590"/>
                        <a:pt x="5846" y="590"/>
                      </a:cubicBezTo>
                      <a:cubicBezTo>
                        <a:pt x="5924" y="635"/>
                        <a:pt x="6002" y="669"/>
                        <a:pt x="6069" y="713"/>
                      </a:cubicBezTo>
                      <a:cubicBezTo>
                        <a:pt x="6146" y="758"/>
                        <a:pt x="6213" y="802"/>
                        <a:pt x="6280" y="857"/>
                      </a:cubicBezTo>
                      <a:cubicBezTo>
                        <a:pt x="6336" y="902"/>
                        <a:pt x="6391" y="947"/>
                        <a:pt x="6436" y="1003"/>
                      </a:cubicBezTo>
                      <a:cubicBezTo>
                        <a:pt x="6469" y="1047"/>
                        <a:pt x="6514" y="1080"/>
                        <a:pt x="6547" y="1125"/>
                      </a:cubicBezTo>
                      <a:cubicBezTo>
                        <a:pt x="6569" y="1169"/>
                        <a:pt x="6592" y="1203"/>
                        <a:pt x="6614" y="1236"/>
                      </a:cubicBezTo>
                      <a:cubicBezTo>
                        <a:pt x="6636" y="1270"/>
                        <a:pt x="6648" y="1314"/>
                        <a:pt x="6670" y="1347"/>
                      </a:cubicBezTo>
                      <a:cubicBezTo>
                        <a:pt x="6681" y="1392"/>
                        <a:pt x="6703" y="1436"/>
                        <a:pt x="6714" y="1481"/>
                      </a:cubicBezTo>
                      <a:cubicBezTo>
                        <a:pt x="6725" y="1537"/>
                        <a:pt x="6737" y="1592"/>
                        <a:pt x="6747" y="1659"/>
                      </a:cubicBezTo>
                      <a:cubicBezTo>
                        <a:pt x="6759" y="1726"/>
                        <a:pt x="6759" y="1793"/>
                        <a:pt x="6759" y="1859"/>
                      </a:cubicBezTo>
                      <a:cubicBezTo>
                        <a:pt x="6759" y="1926"/>
                        <a:pt x="6759" y="1993"/>
                        <a:pt x="6747" y="2060"/>
                      </a:cubicBezTo>
                      <a:cubicBezTo>
                        <a:pt x="6737" y="2149"/>
                        <a:pt x="6714" y="2238"/>
                        <a:pt x="6692" y="2316"/>
                      </a:cubicBezTo>
                      <a:cubicBezTo>
                        <a:pt x="6648" y="2461"/>
                        <a:pt x="6592" y="2606"/>
                        <a:pt x="6536" y="2739"/>
                      </a:cubicBezTo>
                      <a:cubicBezTo>
                        <a:pt x="6480" y="2861"/>
                        <a:pt x="6425" y="2984"/>
                        <a:pt x="6358" y="3106"/>
                      </a:cubicBezTo>
                      <a:cubicBezTo>
                        <a:pt x="6291" y="3207"/>
                        <a:pt x="6225" y="3307"/>
                        <a:pt x="6146" y="3396"/>
                      </a:cubicBezTo>
                      <a:cubicBezTo>
                        <a:pt x="6102" y="3463"/>
                        <a:pt x="6046" y="3519"/>
                        <a:pt x="5990" y="3574"/>
                      </a:cubicBezTo>
                      <a:cubicBezTo>
                        <a:pt x="5946" y="3619"/>
                        <a:pt x="5901" y="3652"/>
                        <a:pt x="5857" y="3685"/>
                      </a:cubicBezTo>
                      <a:cubicBezTo>
                        <a:pt x="5779" y="3741"/>
                        <a:pt x="5701" y="3797"/>
                        <a:pt x="5612" y="3841"/>
                      </a:cubicBezTo>
                      <a:cubicBezTo>
                        <a:pt x="5534" y="3886"/>
                        <a:pt x="5467" y="3920"/>
                        <a:pt x="5401" y="3953"/>
                      </a:cubicBezTo>
                      <a:cubicBezTo>
                        <a:pt x="5345" y="3964"/>
                        <a:pt x="5300" y="3975"/>
                        <a:pt x="5256" y="3997"/>
                      </a:cubicBezTo>
                      <a:cubicBezTo>
                        <a:pt x="5166" y="4019"/>
                        <a:pt x="5067" y="4031"/>
                        <a:pt x="4978" y="4053"/>
                      </a:cubicBezTo>
                      <a:cubicBezTo>
                        <a:pt x="4911" y="4053"/>
                        <a:pt x="4844" y="4064"/>
                        <a:pt x="4788" y="4064"/>
                      </a:cubicBezTo>
                      <a:cubicBezTo>
                        <a:pt x="4710" y="4064"/>
                        <a:pt x="4632" y="4053"/>
                        <a:pt x="4565" y="4042"/>
                      </a:cubicBezTo>
                      <a:cubicBezTo>
                        <a:pt x="4476" y="4031"/>
                        <a:pt x="4387" y="4019"/>
                        <a:pt x="4298" y="3997"/>
                      </a:cubicBezTo>
                      <a:lnTo>
                        <a:pt x="4031" y="3897"/>
                      </a:lnTo>
                      <a:cubicBezTo>
                        <a:pt x="3942" y="3853"/>
                        <a:pt x="3853" y="3808"/>
                        <a:pt x="3764" y="3752"/>
                      </a:cubicBezTo>
                      <a:cubicBezTo>
                        <a:pt x="3708" y="3719"/>
                        <a:pt x="3652" y="3675"/>
                        <a:pt x="3597" y="3641"/>
                      </a:cubicBezTo>
                      <a:cubicBezTo>
                        <a:pt x="3530" y="3586"/>
                        <a:pt x="3474" y="3529"/>
                        <a:pt x="3419" y="3474"/>
                      </a:cubicBezTo>
                      <a:cubicBezTo>
                        <a:pt x="3385" y="3430"/>
                        <a:pt x="3341" y="3385"/>
                        <a:pt x="3308" y="3341"/>
                      </a:cubicBezTo>
                      <a:cubicBezTo>
                        <a:pt x="3285" y="3307"/>
                        <a:pt x="3263" y="3274"/>
                        <a:pt x="3241" y="3229"/>
                      </a:cubicBezTo>
                      <a:lnTo>
                        <a:pt x="3241" y="3229"/>
                      </a:lnTo>
                      <a:cubicBezTo>
                        <a:pt x="3241" y="3240"/>
                        <a:pt x="3241" y="3240"/>
                        <a:pt x="3252" y="3252"/>
                      </a:cubicBezTo>
                      <a:lnTo>
                        <a:pt x="3229" y="3229"/>
                      </a:lnTo>
                      <a:lnTo>
                        <a:pt x="3229" y="3218"/>
                      </a:lnTo>
                      <a:cubicBezTo>
                        <a:pt x="3174" y="3129"/>
                        <a:pt x="3129" y="3040"/>
                        <a:pt x="3096" y="2940"/>
                      </a:cubicBezTo>
                      <a:cubicBezTo>
                        <a:pt x="3073" y="2895"/>
                        <a:pt x="3063" y="2861"/>
                        <a:pt x="3051" y="2817"/>
                      </a:cubicBezTo>
                      <a:cubicBezTo>
                        <a:pt x="3040" y="2784"/>
                        <a:pt x="3040" y="2739"/>
                        <a:pt x="3029" y="2706"/>
                      </a:cubicBezTo>
                      <a:cubicBezTo>
                        <a:pt x="3018" y="2639"/>
                        <a:pt x="3018" y="2584"/>
                        <a:pt x="3018" y="2527"/>
                      </a:cubicBezTo>
                      <a:cubicBezTo>
                        <a:pt x="3018" y="2450"/>
                        <a:pt x="3029" y="2361"/>
                        <a:pt x="3040" y="2283"/>
                      </a:cubicBezTo>
                      <a:lnTo>
                        <a:pt x="3219" y="2283"/>
                      </a:lnTo>
                      <a:cubicBezTo>
                        <a:pt x="3285" y="2283"/>
                        <a:pt x="3352" y="2294"/>
                        <a:pt x="3419" y="2294"/>
                      </a:cubicBezTo>
                      <a:cubicBezTo>
                        <a:pt x="3419" y="2339"/>
                        <a:pt x="3430" y="2383"/>
                        <a:pt x="3430" y="2428"/>
                      </a:cubicBezTo>
                      <a:cubicBezTo>
                        <a:pt x="3441" y="2505"/>
                        <a:pt x="3452" y="2584"/>
                        <a:pt x="3474" y="2673"/>
                      </a:cubicBezTo>
                      <a:cubicBezTo>
                        <a:pt x="3496" y="2739"/>
                        <a:pt x="3519" y="2817"/>
                        <a:pt x="3553" y="2884"/>
                      </a:cubicBezTo>
                      <a:cubicBezTo>
                        <a:pt x="3586" y="2951"/>
                        <a:pt x="3630" y="3017"/>
                        <a:pt x="3675" y="3084"/>
                      </a:cubicBezTo>
                      <a:cubicBezTo>
                        <a:pt x="3764" y="3195"/>
                        <a:pt x="3875" y="3307"/>
                        <a:pt x="3998" y="3396"/>
                      </a:cubicBezTo>
                      <a:cubicBezTo>
                        <a:pt x="4031" y="3430"/>
                        <a:pt x="4075" y="3463"/>
                        <a:pt x="4120" y="3485"/>
                      </a:cubicBezTo>
                      <a:cubicBezTo>
                        <a:pt x="4176" y="3519"/>
                        <a:pt x="4221" y="3541"/>
                        <a:pt x="4265" y="3563"/>
                      </a:cubicBezTo>
                      <a:cubicBezTo>
                        <a:pt x="4332" y="3586"/>
                        <a:pt x="4399" y="3608"/>
                        <a:pt x="4465" y="3619"/>
                      </a:cubicBezTo>
                      <a:cubicBezTo>
                        <a:pt x="4543" y="3641"/>
                        <a:pt x="4621" y="3641"/>
                        <a:pt x="4699" y="3641"/>
                      </a:cubicBezTo>
                      <a:cubicBezTo>
                        <a:pt x="4777" y="3641"/>
                        <a:pt x="4855" y="3641"/>
                        <a:pt x="4922" y="3619"/>
                      </a:cubicBezTo>
                      <a:cubicBezTo>
                        <a:pt x="5000" y="3608"/>
                        <a:pt x="5067" y="3596"/>
                        <a:pt x="5144" y="3574"/>
                      </a:cubicBezTo>
                      <a:cubicBezTo>
                        <a:pt x="5211" y="3541"/>
                        <a:pt x="5289" y="3519"/>
                        <a:pt x="5356" y="3485"/>
                      </a:cubicBezTo>
                      <a:cubicBezTo>
                        <a:pt x="5423" y="3452"/>
                        <a:pt x="5500" y="3418"/>
                        <a:pt x="5567" y="3374"/>
                      </a:cubicBezTo>
                      <a:cubicBezTo>
                        <a:pt x="5634" y="3341"/>
                        <a:pt x="5701" y="3296"/>
                        <a:pt x="5757" y="3240"/>
                      </a:cubicBezTo>
                      <a:cubicBezTo>
                        <a:pt x="5790" y="3218"/>
                        <a:pt x="5824" y="3185"/>
                        <a:pt x="5846" y="3163"/>
                      </a:cubicBezTo>
                      <a:cubicBezTo>
                        <a:pt x="5879" y="3129"/>
                        <a:pt x="5901" y="3106"/>
                        <a:pt x="5924" y="3073"/>
                      </a:cubicBezTo>
                      <a:cubicBezTo>
                        <a:pt x="5946" y="3051"/>
                        <a:pt x="5968" y="3017"/>
                        <a:pt x="5990" y="2984"/>
                      </a:cubicBezTo>
                      <a:cubicBezTo>
                        <a:pt x="6013" y="2951"/>
                        <a:pt x="6035" y="2918"/>
                        <a:pt x="6046" y="2895"/>
                      </a:cubicBezTo>
                      <a:cubicBezTo>
                        <a:pt x="6046" y="2884"/>
                        <a:pt x="6046" y="2884"/>
                        <a:pt x="6057" y="2884"/>
                      </a:cubicBezTo>
                      <a:cubicBezTo>
                        <a:pt x="6135" y="2750"/>
                        <a:pt x="6191" y="2606"/>
                        <a:pt x="6235" y="2450"/>
                      </a:cubicBezTo>
                      <a:cubicBezTo>
                        <a:pt x="6258" y="2339"/>
                        <a:pt x="6291" y="2216"/>
                        <a:pt x="6291" y="2094"/>
                      </a:cubicBezTo>
                      <a:cubicBezTo>
                        <a:pt x="6291" y="2049"/>
                        <a:pt x="6291" y="2005"/>
                        <a:pt x="6280" y="1949"/>
                      </a:cubicBezTo>
                      <a:cubicBezTo>
                        <a:pt x="6280" y="1904"/>
                        <a:pt x="6280" y="1859"/>
                        <a:pt x="6269" y="1815"/>
                      </a:cubicBezTo>
                      <a:lnTo>
                        <a:pt x="6269" y="1770"/>
                      </a:lnTo>
                      <a:cubicBezTo>
                        <a:pt x="6258" y="1748"/>
                        <a:pt x="6258" y="1737"/>
                        <a:pt x="6258" y="1715"/>
                      </a:cubicBezTo>
                      <a:cubicBezTo>
                        <a:pt x="6247" y="1681"/>
                        <a:pt x="6235" y="1637"/>
                        <a:pt x="6225" y="1604"/>
                      </a:cubicBezTo>
                      <a:lnTo>
                        <a:pt x="6225" y="1592"/>
                      </a:lnTo>
                      <a:cubicBezTo>
                        <a:pt x="6202" y="1503"/>
                        <a:pt x="6168" y="1426"/>
                        <a:pt x="6135" y="1347"/>
                      </a:cubicBezTo>
                      <a:cubicBezTo>
                        <a:pt x="6124" y="1337"/>
                        <a:pt x="6113" y="1337"/>
                        <a:pt x="6102" y="1325"/>
                      </a:cubicBezTo>
                      <a:cubicBezTo>
                        <a:pt x="6102" y="1314"/>
                        <a:pt x="6091" y="1303"/>
                        <a:pt x="6091" y="1292"/>
                      </a:cubicBezTo>
                      <a:cubicBezTo>
                        <a:pt x="6046" y="1225"/>
                        <a:pt x="6002" y="1159"/>
                        <a:pt x="5946" y="1102"/>
                      </a:cubicBezTo>
                      <a:cubicBezTo>
                        <a:pt x="5891" y="1036"/>
                        <a:pt x="5834" y="980"/>
                        <a:pt x="5768" y="924"/>
                      </a:cubicBezTo>
                      <a:cubicBezTo>
                        <a:pt x="5712" y="880"/>
                        <a:pt x="5646" y="847"/>
                        <a:pt x="5579" y="802"/>
                      </a:cubicBezTo>
                      <a:cubicBezTo>
                        <a:pt x="5500" y="768"/>
                        <a:pt x="5434" y="735"/>
                        <a:pt x="5356" y="713"/>
                      </a:cubicBezTo>
                      <a:cubicBezTo>
                        <a:pt x="5278" y="679"/>
                        <a:pt x="5200" y="657"/>
                        <a:pt x="5122" y="646"/>
                      </a:cubicBezTo>
                      <a:cubicBezTo>
                        <a:pt x="5044" y="624"/>
                        <a:pt x="4966" y="613"/>
                        <a:pt x="4889" y="613"/>
                      </a:cubicBezTo>
                      <a:cubicBezTo>
                        <a:pt x="4810" y="613"/>
                        <a:pt x="4721" y="613"/>
                        <a:pt x="4644" y="635"/>
                      </a:cubicBezTo>
                      <a:cubicBezTo>
                        <a:pt x="4565" y="646"/>
                        <a:pt x="4488" y="669"/>
                        <a:pt x="4409" y="702"/>
                      </a:cubicBezTo>
                      <a:cubicBezTo>
                        <a:pt x="4332" y="735"/>
                        <a:pt x="4265" y="780"/>
                        <a:pt x="4198" y="813"/>
                      </a:cubicBezTo>
                      <a:cubicBezTo>
                        <a:pt x="4131" y="857"/>
                        <a:pt x="4075" y="891"/>
                        <a:pt x="4009" y="936"/>
                      </a:cubicBezTo>
                      <a:cubicBezTo>
                        <a:pt x="4009" y="947"/>
                        <a:pt x="3998" y="958"/>
                        <a:pt x="3986" y="958"/>
                      </a:cubicBezTo>
                      <a:cubicBezTo>
                        <a:pt x="3864" y="1058"/>
                        <a:pt x="3775" y="1169"/>
                        <a:pt x="3686" y="1292"/>
                      </a:cubicBezTo>
                      <a:cubicBezTo>
                        <a:pt x="3642" y="1359"/>
                        <a:pt x="3597" y="1426"/>
                        <a:pt x="3563" y="1493"/>
                      </a:cubicBezTo>
                      <a:cubicBezTo>
                        <a:pt x="3530" y="1559"/>
                        <a:pt x="3508" y="1626"/>
                        <a:pt x="3486" y="1704"/>
                      </a:cubicBezTo>
                      <a:lnTo>
                        <a:pt x="3486" y="1715"/>
                      </a:lnTo>
                      <a:lnTo>
                        <a:pt x="3486" y="1726"/>
                      </a:lnTo>
                      <a:cubicBezTo>
                        <a:pt x="3463" y="1782"/>
                        <a:pt x="3452" y="1849"/>
                        <a:pt x="3441" y="1916"/>
                      </a:cubicBezTo>
                      <a:lnTo>
                        <a:pt x="3107" y="1916"/>
                      </a:lnTo>
                      <a:cubicBezTo>
                        <a:pt x="3118" y="1849"/>
                        <a:pt x="3140" y="1770"/>
                        <a:pt x="3162" y="1704"/>
                      </a:cubicBezTo>
                      <a:cubicBezTo>
                        <a:pt x="3185" y="1592"/>
                        <a:pt x="3229" y="1493"/>
                        <a:pt x="3274" y="1392"/>
                      </a:cubicBezTo>
                      <a:cubicBezTo>
                        <a:pt x="3308" y="1292"/>
                        <a:pt x="3363" y="1203"/>
                        <a:pt x="3407" y="1114"/>
                      </a:cubicBezTo>
                      <a:cubicBezTo>
                        <a:pt x="3452" y="1058"/>
                        <a:pt x="3496" y="991"/>
                        <a:pt x="3541" y="936"/>
                      </a:cubicBezTo>
                      <a:cubicBezTo>
                        <a:pt x="3575" y="891"/>
                        <a:pt x="3608" y="847"/>
                        <a:pt x="3652" y="802"/>
                      </a:cubicBezTo>
                      <a:cubicBezTo>
                        <a:pt x="3686" y="780"/>
                        <a:pt x="3719" y="746"/>
                        <a:pt x="3753" y="713"/>
                      </a:cubicBezTo>
                      <a:cubicBezTo>
                        <a:pt x="3764" y="713"/>
                        <a:pt x="3764" y="713"/>
                        <a:pt x="3775" y="702"/>
                      </a:cubicBezTo>
                      <a:lnTo>
                        <a:pt x="3786" y="702"/>
                      </a:lnTo>
                      <a:cubicBezTo>
                        <a:pt x="3830" y="657"/>
                        <a:pt x="3887" y="624"/>
                        <a:pt x="3942" y="602"/>
                      </a:cubicBezTo>
                      <a:cubicBezTo>
                        <a:pt x="3998" y="568"/>
                        <a:pt x="4042" y="546"/>
                        <a:pt x="4098" y="523"/>
                      </a:cubicBezTo>
                      <a:lnTo>
                        <a:pt x="4075" y="523"/>
                      </a:lnTo>
                      <a:cubicBezTo>
                        <a:pt x="4103" y="515"/>
                        <a:pt x="4124" y="513"/>
                        <a:pt x="4148" y="500"/>
                      </a:cubicBezTo>
                      <a:lnTo>
                        <a:pt x="4148" y="500"/>
                      </a:lnTo>
                      <a:cubicBezTo>
                        <a:pt x="4145" y="501"/>
                        <a:pt x="4142" y="501"/>
                        <a:pt x="4142" y="501"/>
                      </a:cubicBezTo>
                      <a:cubicBezTo>
                        <a:pt x="4147" y="499"/>
                        <a:pt x="4151" y="498"/>
                        <a:pt x="4156" y="496"/>
                      </a:cubicBezTo>
                      <a:lnTo>
                        <a:pt x="4156" y="496"/>
                      </a:lnTo>
                      <a:cubicBezTo>
                        <a:pt x="4153" y="498"/>
                        <a:pt x="4151" y="499"/>
                        <a:pt x="4148" y="500"/>
                      </a:cubicBezTo>
                      <a:lnTo>
                        <a:pt x="4148" y="500"/>
                      </a:lnTo>
                      <a:cubicBezTo>
                        <a:pt x="4151" y="499"/>
                        <a:pt x="4156" y="498"/>
                        <a:pt x="4160" y="495"/>
                      </a:cubicBezTo>
                      <a:lnTo>
                        <a:pt x="4160" y="495"/>
                      </a:lnTo>
                      <a:cubicBezTo>
                        <a:pt x="4158" y="495"/>
                        <a:pt x="4157" y="496"/>
                        <a:pt x="4156" y="496"/>
                      </a:cubicBezTo>
                      <a:lnTo>
                        <a:pt x="4156" y="496"/>
                      </a:lnTo>
                      <a:cubicBezTo>
                        <a:pt x="4159" y="494"/>
                        <a:pt x="4161" y="493"/>
                        <a:pt x="4164" y="491"/>
                      </a:cubicBezTo>
                      <a:lnTo>
                        <a:pt x="4164" y="491"/>
                      </a:lnTo>
                      <a:cubicBezTo>
                        <a:pt x="4163" y="492"/>
                        <a:pt x="4161" y="493"/>
                        <a:pt x="4160" y="495"/>
                      </a:cubicBezTo>
                      <a:lnTo>
                        <a:pt x="4160" y="495"/>
                      </a:lnTo>
                      <a:cubicBezTo>
                        <a:pt x="4210" y="477"/>
                        <a:pt x="4260" y="466"/>
                        <a:pt x="4320" y="446"/>
                      </a:cubicBezTo>
                      <a:cubicBezTo>
                        <a:pt x="4376" y="434"/>
                        <a:pt x="4443" y="424"/>
                        <a:pt x="4510" y="412"/>
                      </a:cubicBezTo>
                      <a:cubicBezTo>
                        <a:pt x="4654" y="401"/>
                        <a:pt x="4788" y="390"/>
                        <a:pt x="4922" y="390"/>
                      </a:cubicBezTo>
                      <a:close/>
                      <a:moveTo>
                        <a:pt x="4933" y="1"/>
                      </a:moveTo>
                      <a:cubicBezTo>
                        <a:pt x="4799" y="1"/>
                        <a:pt x="4654" y="11"/>
                        <a:pt x="4521" y="34"/>
                      </a:cubicBezTo>
                      <a:lnTo>
                        <a:pt x="4543" y="34"/>
                      </a:lnTo>
                      <a:cubicBezTo>
                        <a:pt x="4521" y="34"/>
                        <a:pt x="4488" y="34"/>
                        <a:pt x="4465" y="45"/>
                      </a:cubicBezTo>
                      <a:cubicBezTo>
                        <a:pt x="4198" y="78"/>
                        <a:pt x="3931" y="167"/>
                        <a:pt x="3708" y="301"/>
                      </a:cubicBezTo>
                      <a:cubicBezTo>
                        <a:pt x="3642" y="335"/>
                        <a:pt x="3586" y="368"/>
                        <a:pt x="3541" y="401"/>
                      </a:cubicBezTo>
                      <a:cubicBezTo>
                        <a:pt x="3486" y="434"/>
                        <a:pt x="3441" y="479"/>
                        <a:pt x="3385" y="513"/>
                      </a:cubicBezTo>
                      <a:cubicBezTo>
                        <a:pt x="3341" y="568"/>
                        <a:pt x="3296" y="613"/>
                        <a:pt x="3252" y="669"/>
                      </a:cubicBezTo>
                      <a:cubicBezTo>
                        <a:pt x="3207" y="713"/>
                        <a:pt x="3162" y="768"/>
                        <a:pt x="3118" y="835"/>
                      </a:cubicBezTo>
                      <a:cubicBezTo>
                        <a:pt x="2974" y="1058"/>
                        <a:pt x="2851" y="1303"/>
                        <a:pt x="2773" y="1559"/>
                      </a:cubicBezTo>
                      <a:cubicBezTo>
                        <a:pt x="2739" y="1681"/>
                        <a:pt x="2706" y="1804"/>
                        <a:pt x="2684" y="1926"/>
                      </a:cubicBezTo>
                      <a:lnTo>
                        <a:pt x="2049" y="1926"/>
                      </a:lnTo>
                      <a:cubicBezTo>
                        <a:pt x="1972" y="1926"/>
                        <a:pt x="1883" y="1916"/>
                        <a:pt x="1804" y="1916"/>
                      </a:cubicBezTo>
                      <a:cubicBezTo>
                        <a:pt x="1715" y="1916"/>
                        <a:pt x="1626" y="1926"/>
                        <a:pt x="1549" y="1926"/>
                      </a:cubicBezTo>
                      <a:cubicBezTo>
                        <a:pt x="1314" y="1926"/>
                        <a:pt x="1081" y="1926"/>
                        <a:pt x="858" y="1938"/>
                      </a:cubicBezTo>
                      <a:cubicBezTo>
                        <a:pt x="735" y="1949"/>
                        <a:pt x="624" y="1949"/>
                        <a:pt x="502" y="1960"/>
                      </a:cubicBezTo>
                      <a:cubicBezTo>
                        <a:pt x="401" y="1960"/>
                        <a:pt x="302" y="1971"/>
                        <a:pt x="201" y="1971"/>
                      </a:cubicBezTo>
                      <a:lnTo>
                        <a:pt x="168" y="1971"/>
                      </a:lnTo>
                      <a:cubicBezTo>
                        <a:pt x="156" y="1963"/>
                        <a:pt x="142" y="1959"/>
                        <a:pt x="126" y="1959"/>
                      </a:cubicBezTo>
                      <a:cubicBezTo>
                        <a:pt x="98" y="1959"/>
                        <a:pt x="67" y="1972"/>
                        <a:pt x="45" y="1993"/>
                      </a:cubicBezTo>
                      <a:cubicBezTo>
                        <a:pt x="1" y="2049"/>
                        <a:pt x="23" y="2127"/>
                        <a:pt x="79" y="2161"/>
                      </a:cubicBezTo>
                      <a:cubicBezTo>
                        <a:pt x="123" y="2193"/>
                        <a:pt x="190" y="2205"/>
                        <a:pt x="246" y="2205"/>
                      </a:cubicBezTo>
                      <a:cubicBezTo>
                        <a:pt x="302" y="2216"/>
                        <a:pt x="357" y="2216"/>
                        <a:pt x="401" y="2216"/>
                      </a:cubicBezTo>
                      <a:cubicBezTo>
                        <a:pt x="636" y="2227"/>
                        <a:pt x="869" y="2227"/>
                        <a:pt x="1092" y="2238"/>
                      </a:cubicBezTo>
                      <a:cubicBezTo>
                        <a:pt x="1203" y="2238"/>
                        <a:pt x="1326" y="2238"/>
                        <a:pt x="1437" y="2250"/>
                      </a:cubicBezTo>
                      <a:lnTo>
                        <a:pt x="1782" y="2250"/>
                      </a:lnTo>
                      <a:cubicBezTo>
                        <a:pt x="2005" y="2260"/>
                        <a:pt x="2239" y="2272"/>
                        <a:pt x="2472" y="2272"/>
                      </a:cubicBezTo>
                      <a:lnTo>
                        <a:pt x="2640" y="2272"/>
                      </a:lnTo>
                      <a:cubicBezTo>
                        <a:pt x="2640" y="2294"/>
                        <a:pt x="2628" y="2327"/>
                        <a:pt x="2628" y="2349"/>
                      </a:cubicBezTo>
                      <a:cubicBezTo>
                        <a:pt x="2628" y="2495"/>
                        <a:pt x="2650" y="2639"/>
                        <a:pt x="2684" y="2772"/>
                      </a:cubicBezTo>
                      <a:cubicBezTo>
                        <a:pt x="2695" y="2806"/>
                        <a:pt x="2695" y="2839"/>
                        <a:pt x="2717" y="2873"/>
                      </a:cubicBezTo>
                      <a:cubicBezTo>
                        <a:pt x="2729" y="2906"/>
                        <a:pt x="2739" y="2928"/>
                        <a:pt x="2751" y="2962"/>
                      </a:cubicBezTo>
                      <a:cubicBezTo>
                        <a:pt x="2773" y="2995"/>
                        <a:pt x="2784" y="3040"/>
                        <a:pt x="2806" y="3073"/>
                      </a:cubicBezTo>
                      <a:lnTo>
                        <a:pt x="2818" y="3084"/>
                      </a:lnTo>
                      <a:cubicBezTo>
                        <a:pt x="2828" y="3140"/>
                        <a:pt x="2851" y="3185"/>
                        <a:pt x="2873" y="3240"/>
                      </a:cubicBezTo>
                      <a:cubicBezTo>
                        <a:pt x="2918" y="3351"/>
                        <a:pt x="2962" y="3474"/>
                        <a:pt x="3040" y="3574"/>
                      </a:cubicBezTo>
                      <a:cubicBezTo>
                        <a:pt x="3118" y="3685"/>
                        <a:pt x="3207" y="3797"/>
                        <a:pt x="3308" y="3886"/>
                      </a:cubicBezTo>
                      <a:lnTo>
                        <a:pt x="3474" y="4019"/>
                      </a:lnTo>
                      <a:cubicBezTo>
                        <a:pt x="3530" y="4064"/>
                        <a:pt x="3586" y="4098"/>
                        <a:pt x="3652" y="4142"/>
                      </a:cubicBezTo>
                      <a:cubicBezTo>
                        <a:pt x="3741" y="4197"/>
                        <a:pt x="3842" y="4242"/>
                        <a:pt x="3942" y="4287"/>
                      </a:cubicBezTo>
                      <a:cubicBezTo>
                        <a:pt x="4020" y="4320"/>
                        <a:pt x="4098" y="4353"/>
                        <a:pt x="4187" y="4376"/>
                      </a:cubicBezTo>
                      <a:cubicBezTo>
                        <a:pt x="4276" y="4409"/>
                        <a:pt x="4376" y="4432"/>
                        <a:pt x="4465" y="4442"/>
                      </a:cubicBezTo>
                      <a:cubicBezTo>
                        <a:pt x="4565" y="4465"/>
                        <a:pt x="4666" y="4476"/>
                        <a:pt x="4766" y="4476"/>
                      </a:cubicBezTo>
                      <a:lnTo>
                        <a:pt x="4822" y="4476"/>
                      </a:lnTo>
                      <a:cubicBezTo>
                        <a:pt x="4899" y="4476"/>
                        <a:pt x="4978" y="4465"/>
                        <a:pt x="5055" y="4465"/>
                      </a:cubicBezTo>
                      <a:cubicBezTo>
                        <a:pt x="5256" y="4432"/>
                        <a:pt x="5445" y="4387"/>
                        <a:pt x="5634" y="4309"/>
                      </a:cubicBezTo>
                      <a:cubicBezTo>
                        <a:pt x="5757" y="4254"/>
                        <a:pt x="5879" y="4187"/>
                        <a:pt x="5990" y="4108"/>
                      </a:cubicBezTo>
                      <a:cubicBezTo>
                        <a:pt x="6113" y="4031"/>
                        <a:pt x="6235" y="3942"/>
                        <a:pt x="6336" y="3831"/>
                      </a:cubicBezTo>
                      <a:cubicBezTo>
                        <a:pt x="6425" y="3730"/>
                        <a:pt x="6514" y="3619"/>
                        <a:pt x="6603" y="3497"/>
                      </a:cubicBezTo>
                      <a:cubicBezTo>
                        <a:pt x="6681" y="3385"/>
                        <a:pt x="6747" y="3262"/>
                        <a:pt x="6814" y="3140"/>
                      </a:cubicBezTo>
                      <a:cubicBezTo>
                        <a:pt x="6937" y="2895"/>
                        <a:pt x="7037" y="2628"/>
                        <a:pt x="7115" y="2361"/>
                      </a:cubicBezTo>
                      <a:cubicBezTo>
                        <a:pt x="7182" y="2104"/>
                        <a:pt x="7204" y="1827"/>
                        <a:pt x="7170" y="1559"/>
                      </a:cubicBezTo>
                      <a:cubicBezTo>
                        <a:pt x="7148" y="1426"/>
                        <a:pt x="7104" y="1281"/>
                        <a:pt x="7048" y="1147"/>
                      </a:cubicBezTo>
                      <a:cubicBezTo>
                        <a:pt x="6992" y="1025"/>
                        <a:pt x="6915" y="902"/>
                        <a:pt x="6826" y="791"/>
                      </a:cubicBezTo>
                      <a:cubicBezTo>
                        <a:pt x="6648" y="590"/>
                        <a:pt x="6425" y="424"/>
                        <a:pt x="6180" y="301"/>
                      </a:cubicBezTo>
                      <a:cubicBezTo>
                        <a:pt x="6057" y="246"/>
                        <a:pt x="5924" y="189"/>
                        <a:pt x="5790" y="145"/>
                      </a:cubicBezTo>
                      <a:cubicBezTo>
                        <a:pt x="5712" y="112"/>
                        <a:pt x="5646" y="90"/>
                        <a:pt x="5567" y="67"/>
                      </a:cubicBezTo>
                      <a:lnTo>
                        <a:pt x="5367" y="34"/>
                      </a:lnTo>
                      <a:cubicBezTo>
                        <a:pt x="5223" y="11"/>
                        <a:pt x="5077" y="1"/>
                        <a:pt x="49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347;p49"/>
                <p:cNvSpPr/>
                <p:nvPr/>
              </p:nvSpPr>
              <p:spPr>
                <a:xfrm>
                  <a:off x="1352000" y="3301938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348;p49"/>
                <p:cNvSpPr/>
                <p:nvPr/>
              </p:nvSpPr>
              <p:spPr>
                <a:xfrm>
                  <a:off x="1285200" y="3456138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349;p49"/>
                <p:cNvSpPr/>
                <p:nvPr/>
              </p:nvSpPr>
              <p:spPr>
                <a:xfrm>
                  <a:off x="1271000" y="3411663"/>
                  <a:ext cx="178175" cy="1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7" h="4241" extrusionOk="0">
                      <a:moveTo>
                        <a:pt x="5189" y="889"/>
                      </a:moveTo>
                      <a:cubicBezTo>
                        <a:pt x="5200" y="889"/>
                        <a:pt x="5200" y="900"/>
                        <a:pt x="5211" y="900"/>
                      </a:cubicBezTo>
                      <a:cubicBezTo>
                        <a:pt x="5256" y="900"/>
                        <a:pt x="5289" y="911"/>
                        <a:pt x="5333" y="922"/>
                      </a:cubicBezTo>
                      <a:cubicBezTo>
                        <a:pt x="5367" y="933"/>
                        <a:pt x="5411" y="945"/>
                        <a:pt x="5456" y="945"/>
                      </a:cubicBezTo>
                      <a:cubicBezTo>
                        <a:pt x="5501" y="967"/>
                        <a:pt x="5534" y="978"/>
                        <a:pt x="5578" y="989"/>
                      </a:cubicBezTo>
                      <a:cubicBezTo>
                        <a:pt x="5623" y="1011"/>
                        <a:pt x="5667" y="1034"/>
                        <a:pt x="5723" y="1067"/>
                      </a:cubicBezTo>
                      <a:cubicBezTo>
                        <a:pt x="5723" y="1067"/>
                        <a:pt x="5734" y="1078"/>
                        <a:pt x="5745" y="1078"/>
                      </a:cubicBezTo>
                      <a:lnTo>
                        <a:pt x="5734" y="1078"/>
                      </a:lnTo>
                      <a:cubicBezTo>
                        <a:pt x="5756" y="1089"/>
                        <a:pt x="5790" y="1111"/>
                        <a:pt x="5812" y="1123"/>
                      </a:cubicBezTo>
                      <a:lnTo>
                        <a:pt x="5879" y="1190"/>
                      </a:lnTo>
                      <a:cubicBezTo>
                        <a:pt x="5924" y="1223"/>
                        <a:pt x="5957" y="1267"/>
                        <a:pt x="5990" y="1312"/>
                      </a:cubicBezTo>
                      <a:cubicBezTo>
                        <a:pt x="6001" y="1334"/>
                        <a:pt x="6023" y="1356"/>
                        <a:pt x="6035" y="1390"/>
                      </a:cubicBezTo>
                      <a:cubicBezTo>
                        <a:pt x="6057" y="1423"/>
                        <a:pt x="6079" y="1457"/>
                        <a:pt x="6090" y="1490"/>
                      </a:cubicBezTo>
                      <a:cubicBezTo>
                        <a:pt x="6112" y="1534"/>
                        <a:pt x="6124" y="1568"/>
                        <a:pt x="6135" y="1601"/>
                      </a:cubicBezTo>
                      <a:cubicBezTo>
                        <a:pt x="6157" y="1679"/>
                        <a:pt x="6169" y="1757"/>
                        <a:pt x="6179" y="1835"/>
                      </a:cubicBezTo>
                      <a:lnTo>
                        <a:pt x="6179" y="1846"/>
                      </a:lnTo>
                      <a:cubicBezTo>
                        <a:pt x="6179" y="1891"/>
                        <a:pt x="6179" y="1924"/>
                        <a:pt x="6169" y="1957"/>
                      </a:cubicBezTo>
                      <a:cubicBezTo>
                        <a:pt x="6169" y="2002"/>
                        <a:pt x="6157" y="2046"/>
                        <a:pt x="6146" y="2091"/>
                      </a:cubicBezTo>
                      <a:cubicBezTo>
                        <a:pt x="6135" y="2147"/>
                        <a:pt x="6124" y="2192"/>
                        <a:pt x="6112" y="2247"/>
                      </a:cubicBezTo>
                      <a:cubicBezTo>
                        <a:pt x="6102" y="2281"/>
                        <a:pt x="6079" y="2325"/>
                        <a:pt x="6068" y="2358"/>
                      </a:cubicBezTo>
                      <a:cubicBezTo>
                        <a:pt x="6057" y="2403"/>
                        <a:pt x="6046" y="2437"/>
                        <a:pt x="6023" y="2481"/>
                      </a:cubicBezTo>
                      <a:cubicBezTo>
                        <a:pt x="6013" y="2503"/>
                        <a:pt x="6001" y="2536"/>
                        <a:pt x="5990" y="2559"/>
                      </a:cubicBezTo>
                      <a:cubicBezTo>
                        <a:pt x="5957" y="2615"/>
                        <a:pt x="5924" y="2659"/>
                        <a:pt x="5890" y="2704"/>
                      </a:cubicBezTo>
                      <a:cubicBezTo>
                        <a:pt x="5868" y="2737"/>
                        <a:pt x="5845" y="2759"/>
                        <a:pt x="5812" y="2793"/>
                      </a:cubicBezTo>
                      <a:cubicBezTo>
                        <a:pt x="5768" y="2837"/>
                        <a:pt x="5712" y="2893"/>
                        <a:pt x="5645" y="2937"/>
                      </a:cubicBezTo>
                      <a:cubicBezTo>
                        <a:pt x="5612" y="2959"/>
                        <a:pt x="5578" y="2993"/>
                        <a:pt x="5534" y="3015"/>
                      </a:cubicBezTo>
                      <a:cubicBezTo>
                        <a:pt x="5467" y="3048"/>
                        <a:pt x="5411" y="3082"/>
                        <a:pt x="5345" y="3105"/>
                      </a:cubicBezTo>
                      <a:cubicBezTo>
                        <a:pt x="5300" y="3127"/>
                        <a:pt x="5256" y="3137"/>
                        <a:pt x="5211" y="3149"/>
                      </a:cubicBezTo>
                      <a:cubicBezTo>
                        <a:pt x="5133" y="3171"/>
                        <a:pt x="5055" y="3194"/>
                        <a:pt x="4977" y="3204"/>
                      </a:cubicBezTo>
                      <a:cubicBezTo>
                        <a:pt x="4944" y="3204"/>
                        <a:pt x="4922" y="3204"/>
                        <a:pt x="4888" y="3216"/>
                      </a:cubicBezTo>
                      <a:cubicBezTo>
                        <a:pt x="4843" y="3204"/>
                        <a:pt x="4799" y="3204"/>
                        <a:pt x="4754" y="3204"/>
                      </a:cubicBezTo>
                      <a:cubicBezTo>
                        <a:pt x="4699" y="3194"/>
                        <a:pt x="4632" y="3182"/>
                        <a:pt x="4576" y="3160"/>
                      </a:cubicBezTo>
                      <a:cubicBezTo>
                        <a:pt x="4532" y="3149"/>
                        <a:pt x="4499" y="3137"/>
                        <a:pt x="4454" y="3127"/>
                      </a:cubicBezTo>
                      <a:cubicBezTo>
                        <a:pt x="4420" y="3105"/>
                        <a:pt x="4376" y="3082"/>
                        <a:pt x="4343" y="3060"/>
                      </a:cubicBezTo>
                      <a:cubicBezTo>
                        <a:pt x="4309" y="3048"/>
                        <a:pt x="4276" y="3026"/>
                        <a:pt x="4242" y="2993"/>
                      </a:cubicBezTo>
                      <a:cubicBezTo>
                        <a:pt x="4209" y="2971"/>
                        <a:pt x="4175" y="2949"/>
                        <a:pt x="4153" y="2915"/>
                      </a:cubicBezTo>
                      <a:lnTo>
                        <a:pt x="4086" y="2848"/>
                      </a:lnTo>
                      <a:lnTo>
                        <a:pt x="4019" y="2748"/>
                      </a:lnTo>
                      <a:cubicBezTo>
                        <a:pt x="3997" y="2704"/>
                        <a:pt x="3975" y="2670"/>
                        <a:pt x="3953" y="2625"/>
                      </a:cubicBezTo>
                      <a:cubicBezTo>
                        <a:pt x="3942" y="2581"/>
                        <a:pt x="3920" y="2536"/>
                        <a:pt x="3908" y="2492"/>
                      </a:cubicBezTo>
                      <a:cubicBezTo>
                        <a:pt x="3908" y="2459"/>
                        <a:pt x="3897" y="2437"/>
                        <a:pt x="3897" y="2403"/>
                      </a:cubicBezTo>
                      <a:cubicBezTo>
                        <a:pt x="3886" y="2336"/>
                        <a:pt x="3886" y="2281"/>
                        <a:pt x="3875" y="2214"/>
                      </a:cubicBezTo>
                      <a:lnTo>
                        <a:pt x="4108" y="2214"/>
                      </a:lnTo>
                      <a:cubicBezTo>
                        <a:pt x="4254" y="2214"/>
                        <a:pt x="4398" y="2225"/>
                        <a:pt x="4543" y="2225"/>
                      </a:cubicBezTo>
                      <a:lnTo>
                        <a:pt x="4743" y="2225"/>
                      </a:lnTo>
                      <a:cubicBezTo>
                        <a:pt x="4810" y="2225"/>
                        <a:pt x="4888" y="2214"/>
                        <a:pt x="4944" y="2180"/>
                      </a:cubicBezTo>
                      <a:cubicBezTo>
                        <a:pt x="5055" y="2113"/>
                        <a:pt x="5055" y="1935"/>
                        <a:pt x="4944" y="1868"/>
                      </a:cubicBezTo>
                      <a:cubicBezTo>
                        <a:pt x="4888" y="1824"/>
                        <a:pt x="4821" y="1824"/>
                        <a:pt x="4754" y="1824"/>
                      </a:cubicBezTo>
                      <a:lnTo>
                        <a:pt x="4365" y="1824"/>
                      </a:lnTo>
                      <a:cubicBezTo>
                        <a:pt x="4254" y="1835"/>
                        <a:pt x="4142" y="1835"/>
                        <a:pt x="4042" y="1835"/>
                      </a:cubicBezTo>
                      <a:lnTo>
                        <a:pt x="3908" y="1835"/>
                      </a:lnTo>
                      <a:cubicBezTo>
                        <a:pt x="3920" y="1824"/>
                        <a:pt x="3920" y="1813"/>
                        <a:pt x="3920" y="1801"/>
                      </a:cubicBezTo>
                      <a:cubicBezTo>
                        <a:pt x="3920" y="1791"/>
                        <a:pt x="3920" y="1779"/>
                        <a:pt x="3930" y="1779"/>
                      </a:cubicBezTo>
                      <a:cubicBezTo>
                        <a:pt x="3942" y="1724"/>
                        <a:pt x="3953" y="1679"/>
                        <a:pt x="3975" y="1623"/>
                      </a:cubicBezTo>
                      <a:lnTo>
                        <a:pt x="4108" y="1356"/>
                      </a:lnTo>
                      <a:cubicBezTo>
                        <a:pt x="4131" y="1323"/>
                        <a:pt x="4153" y="1289"/>
                        <a:pt x="4175" y="1267"/>
                      </a:cubicBezTo>
                      <a:cubicBezTo>
                        <a:pt x="4198" y="1245"/>
                        <a:pt x="4209" y="1223"/>
                        <a:pt x="4231" y="1200"/>
                      </a:cubicBezTo>
                      <a:cubicBezTo>
                        <a:pt x="4242" y="1190"/>
                        <a:pt x="4254" y="1178"/>
                        <a:pt x="4276" y="1167"/>
                      </a:cubicBezTo>
                      <a:cubicBezTo>
                        <a:pt x="4320" y="1133"/>
                        <a:pt x="4365" y="1101"/>
                        <a:pt x="4420" y="1067"/>
                      </a:cubicBezTo>
                      <a:cubicBezTo>
                        <a:pt x="4476" y="1034"/>
                        <a:pt x="4543" y="1011"/>
                        <a:pt x="4598" y="978"/>
                      </a:cubicBezTo>
                      <a:cubicBezTo>
                        <a:pt x="4643" y="967"/>
                        <a:pt x="4699" y="945"/>
                        <a:pt x="4743" y="933"/>
                      </a:cubicBezTo>
                      <a:cubicBezTo>
                        <a:pt x="4799" y="922"/>
                        <a:pt x="4843" y="911"/>
                        <a:pt x="4899" y="900"/>
                      </a:cubicBezTo>
                      <a:cubicBezTo>
                        <a:pt x="4955" y="889"/>
                        <a:pt x="5011" y="889"/>
                        <a:pt x="5077" y="889"/>
                      </a:cubicBezTo>
                      <a:close/>
                      <a:moveTo>
                        <a:pt x="4922" y="443"/>
                      </a:moveTo>
                      <a:cubicBezTo>
                        <a:pt x="5021" y="443"/>
                        <a:pt x="5110" y="455"/>
                        <a:pt x="5200" y="465"/>
                      </a:cubicBezTo>
                      <a:cubicBezTo>
                        <a:pt x="5300" y="477"/>
                        <a:pt x="5389" y="499"/>
                        <a:pt x="5478" y="522"/>
                      </a:cubicBezTo>
                      <a:cubicBezTo>
                        <a:pt x="5556" y="544"/>
                        <a:pt x="5645" y="577"/>
                        <a:pt x="5723" y="611"/>
                      </a:cubicBezTo>
                      <a:cubicBezTo>
                        <a:pt x="5778" y="633"/>
                        <a:pt x="5835" y="666"/>
                        <a:pt x="5890" y="688"/>
                      </a:cubicBezTo>
                      <a:cubicBezTo>
                        <a:pt x="5934" y="722"/>
                        <a:pt x="5979" y="755"/>
                        <a:pt x="6013" y="789"/>
                      </a:cubicBezTo>
                      <a:cubicBezTo>
                        <a:pt x="6079" y="833"/>
                        <a:pt x="6135" y="889"/>
                        <a:pt x="6191" y="945"/>
                      </a:cubicBezTo>
                      <a:cubicBezTo>
                        <a:pt x="6235" y="989"/>
                        <a:pt x="6280" y="1044"/>
                        <a:pt x="6313" y="1089"/>
                      </a:cubicBezTo>
                      <a:cubicBezTo>
                        <a:pt x="6347" y="1145"/>
                        <a:pt x="6380" y="1190"/>
                        <a:pt x="6413" y="1245"/>
                      </a:cubicBezTo>
                      <a:cubicBezTo>
                        <a:pt x="6436" y="1289"/>
                        <a:pt x="6469" y="1345"/>
                        <a:pt x="6491" y="1401"/>
                      </a:cubicBezTo>
                      <a:cubicBezTo>
                        <a:pt x="6503" y="1457"/>
                        <a:pt x="6525" y="1512"/>
                        <a:pt x="6536" y="1568"/>
                      </a:cubicBezTo>
                      <a:cubicBezTo>
                        <a:pt x="6558" y="1646"/>
                        <a:pt x="6580" y="1724"/>
                        <a:pt x="6592" y="1801"/>
                      </a:cubicBezTo>
                      <a:cubicBezTo>
                        <a:pt x="6592" y="1868"/>
                        <a:pt x="6602" y="1924"/>
                        <a:pt x="6602" y="1991"/>
                      </a:cubicBezTo>
                      <a:cubicBezTo>
                        <a:pt x="6602" y="2058"/>
                        <a:pt x="6592" y="2113"/>
                        <a:pt x="6580" y="2180"/>
                      </a:cubicBezTo>
                      <a:cubicBezTo>
                        <a:pt x="6580" y="2247"/>
                        <a:pt x="6558" y="2314"/>
                        <a:pt x="6547" y="2380"/>
                      </a:cubicBezTo>
                      <a:cubicBezTo>
                        <a:pt x="6513" y="2481"/>
                        <a:pt x="6480" y="2570"/>
                        <a:pt x="6446" y="2659"/>
                      </a:cubicBezTo>
                      <a:lnTo>
                        <a:pt x="6347" y="2860"/>
                      </a:lnTo>
                      <a:cubicBezTo>
                        <a:pt x="6280" y="2959"/>
                        <a:pt x="6213" y="3048"/>
                        <a:pt x="6146" y="3137"/>
                      </a:cubicBezTo>
                      <a:cubicBezTo>
                        <a:pt x="6102" y="3182"/>
                        <a:pt x="6057" y="3238"/>
                        <a:pt x="6013" y="3283"/>
                      </a:cubicBezTo>
                      <a:cubicBezTo>
                        <a:pt x="5957" y="3327"/>
                        <a:pt x="5901" y="3382"/>
                        <a:pt x="5845" y="3427"/>
                      </a:cubicBezTo>
                      <a:cubicBezTo>
                        <a:pt x="5778" y="3483"/>
                        <a:pt x="5701" y="3528"/>
                        <a:pt x="5623" y="3572"/>
                      </a:cubicBezTo>
                      <a:cubicBezTo>
                        <a:pt x="5534" y="3617"/>
                        <a:pt x="5444" y="3661"/>
                        <a:pt x="5355" y="3694"/>
                      </a:cubicBezTo>
                      <a:cubicBezTo>
                        <a:pt x="5289" y="3728"/>
                        <a:pt x="5211" y="3750"/>
                        <a:pt x="5133" y="3773"/>
                      </a:cubicBezTo>
                      <a:cubicBezTo>
                        <a:pt x="5066" y="3795"/>
                        <a:pt x="4999" y="3805"/>
                        <a:pt x="4922" y="3817"/>
                      </a:cubicBezTo>
                      <a:cubicBezTo>
                        <a:pt x="4855" y="3828"/>
                        <a:pt x="4788" y="3828"/>
                        <a:pt x="4721" y="3828"/>
                      </a:cubicBezTo>
                      <a:cubicBezTo>
                        <a:pt x="4665" y="3828"/>
                        <a:pt x="4621" y="3828"/>
                        <a:pt x="4576" y="3817"/>
                      </a:cubicBezTo>
                      <a:lnTo>
                        <a:pt x="4409" y="3783"/>
                      </a:lnTo>
                      <a:cubicBezTo>
                        <a:pt x="4309" y="3750"/>
                        <a:pt x="4220" y="3728"/>
                        <a:pt x="4120" y="3683"/>
                      </a:cubicBezTo>
                      <a:cubicBezTo>
                        <a:pt x="4075" y="3661"/>
                        <a:pt x="4019" y="3639"/>
                        <a:pt x="3975" y="3605"/>
                      </a:cubicBezTo>
                      <a:lnTo>
                        <a:pt x="3975" y="3617"/>
                      </a:lnTo>
                      <a:lnTo>
                        <a:pt x="3953" y="3594"/>
                      </a:lnTo>
                      <a:cubicBezTo>
                        <a:pt x="3864" y="3538"/>
                        <a:pt x="3786" y="3483"/>
                        <a:pt x="3697" y="3427"/>
                      </a:cubicBezTo>
                      <a:lnTo>
                        <a:pt x="3596" y="3327"/>
                      </a:lnTo>
                      <a:lnTo>
                        <a:pt x="3586" y="3316"/>
                      </a:lnTo>
                      <a:cubicBezTo>
                        <a:pt x="3563" y="3283"/>
                        <a:pt x="3541" y="3249"/>
                        <a:pt x="3519" y="3227"/>
                      </a:cubicBezTo>
                      <a:cubicBezTo>
                        <a:pt x="3497" y="3182"/>
                        <a:pt x="3463" y="3149"/>
                        <a:pt x="3440" y="3105"/>
                      </a:cubicBezTo>
                      <a:cubicBezTo>
                        <a:pt x="3418" y="3060"/>
                        <a:pt x="3407" y="3026"/>
                        <a:pt x="3385" y="2982"/>
                      </a:cubicBezTo>
                      <a:lnTo>
                        <a:pt x="3385" y="2971"/>
                      </a:lnTo>
                      <a:cubicBezTo>
                        <a:pt x="3374" y="2949"/>
                        <a:pt x="3363" y="2915"/>
                        <a:pt x="3351" y="2882"/>
                      </a:cubicBezTo>
                      <a:cubicBezTo>
                        <a:pt x="3341" y="2826"/>
                        <a:pt x="3329" y="2759"/>
                        <a:pt x="3318" y="2704"/>
                      </a:cubicBezTo>
                      <a:lnTo>
                        <a:pt x="3318" y="2714"/>
                      </a:lnTo>
                      <a:cubicBezTo>
                        <a:pt x="3307" y="2637"/>
                        <a:pt x="3307" y="2570"/>
                        <a:pt x="3296" y="2492"/>
                      </a:cubicBezTo>
                      <a:lnTo>
                        <a:pt x="3296" y="2503"/>
                      </a:lnTo>
                      <a:cubicBezTo>
                        <a:pt x="3285" y="2403"/>
                        <a:pt x="3274" y="2303"/>
                        <a:pt x="3274" y="2214"/>
                      </a:cubicBezTo>
                      <a:lnTo>
                        <a:pt x="3697" y="2214"/>
                      </a:lnTo>
                      <a:cubicBezTo>
                        <a:pt x="3697" y="2291"/>
                        <a:pt x="3697" y="2370"/>
                        <a:pt x="3708" y="2447"/>
                      </a:cubicBezTo>
                      <a:cubicBezTo>
                        <a:pt x="3708" y="2481"/>
                        <a:pt x="3719" y="2526"/>
                        <a:pt x="3719" y="2559"/>
                      </a:cubicBezTo>
                      <a:cubicBezTo>
                        <a:pt x="3730" y="2603"/>
                        <a:pt x="3741" y="2637"/>
                        <a:pt x="3764" y="2681"/>
                      </a:cubicBezTo>
                      <a:cubicBezTo>
                        <a:pt x="3808" y="2826"/>
                        <a:pt x="3897" y="2959"/>
                        <a:pt x="4009" y="3071"/>
                      </a:cubicBezTo>
                      <a:cubicBezTo>
                        <a:pt x="4042" y="3115"/>
                        <a:pt x="4086" y="3149"/>
                        <a:pt x="4131" y="3182"/>
                      </a:cubicBezTo>
                      <a:cubicBezTo>
                        <a:pt x="4254" y="3283"/>
                        <a:pt x="4409" y="3349"/>
                        <a:pt x="4565" y="3382"/>
                      </a:cubicBezTo>
                      <a:cubicBezTo>
                        <a:pt x="4632" y="3394"/>
                        <a:pt x="4710" y="3416"/>
                        <a:pt x="4788" y="3427"/>
                      </a:cubicBezTo>
                      <a:lnTo>
                        <a:pt x="4910" y="3427"/>
                      </a:lnTo>
                      <a:cubicBezTo>
                        <a:pt x="4944" y="3427"/>
                        <a:pt x="4977" y="3427"/>
                        <a:pt x="5011" y="3416"/>
                      </a:cubicBezTo>
                      <a:lnTo>
                        <a:pt x="5021" y="3416"/>
                      </a:lnTo>
                      <a:cubicBezTo>
                        <a:pt x="5133" y="3405"/>
                        <a:pt x="5233" y="3382"/>
                        <a:pt x="5345" y="3349"/>
                      </a:cubicBezTo>
                      <a:cubicBezTo>
                        <a:pt x="5389" y="3327"/>
                        <a:pt x="5444" y="3305"/>
                        <a:pt x="5501" y="3283"/>
                      </a:cubicBezTo>
                      <a:cubicBezTo>
                        <a:pt x="5545" y="3260"/>
                        <a:pt x="5600" y="3238"/>
                        <a:pt x="5645" y="3204"/>
                      </a:cubicBezTo>
                      <a:cubicBezTo>
                        <a:pt x="5679" y="3194"/>
                        <a:pt x="5712" y="3171"/>
                        <a:pt x="5745" y="3149"/>
                      </a:cubicBezTo>
                      <a:cubicBezTo>
                        <a:pt x="5857" y="3060"/>
                        <a:pt x="5979" y="2959"/>
                        <a:pt x="6057" y="2826"/>
                      </a:cubicBezTo>
                      <a:cubicBezTo>
                        <a:pt x="6102" y="2771"/>
                        <a:pt x="6146" y="2714"/>
                        <a:pt x="6179" y="2648"/>
                      </a:cubicBezTo>
                      <a:lnTo>
                        <a:pt x="6246" y="2447"/>
                      </a:lnTo>
                      <a:cubicBezTo>
                        <a:pt x="6258" y="2414"/>
                        <a:pt x="6268" y="2380"/>
                        <a:pt x="6268" y="2347"/>
                      </a:cubicBezTo>
                      <a:cubicBezTo>
                        <a:pt x="6280" y="2314"/>
                        <a:pt x="6280" y="2281"/>
                        <a:pt x="6291" y="2247"/>
                      </a:cubicBezTo>
                      <a:cubicBezTo>
                        <a:pt x="6302" y="2180"/>
                        <a:pt x="6313" y="2113"/>
                        <a:pt x="6313" y="2036"/>
                      </a:cubicBezTo>
                      <a:cubicBezTo>
                        <a:pt x="6324" y="1969"/>
                        <a:pt x="6324" y="1902"/>
                        <a:pt x="6313" y="1835"/>
                      </a:cubicBezTo>
                      <a:cubicBezTo>
                        <a:pt x="6313" y="1791"/>
                        <a:pt x="6302" y="1757"/>
                        <a:pt x="6291" y="1724"/>
                      </a:cubicBezTo>
                      <a:cubicBezTo>
                        <a:pt x="6291" y="1679"/>
                        <a:pt x="6268" y="1646"/>
                        <a:pt x="6258" y="1601"/>
                      </a:cubicBezTo>
                      <a:lnTo>
                        <a:pt x="6258" y="1590"/>
                      </a:lnTo>
                      <a:cubicBezTo>
                        <a:pt x="6246" y="1590"/>
                        <a:pt x="6246" y="1579"/>
                        <a:pt x="6246" y="1579"/>
                      </a:cubicBezTo>
                      <a:cubicBezTo>
                        <a:pt x="6235" y="1501"/>
                        <a:pt x="6213" y="1435"/>
                        <a:pt x="6179" y="1356"/>
                      </a:cubicBezTo>
                      <a:cubicBezTo>
                        <a:pt x="6169" y="1323"/>
                        <a:pt x="6146" y="1301"/>
                        <a:pt x="6135" y="1267"/>
                      </a:cubicBezTo>
                      <a:lnTo>
                        <a:pt x="6068" y="1167"/>
                      </a:lnTo>
                      <a:cubicBezTo>
                        <a:pt x="6013" y="1101"/>
                        <a:pt x="5968" y="1044"/>
                        <a:pt x="5901" y="989"/>
                      </a:cubicBezTo>
                      <a:cubicBezTo>
                        <a:pt x="5857" y="955"/>
                        <a:pt x="5801" y="922"/>
                        <a:pt x="5745" y="889"/>
                      </a:cubicBezTo>
                      <a:cubicBezTo>
                        <a:pt x="5689" y="856"/>
                        <a:pt x="5634" y="833"/>
                        <a:pt x="5578" y="811"/>
                      </a:cubicBezTo>
                      <a:cubicBezTo>
                        <a:pt x="5523" y="789"/>
                        <a:pt x="5456" y="777"/>
                        <a:pt x="5400" y="767"/>
                      </a:cubicBezTo>
                      <a:cubicBezTo>
                        <a:pt x="5345" y="744"/>
                        <a:pt x="5278" y="733"/>
                        <a:pt x="5222" y="722"/>
                      </a:cubicBezTo>
                      <a:lnTo>
                        <a:pt x="5211" y="722"/>
                      </a:lnTo>
                      <a:cubicBezTo>
                        <a:pt x="5178" y="716"/>
                        <a:pt x="5141" y="713"/>
                        <a:pt x="5105" y="713"/>
                      </a:cubicBezTo>
                      <a:cubicBezTo>
                        <a:pt x="5069" y="713"/>
                        <a:pt x="5033" y="716"/>
                        <a:pt x="4999" y="722"/>
                      </a:cubicBezTo>
                      <a:cubicBezTo>
                        <a:pt x="4932" y="722"/>
                        <a:pt x="4855" y="733"/>
                        <a:pt x="4788" y="744"/>
                      </a:cubicBezTo>
                      <a:cubicBezTo>
                        <a:pt x="4654" y="777"/>
                        <a:pt x="4521" y="833"/>
                        <a:pt x="4398" y="900"/>
                      </a:cubicBezTo>
                      <a:cubicBezTo>
                        <a:pt x="4331" y="933"/>
                        <a:pt x="4264" y="967"/>
                        <a:pt x="4198" y="1011"/>
                      </a:cubicBezTo>
                      <a:cubicBezTo>
                        <a:pt x="4175" y="1034"/>
                        <a:pt x="4142" y="1056"/>
                        <a:pt x="4108" y="1089"/>
                      </a:cubicBezTo>
                      <a:cubicBezTo>
                        <a:pt x="4086" y="1111"/>
                        <a:pt x="4064" y="1145"/>
                        <a:pt x="4042" y="1167"/>
                      </a:cubicBezTo>
                      <a:cubicBezTo>
                        <a:pt x="3997" y="1234"/>
                        <a:pt x="3953" y="1289"/>
                        <a:pt x="3920" y="1356"/>
                      </a:cubicBezTo>
                      <a:cubicBezTo>
                        <a:pt x="3886" y="1423"/>
                        <a:pt x="3853" y="1490"/>
                        <a:pt x="3819" y="1568"/>
                      </a:cubicBezTo>
                      <a:cubicBezTo>
                        <a:pt x="3786" y="1657"/>
                        <a:pt x="3752" y="1746"/>
                        <a:pt x="3730" y="1835"/>
                      </a:cubicBezTo>
                      <a:cubicBezTo>
                        <a:pt x="3719" y="1846"/>
                        <a:pt x="3697" y="1846"/>
                        <a:pt x="3675" y="1846"/>
                      </a:cubicBezTo>
                      <a:lnTo>
                        <a:pt x="3318" y="1846"/>
                      </a:lnTo>
                      <a:cubicBezTo>
                        <a:pt x="3341" y="1746"/>
                        <a:pt x="3363" y="1657"/>
                        <a:pt x="3396" y="1557"/>
                      </a:cubicBezTo>
                      <a:cubicBezTo>
                        <a:pt x="3418" y="1457"/>
                        <a:pt x="3463" y="1356"/>
                        <a:pt x="3497" y="1256"/>
                      </a:cubicBezTo>
                      <a:cubicBezTo>
                        <a:pt x="3519" y="1200"/>
                        <a:pt x="3552" y="1156"/>
                        <a:pt x="3574" y="1101"/>
                      </a:cubicBezTo>
                      <a:cubicBezTo>
                        <a:pt x="3608" y="1067"/>
                        <a:pt x="3630" y="1022"/>
                        <a:pt x="3663" y="989"/>
                      </a:cubicBezTo>
                      <a:cubicBezTo>
                        <a:pt x="3697" y="933"/>
                        <a:pt x="3741" y="889"/>
                        <a:pt x="3786" y="844"/>
                      </a:cubicBezTo>
                      <a:cubicBezTo>
                        <a:pt x="3831" y="799"/>
                        <a:pt x="3886" y="755"/>
                        <a:pt x="3930" y="722"/>
                      </a:cubicBezTo>
                      <a:cubicBezTo>
                        <a:pt x="3975" y="688"/>
                        <a:pt x="4009" y="666"/>
                        <a:pt x="4053" y="644"/>
                      </a:cubicBezTo>
                      <a:cubicBezTo>
                        <a:pt x="4098" y="621"/>
                        <a:pt x="4142" y="599"/>
                        <a:pt x="4187" y="588"/>
                      </a:cubicBezTo>
                      <a:cubicBezTo>
                        <a:pt x="4254" y="555"/>
                        <a:pt x="4320" y="532"/>
                        <a:pt x="4387" y="522"/>
                      </a:cubicBezTo>
                      <a:cubicBezTo>
                        <a:pt x="4487" y="488"/>
                        <a:pt x="4588" y="477"/>
                        <a:pt x="4687" y="455"/>
                      </a:cubicBezTo>
                      <a:cubicBezTo>
                        <a:pt x="4766" y="455"/>
                        <a:pt x="4843" y="443"/>
                        <a:pt x="4922" y="443"/>
                      </a:cubicBezTo>
                      <a:close/>
                      <a:moveTo>
                        <a:pt x="5027" y="1"/>
                      </a:moveTo>
                      <a:cubicBezTo>
                        <a:pt x="4947" y="1"/>
                        <a:pt x="4866" y="4"/>
                        <a:pt x="4788" y="9"/>
                      </a:cubicBezTo>
                      <a:cubicBezTo>
                        <a:pt x="4621" y="32"/>
                        <a:pt x="4454" y="65"/>
                        <a:pt x="4298" y="109"/>
                      </a:cubicBezTo>
                      <a:cubicBezTo>
                        <a:pt x="4131" y="154"/>
                        <a:pt x="3975" y="210"/>
                        <a:pt x="3831" y="299"/>
                      </a:cubicBezTo>
                      <a:cubicBezTo>
                        <a:pt x="3685" y="388"/>
                        <a:pt x="3552" y="488"/>
                        <a:pt x="3440" y="611"/>
                      </a:cubicBezTo>
                      <a:cubicBezTo>
                        <a:pt x="3329" y="733"/>
                        <a:pt x="3229" y="866"/>
                        <a:pt x="3163" y="1011"/>
                      </a:cubicBezTo>
                      <a:cubicBezTo>
                        <a:pt x="3040" y="1279"/>
                        <a:pt x="2984" y="1568"/>
                        <a:pt x="2940" y="1846"/>
                      </a:cubicBezTo>
                      <a:cubicBezTo>
                        <a:pt x="2795" y="1846"/>
                        <a:pt x="2650" y="1835"/>
                        <a:pt x="2505" y="1835"/>
                      </a:cubicBezTo>
                      <a:cubicBezTo>
                        <a:pt x="2339" y="1824"/>
                        <a:pt x="2183" y="1824"/>
                        <a:pt x="2015" y="1813"/>
                      </a:cubicBezTo>
                      <a:cubicBezTo>
                        <a:pt x="1770" y="1813"/>
                        <a:pt x="1526" y="1791"/>
                        <a:pt x="1270" y="1791"/>
                      </a:cubicBezTo>
                      <a:cubicBezTo>
                        <a:pt x="1159" y="1791"/>
                        <a:pt x="1036" y="1791"/>
                        <a:pt x="924" y="1779"/>
                      </a:cubicBezTo>
                      <a:lnTo>
                        <a:pt x="246" y="1779"/>
                      </a:lnTo>
                      <a:cubicBezTo>
                        <a:pt x="223" y="1779"/>
                        <a:pt x="201" y="1779"/>
                        <a:pt x="167" y="1769"/>
                      </a:cubicBezTo>
                      <a:cubicBezTo>
                        <a:pt x="150" y="1769"/>
                        <a:pt x="131" y="1766"/>
                        <a:pt x="111" y="1766"/>
                      </a:cubicBezTo>
                      <a:cubicBezTo>
                        <a:pt x="92" y="1766"/>
                        <a:pt x="72" y="1768"/>
                        <a:pt x="56" y="1779"/>
                      </a:cubicBezTo>
                      <a:lnTo>
                        <a:pt x="23" y="1813"/>
                      </a:lnTo>
                      <a:cubicBezTo>
                        <a:pt x="1" y="1868"/>
                        <a:pt x="34" y="1924"/>
                        <a:pt x="78" y="1957"/>
                      </a:cubicBezTo>
                      <a:cubicBezTo>
                        <a:pt x="123" y="1991"/>
                        <a:pt x="190" y="2002"/>
                        <a:pt x="246" y="2013"/>
                      </a:cubicBezTo>
                      <a:cubicBezTo>
                        <a:pt x="357" y="2024"/>
                        <a:pt x="479" y="2036"/>
                        <a:pt x="590" y="2046"/>
                      </a:cubicBezTo>
                      <a:cubicBezTo>
                        <a:pt x="802" y="2069"/>
                        <a:pt x="1025" y="2080"/>
                        <a:pt x="1248" y="2091"/>
                      </a:cubicBezTo>
                      <a:cubicBezTo>
                        <a:pt x="1503" y="2103"/>
                        <a:pt x="1748" y="2125"/>
                        <a:pt x="1993" y="2135"/>
                      </a:cubicBezTo>
                      <a:cubicBezTo>
                        <a:pt x="2238" y="2158"/>
                        <a:pt x="2472" y="2169"/>
                        <a:pt x="2717" y="2192"/>
                      </a:cubicBezTo>
                      <a:cubicBezTo>
                        <a:pt x="2772" y="2192"/>
                        <a:pt x="2839" y="2192"/>
                        <a:pt x="2906" y="2202"/>
                      </a:cubicBezTo>
                      <a:lnTo>
                        <a:pt x="2906" y="2314"/>
                      </a:lnTo>
                      <a:lnTo>
                        <a:pt x="2906" y="2325"/>
                      </a:lnTo>
                      <a:lnTo>
                        <a:pt x="2906" y="2370"/>
                      </a:lnTo>
                      <a:cubicBezTo>
                        <a:pt x="2906" y="2459"/>
                        <a:pt x="2906" y="2536"/>
                        <a:pt x="2918" y="2625"/>
                      </a:cubicBezTo>
                      <a:cubicBezTo>
                        <a:pt x="2928" y="2670"/>
                        <a:pt x="2928" y="2714"/>
                        <a:pt x="2940" y="2748"/>
                      </a:cubicBezTo>
                      <a:cubicBezTo>
                        <a:pt x="2951" y="2793"/>
                        <a:pt x="2973" y="2826"/>
                        <a:pt x="2984" y="2870"/>
                      </a:cubicBezTo>
                      <a:lnTo>
                        <a:pt x="3051" y="3038"/>
                      </a:lnTo>
                      <a:cubicBezTo>
                        <a:pt x="3062" y="3071"/>
                        <a:pt x="3073" y="3105"/>
                        <a:pt x="3096" y="3137"/>
                      </a:cubicBezTo>
                      <a:cubicBezTo>
                        <a:pt x="3151" y="3260"/>
                        <a:pt x="3207" y="3382"/>
                        <a:pt x="3296" y="3494"/>
                      </a:cubicBezTo>
                      <a:cubicBezTo>
                        <a:pt x="3385" y="3605"/>
                        <a:pt x="3485" y="3706"/>
                        <a:pt x="3596" y="3795"/>
                      </a:cubicBezTo>
                      <a:cubicBezTo>
                        <a:pt x="3708" y="3884"/>
                        <a:pt x="3831" y="3973"/>
                        <a:pt x="3964" y="4028"/>
                      </a:cubicBezTo>
                      <a:cubicBezTo>
                        <a:pt x="4120" y="4095"/>
                        <a:pt x="4276" y="4162"/>
                        <a:pt x="4442" y="4196"/>
                      </a:cubicBezTo>
                      <a:cubicBezTo>
                        <a:pt x="4554" y="4229"/>
                        <a:pt x="4677" y="4240"/>
                        <a:pt x="4788" y="4240"/>
                      </a:cubicBezTo>
                      <a:cubicBezTo>
                        <a:pt x="4833" y="4240"/>
                        <a:pt x="4877" y="4229"/>
                        <a:pt x="4922" y="4229"/>
                      </a:cubicBezTo>
                      <a:cubicBezTo>
                        <a:pt x="5100" y="4218"/>
                        <a:pt x="5266" y="4184"/>
                        <a:pt x="5434" y="4139"/>
                      </a:cubicBezTo>
                      <a:cubicBezTo>
                        <a:pt x="5590" y="4084"/>
                        <a:pt x="5734" y="4017"/>
                        <a:pt x="5868" y="3951"/>
                      </a:cubicBezTo>
                      <a:cubicBezTo>
                        <a:pt x="6023" y="3862"/>
                        <a:pt x="6157" y="3773"/>
                        <a:pt x="6291" y="3661"/>
                      </a:cubicBezTo>
                      <a:cubicBezTo>
                        <a:pt x="6413" y="3550"/>
                        <a:pt x="6525" y="3416"/>
                        <a:pt x="6625" y="3293"/>
                      </a:cubicBezTo>
                      <a:cubicBezTo>
                        <a:pt x="6725" y="3160"/>
                        <a:pt x="6814" y="3038"/>
                        <a:pt x="6881" y="2893"/>
                      </a:cubicBezTo>
                      <a:cubicBezTo>
                        <a:pt x="6926" y="2826"/>
                        <a:pt x="6959" y="2748"/>
                        <a:pt x="6981" y="2670"/>
                      </a:cubicBezTo>
                      <a:cubicBezTo>
                        <a:pt x="7015" y="2592"/>
                        <a:pt x="7037" y="2514"/>
                        <a:pt x="7059" y="2437"/>
                      </a:cubicBezTo>
                      <a:cubicBezTo>
                        <a:pt x="7104" y="2281"/>
                        <a:pt x="7126" y="2125"/>
                        <a:pt x="7126" y="1969"/>
                      </a:cubicBezTo>
                      <a:cubicBezTo>
                        <a:pt x="7126" y="1801"/>
                        <a:pt x="7114" y="1635"/>
                        <a:pt x="7081" y="1479"/>
                      </a:cubicBezTo>
                      <a:cubicBezTo>
                        <a:pt x="7003" y="1156"/>
                        <a:pt x="6837" y="856"/>
                        <a:pt x="6614" y="611"/>
                      </a:cubicBezTo>
                      <a:cubicBezTo>
                        <a:pt x="6491" y="488"/>
                        <a:pt x="6369" y="388"/>
                        <a:pt x="6224" y="299"/>
                      </a:cubicBezTo>
                      <a:cubicBezTo>
                        <a:pt x="6079" y="210"/>
                        <a:pt x="5924" y="154"/>
                        <a:pt x="5768" y="99"/>
                      </a:cubicBezTo>
                      <a:cubicBezTo>
                        <a:pt x="5600" y="54"/>
                        <a:pt x="5434" y="20"/>
                        <a:pt x="5266" y="9"/>
                      </a:cubicBezTo>
                      <a:cubicBezTo>
                        <a:pt x="5188" y="4"/>
                        <a:pt x="5108" y="1"/>
                        <a:pt x="50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350;p49"/>
                <p:cNvSpPr/>
                <p:nvPr/>
              </p:nvSpPr>
              <p:spPr>
                <a:xfrm>
                  <a:off x="1259875" y="3569588"/>
                  <a:ext cx="192075" cy="1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4982" extrusionOk="0">
                      <a:moveTo>
                        <a:pt x="4899" y="3824"/>
                      </a:moveTo>
                      <a:cubicBezTo>
                        <a:pt x="4899" y="3828"/>
                        <a:pt x="4900" y="3830"/>
                        <a:pt x="4902" y="3832"/>
                      </a:cubicBezTo>
                      <a:lnTo>
                        <a:pt x="4902" y="3832"/>
                      </a:lnTo>
                      <a:cubicBezTo>
                        <a:pt x="4899" y="3828"/>
                        <a:pt x="4899" y="3824"/>
                        <a:pt x="4899" y="3824"/>
                      </a:cubicBezTo>
                      <a:close/>
                      <a:moveTo>
                        <a:pt x="5600" y="1073"/>
                      </a:moveTo>
                      <a:cubicBezTo>
                        <a:pt x="5645" y="1085"/>
                        <a:pt x="5689" y="1096"/>
                        <a:pt x="5745" y="1107"/>
                      </a:cubicBezTo>
                      <a:cubicBezTo>
                        <a:pt x="5800" y="1118"/>
                        <a:pt x="5856" y="1140"/>
                        <a:pt x="5912" y="1162"/>
                      </a:cubicBezTo>
                      <a:cubicBezTo>
                        <a:pt x="5968" y="1185"/>
                        <a:pt x="6012" y="1207"/>
                        <a:pt x="6057" y="1229"/>
                      </a:cubicBezTo>
                      <a:cubicBezTo>
                        <a:pt x="6101" y="1263"/>
                        <a:pt x="6146" y="1285"/>
                        <a:pt x="6190" y="1318"/>
                      </a:cubicBezTo>
                      <a:cubicBezTo>
                        <a:pt x="6246" y="1363"/>
                        <a:pt x="6313" y="1419"/>
                        <a:pt x="6369" y="1474"/>
                      </a:cubicBezTo>
                      <a:cubicBezTo>
                        <a:pt x="6391" y="1496"/>
                        <a:pt x="6413" y="1519"/>
                        <a:pt x="6424" y="1541"/>
                      </a:cubicBezTo>
                      <a:cubicBezTo>
                        <a:pt x="6435" y="1553"/>
                        <a:pt x="6446" y="1575"/>
                        <a:pt x="6458" y="1586"/>
                      </a:cubicBezTo>
                      <a:lnTo>
                        <a:pt x="6458" y="1575"/>
                      </a:lnTo>
                      <a:cubicBezTo>
                        <a:pt x="6480" y="1619"/>
                        <a:pt x="6513" y="1664"/>
                        <a:pt x="6547" y="1708"/>
                      </a:cubicBezTo>
                      <a:lnTo>
                        <a:pt x="6580" y="1775"/>
                      </a:lnTo>
                      <a:cubicBezTo>
                        <a:pt x="6569" y="1786"/>
                        <a:pt x="6569" y="1798"/>
                        <a:pt x="6569" y="1808"/>
                      </a:cubicBezTo>
                      <a:cubicBezTo>
                        <a:pt x="6580" y="1842"/>
                        <a:pt x="6580" y="1887"/>
                        <a:pt x="6580" y="1931"/>
                      </a:cubicBezTo>
                      <a:cubicBezTo>
                        <a:pt x="6580" y="1964"/>
                        <a:pt x="6569" y="2009"/>
                        <a:pt x="6569" y="2053"/>
                      </a:cubicBezTo>
                      <a:lnTo>
                        <a:pt x="6535" y="2254"/>
                      </a:lnTo>
                      <a:lnTo>
                        <a:pt x="6547" y="2243"/>
                      </a:lnTo>
                      <a:lnTo>
                        <a:pt x="6547" y="2243"/>
                      </a:lnTo>
                      <a:cubicBezTo>
                        <a:pt x="6535" y="2276"/>
                        <a:pt x="6535" y="2310"/>
                        <a:pt x="6524" y="2343"/>
                      </a:cubicBezTo>
                      <a:cubicBezTo>
                        <a:pt x="6524" y="2376"/>
                        <a:pt x="6513" y="2409"/>
                        <a:pt x="6502" y="2443"/>
                      </a:cubicBezTo>
                      <a:cubicBezTo>
                        <a:pt x="6491" y="2499"/>
                        <a:pt x="6480" y="2565"/>
                        <a:pt x="6458" y="2621"/>
                      </a:cubicBezTo>
                      <a:cubicBezTo>
                        <a:pt x="6424" y="2766"/>
                        <a:pt x="6379" y="2911"/>
                        <a:pt x="6324" y="3044"/>
                      </a:cubicBezTo>
                      <a:cubicBezTo>
                        <a:pt x="6290" y="3122"/>
                        <a:pt x="6257" y="3189"/>
                        <a:pt x="6213" y="3256"/>
                      </a:cubicBezTo>
                      <a:cubicBezTo>
                        <a:pt x="6179" y="3312"/>
                        <a:pt x="6157" y="3356"/>
                        <a:pt x="6112" y="3401"/>
                      </a:cubicBezTo>
                      <a:cubicBezTo>
                        <a:pt x="6079" y="3445"/>
                        <a:pt x="6035" y="3501"/>
                        <a:pt x="5990" y="3545"/>
                      </a:cubicBezTo>
                      <a:cubicBezTo>
                        <a:pt x="5956" y="3567"/>
                        <a:pt x="5923" y="3601"/>
                        <a:pt x="5901" y="3623"/>
                      </a:cubicBezTo>
                      <a:cubicBezTo>
                        <a:pt x="5845" y="3656"/>
                        <a:pt x="5800" y="3690"/>
                        <a:pt x="5756" y="3723"/>
                      </a:cubicBezTo>
                      <a:cubicBezTo>
                        <a:pt x="5723" y="3735"/>
                        <a:pt x="5689" y="3757"/>
                        <a:pt x="5656" y="3768"/>
                      </a:cubicBezTo>
                      <a:cubicBezTo>
                        <a:pt x="5612" y="3790"/>
                        <a:pt x="5555" y="3802"/>
                        <a:pt x="5500" y="3824"/>
                      </a:cubicBezTo>
                      <a:cubicBezTo>
                        <a:pt x="5433" y="3835"/>
                        <a:pt x="5367" y="3857"/>
                        <a:pt x="5288" y="3868"/>
                      </a:cubicBezTo>
                      <a:lnTo>
                        <a:pt x="5099" y="3868"/>
                      </a:lnTo>
                      <a:cubicBezTo>
                        <a:pt x="5033" y="3857"/>
                        <a:pt x="4966" y="3846"/>
                        <a:pt x="4910" y="3835"/>
                      </a:cubicBezTo>
                      <a:cubicBezTo>
                        <a:pt x="4907" y="3834"/>
                        <a:pt x="4905" y="3833"/>
                        <a:pt x="4903" y="3832"/>
                      </a:cubicBezTo>
                      <a:lnTo>
                        <a:pt x="4903" y="3832"/>
                      </a:lnTo>
                      <a:cubicBezTo>
                        <a:pt x="4903" y="3832"/>
                        <a:pt x="4902" y="3832"/>
                        <a:pt x="4902" y="3832"/>
                      </a:cubicBezTo>
                      <a:lnTo>
                        <a:pt x="4902" y="3832"/>
                      </a:lnTo>
                      <a:cubicBezTo>
                        <a:pt x="4902" y="3832"/>
                        <a:pt x="4902" y="3832"/>
                        <a:pt x="4903" y="3832"/>
                      </a:cubicBezTo>
                      <a:lnTo>
                        <a:pt x="4903" y="3832"/>
                      </a:lnTo>
                      <a:cubicBezTo>
                        <a:pt x="4840" y="3811"/>
                        <a:pt x="4796" y="3801"/>
                        <a:pt x="4743" y="3779"/>
                      </a:cubicBezTo>
                      <a:cubicBezTo>
                        <a:pt x="4709" y="3757"/>
                        <a:pt x="4676" y="3745"/>
                        <a:pt x="4654" y="3735"/>
                      </a:cubicBezTo>
                      <a:cubicBezTo>
                        <a:pt x="4620" y="3712"/>
                        <a:pt x="4576" y="3679"/>
                        <a:pt x="4543" y="3656"/>
                      </a:cubicBezTo>
                      <a:lnTo>
                        <a:pt x="4476" y="3590"/>
                      </a:lnTo>
                      <a:cubicBezTo>
                        <a:pt x="4431" y="3557"/>
                        <a:pt x="4398" y="3512"/>
                        <a:pt x="4365" y="3468"/>
                      </a:cubicBezTo>
                      <a:cubicBezTo>
                        <a:pt x="4309" y="3389"/>
                        <a:pt x="4253" y="3312"/>
                        <a:pt x="4209" y="3233"/>
                      </a:cubicBezTo>
                      <a:cubicBezTo>
                        <a:pt x="4175" y="3178"/>
                        <a:pt x="4153" y="3134"/>
                        <a:pt x="4130" y="3077"/>
                      </a:cubicBezTo>
                      <a:cubicBezTo>
                        <a:pt x="4108" y="3022"/>
                        <a:pt x="4086" y="2966"/>
                        <a:pt x="4075" y="2911"/>
                      </a:cubicBezTo>
                      <a:cubicBezTo>
                        <a:pt x="4053" y="2866"/>
                        <a:pt x="4041" y="2810"/>
                        <a:pt x="4041" y="2755"/>
                      </a:cubicBezTo>
                      <a:cubicBezTo>
                        <a:pt x="4031" y="2710"/>
                        <a:pt x="4031" y="2666"/>
                        <a:pt x="4031" y="2621"/>
                      </a:cubicBezTo>
                      <a:lnTo>
                        <a:pt x="4086" y="2621"/>
                      </a:lnTo>
                      <a:cubicBezTo>
                        <a:pt x="4219" y="2621"/>
                        <a:pt x="4342" y="2610"/>
                        <a:pt x="4476" y="2610"/>
                      </a:cubicBezTo>
                      <a:cubicBezTo>
                        <a:pt x="4598" y="2610"/>
                        <a:pt x="4721" y="2599"/>
                        <a:pt x="4843" y="2599"/>
                      </a:cubicBezTo>
                      <a:cubicBezTo>
                        <a:pt x="4899" y="2599"/>
                        <a:pt x="4966" y="2588"/>
                        <a:pt x="5021" y="2588"/>
                      </a:cubicBezTo>
                      <a:cubicBezTo>
                        <a:pt x="5099" y="2577"/>
                        <a:pt x="5177" y="2577"/>
                        <a:pt x="5244" y="2543"/>
                      </a:cubicBezTo>
                      <a:cubicBezTo>
                        <a:pt x="5322" y="2510"/>
                        <a:pt x="5367" y="2409"/>
                        <a:pt x="5355" y="2320"/>
                      </a:cubicBezTo>
                      <a:cubicBezTo>
                        <a:pt x="5333" y="2243"/>
                        <a:pt x="5278" y="2176"/>
                        <a:pt x="5188" y="2165"/>
                      </a:cubicBezTo>
                      <a:cubicBezTo>
                        <a:pt x="5155" y="2154"/>
                        <a:pt x="5110" y="2154"/>
                        <a:pt x="5066" y="2154"/>
                      </a:cubicBezTo>
                      <a:cubicBezTo>
                        <a:pt x="5021" y="2154"/>
                        <a:pt x="4988" y="2154"/>
                        <a:pt x="4944" y="2165"/>
                      </a:cubicBezTo>
                      <a:lnTo>
                        <a:pt x="4709" y="2165"/>
                      </a:lnTo>
                      <a:cubicBezTo>
                        <a:pt x="4509" y="2176"/>
                        <a:pt x="4309" y="2198"/>
                        <a:pt x="4097" y="2198"/>
                      </a:cubicBezTo>
                      <a:cubicBezTo>
                        <a:pt x="4120" y="2142"/>
                        <a:pt x="4142" y="2075"/>
                        <a:pt x="4164" y="2020"/>
                      </a:cubicBezTo>
                      <a:lnTo>
                        <a:pt x="4164" y="2031"/>
                      </a:lnTo>
                      <a:cubicBezTo>
                        <a:pt x="4164" y="2020"/>
                        <a:pt x="4175" y="2009"/>
                        <a:pt x="4175" y="1998"/>
                      </a:cubicBezTo>
                      <a:cubicBezTo>
                        <a:pt x="4197" y="1942"/>
                        <a:pt x="4231" y="1887"/>
                        <a:pt x="4253" y="1842"/>
                      </a:cubicBezTo>
                      <a:cubicBezTo>
                        <a:pt x="4298" y="1775"/>
                        <a:pt x="4331" y="1708"/>
                        <a:pt x="4375" y="1652"/>
                      </a:cubicBezTo>
                      <a:cubicBezTo>
                        <a:pt x="4409" y="1608"/>
                        <a:pt x="4454" y="1563"/>
                        <a:pt x="4498" y="1519"/>
                      </a:cubicBezTo>
                      <a:cubicBezTo>
                        <a:pt x="4565" y="1452"/>
                        <a:pt x="4632" y="1397"/>
                        <a:pt x="4699" y="1341"/>
                      </a:cubicBezTo>
                      <a:cubicBezTo>
                        <a:pt x="4754" y="1308"/>
                        <a:pt x="4810" y="1263"/>
                        <a:pt x="4865" y="1229"/>
                      </a:cubicBezTo>
                      <a:cubicBezTo>
                        <a:pt x="4910" y="1207"/>
                        <a:pt x="4944" y="1196"/>
                        <a:pt x="4988" y="1174"/>
                      </a:cubicBezTo>
                      <a:cubicBezTo>
                        <a:pt x="5043" y="1152"/>
                        <a:pt x="5099" y="1130"/>
                        <a:pt x="5155" y="1118"/>
                      </a:cubicBezTo>
                      <a:cubicBezTo>
                        <a:pt x="5211" y="1107"/>
                        <a:pt x="5255" y="1096"/>
                        <a:pt x="5311" y="1085"/>
                      </a:cubicBezTo>
                      <a:cubicBezTo>
                        <a:pt x="5377" y="1073"/>
                        <a:pt x="5444" y="1073"/>
                        <a:pt x="5511" y="1073"/>
                      </a:cubicBezTo>
                      <a:close/>
                      <a:moveTo>
                        <a:pt x="5612" y="528"/>
                      </a:moveTo>
                      <a:cubicBezTo>
                        <a:pt x="5678" y="528"/>
                        <a:pt x="5745" y="528"/>
                        <a:pt x="5812" y="539"/>
                      </a:cubicBezTo>
                      <a:cubicBezTo>
                        <a:pt x="5845" y="551"/>
                        <a:pt x="5879" y="551"/>
                        <a:pt x="5923" y="561"/>
                      </a:cubicBezTo>
                      <a:cubicBezTo>
                        <a:pt x="6012" y="595"/>
                        <a:pt x="6090" y="628"/>
                        <a:pt x="6179" y="662"/>
                      </a:cubicBezTo>
                      <a:cubicBezTo>
                        <a:pt x="6268" y="695"/>
                        <a:pt x="6346" y="739"/>
                        <a:pt x="6435" y="784"/>
                      </a:cubicBezTo>
                      <a:lnTo>
                        <a:pt x="6569" y="885"/>
                      </a:lnTo>
                      <a:cubicBezTo>
                        <a:pt x="6624" y="929"/>
                        <a:pt x="6669" y="974"/>
                        <a:pt x="6725" y="1029"/>
                      </a:cubicBezTo>
                      <a:cubicBezTo>
                        <a:pt x="6758" y="1063"/>
                        <a:pt x="6792" y="1107"/>
                        <a:pt x="6814" y="1140"/>
                      </a:cubicBezTo>
                      <a:cubicBezTo>
                        <a:pt x="6847" y="1185"/>
                        <a:pt x="6869" y="1229"/>
                        <a:pt x="6903" y="1274"/>
                      </a:cubicBezTo>
                      <a:cubicBezTo>
                        <a:pt x="6925" y="1330"/>
                        <a:pt x="6958" y="1385"/>
                        <a:pt x="6981" y="1441"/>
                      </a:cubicBezTo>
                      <a:cubicBezTo>
                        <a:pt x="7003" y="1508"/>
                        <a:pt x="7025" y="1586"/>
                        <a:pt x="7047" y="1652"/>
                      </a:cubicBezTo>
                      <a:cubicBezTo>
                        <a:pt x="7070" y="1741"/>
                        <a:pt x="7081" y="1820"/>
                        <a:pt x="7103" y="1909"/>
                      </a:cubicBezTo>
                      <a:cubicBezTo>
                        <a:pt x="7103" y="1998"/>
                        <a:pt x="7114" y="2087"/>
                        <a:pt x="7114" y="2187"/>
                      </a:cubicBezTo>
                      <a:cubicBezTo>
                        <a:pt x="7114" y="2320"/>
                        <a:pt x="7103" y="2443"/>
                        <a:pt x="7081" y="2577"/>
                      </a:cubicBezTo>
                      <a:cubicBezTo>
                        <a:pt x="7070" y="2688"/>
                        <a:pt x="7047" y="2788"/>
                        <a:pt x="7025" y="2889"/>
                      </a:cubicBezTo>
                      <a:cubicBezTo>
                        <a:pt x="6981" y="3033"/>
                        <a:pt x="6925" y="3189"/>
                        <a:pt x="6869" y="3334"/>
                      </a:cubicBezTo>
                      <a:cubicBezTo>
                        <a:pt x="6836" y="3401"/>
                        <a:pt x="6802" y="3456"/>
                        <a:pt x="6769" y="3523"/>
                      </a:cubicBezTo>
                      <a:cubicBezTo>
                        <a:pt x="6736" y="3590"/>
                        <a:pt x="6691" y="3646"/>
                        <a:pt x="6647" y="3701"/>
                      </a:cubicBezTo>
                      <a:cubicBezTo>
                        <a:pt x="6591" y="3768"/>
                        <a:pt x="6535" y="3835"/>
                        <a:pt x="6468" y="3891"/>
                      </a:cubicBezTo>
                      <a:cubicBezTo>
                        <a:pt x="6402" y="3957"/>
                        <a:pt x="6324" y="4013"/>
                        <a:pt x="6246" y="4069"/>
                      </a:cubicBezTo>
                      <a:cubicBezTo>
                        <a:pt x="6168" y="4124"/>
                        <a:pt x="6090" y="4180"/>
                        <a:pt x="6001" y="4225"/>
                      </a:cubicBezTo>
                      <a:cubicBezTo>
                        <a:pt x="5912" y="4280"/>
                        <a:pt x="5812" y="4324"/>
                        <a:pt x="5711" y="4369"/>
                      </a:cubicBezTo>
                      <a:cubicBezTo>
                        <a:pt x="5645" y="4391"/>
                        <a:pt x="5567" y="4425"/>
                        <a:pt x="5489" y="4436"/>
                      </a:cubicBezTo>
                      <a:cubicBezTo>
                        <a:pt x="5422" y="4458"/>
                        <a:pt x="5367" y="4470"/>
                        <a:pt x="5300" y="4480"/>
                      </a:cubicBezTo>
                      <a:cubicBezTo>
                        <a:pt x="5233" y="4480"/>
                        <a:pt x="5166" y="4492"/>
                        <a:pt x="5088" y="4492"/>
                      </a:cubicBezTo>
                      <a:cubicBezTo>
                        <a:pt x="5021" y="4492"/>
                        <a:pt x="4966" y="4480"/>
                        <a:pt x="4899" y="4470"/>
                      </a:cubicBezTo>
                      <a:cubicBezTo>
                        <a:pt x="4821" y="4458"/>
                        <a:pt x="4754" y="4447"/>
                        <a:pt x="4687" y="4425"/>
                      </a:cubicBezTo>
                      <a:cubicBezTo>
                        <a:pt x="4576" y="4391"/>
                        <a:pt x="4464" y="4358"/>
                        <a:pt x="4365" y="4314"/>
                      </a:cubicBezTo>
                      <a:cubicBezTo>
                        <a:pt x="4286" y="4280"/>
                        <a:pt x="4209" y="4235"/>
                        <a:pt x="4130" y="4191"/>
                      </a:cubicBezTo>
                      <a:cubicBezTo>
                        <a:pt x="4075" y="4158"/>
                        <a:pt x="4019" y="4124"/>
                        <a:pt x="3964" y="4079"/>
                      </a:cubicBezTo>
                      <a:cubicBezTo>
                        <a:pt x="3908" y="4035"/>
                        <a:pt x="3852" y="3980"/>
                        <a:pt x="3796" y="3924"/>
                      </a:cubicBezTo>
                      <a:cubicBezTo>
                        <a:pt x="3719" y="3846"/>
                        <a:pt x="3652" y="3768"/>
                        <a:pt x="3585" y="3679"/>
                      </a:cubicBezTo>
                      <a:cubicBezTo>
                        <a:pt x="3541" y="3623"/>
                        <a:pt x="3507" y="3557"/>
                        <a:pt x="3462" y="3490"/>
                      </a:cubicBezTo>
                      <a:lnTo>
                        <a:pt x="3429" y="3423"/>
                      </a:lnTo>
                      <a:lnTo>
                        <a:pt x="3429" y="3334"/>
                      </a:lnTo>
                      <a:cubicBezTo>
                        <a:pt x="3407" y="3256"/>
                        <a:pt x="3385" y="3178"/>
                        <a:pt x="3373" y="3100"/>
                      </a:cubicBezTo>
                      <a:cubicBezTo>
                        <a:pt x="3363" y="2988"/>
                        <a:pt x="3363" y="2877"/>
                        <a:pt x="3363" y="2777"/>
                      </a:cubicBezTo>
                      <a:lnTo>
                        <a:pt x="3363" y="2621"/>
                      </a:lnTo>
                      <a:lnTo>
                        <a:pt x="3819" y="2621"/>
                      </a:lnTo>
                      <a:lnTo>
                        <a:pt x="3819" y="2721"/>
                      </a:lnTo>
                      <a:cubicBezTo>
                        <a:pt x="3830" y="2822"/>
                        <a:pt x="3841" y="2922"/>
                        <a:pt x="3875" y="3011"/>
                      </a:cubicBezTo>
                      <a:cubicBezTo>
                        <a:pt x="3885" y="3055"/>
                        <a:pt x="3897" y="3111"/>
                        <a:pt x="3919" y="3156"/>
                      </a:cubicBezTo>
                      <a:lnTo>
                        <a:pt x="3986" y="3289"/>
                      </a:lnTo>
                      <a:cubicBezTo>
                        <a:pt x="4031" y="3378"/>
                        <a:pt x="4086" y="3468"/>
                        <a:pt x="4130" y="3545"/>
                      </a:cubicBezTo>
                      <a:cubicBezTo>
                        <a:pt x="4186" y="3623"/>
                        <a:pt x="4253" y="3701"/>
                        <a:pt x="4320" y="3779"/>
                      </a:cubicBezTo>
                      <a:cubicBezTo>
                        <a:pt x="4398" y="3846"/>
                        <a:pt x="4476" y="3913"/>
                        <a:pt x="4565" y="3968"/>
                      </a:cubicBezTo>
                      <a:lnTo>
                        <a:pt x="4632" y="4002"/>
                      </a:lnTo>
                      <a:lnTo>
                        <a:pt x="4699" y="4035"/>
                      </a:lnTo>
                      <a:cubicBezTo>
                        <a:pt x="4732" y="4046"/>
                        <a:pt x="4776" y="4069"/>
                        <a:pt x="4810" y="4079"/>
                      </a:cubicBezTo>
                      <a:cubicBezTo>
                        <a:pt x="4899" y="4102"/>
                        <a:pt x="4988" y="4124"/>
                        <a:pt x="5077" y="4136"/>
                      </a:cubicBezTo>
                      <a:lnTo>
                        <a:pt x="5088" y="4136"/>
                      </a:lnTo>
                      <a:cubicBezTo>
                        <a:pt x="5132" y="4146"/>
                        <a:pt x="5166" y="4146"/>
                        <a:pt x="5199" y="4146"/>
                      </a:cubicBezTo>
                      <a:cubicBezTo>
                        <a:pt x="5344" y="4146"/>
                        <a:pt x="5489" y="4113"/>
                        <a:pt x="5622" y="4079"/>
                      </a:cubicBezTo>
                      <a:cubicBezTo>
                        <a:pt x="5800" y="4024"/>
                        <a:pt x="5956" y="3935"/>
                        <a:pt x="6101" y="3824"/>
                      </a:cubicBezTo>
                      <a:cubicBezTo>
                        <a:pt x="6168" y="3757"/>
                        <a:pt x="6246" y="3690"/>
                        <a:pt x="6302" y="3612"/>
                      </a:cubicBezTo>
                      <a:cubicBezTo>
                        <a:pt x="6369" y="3523"/>
                        <a:pt x="6424" y="3434"/>
                        <a:pt x="6468" y="3345"/>
                      </a:cubicBezTo>
                      <a:cubicBezTo>
                        <a:pt x="6513" y="3256"/>
                        <a:pt x="6557" y="3167"/>
                        <a:pt x="6591" y="3077"/>
                      </a:cubicBezTo>
                      <a:cubicBezTo>
                        <a:pt x="6614" y="2978"/>
                        <a:pt x="6647" y="2889"/>
                        <a:pt x="6669" y="2800"/>
                      </a:cubicBezTo>
                      <a:cubicBezTo>
                        <a:pt x="6691" y="2710"/>
                        <a:pt x="6703" y="2632"/>
                        <a:pt x="6725" y="2543"/>
                      </a:cubicBezTo>
                      <a:cubicBezTo>
                        <a:pt x="6736" y="2454"/>
                        <a:pt x="6758" y="2365"/>
                        <a:pt x="6758" y="2276"/>
                      </a:cubicBezTo>
                      <a:cubicBezTo>
                        <a:pt x="6780" y="2120"/>
                        <a:pt x="6792" y="1964"/>
                        <a:pt x="6736" y="1808"/>
                      </a:cubicBezTo>
                      <a:lnTo>
                        <a:pt x="6736" y="1786"/>
                      </a:lnTo>
                      <a:cubicBezTo>
                        <a:pt x="6725" y="1753"/>
                        <a:pt x="6725" y="1719"/>
                        <a:pt x="6713" y="1686"/>
                      </a:cubicBezTo>
                      <a:cubicBezTo>
                        <a:pt x="6691" y="1630"/>
                        <a:pt x="6658" y="1575"/>
                        <a:pt x="6624" y="1519"/>
                      </a:cubicBezTo>
                      <a:lnTo>
                        <a:pt x="6624" y="1508"/>
                      </a:lnTo>
                      <a:lnTo>
                        <a:pt x="6624" y="1496"/>
                      </a:lnTo>
                      <a:cubicBezTo>
                        <a:pt x="6602" y="1474"/>
                        <a:pt x="6580" y="1441"/>
                        <a:pt x="6569" y="1419"/>
                      </a:cubicBezTo>
                      <a:cubicBezTo>
                        <a:pt x="6547" y="1385"/>
                        <a:pt x="6524" y="1352"/>
                        <a:pt x="6502" y="1330"/>
                      </a:cubicBezTo>
                      <a:cubicBezTo>
                        <a:pt x="6458" y="1285"/>
                        <a:pt x="6413" y="1241"/>
                        <a:pt x="6357" y="1196"/>
                      </a:cubicBezTo>
                      <a:cubicBezTo>
                        <a:pt x="6313" y="1152"/>
                        <a:pt x="6257" y="1107"/>
                        <a:pt x="6201" y="1063"/>
                      </a:cubicBezTo>
                      <a:cubicBezTo>
                        <a:pt x="6146" y="1029"/>
                        <a:pt x="6090" y="996"/>
                        <a:pt x="6023" y="974"/>
                      </a:cubicBezTo>
                      <a:cubicBezTo>
                        <a:pt x="5934" y="929"/>
                        <a:pt x="5834" y="895"/>
                        <a:pt x="5734" y="873"/>
                      </a:cubicBezTo>
                      <a:cubicBezTo>
                        <a:pt x="5622" y="840"/>
                        <a:pt x="5522" y="840"/>
                        <a:pt x="5422" y="840"/>
                      </a:cubicBezTo>
                      <a:cubicBezTo>
                        <a:pt x="5221" y="851"/>
                        <a:pt x="5021" y="907"/>
                        <a:pt x="4843" y="984"/>
                      </a:cubicBezTo>
                      <a:cubicBezTo>
                        <a:pt x="4754" y="1029"/>
                        <a:pt x="4665" y="1085"/>
                        <a:pt x="4587" y="1152"/>
                      </a:cubicBezTo>
                      <a:cubicBezTo>
                        <a:pt x="4509" y="1207"/>
                        <a:pt x="4431" y="1274"/>
                        <a:pt x="4365" y="1352"/>
                      </a:cubicBezTo>
                      <a:cubicBezTo>
                        <a:pt x="4219" y="1496"/>
                        <a:pt x="4108" y="1664"/>
                        <a:pt x="4019" y="1842"/>
                      </a:cubicBezTo>
                      <a:cubicBezTo>
                        <a:pt x="3964" y="1964"/>
                        <a:pt x="3919" y="2087"/>
                        <a:pt x="3885" y="2209"/>
                      </a:cubicBezTo>
                      <a:lnTo>
                        <a:pt x="3585" y="2209"/>
                      </a:lnTo>
                      <a:cubicBezTo>
                        <a:pt x="3529" y="2209"/>
                        <a:pt x="3474" y="2221"/>
                        <a:pt x="3418" y="2221"/>
                      </a:cubicBezTo>
                      <a:cubicBezTo>
                        <a:pt x="3440" y="2154"/>
                        <a:pt x="3452" y="2087"/>
                        <a:pt x="3474" y="2020"/>
                      </a:cubicBezTo>
                      <a:cubicBezTo>
                        <a:pt x="3496" y="1953"/>
                        <a:pt x="3507" y="1897"/>
                        <a:pt x="3529" y="1842"/>
                      </a:cubicBezTo>
                      <a:cubicBezTo>
                        <a:pt x="3541" y="1808"/>
                        <a:pt x="3551" y="1775"/>
                        <a:pt x="3574" y="1753"/>
                      </a:cubicBezTo>
                      <a:cubicBezTo>
                        <a:pt x="3574" y="1731"/>
                        <a:pt x="3574" y="1719"/>
                        <a:pt x="3585" y="1708"/>
                      </a:cubicBezTo>
                      <a:cubicBezTo>
                        <a:pt x="3618" y="1630"/>
                        <a:pt x="3652" y="1563"/>
                        <a:pt x="3697" y="1486"/>
                      </a:cubicBezTo>
                      <a:lnTo>
                        <a:pt x="3796" y="1352"/>
                      </a:lnTo>
                      <a:cubicBezTo>
                        <a:pt x="3830" y="1308"/>
                        <a:pt x="3875" y="1252"/>
                        <a:pt x="3919" y="1207"/>
                      </a:cubicBezTo>
                      <a:cubicBezTo>
                        <a:pt x="3986" y="1152"/>
                        <a:pt x="4053" y="1096"/>
                        <a:pt x="4130" y="1040"/>
                      </a:cubicBezTo>
                      <a:cubicBezTo>
                        <a:pt x="4197" y="984"/>
                        <a:pt x="4276" y="940"/>
                        <a:pt x="4342" y="907"/>
                      </a:cubicBezTo>
                      <a:cubicBezTo>
                        <a:pt x="4487" y="828"/>
                        <a:pt x="4620" y="762"/>
                        <a:pt x="4765" y="695"/>
                      </a:cubicBezTo>
                      <a:lnTo>
                        <a:pt x="5066" y="595"/>
                      </a:lnTo>
                      <a:cubicBezTo>
                        <a:pt x="5166" y="573"/>
                        <a:pt x="5266" y="561"/>
                        <a:pt x="5367" y="539"/>
                      </a:cubicBezTo>
                      <a:cubicBezTo>
                        <a:pt x="5444" y="539"/>
                        <a:pt x="5522" y="528"/>
                        <a:pt x="5612" y="528"/>
                      </a:cubicBezTo>
                      <a:close/>
                      <a:moveTo>
                        <a:pt x="5678" y="1"/>
                      </a:moveTo>
                      <a:cubicBezTo>
                        <a:pt x="5634" y="1"/>
                        <a:pt x="5589" y="2"/>
                        <a:pt x="5545" y="5"/>
                      </a:cubicBezTo>
                      <a:cubicBezTo>
                        <a:pt x="5367" y="5"/>
                        <a:pt x="5199" y="38"/>
                        <a:pt x="5033" y="71"/>
                      </a:cubicBezTo>
                      <a:cubicBezTo>
                        <a:pt x="4854" y="116"/>
                        <a:pt x="4687" y="183"/>
                        <a:pt x="4520" y="250"/>
                      </a:cubicBezTo>
                      <a:cubicBezTo>
                        <a:pt x="4365" y="328"/>
                        <a:pt x="4209" y="405"/>
                        <a:pt x="4053" y="494"/>
                      </a:cubicBezTo>
                      <a:cubicBezTo>
                        <a:pt x="3908" y="584"/>
                        <a:pt x="3774" y="684"/>
                        <a:pt x="3641" y="796"/>
                      </a:cubicBezTo>
                      <a:cubicBezTo>
                        <a:pt x="3507" y="907"/>
                        <a:pt x="3396" y="1040"/>
                        <a:pt x="3296" y="1196"/>
                      </a:cubicBezTo>
                      <a:cubicBezTo>
                        <a:pt x="3106" y="1486"/>
                        <a:pt x="3006" y="1831"/>
                        <a:pt x="2940" y="2176"/>
                      </a:cubicBezTo>
                      <a:lnTo>
                        <a:pt x="2940" y="2221"/>
                      </a:lnTo>
                      <a:cubicBezTo>
                        <a:pt x="2772" y="2231"/>
                        <a:pt x="2616" y="2231"/>
                        <a:pt x="2450" y="2243"/>
                      </a:cubicBezTo>
                      <a:cubicBezTo>
                        <a:pt x="2316" y="2243"/>
                        <a:pt x="2193" y="2254"/>
                        <a:pt x="2071" y="2254"/>
                      </a:cubicBezTo>
                      <a:cubicBezTo>
                        <a:pt x="1938" y="2265"/>
                        <a:pt x="1815" y="2276"/>
                        <a:pt x="1693" y="2276"/>
                      </a:cubicBezTo>
                      <a:cubicBezTo>
                        <a:pt x="1448" y="2287"/>
                        <a:pt x="1191" y="2298"/>
                        <a:pt x="946" y="2310"/>
                      </a:cubicBezTo>
                      <a:cubicBezTo>
                        <a:pt x="813" y="2310"/>
                        <a:pt x="691" y="2320"/>
                        <a:pt x="557" y="2332"/>
                      </a:cubicBezTo>
                      <a:lnTo>
                        <a:pt x="379" y="2332"/>
                      </a:lnTo>
                      <a:cubicBezTo>
                        <a:pt x="323" y="2343"/>
                        <a:pt x="268" y="2343"/>
                        <a:pt x="211" y="2343"/>
                      </a:cubicBezTo>
                      <a:lnTo>
                        <a:pt x="189" y="2343"/>
                      </a:lnTo>
                      <a:cubicBezTo>
                        <a:pt x="173" y="2343"/>
                        <a:pt x="157" y="2340"/>
                        <a:pt x="140" y="2340"/>
                      </a:cubicBezTo>
                      <a:cubicBezTo>
                        <a:pt x="123" y="2340"/>
                        <a:pt x="106" y="2343"/>
                        <a:pt x="89" y="2354"/>
                      </a:cubicBezTo>
                      <a:cubicBezTo>
                        <a:pt x="56" y="2365"/>
                        <a:pt x="33" y="2387"/>
                        <a:pt x="23" y="2421"/>
                      </a:cubicBezTo>
                      <a:cubicBezTo>
                        <a:pt x="0" y="2488"/>
                        <a:pt x="45" y="2565"/>
                        <a:pt x="112" y="2588"/>
                      </a:cubicBezTo>
                      <a:cubicBezTo>
                        <a:pt x="167" y="2610"/>
                        <a:pt x="223" y="2621"/>
                        <a:pt x="278" y="2621"/>
                      </a:cubicBezTo>
                      <a:lnTo>
                        <a:pt x="946" y="2621"/>
                      </a:lnTo>
                      <a:cubicBezTo>
                        <a:pt x="1191" y="2621"/>
                        <a:pt x="1448" y="2621"/>
                        <a:pt x="1703" y="2610"/>
                      </a:cubicBezTo>
                      <a:cubicBezTo>
                        <a:pt x="1948" y="2610"/>
                        <a:pt x="2205" y="2599"/>
                        <a:pt x="2460" y="2599"/>
                      </a:cubicBezTo>
                      <a:lnTo>
                        <a:pt x="2628" y="2599"/>
                      </a:lnTo>
                      <a:cubicBezTo>
                        <a:pt x="2717" y="2599"/>
                        <a:pt x="2806" y="2610"/>
                        <a:pt x="2906" y="2610"/>
                      </a:cubicBezTo>
                      <a:cubicBezTo>
                        <a:pt x="2895" y="2644"/>
                        <a:pt x="2895" y="2666"/>
                        <a:pt x="2895" y="2699"/>
                      </a:cubicBezTo>
                      <a:cubicBezTo>
                        <a:pt x="2906" y="2777"/>
                        <a:pt x="2906" y="2855"/>
                        <a:pt x="2917" y="2944"/>
                      </a:cubicBezTo>
                      <a:cubicBezTo>
                        <a:pt x="2917" y="2988"/>
                        <a:pt x="2928" y="3033"/>
                        <a:pt x="2940" y="3089"/>
                      </a:cubicBezTo>
                      <a:cubicBezTo>
                        <a:pt x="2940" y="3100"/>
                        <a:pt x="2940" y="3122"/>
                        <a:pt x="2950" y="3144"/>
                      </a:cubicBezTo>
                      <a:cubicBezTo>
                        <a:pt x="2962" y="3178"/>
                        <a:pt x="2962" y="3211"/>
                        <a:pt x="2973" y="3245"/>
                      </a:cubicBezTo>
                      <a:cubicBezTo>
                        <a:pt x="3017" y="3423"/>
                        <a:pt x="3062" y="3601"/>
                        <a:pt x="3151" y="3757"/>
                      </a:cubicBezTo>
                      <a:cubicBezTo>
                        <a:pt x="3240" y="3901"/>
                        <a:pt x="3329" y="4046"/>
                        <a:pt x="3440" y="4169"/>
                      </a:cubicBezTo>
                      <a:cubicBezTo>
                        <a:pt x="3674" y="4458"/>
                        <a:pt x="3975" y="4670"/>
                        <a:pt x="4309" y="4804"/>
                      </a:cubicBezTo>
                      <a:cubicBezTo>
                        <a:pt x="4476" y="4870"/>
                        <a:pt x="4643" y="4926"/>
                        <a:pt x="4821" y="4959"/>
                      </a:cubicBezTo>
                      <a:cubicBezTo>
                        <a:pt x="4932" y="4970"/>
                        <a:pt x="5033" y="4982"/>
                        <a:pt x="5144" y="4982"/>
                      </a:cubicBezTo>
                      <a:cubicBezTo>
                        <a:pt x="5221" y="4982"/>
                        <a:pt x="5300" y="4970"/>
                        <a:pt x="5377" y="4970"/>
                      </a:cubicBezTo>
                      <a:cubicBezTo>
                        <a:pt x="5545" y="4948"/>
                        <a:pt x="5711" y="4903"/>
                        <a:pt x="5867" y="4848"/>
                      </a:cubicBezTo>
                      <a:cubicBezTo>
                        <a:pt x="6035" y="4781"/>
                        <a:pt x="6190" y="4703"/>
                        <a:pt x="6346" y="4603"/>
                      </a:cubicBezTo>
                      <a:cubicBezTo>
                        <a:pt x="6424" y="4569"/>
                        <a:pt x="6491" y="4514"/>
                        <a:pt x="6569" y="4470"/>
                      </a:cubicBezTo>
                      <a:cubicBezTo>
                        <a:pt x="6636" y="4413"/>
                        <a:pt x="6713" y="4358"/>
                        <a:pt x="6780" y="4291"/>
                      </a:cubicBezTo>
                      <a:cubicBezTo>
                        <a:pt x="6914" y="4169"/>
                        <a:pt x="7047" y="4035"/>
                        <a:pt x="7148" y="3879"/>
                      </a:cubicBezTo>
                      <a:cubicBezTo>
                        <a:pt x="7259" y="3723"/>
                        <a:pt x="7337" y="3557"/>
                        <a:pt x="7415" y="3389"/>
                      </a:cubicBezTo>
                      <a:cubicBezTo>
                        <a:pt x="7482" y="3223"/>
                        <a:pt x="7549" y="3044"/>
                        <a:pt x="7593" y="2877"/>
                      </a:cubicBezTo>
                      <a:cubicBezTo>
                        <a:pt x="7638" y="2699"/>
                        <a:pt x="7660" y="2521"/>
                        <a:pt x="7682" y="2332"/>
                      </a:cubicBezTo>
                      <a:lnTo>
                        <a:pt x="7682" y="2053"/>
                      </a:lnTo>
                      <a:cubicBezTo>
                        <a:pt x="7682" y="1964"/>
                        <a:pt x="7671" y="1887"/>
                        <a:pt x="7660" y="1798"/>
                      </a:cubicBezTo>
                      <a:cubicBezTo>
                        <a:pt x="7638" y="1575"/>
                        <a:pt x="7571" y="1352"/>
                        <a:pt x="7482" y="1152"/>
                      </a:cubicBezTo>
                      <a:cubicBezTo>
                        <a:pt x="7393" y="940"/>
                        <a:pt x="7259" y="751"/>
                        <a:pt x="7092" y="595"/>
                      </a:cubicBezTo>
                      <a:cubicBezTo>
                        <a:pt x="6836" y="339"/>
                        <a:pt x="6491" y="172"/>
                        <a:pt x="6146" y="61"/>
                      </a:cubicBezTo>
                      <a:cubicBezTo>
                        <a:pt x="5990" y="17"/>
                        <a:pt x="5834" y="1"/>
                        <a:pt x="56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351;p49"/>
                <p:cNvSpPr/>
                <p:nvPr/>
              </p:nvSpPr>
              <p:spPr>
                <a:xfrm>
                  <a:off x="918350" y="3122988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352;p49"/>
                <p:cNvSpPr/>
                <p:nvPr/>
              </p:nvSpPr>
              <p:spPr>
                <a:xfrm>
                  <a:off x="882725" y="3144963"/>
                  <a:ext cx="7350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68" extrusionOk="0">
                      <a:moveTo>
                        <a:pt x="56" y="0"/>
                      </a:moveTo>
                      <a:cubicBezTo>
                        <a:pt x="34" y="0"/>
                        <a:pt x="12" y="22"/>
                        <a:pt x="12" y="45"/>
                      </a:cubicBezTo>
                      <a:cubicBezTo>
                        <a:pt x="0" y="67"/>
                        <a:pt x="0" y="89"/>
                        <a:pt x="23" y="111"/>
                      </a:cubicBezTo>
                      <a:cubicBezTo>
                        <a:pt x="45" y="145"/>
                        <a:pt x="89" y="156"/>
                        <a:pt x="134" y="168"/>
                      </a:cubicBezTo>
                      <a:cubicBezTo>
                        <a:pt x="156" y="178"/>
                        <a:pt x="178" y="178"/>
                        <a:pt x="201" y="190"/>
                      </a:cubicBezTo>
                      <a:cubicBezTo>
                        <a:pt x="245" y="190"/>
                        <a:pt x="290" y="201"/>
                        <a:pt x="334" y="201"/>
                      </a:cubicBezTo>
                      <a:cubicBezTo>
                        <a:pt x="423" y="212"/>
                        <a:pt x="502" y="223"/>
                        <a:pt x="591" y="234"/>
                      </a:cubicBezTo>
                      <a:cubicBezTo>
                        <a:pt x="769" y="245"/>
                        <a:pt x="935" y="257"/>
                        <a:pt x="1114" y="257"/>
                      </a:cubicBezTo>
                      <a:cubicBezTo>
                        <a:pt x="1292" y="267"/>
                        <a:pt x="1470" y="279"/>
                        <a:pt x="1648" y="279"/>
                      </a:cubicBezTo>
                      <a:cubicBezTo>
                        <a:pt x="1815" y="279"/>
                        <a:pt x="1994" y="279"/>
                        <a:pt x="2160" y="290"/>
                      </a:cubicBezTo>
                      <a:cubicBezTo>
                        <a:pt x="2249" y="301"/>
                        <a:pt x="2338" y="312"/>
                        <a:pt x="2417" y="323"/>
                      </a:cubicBezTo>
                      <a:cubicBezTo>
                        <a:pt x="2494" y="334"/>
                        <a:pt x="2583" y="346"/>
                        <a:pt x="2662" y="346"/>
                      </a:cubicBezTo>
                      <a:cubicBezTo>
                        <a:pt x="2672" y="356"/>
                        <a:pt x="2672" y="356"/>
                        <a:pt x="2684" y="356"/>
                      </a:cubicBezTo>
                      <a:cubicBezTo>
                        <a:pt x="2706" y="356"/>
                        <a:pt x="2728" y="356"/>
                        <a:pt x="2751" y="368"/>
                      </a:cubicBezTo>
                      <a:lnTo>
                        <a:pt x="2761" y="368"/>
                      </a:lnTo>
                      <a:cubicBezTo>
                        <a:pt x="2784" y="368"/>
                        <a:pt x="2806" y="356"/>
                        <a:pt x="2828" y="346"/>
                      </a:cubicBezTo>
                      <a:cubicBezTo>
                        <a:pt x="2840" y="346"/>
                        <a:pt x="2850" y="346"/>
                        <a:pt x="2862" y="334"/>
                      </a:cubicBezTo>
                      <a:cubicBezTo>
                        <a:pt x="2895" y="323"/>
                        <a:pt x="2929" y="290"/>
                        <a:pt x="2929" y="245"/>
                      </a:cubicBezTo>
                      <a:cubicBezTo>
                        <a:pt x="2939" y="201"/>
                        <a:pt x="2917" y="168"/>
                        <a:pt x="2884" y="145"/>
                      </a:cubicBezTo>
                      <a:lnTo>
                        <a:pt x="2873" y="134"/>
                      </a:lnTo>
                      <a:cubicBezTo>
                        <a:pt x="2850" y="111"/>
                        <a:pt x="2817" y="101"/>
                        <a:pt x="2795" y="89"/>
                      </a:cubicBezTo>
                      <a:lnTo>
                        <a:pt x="2728" y="89"/>
                      </a:lnTo>
                      <a:cubicBezTo>
                        <a:pt x="2695" y="79"/>
                        <a:pt x="2662" y="79"/>
                        <a:pt x="2628" y="79"/>
                      </a:cubicBezTo>
                      <a:cubicBezTo>
                        <a:pt x="2561" y="79"/>
                        <a:pt x="2483" y="67"/>
                        <a:pt x="2417" y="56"/>
                      </a:cubicBezTo>
                      <a:cubicBezTo>
                        <a:pt x="2238" y="45"/>
                        <a:pt x="2071" y="45"/>
                        <a:pt x="1893" y="45"/>
                      </a:cubicBezTo>
                      <a:lnTo>
                        <a:pt x="713" y="45"/>
                      </a:lnTo>
                      <a:cubicBezTo>
                        <a:pt x="613" y="45"/>
                        <a:pt x="524" y="34"/>
                        <a:pt x="435" y="34"/>
                      </a:cubicBezTo>
                      <a:cubicBezTo>
                        <a:pt x="357" y="34"/>
                        <a:pt x="267" y="34"/>
                        <a:pt x="190" y="22"/>
                      </a:cubicBezTo>
                      <a:lnTo>
                        <a:pt x="168" y="22"/>
                      </a:lnTo>
                      <a:lnTo>
                        <a:pt x="168" y="12"/>
                      </a:lnTo>
                      <a:lnTo>
                        <a:pt x="123" y="12"/>
                      </a:lnTo>
                      <a:cubicBezTo>
                        <a:pt x="101" y="0"/>
                        <a:pt x="89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353;p49"/>
                <p:cNvSpPr/>
                <p:nvPr/>
              </p:nvSpPr>
              <p:spPr>
                <a:xfrm>
                  <a:off x="878325" y="3174738"/>
                  <a:ext cx="756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35" extrusionOk="0">
                      <a:moveTo>
                        <a:pt x="1935" y="1"/>
                      </a:moveTo>
                      <a:cubicBezTo>
                        <a:pt x="1735" y="12"/>
                        <a:pt x="1535" y="23"/>
                        <a:pt x="1334" y="23"/>
                      </a:cubicBezTo>
                      <a:cubicBezTo>
                        <a:pt x="1123" y="34"/>
                        <a:pt x="923" y="45"/>
                        <a:pt x="722" y="56"/>
                      </a:cubicBezTo>
                      <a:cubicBezTo>
                        <a:pt x="622" y="56"/>
                        <a:pt x="522" y="56"/>
                        <a:pt x="421" y="68"/>
                      </a:cubicBezTo>
                      <a:cubicBezTo>
                        <a:pt x="321" y="68"/>
                        <a:pt x="232" y="78"/>
                        <a:pt x="132" y="78"/>
                      </a:cubicBezTo>
                      <a:lnTo>
                        <a:pt x="76" y="78"/>
                      </a:lnTo>
                      <a:cubicBezTo>
                        <a:pt x="70" y="74"/>
                        <a:pt x="63" y="72"/>
                        <a:pt x="57" y="72"/>
                      </a:cubicBezTo>
                      <a:cubicBezTo>
                        <a:pt x="28" y="72"/>
                        <a:pt x="0" y="107"/>
                        <a:pt x="10" y="134"/>
                      </a:cubicBezTo>
                      <a:cubicBezTo>
                        <a:pt x="10" y="157"/>
                        <a:pt x="20" y="179"/>
                        <a:pt x="43" y="190"/>
                      </a:cubicBezTo>
                      <a:cubicBezTo>
                        <a:pt x="65" y="201"/>
                        <a:pt x="99" y="212"/>
                        <a:pt x="121" y="212"/>
                      </a:cubicBezTo>
                      <a:cubicBezTo>
                        <a:pt x="154" y="212"/>
                        <a:pt x="176" y="224"/>
                        <a:pt x="210" y="224"/>
                      </a:cubicBezTo>
                      <a:cubicBezTo>
                        <a:pt x="277" y="224"/>
                        <a:pt x="354" y="234"/>
                        <a:pt x="421" y="234"/>
                      </a:cubicBezTo>
                      <a:cubicBezTo>
                        <a:pt x="510" y="234"/>
                        <a:pt x="611" y="246"/>
                        <a:pt x="711" y="246"/>
                      </a:cubicBezTo>
                      <a:cubicBezTo>
                        <a:pt x="811" y="246"/>
                        <a:pt x="911" y="246"/>
                        <a:pt x="1022" y="256"/>
                      </a:cubicBezTo>
                      <a:cubicBezTo>
                        <a:pt x="1223" y="256"/>
                        <a:pt x="1435" y="268"/>
                        <a:pt x="1635" y="268"/>
                      </a:cubicBezTo>
                      <a:cubicBezTo>
                        <a:pt x="1735" y="279"/>
                        <a:pt x="1836" y="279"/>
                        <a:pt x="1925" y="279"/>
                      </a:cubicBezTo>
                      <a:cubicBezTo>
                        <a:pt x="2024" y="279"/>
                        <a:pt x="2125" y="290"/>
                        <a:pt x="2225" y="301"/>
                      </a:cubicBezTo>
                      <a:cubicBezTo>
                        <a:pt x="2325" y="301"/>
                        <a:pt x="2425" y="313"/>
                        <a:pt x="2526" y="323"/>
                      </a:cubicBezTo>
                      <a:cubicBezTo>
                        <a:pt x="2570" y="323"/>
                        <a:pt x="2626" y="335"/>
                        <a:pt x="2670" y="335"/>
                      </a:cubicBezTo>
                      <a:lnTo>
                        <a:pt x="2682" y="335"/>
                      </a:lnTo>
                      <a:cubicBezTo>
                        <a:pt x="2737" y="335"/>
                        <a:pt x="2781" y="323"/>
                        <a:pt x="2838" y="323"/>
                      </a:cubicBezTo>
                      <a:cubicBezTo>
                        <a:pt x="2860" y="313"/>
                        <a:pt x="2882" y="313"/>
                        <a:pt x="2904" y="313"/>
                      </a:cubicBezTo>
                      <a:cubicBezTo>
                        <a:pt x="2982" y="290"/>
                        <a:pt x="3026" y="234"/>
                        <a:pt x="3026" y="157"/>
                      </a:cubicBezTo>
                      <a:cubicBezTo>
                        <a:pt x="3016" y="90"/>
                        <a:pt x="2960" y="34"/>
                        <a:pt x="2893" y="23"/>
                      </a:cubicBezTo>
                      <a:lnTo>
                        <a:pt x="2548" y="23"/>
                      </a:lnTo>
                      <a:cubicBezTo>
                        <a:pt x="2348" y="12"/>
                        <a:pt x="2136" y="1"/>
                        <a:pt x="19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354;p49"/>
                <p:cNvSpPr/>
                <p:nvPr/>
              </p:nvSpPr>
              <p:spPr>
                <a:xfrm>
                  <a:off x="866875" y="3237088"/>
                  <a:ext cx="67075" cy="20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8162" extrusionOk="0">
                      <a:moveTo>
                        <a:pt x="735" y="1"/>
                      </a:moveTo>
                      <a:cubicBezTo>
                        <a:pt x="735" y="1"/>
                        <a:pt x="723" y="11"/>
                        <a:pt x="723" y="23"/>
                      </a:cubicBezTo>
                      <a:cubicBezTo>
                        <a:pt x="713" y="56"/>
                        <a:pt x="713" y="90"/>
                        <a:pt x="701" y="123"/>
                      </a:cubicBezTo>
                      <a:cubicBezTo>
                        <a:pt x="690" y="179"/>
                        <a:pt x="690" y="223"/>
                        <a:pt x="679" y="279"/>
                      </a:cubicBezTo>
                      <a:cubicBezTo>
                        <a:pt x="679" y="379"/>
                        <a:pt x="668" y="491"/>
                        <a:pt x="646" y="602"/>
                      </a:cubicBezTo>
                      <a:cubicBezTo>
                        <a:pt x="624" y="780"/>
                        <a:pt x="590" y="969"/>
                        <a:pt x="557" y="1147"/>
                      </a:cubicBezTo>
                      <a:cubicBezTo>
                        <a:pt x="545" y="1192"/>
                        <a:pt x="545" y="1225"/>
                        <a:pt x="534" y="1270"/>
                      </a:cubicBezTo>
                      <a:lnTo>
                        <a:pt x="434" y="1871"/>
                      </a:lnTo>
                      <a:cubicBezTo>
                        <a:pt x="412" y="1993"/>
                        <a:pt x="389" y="2127"/>
                        <a:pt x="367" y="2250"/>
                      </a:cubicBezTo>
                      <a:cubicBezTo>
                        <a:pt x="345" y="2361"/>
                        <a:pt x="334" y="2472"/>
                        <a:pt x="312" y="2584"/>
                      </a:cubicBezTo>
                      <a:cubicBezTo>
                        <a:pt x="300" y="2695"/>
                        <a:pt x="290" y="2806"/>
                        <a:pt x="267" y="2918"/>
                      </a:cubicBezTo>
                      <a:cubicBezTo>
                        <a:pt x="245" y="3040"/>
                        <a:pt x="211" y="3151"/>
                        <a:pt x="200" y="3262"/>
                      </a:cubicBezTo>
                      <a:cubicBezTo>
                        <a:pt x="156" y="3485"/>
                        <a:pt x="134" y="3708"/>
                        <a:pt x="100" y="3930"/>
                      </a:cubicBezTo>
                      <a:cubicBezTo>
                        <a:pt x="89" y="4042"/>
                        <a:pt x="67" y="4153"/>
                        <a:pt x="45" y="4276"/>
                      </a:cubicBezTo>
                      <a:cubicBezTo>
                        <a:pt x="33" y="4387"/>
                        <a:pt x="11" y="4499"/>
                        <a:pt x="0" y="4610"/>
                      </a:cubicBezTo>
                      <a:lnTo>
                        <a:pt x="0" y="4710"/>
                      </a:lnTo>
                      <a:cubicBezTo>
                        <a:pt x="33" y="4721"/>
                        <a:pt x="78" y="4732"/>
                        <a:pt x="122" y="4744"/>
                      </a:cubicBezTo>
                      <a:cubicBezTo>
                        <a:pt x="178" y="4766"/>
                        <a:pt x="245" y="4788"/>
                        <a:pt x="300" y="4810"/>
                      </a:cubicBezTo>
                      <a:lnTo>
                        <a:pt x="312" y="4810"/>
                      </a:lnTo>
                      <a:lnTo>
                        <a:pt x="312" y="4821"/>
                      </a:lnTo>
                      <a:cubicBezTo>
                        <a:pt x="379" y="4843"/>
                        <a:pt x="434" y="4877"/>
                        <a:pt x="478" y="4910"/>
                      </a:cubicBezTo>
                      <a:cubicBezTo>
                        <a:pt x="545" y="4966"/>
                        <a:pt x="601" y="5033"/>
                        <a:pt x="634" y="5110"/>
                      </a:cubicBezTo>
                      <a:cubicBezTo>
                        <a:pt x="668" y="5200"/>
                        <a:pt x="690" y="5289"/>
                        <a:pt x="713" y="5378"/>
                      </a:cubicBezTo>
                      <a:cubicBezTo>
                        <a:pt x="735" y="5511"/>
                        <a:pt x="757" y="5656"/>
                        <a:pt x="768" y="5790"/>
                      </a:cubicBezTo>
                      <a:cubicBezTo>
                        <a:pt x="768" y="5845"/>
                        <a:pt x="779" y="5901"/>
                        <a:pt x="779" y="5968"/>
                      </a:cubicBezTo>
                      <a:cubicBezTo>
                        <a:pt x="779" y="5990"/>
                        <a:pt x="790" y="6023"/>
                        <a:pt x="790" y="6057"/>
                      </a:cubicBezTo>
                      <a:lnTo>
                        <a:pt x="790" y="6080"/>
                      </a:lnTo>
                      <a:cubicBezTo>
                        <a:pt x="802" y="6235"/>
                        <a:pt x="812" y="6391"/>
                        <a:pt x="812" y="6536"/>
                      </a:cubicBezTo>
                      <a:cubicBezTo>
                        <a:pt x="824" y="6714"/>
                        <a:pt x="835" y="6881"/>
                        <a:pt x="857" y="7048"/>
                      </a:cubicBezTo>
                      <a:cubicBezTo>
                        <a:pt x="868" y="7226"/>
                        <a:pt x="891" y="7404"/>
                        <a:pt x="913" y="7571"/>
                      </a:cubicBezTo>
                      <a:cubicBezTo>
                        <a:pt x="924" y="7738"/>
                        <a:pt x="946" y="7894"/>
                        <a:pt x="958" y="8061"/>
                      </a:cubicBezTo>
                      <a:cubicBezTo>
                        <a:pt x="958" y="8094"/>
                        <a:pt x="968" y="8116"/>
                        <a:pt x="968" y="8150"/>
                      </a:cubicBezTo>
                      <a:cubicBezTo>
                        <a:pt x="1002" y="8150"/>
                        <a:pt x="1035" y="8161"/>
                        <a:pt x="1069" y="8161"/>
                      </a:cubicBezTo>
                      <a:cubicBezTo>
                        <a:pt x="1146" y="8161"/>
                        <a:pt x="1235" y="8150"/>
                        <a:pt x="1314" y="8150"/>
                      </a:cubicBezTo>
                      <a:cubicBezTo>
                        <a:pt x="1336" y="7994"/>
                        <a:pt x="1358" y="7849"/>
                        <a:pt x="1391" y="7705"/>
                      </a:cubicBezTo>
                      <a:lnTo>
                        <a:pt x="1492" y="7104"/>
                      </a:lnTo>
                      <a:cubicBezTo>
                        <a:pt x="1536" y="6892"/>
                        <a:pt x="1569" y="6691"/>
                        <a:pt x="1614" y="6491"/>
                      </a:cubicBezTo>
                      <a:cubicBezTo>
                        <a:pt x="1648" y="6291"/>
                        <a:pt x="1692" y="6080"/>
                        <a:pt x="1737" y="5879"/>
                      </a:cubicBezTo>
                      <a:cubicBezTo>
                        <a:pt x="1759" y="5768"/>
                        <a:pt x="1781" y="5656"/>
                        <a:pt x="1792" y="5545"/>
                      </a:cubicBezTo>
                      <a:cubicBezTo>
                        <a:pt x="1814" y="5467"/>
                        <a:pt x="1826" y="5389"/>
                        <a:pt x="1837" y="5311"/>
                      </a:cubicBezTo>
                      <a:cubicBezTo>
                        <a:pt x="1837" y="5300"/>
                        <a:pt x="1848" y="5289"/>
                        <a:pt x="1848" y="5278"/>
                      </a:cubicBezTo>
                      <a:lnTo>
                        <a:pt x="1848" y="5289"/>
                      </a:lnTo>
                      <a:cubicBezTo>
                        <a:pt x="1881" y="5100"/>
                        <a:pt x="1915" y="4899"/>
                        <a:pt x="1948" y="4699"/>
                      </a:cubicBezTo>
                      <a:cubicBezTo>
                        <a:pt x="1993" y="4499"/>
                        <a:pt x="2026" y="4309"/>
                        <a:pt x="2071" y="4108"/>
                      </a:cubicBezTo>
                      <a:cubicBezTo>
                        <a:pt x="2104" y="3942"/>
                        <a:pt x="2138" y="3786"/>
                        <a:pt x="2171" y="3619"/>
                      </a:cubicBezTo>
                      <a:cubicBezTo>
                        <a:pt x="2204" y="3463"/>
                        <a:pt x="2227" y="3307"/>
                        <a:pt x="2260" y="3140"/>
                      </a:cubicBezTo>
                      <a:cubicBezTo>
                        <a:pt x="2316" y="2795"/>
                        <a:pt x="2383" y="2438"/>
                        <a:pt x="2427" y="2094"/>
                      </a:cubicBezTo>
                      <a:lnTo>
                        <a:pt x="2427" y="2104"/>
                      </a:lnTo>
                      <a:cubicBezTo>
                        <a:pt x="2449" y="1926"/>
                        <a:pt x="2472" y="1760"/>
                        <a:pt x="2505" y="1592"/>
                      </a:cubicBezTo>
                      <a:cubicBezTo>
                        <a:pt x="2527" y="1414"/>
                        <a:pt x="2561" y="1236"/>
                        <a:pt x="2583" y="1058"/>
                      </a:cubicBezTo>
                      <a:lnTo>
                        <a:pt x="2583" y="1070"/>
                      </a:lnTo>
                      <a:cubicBezTo>
                        <a:pt x="2594" y="958"/>
                        <a:pt x="2594" y="858"/>
                        <a:pt x="2616" y="758"/>
                      </a:cubicBezTo>
                      <a:lnTo>
                        <a:pt x="2650" y="457"/>
                      </a:lnTo>
                      <a:lnTo>
                        <a:pt x="2650" y="434"/>
                      </a:lnTo>
                      <a:cubicBezTo>
                        <a:pt x="2650" y="434"/>
                        <a:pt x="2661" y="434"/>
                        <a:pt x="2661" y="424"/>
                      </a:cubicBezTo>
                      <a:lnTo>
                        <a:pt x="2661" y="234"/>
                      </a:lnTo>
                      <a:cubicBezTo>
                        <a:pt x="2672" y="234"/>
                        <a:pt x="2672" y="223"/>
                        <a:pt x="2683" y="212"/>
                      </a:cubicBezTo>
                      <a:cubicBezTo>
                        <a:pt x="2672" y="212"/>
                        <a:pt x="2661" y="201"/>
                        <a:pt x="2650" y="201"/>
                      </a:cubicBezTo>
                      <a:cubicBezTo>
                        <a:pt x="2616" y="201"/>
                        <a:pt x="2571" y="201"/>
                        <a:pt x="2538" y="190"/>
                      </a:cubicBezTo>
                      <a:cubicBezTo>
                        <a:pt x="2482" y="190"/>
                        <a:pt x="2427" y="179"/>
                        <a:pt x="2371" y="167"/>
                      </a:cubicBezTo>
                      <a:lnTo>
                        <a:pt x="2371" y="167"/>
                      </a:lnTo>
                      <a:lnTo>
                        <a:pt x="2383" y="179"/>
                      </a:lnTo>
                      <a:cubicBezTo>
                        <a:pt x="2237" y="157"/>
                        <a:pt x="2093" y="145"/>
                        <a:pt x="1948" y="134"/>
                      </a:cubicBezTo>
                      <a:cubicBezTo>
                        <a:pt x="1814" y="112"/>
                        <a:pt x="1670" y="100"/>
                        <a:pt x="1525" y="90"/>
                      </a:cubicBezTo>
                      <a:lnTo>
                        <a:pt x="1525" y="78"/>
                      </a:lnTo>
                      <a:lnTo>
                        <a:pt x="1514" y="78"/>
                      </a:lnTo>
                      <a:cubicBezTo>
                        <a:pt x="1470" y="78"/>
                        <a:pt x="1414" y="78"/>
                        <a:pt x="1369" y="68"/>
                      </a:cubicBezTo>
                      <a:lnTo>
                        <a:pt x="1358" y="68"/>
                      </a:lnTo>
                      <a:cubicBezTo>
                        <a:pt x="1314" y="56"/>
                        <a:pt x="1258" y="56"/>
                        <a:pt x="1213" y="45"/>
                      </a:cubicBezTo>
                      <a:lnTo>
                        <a:pt x="1202" y="45"/>
                      </a:lnTo>
                      <a:cubicBezTo>
                        <a:pt x="1158" y="45"/>
                        <a:pt x="1102" y="34"/>
                        <a:pt x="1057" y="34"/>
                      </a:cubicBezTo>
                      <a:cubicBezTo>
                        <a:pt x="1013" y="23"/>
                        <a:pt x="968" y="23"/>
                        <a:pt x="924" y="23"/>
                      </a:cubicBezTo>
                      <a:lnTo>
                        <a:pt x="913" y="23"/>
                      </a:lnTo>
                      <a:cubicBezTo>
                        <a:pt x="857" y="11"/>
                        <a:pt x="790" y="1"/>
                        <a:pt x="7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355;p49"/>
                <p:cNvSpPr/>
                <p:nvPr/>
              </p:nvSpPr>
              <p:spPr>
                <a:xfrm>
                  <a:off x="911675" y="3375413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2" y="1"/>
                      </a:moveTo>
                      <a:cubicBezTo>
                        <a:pt x="12" y="6"/>
                        <a:pt x="9" y="9"/>
                        <a:pt x="6" y="12"/>
                      </a:cubicBezTo>
                      <a:lnTo>
                        <a:pt x="6" y="12"/>
                      </a:lnTo>
                      <a:cubicBezTo>
                        <a:pt x="12" y="12"/>
                        <a:pt x="12" y="10"/>
                        <a:pt x="12" y="1"/>
                      </a:cubicBezTo>
                      <a:close/>
                      <a:moveTo>
                        <a:pt x="6" y="12"/>
                      </a:moveTo>
                      <a:cubicBezTo>
                        <a:pt x="4" y="12"/>
                        <a:pt x="2" y="12"/>
                        <a:pt x="0" y="12"/>
                      </a:cubicBezTo>
                      <a:lnTo>
                        <a:pt x="0" y="23"/>
                      </a:lnTo>
                      <a:cubicBezTo>
                        <a:pt x="0" y="17"/>
                        <a:pt x="3" y="15"/>
                        <a:pt x="6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356;p49"/>
                <p:cNvSpPr/>
                <p:nvPr/>
              </p:nvSpPr>
              <p:spPr>
                <a:xfrm>
                  <a:off x="1267375" y="2558238"/>
                  <a:ext cx="1147875" cy="15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15" h="63616" extrusionOk="0">
                      <a:moveTo>
                        <a:pt x="7885" y="49936"/>
                      </a:moveTo>
                      <a:cubicBezTo>
                        <a:pt x="7884" y="49939"/>
                        <a:pt x="7883" y="49942"/>
                        <a:pt x="7883" y="49944"/>
                      </a:cubicBezTo>
                      <a:lnTo>
                        <a:pt x="7885" y="49936"/>
                      </a:lnTo>
                      <a:close/>
                      <a:moveTo>
                        <a:pt x="2120" y="50423"/>
                      </a:moveTo>
                      <a:cubicBezTo>
                        <a:pt x="2119" y="50423"/>
                        <a:pt x="2117" y="50423"/>
                        <a:pt x="2116" y="50423"/>
                      </a:cubicBezTo>
                      <a:cubicBezTo>
                        <a:pt x="2116" y="50423"/>
                        <a:pt x="2118" y="50423"/>
                        <a:pt x="2120" y="50423"/>
                      </a:cubicBezTo>
                      <a:close/>
                      <a:moveTo>
                        <a:pt x="6480" y="48408"/>
                      </a:moveTo>
                      <a:cubicBezTo>
                        <a:pt x="6502" y="48408"/>
                        <a:pt x="6525" y="48408"/>
                        <a:pt x="6547" y="48419"/>
                      </a:cubicBezTo>
                      <a:cubicBezTo>
                        <a:pt x="6614" y="48419"/>
                        <a:pt x="6681" y="48442"/>
                        <a:pt x="6737" y="48452"/>
                      </a:cubicBezTo>
                      <a:cubicBezTo>
                        <a:pt x="6781" y="48464"/>
                        <a:pt x="6826" y="48486"/>
                        <a:pt x="6859" y="48497"/>
                      </a:cubicBezTo>
                      <a:cubicBezTo>
                        <a:pt x="6915" y="48519"/>
                        <a:pt x="6970" y="48553"/>
                        <a:pt x="7026" y="48575"/>
                      </a:cubicBezTo>
                      <a:cubicBezTo>
                        <a:pt x="7048" y="48598"/>
                        <a:pt x="7071" y="48608"/>
                        <a:pt x="7104" y="48631"/>
                      </a:cubicBezTo>
                      <a:cubicBezTo>
                        <a:pt x="7126" y="48653"/>
                        <a:pt x="7148" y="48675"/>
                        <a:pt x="7182" y="48697"/>
                      </a:cubicBezTo>
                      <a:cubicBezTo>
                        <a:pt x="7226" y="48742"/>
                        <a:pt x="7259" y="48798"/>
                        <a:pt x="7304" y="48842"/>
                      </a:cubicBezTo>
                      <a:cubicBezTo>
                        <a:pt x="7316" y="48865"/>
                        <a:pt x="7326" y="48887"/>
                        <a:pt x="7349" y="48909"/>
                      </a:cubicBezTo>
                      <a:cubicBezTo>
                        <a:pt x="7371" y="48965"/>
                        <a:pt x="7405" y="49021"/>
                        <a:pt x="7427" y="49076"/>
                      </a:cubicBezTo>
                      <a:cubicBezTo>
                        <a:pt x="7415" y="49087"/>
                        <a:pt x="7415" y="49110"/>
                        <a:pt x="7415" y="49120"/>
                      </a:cubicBezTo>
                      <a:cubicBezTo>
                        <a:pt x="7427" y="49165"/>
                        <a:pt x="7427" y="49199"/>
                        <a:pt x="7438" y="49232"/>
                      </a:cubicBezTo>
                      <a:cubicBezTo>
                        <a:pt x="7438" y="49266"/>
                        <a:pt x="7449" y="49299"/>
                        <a:pt x="7449" y="49321"/>
                      </a:cubicBezTo>
                      <a:cubicBezTo>
                        <a:pt x="7460" y="49388"/>
                        <a:pt x="7471" y="49466"/>
                        <a:pt x="7471" y="49533"/>
                      </a:cubicBezTo>
                      <a:cubicBezTo>
                        <a:pt x="7471" y="49577"/>
                        <a:pt x="7471" y="49610"/>
                        <a:pt x="7460" y="49644"/>
                      </a:cubicBezTo>
                      <a:lnTo>
                        <a:pt x="7427" y="49844"/>
                      </a:lnTo>
                      <a:cubicBezTo>
                        <a:pt x="7405" y="49911"/>
                        <a:pt x="7393" y="49978"/>
                        <a:pt x="7371" y="50045"/>
                      </a:cubicBezTo>
                      <a:cubicBezTo>
                        <a:pt x="7361" y="50074"/>
                        <a:pt x="7351" y="50113"/>
                        <a:pt x="7341" y="50145"/>
                      </a:cubicBezTo>
                      <a:lnTo>
                        <a:pt x="7341" y="50145"/>
                      </a:lnTo>
                      <a:cubicBezTo>
                        <a:pt x="7338" y="50146"/>
                        <a:pt x="7338" y="50148"/>
                        <a:pt x="7338" y="50156"/>
                      </a:cubicBezTo>
                      <a:cubicBezTo>
                        <a:pt x="7338" y="50156"/>
                        <a:pt x="7338" y="50152"/>
                        <a:pt x="7340" y="50149"/>
                      </a:cubicBezTo>
                      <a:lnTo>
                        <a:pt x="7340" y="50149"/>
                      </a:lnTo>
                      <a:cubicBezTo>
                        <a:pt x="7339" y="50151"/>
                        <a:pt x="7339" y="50154"/>
                        <a:pt x="7338" y="50156"/>
                      </a:cubicBezTo>
                      <a:cubicBezTo>
                        <a:pt x="7316" y="50201"/>
                        <a:pt x="7293" y="50234"/>
                        <a:pt x="7271" y="50278"/>
                      </a:cubicBezTo>
                      <a:cubicBezTo>
                        <a:pt x="7282" y="50278"/>
                        <a:pt x="7282" y="50268"/>
                        <a:pt x="7282" y="50268"/>
                      </a:cubicBezTo>
                      <a:lnTo>
                        <a:pt x="7282" y="50268"/>
                      </a:lnTo>
                      <a:cubicBezTo>
                        <a:pt x="7282" y="50273"/>
                        <a:pt x="7279" y="50275"/>
                        <a:pt x="7276" y="50278"/>
                      </a:cubicBezTo>
                      <a:lnTo>
                        <a:pt x="7271" y="50278"/>
                      </a:lnTo>
                      <a:cubicBezTo>
                        <a:pt x="7237" y="50345"/>
                        <a:pt x="7193" y="50412"/>
                        <a:pt x="7148" y="50479"/>
                      </a:cubicBezTo>
                      <a:cubicBezTo>
                        <a:pt x="7126" y="50501"/>
                        <a:pt x="7104" y="50535"/>
                        <a:pt x="7081" y="50557"/>
                      </a:cubicBezTo>
                      <a:cubicBezTo>
                        <a:pt x="7015" y="50612"/>
                        <a:pt x="6948" y="50679"/>
                        <a:pt x="6881" y="50735"/>
                      </a:cubicBezTo>
                      <a:cubicBezTo>
                        <a:pt x="6836" y="50757"/>
                        <a:pt x="6803" y="50790"/>
                        <a:pt x="6759" y="50813"/>
                      </a:cubicBezTo>
                      <a:cubicBezTo>
                        <a:pt x="6670" y="50869"/>
                        <a:pt x="6569" y="50913"/>
                        <a:pt x="6469" y="50958"/>
                      </a:cubicBezTo>
                      <a:cubicBezTo>
                        <a:pt x="6447" y="50969"/>
                        <a:pt x="6413" y="50980"/>
                        <a:pt x="6380" y="50980"/>
                      </a:cubicBezTo>
                      <a:cubicBezTo>
                        <a:pt x="6347" y="50991"/>
                        <a:pt x="6314" y="51002"/>
                        <a:pt x="6280" y="51002"/>
                      </a:cubicBezTo>
                      <a:cubicBezTo>
                        <a:pt x="6202" y="51013"/>
                        <a:pt x="6135" y="51025"/>
                        <a:pt x="6057" y="51025"/>
                      </a:cubicBezTo>
                      <a:cubicBezTo>
                        <a:pt x="6024" y="51025"/>
                        <a:pt x="5990" y="51025"/>
                        <a:pt x="5957" y="51013"/>
                      </a:cubicBezTo>
                      <a:cubicBezTo>
                        <a:pt x="5913" y="51013"/>
                        <a:pt x="5868" y="51002"/>
                        <a:pt x="5824" y="50991"/>
                      </a:cubicBezTo>
                      <a:cubicBezTo>
                        <a:pt x="5768" y="50980"/>
                        <a:pt x="5712" y="50958"/>
                        <a:pt x="5656" y="50936"/>
                      </a:cubicBezTo>
                      <a:cubicBezTo>
                        <a:pt x="5623" y="50924"/>
                        <a:pt x="5589" y="50902"/>
                        <a:pt x="5556" y="50891"/>
                      </a:cubicBezTo>
                      <a:cubicBezTo>
                        <a:pt x="5523" y="50869"/>
                        <a:pt x="5478" y="50835"/>
                        <a:pt x="5445" y="50813"/>
                      </a:cubicBezTo>
                      <a:cubicBezTo>
                        <a:pt x="5411" y="50780"/>
                        <a:pt x="5378" y="50746"/>
                        <a:pt x="5334" y="50713"/>
                      </a:cubicBezTo>
                      <a:cubicBezTo>
                        <a:pt x="5300" y="50679"/>
                        <a:pt x="5267" y="50646"/>
                        <a:pt x="5245" y="50602"/>
                      </a:cubicBezTo>
                      <a:cubicBezTo>
                        <a:pt x="5211" y="50568"/>
                        <a:pt x="5189" y="50523"/>
                        <a:pt x="5156" y="50479"/>
                      </a:cubicBezTo>
                      <a:cubicBezTo>
                        <a:pt x="5133" y="50446"/>
                        <a:pt x="5111" y="50401"/>
                        <a:pt x="5100" y="50357"/>
                      </a:cubicBezTo>
                      <a:cubicBezTo>
                        <a:pt x="5089" y="50323"/>
                        <a:pt x="5077" y="50301"/>
                        <a:pt x="5067" y="50268"/>
                      </a:cubicBezTo>
                      <a:cubicBezTo>
                        <a:pt x="5055" y="50256"/>
                        <a:pt x="5055" y="50245"/>
                        <a:pt x="5055" y="50234"/>
                      </a:cubicBezTo>
                      <a:cubicBezTo>
                        <a:pt x="5044" y="50201"/>
                        <a:pt x="5033" y="50156"/>
                        <a:pt x="5033" y="50122"/>
                      </a:cubicBezTo>
                      <a:lnTo>
                        <a:pt x="5100" y="50122"/>
                      </a:lnTo>
                      <a:cubicBezTo>
                        <a:pt x="5233" y="50100"/>
                        <a:pt x="5367" y="50100"/>
                        <a:pt x="5500" y="50078"/>
                      </a:cubicBezTo>
                      <a:cubicBezTo>
                        <a:pt x="5579" y="50067"/>
                        <a:pt x="5668" y="50033"/>
                        <a:pt x="5712" y="49967"/>
                      </a:cubicBezTo>
                      <a:cubicBezTo>
                        <a:pt x="5735" y="49934"/>
                        <a:pt x="5745" y="49900"/>
                        <a:pt x="5757" y="49867"/>
                      </a:cubicBezTo>
                      <a:cubicBezTo>
                        <a:pt x="5757" y="49811"/>
                        <a:pt x="5735" y="49766"/>
                        <a:pt x="5701" y="49722"/>
                      </a:cubicBezTo>
                      <a:cubicBezTo>
                        <a:pt x="5679" y="49689"/>
                        <a:pt x="5646" y="49666"/>
                        <a:pt x="5601" y="49655"/>
                      </a:cubicBezTo>
                      <a:cubicBezTo>
                        <a:pt x="5555" y="49642"/>
                        <a:pt x="5510" y="49636"/>
                        <a:pt x="5465" y="49636"/>
                      </a:cubicBezTo>
                      <a:cubicBezTo>
                        <a:pt x="5432" y="49636"/>
                        <a:pt x="5400" y="49639"/>
                        <a:pt x="5367" y="49644"/>
                      </a:cubicBezTo>
                      <a:cubicBezTo>
                        <a:pt x="5300" y="49655"/>
                        <a:pt x="5245" y="49666"/>
                        <a:pt x="5178" y="49677"/>
                      </a:cubicBezTo>
                      <a:cubicBezTo>
                        <a:pt x="5122" y="49677"/>
                        <a:pt x="5067" y="49689"/>
                        <a:pt x="5011" y="49699"/>
                      </a:cubicBezTo>
                      <a:lnTo>
                        <a:pt x="5011" y="49677"/>
                      </a:lnTo>
                      <a:cubicBezTo>
                        <a:pt x="5022" y="49600"/>
                        <a:pt x="5033" y="49533"/>
                        <a:pt x="5055" y="49454"/>
                      </a:cubicBezTo>
                      <a:cubicBezTo>
                        <a:pt x="5067" y="49410"/>
                        <a:pt x="5089" y="49365"/>
                        <a:pt x="5100" y="49321"/>
                      </a:cubicBezTo>
                      <a:cubicBezTo>
                        <a:pt x="5122" y="49266"/>
                        <a:pt x="5156" y="49221"/>
                        <a:pt x="5178" y="49165"/>
                      </a:cubicBezTo>
                      <a:cubicBezTo>
                        <a:pt x="5222" y="49098"/>
                        <a:pt x="5278" y="49021"/>
                        <a:pt x="5322" y="48942"/>
                      </a:cubicBezTo>
                      <a:lnTo>
                        <a:pt x="5423" y="48842"/>
                      </a:lnTo>
                      <a:cubicBezTo>
                        <a:pt x="5456" y="48798"/>
                        <a:pt x="5500" y="48764"/>
                        <a:pt x="5545" y="48731"/>
                      </a:cubicBezTo>
                      <a:cubicBezTo>
                        <a:pt x="5589" y="48697"/>
                        <a:pt x="5634" y="48675"/>
                        <a:pt x="5679" y="48642"/>
                      </a:cubicBezTo>
                      <a:cubicBezTo>
                        <a:pt x="5712" y="48620"/>
                        <a:pt x="5757" y="48598"/>
                        <a:pt x="5801" y="48575"/>
                      </a:cubicBezTo>
                      <a:cubicBezTo>
                        <a:pt x="5923" y="48531"/>
                        <a:pt x="6035" y="48497"/>
                        <a:pt x="6158" y="48452"/>
                      </a:cubicBezTo>
                      <a:lnTo>
                        <a:pt x="6324" y="48419"/>
                      </a:lnTo>
                      <a:cubicBezTo>
                        <a:pt x="6369" y="48419"/>
                        <a:pt x="6425" y="48408"/>
                        <a:pt x="6480" y="48408"/>
                      </a:cubicBezTo>
                      <a:close/>
                      <a:moveTo>
                        <a:pt x="6892" y="51381"/>
                      </a:moveTo>
                      <a:lnTo>
                        <a:pt x="6892" y="51381"/>
                      </a:lnTo>
                      <a:cubicBezTo>
                        <a:pt x="6889" y="51383"/>
                        <a:pt x="6885" y="51385"/>
                        <a:pt x="6882" y="51387"/>
                      </a:cubicBezTo>
                      <a:lnTo>
                        <a:pt x="6882" y="51387"/>
                      </a:lnTo>
                      <a:cubicBezTo>
                        <a:pt x="6885" y="51381"/>
                        <a:pt x="6892" y="51381"/>
                        <a:pt x="6892" y="51381"/>
                      </a:cubicBezTo>
                      <a:close/>
                      <a:moveTo>
                        <a:pt x="6302" y="47963"/>
                      </a:moveTo>
                      <a:cubicBezTo>
                        <a:pt x="6413" y="47974"/>
                        <a:pt x="6525" y="47974"/>
                        <a:pt x="6636" y="47985"/>
                      </a:cubicBezTo>
                      <a:cubicBezTo>
                        <a:pt x="6703" y="47996"/>
                        <a:pt x="6770" y="48007"/>
                        <a:pt x="6836" y="48029"/>
                      </a:cubicBezTo>
                      <a:cubicBezTo>
                        <a:pt x="6937" y="48063"/>
                        <a:pt x="7026" y="48096"/>
                        <a:pt x="7115" y="48130"/>
                      </a:cubicBezTo>
                      <a:cubicBezTo>
                        <a:pt x="7182" y="48163"/>
                        <a:pt x="7237" y="48197"/>
                        <a:pt x="7304" y="48230"/>
                      </a:cubicBezTo>
                      <a:cubicBezTo>
                        <a:pt x="7349" y="48252"/>
                        <a:pt x="7393" y="48286"/>
                        <a:pt x="7438" y="48319"/>
                      </a:cubicBezTo>
                      <a:cubicBezTo>
                        <a:pt x="7494" y="48363"/>
                        <a:pt x="7538" y="48408"/>
                        <a:pt x="7583" y="48452"/>
                      </a:cubicBezTo>
                      <a:cubicBezTo>
                        <a:pt x="7627" y="48508"/>
                        <a:pt x="7672" y="48553"/>
                        <a:pt x="7716" y="48608"/>
                      </a:cubicBezTo>
                      <a:cubicBezTo>
                        <a:pt x="7749" y="48664"/>
                        <a:pt x="7783" y="48709"/>
                        <a:pt x="7805" y="48753"/>
                      </a:cubicBezTo>
                      <a:cubicBezTo>
                        <a:pt x="7838" y="48798"/>
                        <a:pt x="7861" y="48842"/>
                        <a:pt x="7872" y="48887"/>
                      </a:cubicBezTo>
                      <a:cubicBezTo>
                        <a:pt x="7883" y="48898"/>
                        <a:pt x="7883" y="48909"/>
                        <a:pt x="7894" y="48920"/>
                      </a:cubicBezTo>
                      <a:cubicBezTo>
                        <a:pt x="7894" y="48942"/>
                        <a:pt x="7905" y="48954"/>
                        <a:pt x="7905" y="48965"/>
                      </a:cubicBezTo>
                      <a:cubicBezTo>
                        <a:pt x="7917" y="48987"/>
                        <a:pt x="7917" y="48998"/>
                        <a:pt x="7917" y="49021"/>
                      </a:cubicBezTo>
                      <a:cubicBezTo>
                        <a:pt x="7939" y="49076"/>
                        <a:pt x="7950" y="49143"/>
                        <a:pt x="7961" y="49209"/>
                      </a:cubicBezTo>
                      <a:cubicBezTo>
                        <a:pt x="7961" y="49266"/>
                        <a:pt x="7961" y="49310"/>
                        <a:pt x="7972" y="49365"/>
                      </a:cubicBezTo>
                      <a:cubicBezTo>
                        <a:pt x="7961" y="49454"/>
                        <a:pt x="7961" y="49555"/>
                        <a:pt x="7950" y="49644"/>
                      </a:cubicBezTo>
                      <a:lnTo>
                        <a:pt x="7885" y="49936"/>
                      </a:lnTo>
                      <a:lnTo>
                        <a:pt x="7885" y="49936"/>
                      </a:lnTo>
                      <a:cubicBezTo>
                        <a:pt x="7885" y="49935"/>
                        <a:pt x="7886" y="49934"/>
                        <a:pt x="7886" y="49933"/>
                      </a:cubicBezTo>
                      <a:lnTo>
                        <a:pt x="7886" y="49933"/>
                      </a:lnTo>
                      <a:cubicBezTo>
                        <a:pt x="7882" y="49948"/>
                        <a:pt x="7879" y="49963"/>
                        <a:pt x="7872" y="49978"/>
                      </a:cubicBezTo>
                      <a:cubicBezTo>
                        <a:pt x="7816" y="50167"/>
                        <a:pt x="7749" y="50357"/>
                        <a:pt x="7683" y="50535"/>
                      </a:cubicBezTo>
                      <a:cubicBezTo>
                        <a:pt x="7650" y="50602"/>
                        <a:pt x="7616" y="50668"/>
                        <a:pt x="7571" y="50735"/>
                      </a:cubicBezTo>
                      <a:cubicBezTo>
                        <a:pt x="7527" y="50813"/>
                        <a:pt x="7482" y="50879"/>
                        <a:pt x="7427" y="50958"/>
                      </a:cubicBezTo>
                      <a:cubicBezTo>
                        <a:pt x="7393" y="50991"/>
                        <a:pt x="7349" y="51035"/>
                        <a:pt x="7316" y="51080"/>
                      </a:cubicBezTo>
                      <a:cubicBezTo>
                        <a:pt x="7259" y="51124"/>
                        <a:pt x="7215" y="51169"/>
                        <a:pt x="7160" y="51213"/>
                      </a:cubicBezTo>
                      <a:cubicBezTo>
                        <a:pt x="7081" y="51258"/>
                        <a:pt x="7015" y="51314"/>
                        <a:pt x="6937" y="51359"/>
                      </a:cubicBezTo>
                      <a:cubicBezTo>
                        <a:pt x="6927" y="51359"/>
                        <a:pt x="6918" y="51366"/>
                        <a:pt x="6901" y="51376"/>
                      </a:cubicBezTo>
                      <a:lnTo>
                        <a:pt x="6901" y="51376"/>
                      </a:lnTo>
                      <a:cubicBezTo>
                        <a:pt x="6903" y="51373"/>
                        <a:pt x="6903" y="51369"/>
                        <a:pt x="6903" y="51369"/>
                      </a:cubicBezTo>
                      <a:lnTo>
                        <a:pt x="6903" y="51369"/>
                      </a:lnTo>
                      <a:lnTo>
                        <a:pt x="6892" y="51381"/>
                      </a:lnTo>
                      <a:cubicBezTo>
                        <a:pt x="6896" y="51379"/>
                        <a:pt x="6899" y="51378"/>
                        <a:pt x="6901" y="51376"/>
                      </a:cubicBezTo>
                      <a:lnTo>
                        <a:pt x="6901" y="51376"/>
                      </a:lnTo>
                      <a:cubicBezTo>
                        <a:pt x="6900" y="51379"/>
                        <a:pt x="6897" y="51381"/>
                        <a:pt x="6892" y="51381"/>
                      </a:cubicBezTo>
                      <a:cubicBezTo>
                        <a:pt x="6883" y="51381"/>
                        <a:pt x="6881" y="51381"/>
                        <a:pt x="6881" y="51387"/>
                      </a:cubicBezTo>
                      <a:lnTo>
                        <a:pt x="6881" y="51387"/>
                      </a:lnTo>
                      <a:cubicBezTo>
                        <a:pt x="6805" y="51429"/>
                        <a:pt x="6721" y="51460"/>
                        <a:pt x="6648" y="51492"/>
                      </a:cubicBezTo>
                      <a:cubicBezTo>
                        <a:pt x="6581" y="51525"/>
                        <a:pt x="6514" y="51547"/>
                        <a:pt x="6447" y="51559"/>
                      </a:cubicBezTo>
                      <a:cubicBezTo>
                        <a:pt x="6358" y="51581"/>
                        <a:pt x="6269" y="51604"/>
                        <a:pt x="6180" y="51614"/>
                      </a:cubicBezTo>
                      <a:cubicBezTo>
                        <a:pt x="6124" y="51626"/>
                        <a:pt x="6069" y="51626"/>
                        <a:pt x="6013" y="51626"/>
                      </a:cubicBezTo>
                      <a:cubicBezTo>
                        <a:pt x="5913" y="51626"/>
                        <a:pt x="5812" y="51614"/>
                        <a:pt x="5712" y="51604"/>
                      </a:cubicBezTo>
                      <a:lnTo>
                        <a:pt x="5690" y="51604"/>
                      </a:lnTo>
                      <a:cubicBezTo>
                        <a:pt x="5623" y="51592"/>
                        <a:pt x="5567" y="51581"/>
                        <a:pt x="5500" y="51559"/>
                      </a:cubicBezTo>
                      <a:cubicBezTo>
                        <a:pt x="5423" y="51537"/>
                        <a:pt x="5334" y="51514"/>
                        <a:pt x="5255" y="51481"/>
                      </a:cubicBezTo>
                      <a:cubicBezTo>
                        <a:pt x="5189" y="51448"/>
                        <a:pt x="5122" y="51414"/>
                        <a:pt x="5055" y="51369"/>
                      </a:cubicBezTo>
                      <a:cubicBezTo>
                        <a:pt x="4955" y="51314"/>
                        <a:pt x="4866" y="51258"/>
                        <a:pt x="4788" y="51191"/>
                      </a:cubicBezTo>
                      <a:cubicBezTo>
                        <a:pt x="4710" y="51124"/>
                        <a:pt x="4644" y="51069"/>
                        <a:pt x="4577" y="51002"/>
                      </a:cubicBezTo>
                      <a:cubicBezTo>
                        <a:pt x="4532" y="50958"/>
                        <a:pt x="4498" y="50924"/>
                        <a:pt x="4476" y="50879"/>
                      </a:cubicBezTo>
                      <a:cubicBezTo>
                        <a:pt x="4443" y="50835"/>
                        <a:pt x="4421" y="50790"/>
                        <a:pt x="4387" y="50746"/>
                      </a:cubicBezTo>
                      <a:cubicBezTo>
                        <a:pt x="4376" y="50713"/>
                        <a:pt x="4354" y="50679"/>
                        <a:pt x="4332" y="50646"/>
                      </a:cubicBezTo>
                      <a:cubicBezTo>
                        <a:pt x="4343" y="50635"/>
                        <a:pt x="4343" y="50612"/>
                        <a:pt x="4343" y="50602"/>
                      </a:cubicBezTo>
                      <a:cubicBezTo>
                        <a:pt x="4332" y="50490"/>
                        <a:pt x="4332" y="50379"/>
                        <a:pt x="4320" y="50256"/>
                      </a:cubicBezTo>
                      <a:cubicBezTo>
                        <a:pt x="4320" y="50234"/>
                        <a:pt x="4332" y="50201"/>
                        <a:pt x="4332" y="50178"/>
                      </a:cubicBezTo>
                      <a:cubicBezTo>
                        <a:pt x="4454" y="50167"/>
                        <a:pt x="4587" y="50156"/>
                        <a:pt x="4710" y="50145"/>
                      </a:cubicBezTo>
                      <a:lnTo>
                        <a:pt x="4788" y="50145"/>
                      </a:lnTo>
                      <a:cubicBezTo>
                        <a:pt x="4788" y="50156"/>
                        <a:pt x="4788" y="50167"/>
                        <a:pt x="4799" y="50178"/>
                      </a:cubicBezTo>
                      <a:cubicBezTo>
                        <a:pt x="4810" y="50256"/>
                        <a:pt x="4832" y="50345"/>
                        <a:pt x="4855" y="50423"/>
                      </a:cubicBezTo>
                      <a:cubicBezTo>
                        <a:pt x="4921" y="50590"/>
                        <a:pt x="5022" y="50735"/>
                        <a:pt x="5133" y="50869"/>
                      </a:cubicBezTo>
                      <a:cubicBezTo>
                        <a:pt x="5200" y="50936"/>
                        <a:pt x="5267" y="51002"/>
                        <a:pt x="5334" y="51058"/>
                      </a:cubicBezTo>
                      <a:cubicBezTo>
                        <a:pt x="5411" y="51102"/>
                        <a:pt x="5490" y="51147"/>
                        <a:pt x="5579" y="51191"/>
                      </a:cubicBezTo>
                      <a:lnTo>
                        <a:pt x="5579" y="51180"/>
                      </a:lnTo>
                      <a:cubicBezTo>
                        <a:pt x="5668" y="51225"/>
                        <a:pt x="5757" y="51247"/>
                        <a:pt x="5857" y="51270"/>
                      </a:cubicBezTo>
                      <a:cubicBezTo>
                        <a:pt x="5923" y="51280"/>
                        <a:pt x="5990" y="51280"/>
                        <a:pt x="6057" y="51280"/>
                      </a:cubicBezTo>
                      <a:lnTo>
                        <a:pt x="6124" y="51280"/>
                      </a:lnTo>
                      <a:cubicBezTo>
                        <a:pt x="6213" y="51280"/>
                        <a:pt x="6302" y="51270"/>
                        <a:pt x="6391" y="51247"/>
                      </a:cubicBezTo>
                      <a:cubicBezTo>
                        <a:pt x="6480" y="51236"/>
                        <a:pt x="6558" y="51203"/>
                        <a:pt x="6648" y="51158"/>
                      </a:cubicBezTo>
                      <a:cubicBezTo>
                        <a:pt x="6725" y="51114"/>
                        <a:pt x="6803" y="51080"/>
                        <a:pt x="6881" y="51025"/>
                      </a:cubicBezTo>
                      <a:cubicBezTo>
                        <a:pt x="6925" y="51002"/>
                        <a:pt x="6970" y="50980"/>
                        <a:pt x="7015" y="50946"/>
                      </a:cubicBezTo>
                      <a:cubicBezTo>
                        <a:pt x="7059" y="50913"/>
                        <a:pt x="7093" y="50879"/>
                        <a:pt x="7137" y="50835"/>
                      </a:cubicBezTo>
                      <a:lnTo>
                        <a:pt x="7304" y="50668"/>
                      </a:lnTo>
                      <a:cubicBezTo>
                        <a:pt x="7360" y="50602"/>
                        <a:pt x="7405" y="50535"/>
                        <a:pt x="7438" y="50456"/>
                      </a:cubicBezTo>
                      <a:cubicBezTo>
                        <a:pt x="7482" y="50390"/>
                        <a:pt x="7527" y="50323"/>
                        <a:pt x="7560" y="50245"/>
                      </a:cubicBezTo>
                      <a:cubicBezTo>
                        <a:pt x="7583" y="50167"/>
                        <a:pt x="7605" y="50089"/>
                        <a:pt x="7616" y="50011"/>
                      </a:cubicBezTo>
                      <a:cubicBezTo>
                        <a:pt x="7638" y="49934"/>
                        <a:pt x="7650" y="49855"/>
                        <a:pt x="7660" y="49788"/>
                      </a:cubicBezTo>
                      <a:cubicBezTo>
                        <a:pt x="7683" y="49711"/>
                        <a:pt x="7694" y="49633"/>
                        <a:pt x="7683" y="49543"/>
                      </a:cubicBezTo>
                      <a:cubicBezTo>
                        <a:pt x="7683" y="49466"/>
                        <a:pt x="7672" y="49388"/>
                        <a:pt x="7650" y="49321"/>
                      </a:cubicBezTo>
                      <a:cubicBezTo>
                        <a:pt x="7638" y="49243"/>
                        <a:pt x="7605" y="49165"/>
                        <a:pt x="7571" y="49087"/>
                      </a:cubicBezTo>
                      <a:cubicBezTo>
                        <a:pt x="7571" y="49076"/>
                        <a:pt x="7571" y="49076"/>
                        <a:pt x="7560" y="49065"/>
                      </a:cubicBezTo>
                      <a:lnTo>
                        <a:pt x="7560" y="49054"/>
                      </a:lnTo>
                      <a:cubicBezTo>
                        <a:pt x="7549" y="49021"/>
                        <a:pt x="7538" y="48976"/>
                        <a:pt x="7527" y="48942"/>
                      </a:cubicBezTo>
                      <a:cubicBezTo>
                        <a:pt x="7504" y="48909"/>
                        <a:pt x="7494" y="48865"/>
                        <a:pt x="7482" y="48831"/>
                      </a:cubicBezTo>
                      <a:cubicBezTo>
                        <a:pt x="7460" y="48786"/>
                        <a:pt x="7438" y="48753"/>
                        <a:pt x="7415" y="48720"/>
                      </a:cubicBezTo>
                      <a:cubicBezTo>
                        <a:pt x="7393" y="48687"/>
                        <a:pt x="7360" y="48653"/>
                        <a:pt x="7338" y="48620"/>
                      </a:cubicBezTo>
                      <a:cubicBezTo>
                        <a:pt x="7282" y="48553"/>
                        <a:pt x="7226" y="48497"/>
                        <a:pt x="7160" y="48442"/>
                      </a:cubicBezTo>
                      <a:cubicBezTo>
                        <a:pt x="7137" y="48419"/>
                        <a:pt x="7104" y="48408"/>
                        <a:pt x="7081" y="48386"/>
                      </a:cubicBezTo>
                      <a:cubicBezTo>
                        <a:pt x="7048" y="48363"/>
                        <a:pt x="7015" y="48353"/>
                        <a:pt x="6982" y="48330"/>
                      </a:cubicBezTo>
                      <a:cubicBezTo>
                        <a:pt x="6915" y="48297"/>
                        <a:pt x="6848" y="48274"/>
                        <a:pt x="6781" y="48252"/>
                      </a:cubicBezTo>
                      <a:lnTo>
                        <a:pt x="6648" y="48219"/>
                      </a:lnTo>
                      <a:cubicBezTo>
                        <a:pt x="6603" y="48207"/>
                        <a:pt x="6558" y="48197"/>
                        <a:pt x="6514" y="48197"/>
                      </a:cubicBezTo>
                      <a:cubicBezTo>
                        <a:pt x="6425" y="48197"/>
                        <a:pt x="6336" y="48197"/>
                        <a:pt x="6247" y="48219"/>
                      </a:cubicBezTo>
                      <a:cubicBezTo>
                        <a:pt x="6158" y="48230"/>
                        <a:pt x="6069" y="48252"/>
                        <a:pt x="5990" y="48286"/>
                      </a:cubicBezTo>
                      <a:cubicBezTo>
                        <a:pt x="5901" y="48308"/>
                        <a:pt x="5824" y="48341"/>
                        <a:pt x="5745" y="48375"/>
                      </a:cubicBezTo>
                      <a:lnTo>
                        <a:pt x="5735" y="48375"/>
                      </a:lnTo>
                      <a:lnTo>
                        <a:pt x="5723" y="48386"/>
                      </a:lnTo>
                      <a:cubicBezTo>
                        <a:pt x="5679" y="48397"/>
                        <a:pt x="5634" y="48419"/>
                        <a:pt x="5601" y="48442"/>
                      </a:cubicBezTo>
                      <a:cubicBezTo>
                        <a:pt x="5534" y="48486"/>
                        <a:pt x="5467" y="48519"/>
                        <a:pt x="5411" y="48564"/>
                      </a:cubicBezTo>
                      <a:cubicBezTo>
                        <a:pt x="5345" y="48620"/>
                        <a:pt x="5300" y="48664"/>
                        <a:pt x="5245" y="48720"/>
                      </a:cubicBezTo>
                      <a:cubicBezTo>
                        <a:pt x="5189" y="48764"/>
                        <a:pt x="5144" y="48831"/>
                        <a:pt x="5111" y="48887"/>
                      </a:cubicBezTo>
                      <a:cubicBezTo>
                        <a:pt x="5069" y="48939"/>
                        <a:pt x="5027" y="49002"/>
                        <a:pt x="4994" y="49065"/>
                      </a:cubicBezTo>
                      <a:lnTo>
                        <a:pt x="4994" y="49065"/>
                      </a:lnTo>
                      <a:cubicBezTo>
                        <a:pt x="4995" y="49065"/>
                        <a:pt x="4997" y="49065"/>
                        <a:pt x="5000" y="49065"/>
                      </a:cubicBezTo>
                      <a:cubicBezTo>
                        <a:pt x="4997" y="49065"/>
                        <a:pt x="4995" y="49066"/>
                        <a:pt x="4993" y="49067"/>
                      </a:cubicBezTo>
                      <a:lnTo>
                        <a:pt x="4993" y="49067"/>
                      </a:lnTo>
                      <a:cubicBezTo>
                        <a:pt x="4993" y="49067"/>
                        <a:pt x="4993" y="49066"/>
                        <a:pt x="4994" y="49065"/>
                      </a:cubicBezTo>
                      <a:lnTo>
                        <a:pt x="4994" y="49065"/>
                      </a:lnTo>
                      <a:cubicBezTo>
                        <a:pt x="4989" y="49066"/>
                        <a:pt x="4988" y="49067"/>
                        <a:pt x="4988" y="49072"/>
                      </a:cubicBezTo>
                      <a:lnTo>
                        <a:pt x="4988" y="49072"/>
                      </a:lnTo>
                      <a:cubicBezTo>
                        <a:pt x="4990" y="49070"/>
                        <a:pt x="4991" y="49068"/>
                        <a:pt x="4993" y="49067"/>
                      </a:cubicBezTo>
                      <a:lnTo>
                        <a:pt x="4993" y="49067"/>
                      </a:lnTo>
                      <a:cubicBezTo>
                        <a:pt x="4991" y="49070"/>
                        <a:pt x="4990" y="49073"/>
                        <a:pt x="4988" y="49076"/>
                      </a:cubicBezTo>
                      <a:cubicBezTo>
                        <a:pt x="4988" y="49074"/>
                        <a:pt x="4988" y="49073"/>
                        <a:pt x="4988" y="49072"/>
                      </a:cubicBezTo>
                      <a:lnTo>
                        <a:pt x="4988" y="49072"/>
                      </a:lnTo>
                      <a:cubicBezTo>
                        <a:pt x="4986" y="49076"/>
                        <a:pt x="4983" y="49082"/>
                        <a:pt x="4978" y="49087"/>
                      </a:cubicBezTo>
                      <a:cubicBezTo>
                        <a:pt x="4921" y="49176"/>
                        <a:pt x="4877" y="49288"/>
                        <a:pt x="4844" y="49399"/>
                      </a:cubicBezTo>
                      <a:cubicBezTo>
                        <a:pt x="4810" y="49499"/>
                        <a:pt x="4788" y="49622"/>
                        <a:pt x="4766" y="49733"/>
                      </a:cubicBezTo>
                      <a:cubicBezTo>
                        <a:pt x="4644" y="49744"/>
                        <a:pt x="4521" y="49766"/>
                        <a:pt x="4387" y="49778"/>
                      </a:cubicBezTo>
                      <a:cubicBezTo>
                        <a:pt x="4387" y="49788"/>
                        <a:pt x="4376" y="49788"/>
                        <a:pt x="4365" y="49788"/>
                      </a:cubicBezTo>
                      <a:cubicBezTo>
                        <a:pt x="4376" y="49666"/>
                        <a:pt x="4399" y="49555"/>
                        <a:pt x="4432" y="49432"/>
                      </a:cubicBezTo>
                      <a:cubicBezTo>
                        <a:pt x="4465" y="49321"/>
                        <a:pt x="4510" y="49209"/>
                        <a:pt x="4554" y="49098"/>
                      </a:cubicBezTo>
                      <a:cubicBezTo>
                        <a:pt x="4599" y="49021"/>
                        <a:pt x="4632" y="48942"/>
                        <a:pt x="4677" y="48853"/>
                      </a:cubicBezTo>
                      <a:cubicBezTo>
                        <a:pt x="4721" y="48786"/>
                        <a:pt x="4766" y="48720"/>
                        <a:pt x="4822" y="48653"/>
                      </a:cubicBezTo>
                      <a:cubicBezTo>
                        <a:pt x="4877" y="48586"/>
                        <a:pt x="4933" y="48519"/>
                        <a:pt x="5000" y="48464"/>
                      </a:cubicBezTo>
                      <a:cubicBezTo>
                        <a:pt x="5055" y="48408"/>
                        <a:pt x="5100" y="48363"/>
                        <a:pt x="5156" y="48319"/>
                      </a:cubicBezTo>
                      <a:cubicBezTo>
                        <a:pt x="5222" y="48274"/>
                        <a:pt x="5278" y="48241"/>
                        <a:pt x="5334" y="48207"/>
                      </a:cubicBezTo>
                      <a:cubicBezTo>
                        <a:pt x="5401" y="48174"/>
                        <a:pt x="5478" y="48141"/>
                        <a:pt x="5545" y="48108"/>
                      </a:cubicBezTo>
                      <a:lnTo>
                        <a:pt x="5745" y="48041"/>
                      </a:lnTo>
                      <a:cubicBezTo>
                        <a:pt x="5846" y="48019"/>
                        <a:pt x="5946" y="47996"/>
                        <a:pt x="6057" y="47974"/>
                      </a:cubicBezTo>
                      <a:cubicBezTo>
                        <a:pt x="6135" y="47974"/>
                        <a:pt x="6213" y="47963"/>
                        <a:pt x="6302" y="47963"/>
                      </a:cubicBezTo>
                      <a:close/>
                      <a:moveTo>
                        <a:pt x="3063" y="53975"/>
                      </a:moveTo>
                      <a:cubicBezTo>
                        <a:pt x="3063" y="53980"/>
                        <a:pt x="3065" y="53983"/>
                        <a:pt x="3067" y="53985"/>
                      </a:cubicBezTo>
                      <a:lnTo>
                        <a:pt x="3067" y="53985"/>
                      </a:lnTo>
                      <a:cubicBezTo>
                        <a:pt x="3066" y="53982"/>
                        <a:pt x="3065" y="53978"/>
                        <a:pt x="3063" y="53975"/>
                      </a:cubicBezTo>
                      <a:close/>
                      <a:moveTo>
                        <a:pt x="3085" y="54031"/>
                      </a:moveTo>
                      <a:cubicBezTo>
                        <a:pt x="3085" y="54035"/>
                        <a:pt x="3087" y="54038"/>
                        <a:pt x="3089" y="54039"/>
                      </a:cubicBezTo>
                      <a:lnTo>
                        <a:pt x="3089" y="54039"/>
                      </a:lnTo>
                      <a:cubicBezTo>
                        <a:pt x="3088" y="54036"/>
                        <a:pt x="3086" y="54033"/>
                        <a:pt x="3085" y="54031"/>
                      </a:cubicBezTo>
                      <a:close/>
                      <a:moveTo>
                        <a:pt x="3318" y="54576"/>
                      </a:moveTo>
                      <a:cubicBezTo>
                        <a:pt x="3318" y="54585"/>
                        <a:pt x="3318" y="54587"/>
                        <a:pt x="3323" y="54587"/>
                      </a:cubicBezTo>
                      <a:lnTo>
                        <a:pt x="3323" y="54587"/>
                      </a:lnTo>
                      <a:cubicBezTo>
                        <a:pt x="3322" y="54583"/>
                        <a:pt x="3320" y="54580"/>
                        <a:pt x="3318" y="54576"/>
                      </a:cubicBezTo>
                      <a:close/>
                      <a:moveTo>
                        <a:pt x="6013" y="59107"/>
                      </a:moveTo>
                      <a:cubicBezTo>
                        <a:pt x="6013" y="59111"/>
                        <a:pt x="6014" y="59114"/>
                        <a:pt x="6016" y="59115"/>
                      </a:cubicBezTo>
                      <a:lnTo>
                        <a:pt x="6016" y="59115"/>
                      </a:lnTo>
                      <a:cubicBezTo>
                        <a:pt x="6013" y="59112"/>
                        <a:pt x="6013" y="59108"/>
                        <a:pt x="6013" y="59107"/>
                      </a:cubicBezTo>
                      <a:close/>
                      <a:moveTo>
                        <a:pt x="6016" y="59115"/>
                      </a:moveTo>
                      <a:cubicBezTo>
                        <a:pt x="6017" y="59117"/>
                        <a:pt x="6020" y="59118"/>
                        <a:pt x="6024" y="59118"/>
                      </a:cubicBezTo>
                      <a:cubicBezTo>
                        <a:pt x="6024" y="59118"/>
                        <a:pt x="6019" y="59118"/>
                        <a:pt x="6016" y="59115"/>
                      </a:cubicBezTo>
                      <a:close/>
                      <a:moveTo>
                        <a:pt x="6403" y="59130"/>
                      </a:moveTo>
                      <a:cubicBezTo>
                        <a:pt x="6403" y="59136"/>
                        <a:pt x="6406" y="59138"/>
                        <a:pt x="6409" y="59142"/>
                      </a:cubicBezTo>
                      <a:lnTo>
                        <a:pt x="6409" y="59142"/>
                      </a:lnTo>
                      <a:cubicBezTo>
                        <a:pt x="6407" y="59138"/>
                        <a:pt x="6405" y="59134"/>
                        <a:pt x="6403" y="59130"/>
                      </a:cubicBezTo>
                      <a:close/>
                      <a:moveTo>
                        <a:pt x="6409" y="59142"/>
                      </a:moveTo>
                      <a:lnTo>
                        <a:pt x="6409" y="59142"/>
                      </a:lnTo>
                      <a:cubicBezTo>
                        <a:pt x="6410" y="59144"/>
                        <a:pt x="6411" y="59145"/>
                        <a:pt x="6413" y="59147"/>
                      </a:cubicBezTo>
                      <a:lnTo>
                        <a:pt x="6413" y="59147"/>
                      </a:lnTo>
                      <a:cubicBezTo>
                        <a:pt x="6412" y="59145"/>
                        <a:pt x="6410" y="59143"/>
                        <a:pt x="6409" y="59142"/>
                      </a:cubicBezTo>
                      <a:close/>
                      <a:moveTo>
                        <a:pt x="15186" y="0"/>
                      </a:moveTo>
                      <a:cubicBezTo>
                        <a:pt x="15164" y="0"/>
                        <a:pt x="15153" y="12"/>
                        <a:pt x="15142" y="34"/>
                      </a:cubicBezTo>
                      <a:cubicBezTo>
                        <a:pt x="15142" y="45"/>
                        <a:pt x="15142" y="56"/>
                        <a:pt x="15153" y="67"/>
                      </a:cubicBezTo>
                      <a:cubicBezTo>
                        <a:pt x="15164" y="78"/>
                        <a:pt x="15164" y="78"/>
                        <a:pt x="15176" y="78"/>
                      </a:cubicBezTo>
                      <a:cubicBezTo>
                        <a:pt x="15198" y="89"/>
                        <a:pt x="15209" y="101"/>
                        <a:pt x="15220" y="111"/>
                      </a:cubicBezTo>
                      <a:cubicBezTo>
                        <a:pt x="15265" y="145"/>
                        <a:pt x="15309" y="178"/>
                        <a:pt x="15354" y="200"/>
                      </a:cubicBezTo>
                      <a:lnTo>
                        <a:pt x="15487" y="301"/>
                      </a:lnTo>
                      <a:lnTo>
                        <a:pt x="15788" y="468"/>
                      </a:lnTo>
                      <a:cubicBezTo>
                        <a:pt x="15988" y="591"/>
                        <a:pt x="16200" y="702"/>
                        <a:pt x="16389" y="813"/>
                      </a:cubicBezTo>
                      <a:cubicBezTo>
                        <a:pt x="16500" y="880"/>
                        <a:pt x="16611" y="947"/>
                        <a:pt x="16723" y="1002"/>
                      </a:cubicBezTo>
                      <a:cubicBezTo>
                        <a:pt x="16812" y="1058"/>
                        <a:pt x="16912" y="1113"/>
                        <a:pt x="17002" y="1158"/>
                      </a:cubicBezTo>
                      <a:cubicBezTo>
                        <a:pt x="17190" y="1269"/>
                        <a:pt x="17391" y="1370"/>
                        <a:pt x="17591" y="1470"/>
                      </a:cubicBezTo>
                      <a:cubicBezTo>
                        <a:pt x="17769" y="1559"/>
                        <a:pt x="17947" y="1659"/>
                        <a:pt x="18115" y="1748"/>
                      </a:cubicBezTo>
                      <a:cubicBezTo>
                        <a:pt x="18293" y="1848"/>
                        <a:pt x="18471" y="1937"/>
                        <a:pt x="18638" y="2026"/>
                      </a:cubicBezTo>
                      <a:cubicBezTo>
                        <a:pt x="19006" y="2216"/>
                        <a:pt x="19350" y="2427"/>
                        <a:pt x="19696" y="2628"/>
                      </a:cubicBezTo>
                      <a:cubicBezTo>
                        <a:pt x="19840" y="2706"/>
                        <a:pt x="19985" y="2783"/>
                        <a:pt x="20119" y="2872"/>
                      </a:cubicBezTo>
                      <a:cubicBezTo>
                        <a:pt x="20263" y="2951"/>
                        <a:pt x="20397" y="3028"/>
                        <a:pt x="20542" y="3107"/>
                      </a:cubicBezTo>
                      <a:cubicBezTo>
                        <a:pt x="20609" y="3140"/>
                        <a:pt x="20686" y="3184"/>
                        <a:pt x="20765" y="3229"/>
                      </a:cubicBezTo>
                      <a:cubicBezTo>
                        <a:pt x="20831" y="3263"/>
                        <a:pt x="20898" y="3296"/>
                        <a:pt x="20976" y="3340"/>
                      </a:cubicBezTo>
                      <a:cubicBezTo>
                        <a:pt x="21109" y="3407"/>
                        <a:pt x="21254" y="3485"/>
                        <a:pt x="21399" y="3563"/>
                      </a:cubicBezTo>
                      <a:cubicBezTo>
                        <a:pt x="21544" y="3652"/>
                        <a:pt x="21688" y="3730"/>
                        <a:pt x="21833" y="3808"/>
                      </a:cubicBezTo>
                      <a:cubicBezTo>
                        <a:pt x="21967" y="3886"/>
                        <a:pt x="22111" y="3953"/>
                        <a:pt x="22256" y="4030"/>
                      </a:cubicBezTo>
                      <a:cubicBezTo>
                        <a:pt x="22546" y="4164"/>
                        <a:pt x="22835" y="4309"/>
                        <a:pt x="23136" y="4465"/>
                      </a:cubicBezTo>
                      <a:cubicBezTo>
                        <a:pt x="23414" y="4599"/>
                        <a:pt x="23682" y="4754"/>
                        <a:pt x="23959" y="4899"/>
                      </a:cubicBezTo>
                      <a:lnTo>
                        <a:pt x="24360" y="5099"/>
                      </a:lnTo>
                      <a:cubicBezTo>
                        <a:pt x="24494" y="5166"/>
                        <a:pt x="24627" y="5233"/>
                        <a:pt x="24761" y="5289"/>
                      </a:cubicBezTo>
                      <a:lnTo>
                        <a:pt x="25563" y="5690"/>
                      </a:lnTo>
                      <a:cubicBezTo>
                        <a:pt x="25819" y="5823"/>
                        <a:pt x="26075" y="5957"/>
                        <a:pt x="26331" y="6079"/>
                      </a:cubicBezTo>
                      <a:cubicBezTo>
                        <a:pt x="26420" y="6123"/>
                        <a:pt x="26498" y="6168"/>
                        <a:pt x="26587" y="6212"/>
                      </a:cubicBezTo>
                      <a:lnTo>
                        <a:pt x="26598" y="6212"/>
                      </a:lnTo>
                      <a:cubicBezTo>
                        <a:pt x="26676" y="6257"/>
                        <a:pt x="26765" y="6302"/>
                        <a:pt x="26843" y="6346"/>
                      </a:cubicBezTo>
                      <a:cubicBezTo>
                        <a:pt x="26999" y="6424"/>
                        <a:pt x="27155" y="6514"/>
                        <a:pt x="27311" y="6591"/>
                      </a:cubicBezTo>
                      <a:cubicBezTo>
                        <a:pt x="27455" y="6669"/>
                        <a:pt x="27589" y="6747"/>
                        <a:pt x="27734" y="6825"/>
                      </a:cubicBezTo>
                      <a:cubicBezTo>
                        <a:pt x="27878" y="6914"/>
                        <a:pt x="28024" y="6981"/>
                        <a:pt x="28168" y="7059"/>
                      </a:cubicBezTo>
                      <a:cubicBezTo>
                        <a:pt x="28313" y="7137"/>
                        <a:pt x="28469" y="7204"/>
                        <a:pt x="28613" y="7281"/>
                      </a:cubicBezTo>
                      <a:cubicBezTo>
                        <a:pt x="28613" y="7281"/>
                        <a:pt x="28613" y="7281"/>
                        <a:pt x="28613" y="7281"/>
                      </a:cubicBezTo>
                      <a:lnTo>
                        <a:pt x="28613" y="7281"/>
                      </a:lnTo>
                      <a:cubicBezTo>
                        <a:pt x="28613" y="7281"/>
                        <a:pt x="28613" y="7293"/>
                        <a:pt x="28625" y="7293"/>
                      </a:cubicBezTo>
                      <a:lnTo>
                        <a:pt x="28613" y="7281"/>
                      </a:lnTo>
                      <a:lnTo>
                        <a:pt x="28613" y="7281"/>
                      </a:lnTo>
                      <a:cubicBezTo>
                        <a:pt x="28814" y="7393"/>
                        <a:pt x="29003" y="7493"/>
                        <a:pt x="29192" y="7593"/>
                      </a:cubicBezTo>
                      <a:cubicBezTo>
                        <a:pt x="29315" y="7660"/>
                        <a:pt x="29449" y="7716"/>
                        <a:pt x="29571" y="7783"/>
                      </a:cubicBezTo>
                      <a:cubicBezTo>
                        <a:pt x="29704" y="7838"/>
                        <a:pt x="29838" y="7894"/>
                        <a:pt x="29961" y="7961"/>
                      </a:cubicBezTo>
                      <a:cubicBezTo>
                        <a:pt x="30216" y="8083"/>
                        <a:pt x="30473" y="8216"/>
                        <a:pt x="30729" y="8339"/>
                      </a:cubicBezTo>
                      <a:cubicBezTo>
                        <a:pt x="30851" y="8406"/>
                        <a:pt x="30985" y="8461"/>
                        <a:pt x="31107" y="8528"/>
                      </a:cubicBezTo>
                      <a:cubicBezTo>
                        <a:pt x="31230" y="8584"/>
                        <a:pt x="31352" y="8651"/>
                        <a:pt x="31475" y="8718"/>
                      </a:cubicBezTo>
                      <a:cubicBezTo>
                        <a:pt x="31597" y="8773"/>
                        <a:pt x="31720" y="8829"/>
                        <a:pt x="31831" y="8884"/>
                      </a:cubicBezTo>
                      <a:cubicBezTo>
                        <a:pt x="31975" y="8963"/>
                        <a:pt x="32121" y="9030"/>
                        <a:pt x="32254" y="9096"/>
                      </a:cubicBezTo>
                      <a:cubicBezTo>
                        <a:pt x="32399" y="9174"/>
                        <a:pt x="32544" y="9241"/>
                        <a:pt x="32700" y="9308"/>
                      </a:cubicBezTo>
                      <a:cubicBezTo>
                        <a:pt x="32844" y="9386"/>
                        <a:pt x="32989" y="9453"/>
                        <a:pt x="33145" y="9520"/>
                      </a:cubicBezTo>
                      <a:cubicBezTo>
                        <a:pt x="33412" y="9642"/>
                        <a:pt x="33679" y="9775"/>
                        <a:pt x="33946" y="9909"/>
                      </a:cubicBezTo>
                      <a:cubicBezTo>
                        <a:pt x="34180" y="10032"/>
                        <a:pt x="34414" y="10143"/>
                        <a:pt x="34647" y="10265"/>
                      </a:cubicBezTo>
                      <a:cubicBezTo>
                        <a:pt x="34892" y="10388"/>
                        <a:pt x="35137" y="10499"/>
                        <a:pt x="35382" y="10621"/>
                      </a:cubicBezTo>
                      <a:lnTo>
                        <a:pt x="35372" y="10621"/>
                      </a:lnTo>
                      <a:lnTo>
                        <a:pt x="35739" y="10822"/>
                      </a:lnTo>
                      <a:cubicBezTo>
                        <a:pt x="35861" y="10878"/>
                        <a:pt x="35995" y="10945"/>
                        <a:pt x="36117" y="11000"/>
                      </a:cubicBezTo>
                      <a:cubicBezTo>
                        <a:pt x="36351" y="11111"/>
                        <a:pt x="36596" y="11234"/>
                        <a:pt x="36841" y="11345"/>
                      </a:cubicBezTo>
                      <a:cubicBezTo>
                        <a:pt x="36985" y="11412"/>
                        <a:pt x="37131" y="11490"/>
                        <a:pt x="37275" y="11556"/>
                      </a:cubicBezTo>
                      <a:cubicBezTo>
                        <a:pt x="37420" y="11623"/>
                        <a:pt x="37554" y="11690"/>
                        <a:pt x="37687" y="11757"/>
                      </a:cubicBezTo>
                      <a:cubicBezTo>
                        <a:pt x="37954" y="11880"/>
                        <a:pt x="38222" y="11991"/>
                        <a:pt x="38500" y="12102"/>
                      </a:cubicBezTo>
                      <a:cubicBezTo>
                        <a:pt x="38622" y="12158"/>
                        <a:pt x="38756" y="12214"/>
                        <a:pt x="38890" y="12269"/>
                      </a:cubicBezTo>
                      <a:cubicBezTo>
                        <a:pt x="39023" y="12325"/>
                        <a:pt x="39145" y="12380"/>
                        <a:pt x="39279" y="12436"/>
                      </a:cubicBezTo>
                      <a:cubicBezTo>
                        <a:pt x="39402" y="12492"/>
                        <a:pt x="39535" y="12548"/>
                        <a:pt x="39669" y="12592"/>
                      </a:cubicBezTo>
                      <a:cubicBezTo>
                        <a:pt x="39813" y="12648"/>
                        <a:pt x="39958" y="12704"/>
                        <a:pt x="40092" y="12759"/>
                      </a:cubicBezTo>
                      <a:cubicBezTo>
                        <a:pt x="40170" y="12793"/>
                        <a:pt x="40248" y="12815"/>
                        <a:pt x="40325" y="12848"/>
                      </a:cubicBezTo>
                      <a:cubicBezTo>
                        <a:pt x="40125" y="13160"/>
                        <a:pt x="39947" y="13483"/>
                        <a:pt x="39780" y="13817"/>
                      </a:cubicBezTo>
                      <a:cubicBezTo>
                        <a:pt x="39680" y="13995"/>
                        <a:pt x="39591" y="14173"/>
                        <a:pt x="39502" y="14351"/>
                      </a:cubicBezTo>
                      <a:cubicBezTo>
                        <a:pt x="39402" y="14540"/>
                        <a:pt x="39313" y="14730"/>
                        <a:pt x="39212" y="14930"/>
                      </a:cubicBezTo>
                      <a:cubicBezTo>
                        <a:pt x="39168" y="15042"/>
                        <a:pt x="39112" y="15153"/>
                        <a:pt x="39056" y="15264"/>
                      </a:cubicBezTo>
                      <a:cubicBezTo>
                        <a:pt x="39012" y="15353"/>
                        <a:pt x="38967" y="15453"/>
                        <a:pt x="38923" y="15554"/>
                      </a:cubicBezTo>
                      <a:cubicBezTo>
                        <a:pt x="38845" y="15720"/>
                        <a:pt x="38767" y="15888"/>
                        <a:pt x="38700" y="16066"/>
                      </a:cubicBezTo>
                      <a:cubicBezTo>
                        <a:pt x="38645" y="16188"/>
                        <a:pt x="38589" y="16322"/>
                        <a:pt x="38533" y="16444"/>
                      </a:cubicBezTo>
                      <a:cubicBezTo>
                        <a:pt x="38489" y="16566"/>
                        <a:pt x="38433" y="16700"/>
                        <a:pt x="38378" y="16823"/>
                      </a:cubicBezTo>
                      <a:cubicBezTo>
                        <a:pt x="38355" y="16900"/>
                        <a:pt x="38321" y="16979"/>
                        <a:pt x="38299" y="17056"/>
                      </a:cubicBezTo>
                      <a:cubicBezTo>
                        <a:pt x="38277" y="17112"/>
                        <a:pt x="38244" y="17168"/>
                        <a:pt x="38222" y="17234"/>
                      </a:cubicBezTo>
                      <a:cubicBezTo>
                        <a:pt x="38177" y="17368"/>
                        <a:pt x="38133" y="17502"/>
                        <a:pt x="38077" y="17635"/>
                      </a:cubicBezTo>
                      <a:cubicBezTo>
                        <a:pt x="38066" y="17691"/>
                        <a:pt x="38044" y="17758"/>
                        <a:pt x="38021" y="17813"/>
                      </a:cubicBezTo>
                      <a:cubicBezTo>
                        <a:pt x="37999" y="17892"/>
                        <a:pt x="37977" y="17969"/>
                        <a:pt x="37943" y="18048"/>
                      </a:cubicBezTo>
                      <a:cubicBezTo>
                        <a:pt x="37910" y="18170"/>
                        <a:pt x="37865" y="18303"/>
                        <a:pt x="37832" y="18426"/>
                      </a:cubicBezTo>
                      <a:cubicBezTo>
                        <a:pt x="37765" y="18649"/>
                        <a:pt x="37687" y="18882"/>
                        <a:pt x="37620" y="19116"/>
                      </a:cubicBezTo>
                      <a:cubicBezTo>
                        <a:pt x="37297" y="20196"/>
                        <a:pt x="36985" y="21276"/>
                        <a:pt x="36685" y="22367"/>
                      </a:cubicBezTo>
                      <a:cubicBezTo>
                        <a:pt x="36540" y="22880"/>
                        <a:pt x="36407" y="23402"/>
                        <a:pt x="36273" y="23914"/>
                      </a:cubicBezTo>
                      <a:cubicBezTo>
                        <a:pt x="36129" y="24460"/>
                        <a:pt x="35983" y="25006"/>
                        <a:pt x="35850" y="25540"/>
                      </a:cubicBezTo>
                      <a:cubicBezTo>
                        <a:pt x="35572" y="26631"/>
                        <a:pt x="35305" y="27722"/>
                        <a:pt x="35048" y="28825"/>
                      </a:cubicBezTo>
                      <a:cubicBezTo>
                        <a:pt x="34926" y="29370"/>
                        <a:pt x="34815" y="29904"/>
                        <a:pt x="34704" y="30450"/>
                      </a:cubicBezTo>
                      <a:cubicBezTo>
                        <a:pt x="34603" y="30962"/>
                        <a:pt x="34503" y="31474"/>
                        <a:pt x="34414" y="31975"/>
                      </a:cubicBezTo>
                      <a:lnTo>
                        <a:pt x="34080" y="33645"/>
                      </a:lnTo>
                      <a:cubicBezTo>
                        <a:pt x="33969" y="34179"/>
                        <a:pt x="33846" y="34703"/>
                        <a:pt x="33724" y="35238"/>
                      </a:cubicBezTo>
                      <a:cubicBezTo>
                        <a:pt x="33479" y="36295"/>
                        <a:pt x="33222" y="37353"/>
                        <a:pt x="32967" y="38410"/>
                      </a:cubicBezTo>
                      <a:cubicBezTo>
                        <a:pt x="32900" y="38667"/>
                        <a:pt x="32833" y="38934"/>
                        <a:pt x="32777" y="39201"/>
                      </a:cubicBezTo>
                      <a:cubicBezTo>
                        <a:pt x="32733" y="39335"/>
                        <a:pt x="32700" y="39479"/>
                        <a:pt x="32666" y="39612"/>
                      </a:cubicBezTo>
                      <a:cubicBezTo>
                        <a:pt x="32633" y="39746"/>
                        <a:pt x="32599" y="39880"/>
                        <a:pt x="32566" y="40003"/>
                      </a:cubicBezTo>
                      <a:cubicBezTo>
                        <a:pt x="32499" y="40270"/>
                        <a:pt x="32432" y="40537"/>
                        <a:pt x="32354" y="40793"/>
                      </a:cubicBezTo>
                      <a:cubicBezTo>
                        <a:pt x="32309" y="40938"/>
                        <a:pt x="32276" y="41071"/>
                        <a:pt x="32232" y="41205"/>
                      </a:cubicBezTo>
                      <a:cubicBezTo>
                        <a:pt x="32198" y="41327"/>
                        <a:pt x="32154" y="41461"/>
                        <a:pt x="32121" y="41584"/>
                      </a:cubicBezTo>
                      <a:cubicBezTo>
                        <a:pt x="32020" y="41906"/>
                        <a:pt x="31920" y="42229"/>
                        <a:pt x="31820" y="42541"/>
                      </a:cubicBezTo>
                      <a:cubicBezTo>
                        <a:pt x="31708" y="42863"/>
                        <a:pt x="31597" y="43187"/>
                        <a:pt x="31475" y="43509"/>
                      </a:cubicBezTo>
                      <a:cubicBezTo>
                        <a:pt x="31297" y="44011"/>
                        <a:pt x="31107" y="44511"/>
                        <a:pt x="30918" y="45023"/>
                      </a:cubicBezTo>
                      <a:cubicBezTo>
                        <a:pt x="30729" y="45513"/>
                        <a:pt x="30540" y="46015"/>
                        <a:pt x="30328" y="46504"/>
                      </a:cubicBezTo>
                      <a:cubicBezTo>
                        <a:pt x="29916" y="47506"/>
                        <a:pt x="29471" y="48508"/>
                        <a:pt x="29014" y="49499"/>
                      </a:cubicBezTo>
                      <a:cubicBezTo>
                        <a:pt x="29015" y="49498"/>
                        <a:pt x="29015" y="49498"/>
                        <a:pt x="29016" y="49497"/>
                      </a:cubicBezTo>
                      <a:lnTo>
                        <a:pt x="29016" y="49497"/>
                      </a:lnTo>
                      <a:cubicBezTo>
                        <a:pt x="28918" y="49702"/>
                        <a:pt x="28822" y="49906"/>
                        <a:pt x="28736" y="50100"/>
                      </a:cubicBezTo>
                      <a:cubicBezTo>
                        <a:pt x="28635" y="50301"/>
                        <a:pt x="28524" y="50512"/>
                        <a:pt x="28424" y="50713"/>
                      </a:cubicBezTo>
                      <a:lnTo>
                        <a:pt x="28123" y="51314"/>
                      </a:lnTo>
                      <a:lnTo>
                        <a:pt x="27823" y="51881"/>
                      </a:lnTo>
                      <a:cubicBezTo>
                        <a:pt x="27712" y="52071"/>
                        <a:pt x="27611" y="52260"/>
                        <a:pt x="27511" y="52438"/>
                      </a:cubicBezTo>
                      <a:cubicBezTo>
                        <a:pt x="27389" y="52650"/>
                        <a:pt x="27266" y="52850"/>
                        <a:pt x="27144" y="53062"/>
                      </a:cubicBezTo>
                      <a:cubicBezTo>
                        <a:pt x="27022" y="53262"/>
                        <a:pt x="26899" y="53462"/>
                        <a:pt x="26777" y="53674"/>
                      </a:cubicBezTo>
                      <a:cubicBezTo>
                        <a:pt x="26676" y="53841"/>
                        <a:pt x="26565" y="54008"/>
                        <a:pt x="26465" y="54186"/>
                      </a:cubicBezTo>
                      <a:cubicBezTo>
                        <a:pt x="26342" y="54375"/>
                        <a:pt x="26220" y="54565"/>
                        <a:pt x="26097" y="54765"/>
                      </a:cubicBezTo>
                      <a:cubicBezTo>
                        <a:pt x="25975" y="54944"/>
                        <a:pt x="25852" y="55122"/>
                        <a:pt x="25730" y="55311"/>
                      </a:cubicBezTo>
                      <a:cubicBezTo>
                        <a:pt x="25474" y="55689"/>
                        <a:pt x="25206" y="56057"/>
                        <a:pt x="24928" y="56424"/>
                      </a:cubicBezTo>
                      <a:cubicBezTo>
                        <a:pt x="24661" y="56792"/>
                        <a:pt x="24383" y="57148"/>
                        <a:pt x="24105" y="57504"/>
                      </a:cubicBezTo>
                      <a:cubicBezTo>
                        <a:pt x="23959" y="57693"/>
                        <a:pt x="23804" y="57871"/>
                        <a:pt x="23659" y="58049"/>
                      </a:cubicBezTo>
                      <a:cubicBezTo>
                        <a:pt x="23514" y="58227"/>
                        <a:pt x="23370" y="58395"/>
                        <a:pt x="23236" y="58561"/>
                      </a:cubicBezTo>
                      <a:cubicBezTo>
                        <a:pt x="23125" y="58695"/>
                        <a:pt x="23014" y="58829"/>
                        <a:pt x="22891" y="58962"/>
                      </a:cubicBezTo>
                      <a:cubicBezTo>
                        <a:pt x="22757" y="59107"/>
                        <a:pt x="22623" y="59263"/>
                        <a:pt x="22479" y="59408"/>
                      </a:cubicBezTo>
                      <a:cubicBezTo>
                        <a:pt x="22356" y="59541"/>
                        <a:pt x="22234" y="59675"/>
                        <a:pt x="22101" y="59798"/>
                      </a:cubicBezTo>
                      <a:cubicBezTo>
                        <a:pt x="21978" y="59920"/>
                        <a:pt x="21844" y="60043"/>
                        <a:pt x="21711" y="60165"/>
                      </a:cubicBezTo>
                      <a:lnTo>
                        <a:pt x="21410" y="60432"/>
                      </a:lnTo>
                      <a:cubicBezTo>
                        <a:pt x="21321" y="60510"/>
                        <a:pt x="21232" y="60599"/>
                        <a:pt x="21143" y="60677"/>
                      </a:cubicBezTo>
                      <a:cubicBezTo>
                        <a:pt x="21032" y="60766"/>
                        <a:pt x="20920" y="60855"/>
                        <a:pt x="20809" y="60933"/>
                      </a:cubicBezTo>
                      <a:lnTo>
                        <a:pt x="20508" y="61167"/>
                      </a:lnTo>
                      <a:lnTo>
                        <a:pt x="20497" y="61167"/>
                      </a:lnTo>
                      <a:cubicBezTo>
                        <a:pt x="20297" y="61312"/>
                        <a:pt x="20085" y="61445"/>
                        <a:pt x="19862" y="61579"/>
                      </a:cubicBezTo>
                      <a:cubicBezTo>
                        <a:pt x="19662" y="61701"/>
                        <a:pt x="19462" y="61824"/>
                        <a:pt x="19261" y="61924"/>
                      </a:cubicBezTo>
                      <a:cubicBezTo>
                        <a:pt x="18939" y="62091"/>
                        <a:pt x="18615" y="62258"/>
                        <a:pt x="18281" y="62403"/>
                      </a:cubicBezTo>
                      <a:cubicBezTo>
                        <a:pt x="18126" y="62480"/>
                        <a:pt x="17970" y="62547"/>
                        <a:pt x="17814" y="62626"/>
                      </a:cubicBezTo>
                      <a:cubicBezTo>
                        <a:pt x="17692" y="62681"/>
                        <a:pt x="17547" y="62737"/>
                        <a:pt x="17413" y="62792"/>
                      </a:cubicBezTo>
                      <a:cubicBezTo>
                        <a:pt x="17302" y="62826"/>
                        <a:pt x="17180" y="62871"/>
                        <a:pt x="17057" y="62903"/>
                      </a:cubicBezTo>
                      <a:lnTo>
                        <a:pt x="16723" y="63004"/>
                      </a:lnTo>
                      <a:cubicBezTo>
                        <a:pt x="16512" y="63059"/>
                        <a:pt x="16300" y="63115"/>
                        <a:pt x="16099" y="63171"/>
                      </a:cubicBezTo>
                      <a:cubicBezTo>
                        <a:pt x="15988" y="63193"/>
                        <a:pt x="15877" y="63215"/>
                        <a:pt x="15777" y="63237"/>
                      </a:cubicBezTo>
                      <a:cubicBezTo>
                        <a:pt x="15643" y="63260"/>
                        <a:pt x="15520" y="63271"/>
                        <a:pt x="15398" y="63294"/>
                      </a:cubicBezTo>
                      <a:cubicBezTo>
                        <a:pt x="15198" y="63316"/>
                        <a:pt x="14998" y="63327"/>
                        <a:pt x="14808" y="63327"/>
                      </a:cubicBezTo>
                      <a:lnTo>
                        <a:pt x="14218" y="63327"/>
                      </a:lnTo>
                      <a:cubicBezTo>
                        <a:pt x="14129" y="63327"/>
                        <a:pt x="14029" y="63316"/>
                        <a:pt x="13939" y="63316"/>
                      </a:cubicBezTo>
                      <a:cubicBezTo>
                        <a:pt x="13850" y="63316"/>
                        <a:pt x="13761" y="63304"/>
                        <a:pt x="13672" y="63304"/>
                      </a:cubicBezTo>
                      <a:lnTo>
                        <a:pt x="13127" y="63304"/>
                      </a:lnTo>
                      <a:cubicBezTo>
                        <a:pt x="12937" y="63294"/>
                        <a:pt x="12749" y="63282"/>
                        <a:pt x="12559" y="63260"/>
                      </a:cubicBezTo>
                      <a:cubicBezTo>
                        <a:pt x="12370" y="63249"/>
                        <a:pt x="12192" y="63227"/>
                        <a:pt x="12002" y="63193"/>
                      </a:cubicBezTo>
                      <a:cubicBezTo>
                        <a:pt x="11880" y="63171"/>
                        <a:pt x="11769" y="63160"/>
                        <a:pt x="11646" y="63126"/>
                      </a:cubicBezTo>
                      <a:cubicBezTo>
                        <a:pt x="11535" y="63104"/>
                        <a:pt x="11413" y="63082"/>
                        <a:pt x="11301" y="63049"/>
                      </a:cubicBezTo>
                      <a:lnTo>
                        <a:pt x="11257" y="63049"/>
                      </a:lnTo>
                      <a:cubicBezTo>
                        <a:pt x="11223" y="63026"/>
                        <a:pt x="11190" y="63015"/>
                        <a:pt x="11156" y="62993"/>
                      </a:cubicBezTo>
                      <a:cubicBezTo>
                        <a:pt x="11101" y="62970"/>
                        <a:pt x="11056" y="62948"/>
                        <a:pt x="11012" y="62926"/>
                      </a:cubicBezTo>
                      <a:lnTo>
                        <a:pt x="10811" y="62826"/>
                      </a:lnTo>
                      <a:cubicBezTo>
                        <a:pt x="10722" y="62781"/>
                        <a:pt x="10633" y="62737"/>
                        <a:pt x="10555" y="62692"/>
                      </a:cubicBezTo>
                      <a:cubicBezTo>
                        <a:pt x="10544" y="62692"/>
                        <a:pt x="10544" y="62692"/>
                        <a:pt x="10544" y="62681"/>
                      </a:cubicBezTo>
                      <a:lnTo>
                        <a:pt x="10544" y="62692"/>
                      </a:lnTo>
                      <a:cubicBezTo>
                        <a:pt x="10500" y="62659"/>
                        <a:pt x="10455" y="62636"/>
                        <a:pt x="10399" y="62603"/>
                      </a:cubicBezTo>
                      <a:cubicBezTo>
                        <a:pt x="10355" y="62581"/>
                        <a:pt x="10299" y="62547"/>
                        <a:pt x="10243" y="62525"/>
                      </a:cubicBezTo>
                      <a:cubicBezTo>
                        <a:pt x="10166" y="62480"/>
                        <a:pt x="10087" y="62436"/>
                        <a:pt x="10021" y="62391"/>
                      </a:cubicBezTo>
                      <a:lnTo>
                        <a:pt x="10021" y="62391"/>
                      </a:lnTo>
                      <a:cubicBezTo>
                        <a:pt x="10021" y="62395"/>
                        <a:pt x="10021" y="62398"/>
                        <a:pt x="10021" y="62400"/>
                      </a:cubicBezTo>
                      <a:lnTo>
                        <a:pt x="10021" y="62400"/>
                      </a:lnTo>
                      <a:cubicBezTo>
                        <a:pt x="10017" y="62398"/>
                        <a:pt x="10012" y="62395"/>
                        <a:pt x="10007" y="62391"/>
                      </a:cubicBezTo>
                      <a:lnTo>
                        <a:pt x="10007" y="62391"/>
                      </a:lnTo>
                      <a:cubicBezTo>
                        <a:pt x="10008" y="62391"/>
                        <a:pt x="10009" y="62391"/>
                        <a:pt x="10010" y="62391"/>
                      </a:cubicBezTo>
                      <a:cubicBezTo>
                        <a:pt x="9998" y="62381"/>
                        <a:pt x="9988" y="62381"/>
                        <a:pt x="9976" y="62369"/>
                      </a:cubicBezTo>
                      <a:lnTo>
                        <a:pt x="9976" y="62381"/>
                      </a:lnTo>
                      <a:cubicBezTo>
                        <a:pt x="9898" y="62336"/>
                        <a:pt x="9820" y="62292"/>
                        <a:pt x="9731" y="62247"/>
                      </a:cubicBezTo>
                      <a:cubicBezTo>
                        <a:pt x="9631" y="62180"/>
                        <a:pt x="9531" y="62124"/>
                        <a:pt x="9431" y="62057"/>
                      </a:cubicBezTo>
                      <a:cubicBezTo>
                        <a:pt x="9353" y="62002"/>
                        <a:pt x="9263" y="61935"/>
                        <a:pt x="9186" y="61879"/>
                      </a:cubicBezTo>
                      <a:cubicBezTo>
                        <a:pt x="9097" y="61812"/>
                        <a:pt x="9019" y="61746"/>
                        <a:pt x="8941" y="61679"/>
                      </a:cubicBezTo>
                      <a:cubicBezTo>
                        <a:pt x="8852" y="61601"/>
                        <a:pt x="8763" y="61534"/>
                        <a:pt x="8674" y="61468"/>
                      </a:cubicBezTo>
                      <a:lnTo>
                        <a:pt x="8407" y="61233"/>
                      </a:lnTo>
                      <a:cubicBezTo>
                        <a:pt x="8328" y="61167"/>
                        <a:pt x="8239" y="61100"/>
                        <a:pt x="8150" y="61022"/>
                      </a:cubicBezTo>
                      <a:cubicBezTo>
                        <a:pt x="8050" y="60911"/>
                        <a:pt x="7939" y="60800"/>
                        <a:pt x="7828" y="60688"/>
                      </a:cubicBezTo>
                      <a:cubicBezTo>
                        <a:pt x="7716" y="60577"/>
                        <a:pt x="7616" y="60466"/>
                        <a:pt x="7504" y="60354"/>
                      </a:cubicBezTo>
                      <a:cubicBezTo>
                        <a:pt x="7405" y="60254"/>
                        <a:pt x="7316" y="60165"/>
                        <a:pt x="7226" y="60065"/>
                      </a:cubicBezTo>
                      <a:cubicBezTo>
                        <a:pt x="7126" y="59954"/>
                        <a:pt x="7026" y="59853"/>
                        <a:pt x="6937" y="59753"/>
                      </a:cubicBezTo>
                      <a:lnTo>
                        <a:pt x="6670" y="59452"/>
                      </a:lnTo>
                      <a:cubicBezTo>
                        <a:pt x="6591" y="59363"/>
                        <a:pt x="6514" y="59263"/>
                        <a:pt x="6436" y="59174"/>
                      </a:cubicBezTo>
                      <a:cubicBezTo>
                        <a:pt x="6428" y="59166"/>
                        <a:pt x="6420" y="59159"/>
                        <a:pt x="6413" y="59147"/>
                      </a:cubicBezTo>
                      <a:lnTo>
                        <a:pt x="6413" y="59147"/>
                      </a:lnTo>
                      <a:cubicBezTo>
                        <a:pt x="6413" y="59148"/>
                        <a:pt x="6413" y="59150"/>
                        <a:pt x="6413" y="59152"/>
                      </a:cubicBezTo>
                      <a:cubicBezTo>
                        <a:pt x="6324" y="59041"/>
                        <a:pt x="6247" y="58929"/>
                        <a:pt x="6158" y="58818"/>
                      </a:cubicBezTo>
                      <a:cubicBezTo>
                        <a:pt x="6046" y="58684"/>
                        <a:pt x="5946" y="58539"/>
                        <a:pt x="5846" y="58395"/>
                      </a:cubicBezTo>
                      <a:cubicBezTo>
                        <a:pt x="5745" y="58261"/>
                        <a:pt x="5646" y="58116"/>
                        <a:pt x="5545" y="57983"/>
                      </a:cubicBezTo>
                      <a:cubicBezTo>
                        <a:pt x="5467" y="57871"/>
                        <a:pt x="5401" y="57760"/>
                        <a:pt x="5322" y="57649"/>
                      </a:cubicBezTo>
                      <a:cubicBezTo>
                        <a:pt x="5255" y="57537"/>
                        <a:pt x="5178" y="57415"/>
                        <a:pt x="5100" y="57304"/>
                      </a:cubicBezTo>
                      <a:cubicBezTo>
                        <a:pt x="5022" y="57192"/>
                        <a:pt x="4944" y="57081"/>
                        <a:pt x="4877" y="56970"/>
                      </a:cubicBezTo>
                      <a:cubicBezTo>
                        <a:pt x="4799" y="56858"/>
                        <a:pt x="4721" y="56736"/>
                        <a:pt x="4654" y="56614"/>
                      </a:cubicBezTo>
                      <a:lnTo>
                        <a:pt x="4654" y="56614"/>
                      </a:lnTo>
                      <a:cubicBezTo>
                        <a:pt x="4654" y="56615"/>
                        <a:pt x="4654" y="56616"/>
                        <a:pt x="4654" y="56617"/>
                      </a:cubicBezTo>
                      <a:lnTo>
                        <a:pt x="4654" y="56617"/>
                      </a:lnTo>
                      <a:lnTo>
                        <a:pt x="4572" y="56479"/>
                      </a:lnTo>
                      <a:lnTo>
                        <a:pt x="4572" y="56479"/>
                      </a:lnTo>
                      <a:cubicBezTo>
                        <a:pt x="4573" y="56480"/>
                        <a:pt x="4575" y="56480"/>
                        <a:pt x="4577" y="56480"/>
                      </a:cubicBezTo>
                      <a:cubicBezTo>
                        <a:pt x="4535" y="56417"/>
                        <a:pt x="4493" y="56343"/>
                        <a:pt x="4451" y="56279"/>
                      </a:cubicBezTo>
                      <a:lnTo>
                        <a:pt x="4451" y="56279"/>
                      </a:lnTo>
                      <a:cubicBezTo>
                        <a:pt x="4451" y="56279"/>
                        <a:pt x="4453" y="56280"/>
                        <a:pt x="4454" y="56280"/>
                      </a:cubicBezTo>
                      <a:cubicBezTo>
                        <a:pt x="4443" y="56257"/>
                        <a:pt x="4421" y="56235"/>
                        <a:pt x="4409" y="56213"/>
                      </a:cubicBezTo>
                      <a:lnTo>
                        <a:pt x="4409" y="56223"/>
                      </a:lnTo>
                      <a:cubicBezTo>
                        <a:pt x="4332" y="56090"/>
                        <a:pt x="4265" y="55956"/>
                        <a:pt x="4187" y="55823"/>
                      </a:cubicBezTo>
                      <a:cubicBezTo>
                        <a:pt x="3942" y="55344"/>
                        <a:pt x="3697" y="54854"/>
                        <a:pt x="3474" y="54365"/>
                      </a:cubicBezTo>
                      <a:cubicBezTo>
                        <a:pt x="3463" y="54331"/>
                        <a:pt x="3452" y="54298"/>
                        <a:pt x="3430" y="54264"/>
                      </a:cubicBezTo>
                      <a:cubicBezTo>
                        <a:pt x="3330" y="54031"/>
                        <a:pt x="3229" y="53796"/>
                        <a:pt x="3118" y="53563"/>
                      </a:cubicBezTo>
                      <a:cubicBezTo>
                        <a:pt x="3018" y="53329"/>
                        <a:pt x="2907" y="53095"/>
                        <a:pt x="2795" y="52850"/>
                      </a:cubicBezTo>
                      <a:cubicBezTo>
                        <a:pt x="2717" y="52672"/>
                        <a:pt x="2640" y="52483"/>
                        <a:pt x="2573" y="52305"/>
                      </a:cubicBezTo>
                      <a:cubicBezTo>
                        <a:pt x="2528" y="52205"/>
                        <a:pt x="2494" y="52116"/>
                        <a:pt x="2461" y="52027"/>
                      </a:cubicBezTo>
                      <a:cubicBezTo>
                        <a:pt x="2428" y="51926"/>
                        <a:pt x="2383" y="51837"/>
                        <a:pt x="2350" y="51748"/>
                      </a:cubicBezTo>
                      <a:cubicBezTo>
                        <a:pt x="2294" y="51626"/>
                        <a:pt x="2249" y="51503"/>
                        <a:pt x="2205" y="51369"/>
                      </a:cubicBezTo>
                      <a:cubicBezTo>
                        <a:pt x="2160" y="51247"/>
                        <a:pt x="2116" y="51124"/>
                        <a:pt x="2061" y="51002"/>
                      </a:cubicBezTo>
                      <a:cubicBezTo>
                        <a:pt x="2016" y="50879"/>
                        <a:pt x="1972" y="50757"/>
                        <a:pt x="1915" y="50635"/>
                      </a:cubicBezTo>
                      <a:cubicBezTo>
                        <a:pt x="1893" y="50579"/>
                        <a:pt x="1871" y="50523"/>
                        <a:pt x="1860" y="50468"/>
                      </a:cubicBezTo>
                      <a:cubicBezTo>
                        <a:pt x="1860" y="50456"/>
                        <a:pt x="1849" y="50446"/>
                        <a:pt x="1849" y="50446"/>
                      </a:cubicBezTo>
                      <a:cubicBezTo>
                        <a:pt x="1849" y="50446"/>
                        <a:pt x="1860" y="50446"/>
                        <a:pt x="1860" y="50434"/>
                      </a:cubicBezTo>
                      <a:cubicBezTo>
                        <a:pt x="1949" y="50434"/>
                        <a:pt x="2038" y="50423"/>
                        <a:pt x="2127" y="50412"/>
                      </a:cubicBezTo>
                      <a:lnTo>
                        <a:pt x="2127" y="50412"/>
                      </a:lnTo>
                      <a:cubicBezTo>
                        <a:pt x="2127" y="50418"/>
                        <a:pt x="2124" y="50421"/>
                        <a:pt x="2120" y="50423"/>
                      </a:cubicBezTo>
                      <a:lnTo>
                        <a:pt x="2120" y="50423"/>
                      </a:lnTo>
                      <a:cubicBezTo>
                        <a:pt x="2230" y="50401"/>
                        <a:pt x="2329" y="50389"/>
                        <a:pt x="2439" y="50379"/>
                      </a:cubicBezTo>
                      <a:lnTo>
                        <a:pt x="2417" y="50379"/>
                      </a:lnTo>
                      <a:cubicBezTo>
                        <a:pt x="2450" y="50379"/>
                        <a:pt x="2472" y="50367"/>
                        <a:pt x="2506" y="50367"/>
                      </a:cubicBezTo>
                      <a:lnTo>
                        <a:pt x="3140" y="50301"/>
                      </a:lnTo>
                      <a:cubicBezTo>
                        <a:pt x="3251" y="50290"/>
                        <a:pt x="3352" y="50278"/>
                        <a:pt x="3463" y="50268"/>
                      </a:cubicBezTo>
                      <a:cubicBezTo>
                        <a:pt x="3585" y="50256"/>
                        <a:pt x="3719" y="50234"/>
                        <a:pt x="3842" y="50223"/>
                      </a:cubicBezTo>
                      <a:lnTo>
                        <a:pt x="3875" y="50223"/>
                      </a:lnTo>
                      <a:cubicBezTo>
                        <a:pt x="3886" y="50211"/>
                        <a:pt x="3897" y="50211"/>
                        <a:pt x="3919" y="50211"/>
                      </a:cubicBezTo>
                      <a:lnTo>
                        <a:pt x="3919" y="50223"/>
                      </a:lnTo>
                      <a:cubicBezTo>
                        <a:pt x="3919" y="50334"/>
                        <a:pt x="3931" y="50446"/>
                        <a:pt x="3964" y="50545"/>
                      </a:cubicBezTo>
                      <a:lnTo>
                        <a:pt x="3964" y="50557"/>
                      </a:lnTo>
                      <a:cubicBezTo>
                        <a:pt x="3998" y="50701"/>
                        <a:pt x="4053" y="50846"/>
                        <a:pt x="4120" y="50969"/>
                      </a:cubicBezTo>
                      <a:cubicBezTo>
                        <a:pt x="4198" y="51124"/>
                        <a:pt x="4310" y="51236"/>
                        <a:pt x="4432" y="51359"/>
                      </a:cubicBezTo>
                      <a:cubicBezTo>
                        <a:pt x="4644" y="51559"/>
                        <a:pt x="4888" y="51737"/>
                        <a:pt x="5156" y="51848"/>
                      </a:cubicBezTo>
                      <a:cubicBezTo>
                        <a:pt x="5300" y="51915"/>
                        <a:pt x="5456" y="51971"/>
                        <a:pt x="5612" y="51993"/>
                      </a:cubicBezTo>
                      <a:cubicBezTo>
                        <a:pt x="5745" y="52015"/>
                        <a:pt x="5868" y="52027"/>
                        <a:pt x="6002" y="52027"/>
                      </a:cubicBezTo>
                      <a:cubicBezTo>
                        <a:pt x="6046" y="52027"/>
                        <a:pt x="6079" y="52027"/>
                        <a:pt x="6113" y="52015"/>
                      </a:cubicBezTo>
                      <a:cubicBezTo>
                        <a:pt x="6269" y="52004"/>
                        <a:pt x="6436" y="51982"/>
                        <a:pt x="6581" y="51926"/>
                      </a:cubicBezTo>
                      <a:cubicBezTo>
                        <a:pt x="6737" y="51881"/>
                        <a:pt x="6892" y="51815"/>
                        <a:pt x="7048" y="51726"/>
                      </a:cubicBezTo>
                      <a:cubicBezTo>
                        <a:pt x="7182" y="51648"/>
                        <a:pt x="7316" y="51570"/>
                        <a:pt x="7438" y="51458"/>
                      </a:cubicBezTo>
                      <a:cubicBezTo>
                        <a:pt x="7560" y="51359"/>
                        <a:pt x="7672" y="51247"/>
                        <a:pt x="7761" y="51114"/>
                      </a:cubicBezTo>
                      <a:cubicBezTo>
                        <a:pt x="7939" y="50869"/>
                        <a:pt x="8061" y="50602"/>
                        <a:pt x="8172" y="50323"/>
                      </a:cubicBezTo>
                      <a:cubicBezTo>
                        <a:pt x="8239" y="50178"/>
                        <a:pt x="8295" y="50033"/>
                        <a:pt x="8328" y="49877"/>
                      </a:cubicBezTo>
                      <a:cubicBezTo>
                        <a:pt x="8373" y="49722"/>
                        <a:pt x="8407" y="49566"/>
                        <a:pt x="8407" y="49410"/>
                      </a:cubicBezTo>
                      <a:cubicBezTo>
                        <a:pt x="8429" y="49243"/>
                        <a:pt x="8417" y="49065"/>
                        <a:pt x="8373" y="48898"/>
                      </a:cubicBezTo>
                      <a:cubicBezTo>
                        <a:pt x="8362" y="48853"/>
                        <a:pt x="8351" y="48820"/>
                        <a:pt x="8340" y="48786"/>
                      </a:cubicBezTo>
                      <a:cubicBezTo>
                        <a:pt x="8340" y="48776"/>
                        <a:pt x="8328" y="48764"/>
                        <a:pt x="8328" y="48753"/>
                      </a:cubicBezTo>
                      <a:cubicBezTo>
                        <a:pt x="8318" y="48709"/>
                        <a:pt x="8295" y="48664"/>
                        <a:pt x="8284" y="48631"/>
                      </a:cubicBezTo>
                      <a:cubicBezTo>
                        <a:pt x="8251" y="48553"/>
                        <a:pt x="8206" y="48475"/>
                        <a:pt x="8162" y="48408"/>
                      </a:cubicBezTo>
                      <a:cubicBezTo>
                        <a:pt x="7994" y="48130"/>
                        <a:pt x="7739" y="47907"/>
                        <a:pt x="7449" y="47774"/>
                      </a:cubicBezTo>
                      <a:cubicBezTo>
                        <a:pt x="7371" y="47729"/>
                        <a:pt x="7293" y="47707"/>
                        <a:pt x="7215" y="47673"/>
                      </a:cubicBezTo>
                      <a:cubicBezTo>
                        <a:pt x="7148" y="47651"/>
                        <a:pt x="7071" y="47629"/>
                        <a:pt x="6992" y="47606"/>
                      </a:cubicBezTo>
                      <a:cubicBezTo>
                        <a:pt x="6848" y="47573"/>
                        <a:pt x="6692" y="47551"/>
                        <a:pt x="6536" y="47551"/>
                      </a:cubicBezTo>
                      <a:cubicBezTo>
                        <a:pt x="6369" y="47551"/>
                        <a:pt x="6202" y="47551"/>
                        <a:pt x="6035" y="47573"/>
                      </a:cubicBezTo>
                      <a:cubicBezTo>
                        <a:pt x="5879" y="47596"/>
                        <a:pt x="5712" y="47629"/>
                        <a:pt x="5567" y="47673"/>
                      </a:cubicBezTo>
                      <a:cubicBezTo>
                        <a:pt x="5267" y="47774"/>
                        <a:pt x="4988" y="47930"/>
                        <a:pt x="4766" y="48130"/>
                      </a:cubicBezTo>
                      <a:cubicBezTo>
                        <a:pt x="4644" y="48252"/>
                        <a:pt x="4521" y="48375"/>
                        <a:pt x="4432" y="48508"/>
                      </a:cubicBezTo>
                      <a:cubicBezTo>
                        <a:pt x="4332" y="48642"/>
                        <a:pt x="4253" y="48776"/>
                        <a:pt x="4187" y="48920"/>
                      </a:cubicBezTo>
                      <a:cubicBezTo>
                        <a:pt x="4065" y="49199"/>
                        <a:pt x="3976" y="49499"/>
                        <a:pt x="3942" y="49811"/>
                      </a:cubicBezTo>
                      <a:cubicBezTo>
                        <a:pt x="3942" y="49822"/>
                        <a:pt x="3942" y="49833"/>
                        <a:pt x="3931" y="49844"/>
                      </a:cubicBezTo>
                      <a:cubicBezTo>
                        <a:pt x="3797" y="49855"/>
                        <a:pt x="3664" y="49877"/>
                        <a:pt x="3530" y="49889"/>
                      </a:cubicBezTo>
                      <a:cubicBezTo>
                        <a:pt x="3374" y="49900"/>
                        <a:pt x="3207" y="49922"/>
                        <a:pt x="3051" y="49934"/>
                      </a:cubicBezTo>
                      <a:cubicBezTo>
                        <a:pt x="2773" y="49967"/>
                        <a:pt x="2494" y="49989"/>
                        <a:pt x="2227" y="50023"/>
                      </a:cubicBezTo>
                      <a:cubicBezTo>
                        <a:pt x="1938" y="50045"/>
                        <a:pt x="1660" y="50100"/>
                        <a:pt x="1370" y="50134"/>
                      </a:cubicBezTo>
                      <a:cubicBezTo>
                        <a:pt x="1359" y="50134"/>
                        <a:pt x="1359" y="50145"/>
                        <a:pt x="1359" y="50145"/>
                      </a:cubicBezTo>
                      <a:lnTo>
                        <a:pt x="1359" y="50134"/>
                      </a:lnTo>
                      <a:cubicBezTo>
                        <a:pt x="1270" y="50145"/>
                        <a:pt x="1181" y="50156"/>
                        <a:pt x="1081" y="50167"/>
                      </a:cubicBezTo>
                      <a:cubicBezTo>
                        <a:pt x="992" y="50178"/>
                        <a:pt x="903" y="50178"/>
                        <a:pt x="824" y="50189"/>
                      </a:cubicBezTo>
                      <a:cubicBezTo>
                        <a:pt x="725" y="50201"/>
                        <a:pt x="636" y="50201"/>
                        <a:pt x="546" y="50211"/>
                      </a:cubicBezTo>
                      <a:cubicBezTo>
                        <a:pt x="457" y="50223"/>
                        <a:pt x="379" y="50234"/>
                        <a:pt x="290" y="50234"/>
                      </a:cubicBezTo>
                      <a:lnTo>
                        <a:pt x="257" y="50234"/>
                      </a:lnTo>
                      <a:cubicBezTo>
                        <a:pt x="245" y="50234"/>
                        <a:pt x="223" y="50234"/>
                        <a:pt x="212" y="50223"/>
                      </a:cubicBezTo>
                      <a:lnTo>
                        <a:pt x="201" y="50223"/>
                      </a:lnTo>
                      <a:cubicBezTo>
                        <a:pt x="193" y="50221"/>
                        <a:pt x="185" y="50220"/>
                        <a:pt x="177" y="50220"/>
                      </a:cubicBezTo>
                      <a:cubicBezTo>
                        <a:pt x="141" y="50220"/>
                        <a:pt x="108" y="50240"/>
                        <a:pt x="90" y="50268"/>
                      </a:cubicBezTo>
                      <a:cubicBezTo>
                        <a:pt x="79" y="50290"/>
                        <a:pt x="79" y="50301"/>
                        <a:pt x="79" y="50323"/>
                      </a:cubicBezTo>
                      <a:cubicBezTo>
                        <a:pt x="57" y="50334"/>
                        <a:pt x="34" y="50357"/>
                        <a:pt x="23" y="50379"/>
                      </a:cubicBezTo>
                      <a:cubicBezTo>
                        <a:pt x="1" y="50412"/>
                        <a:pt x="12" y="50468"/>
                        <a:pt x="23" y="50501"/>
                      </a:cubicBezTo>
                      <a:cubicBezTo>
                        <a:pt x="45" y="50535"/>
                        <a:pt x="67" y="50557"/>
                        <a:pt x="101" y="50568"/>
                      </a:cubicBezTo>
                      <a:cubicBezTo>
                        <a:pt x="123" y="50579"/>
                        <a:pt x="146" y="50579"/>
                        <a:pt x="168" y="50579"/>
                      </a:cubicBezTo>
                      <a:lnTo>
                        <a:pt x="279" y="50579"/>
                      </a:lnTo>
                      <a:cubicBezTo>
                        <a:pt x="357" y="50568"/>
                        <a:pt x="435" y="50557"/>
                        <a:pt x="513" y="50557"/>
                      </a:cubicBezTo>
                      <a:cubicBezTo>
                        <a:pt x="602" y="50545"/>
                        <a:pt x="680" y="50545"/>
                        <a:pt x="758" y="50535"/>
                      </a:cubicBezTo>
                      <a:lnTo>
                        <a:pt x="1025" y="50501"/>
                      </a:lnTo>
                      <a:cubicBezTo>
                        <a:pt x="1214" y="50479"/>
                        <a:pt x="1393" y="50479"/>
                        <a:pt x="1581" y="50456"/>
                      </a:cubicBezTo>
                      <a:cubicBezTo>
                        <a:pt x="1638" y="50456"/>
                        <a:pt x="1693" y="50456"/>
                        <a:pt x="1749" y="50446"/>
                      </a:cubicBezTo>
                      <a:cubicBezTo>
                        <a:pt x="1749" y="50479"/>
                        <a:pt x="1760" y="50501"/>
                        <a:pt x="1760" y="50535"/>
                      </a:cubicBezTo>
                      <a:cubicBezTo>
                        <a:pt x="1771" y="50557"/>
                        <a:pt x="1771" y="50590"/>
                        <a:pt x="1782" y="50612"/>
                      </a:cubicBezTo>
                      <a:cubicBezTo>
                        <a:pt x="1804" y="50668"/>
                        <a:pt x="1816" y="50735"/>
                        <a:pt x="1838" y="50790"/>
                      </a:cubicBezTo>
                      <a:lnTo>
                        <a:pt x="1972" y="51158"/>
                      </a:lnTo>
                      <a:cubicBezTo>
                        <a:pt x="2016" y="51280"/>
                        <a:pt x="2049" y="51414"/>
                        <a:pt x="2094" y="51537"/>
                      </a:cubicBezTo>
                      <a:cubicBezTo>
                        <a:pt x="2138" y="51670"/>
                        <a:pt x="2183" y="51804"/>
                        <a:pt x="2239" y="51926"/>
                      </a:cubicBezTo>
                      <a:cubicBezTo>
                        <a:pt x="2283" y="52049"/>
                        <a:pt x="2316" y="52171"/>
                        <a:pt x="2361" y="52294"/>
                      </a:cubicBezTo>
                      <a:cubicBezTo>
                        <a:pt x="2417" y="52416"/>
                        <a:pt x="2461" y="52549"/>
                        <a:pt x="2517" y="52683"/>
                      </a:cubicBezTo>
                      <a:cubicBezTo>
                        <a:pt x="2561" y="52806"/>
                        <a:pt x="2617" y="52940"/>
                        <a:pt x="2673" y="53062"/>
                      </a:cubicBezTo>
                      <a:cubicBezTo>
                        <a:pt x="2717" y="53184"/>
                        <a:pt x="2773" y="53307"/>
                        <a:pt x="2828" y="53418"/>
                      </a:cubicBezTo>
                      <a:cubicBezTo>
                        <a:pt x="2840" y="53452"/>
                        <a:pt x="2851" y="53485"/>
                        <a:pt x="2862" y="53507"/>
                      </a:cubicBezTo>
                      <a:lnTo>
                        <a:pt x="2862" y="53496"/>
                      </a:lnTo>
                      <a:cubicBezTo>
                        <a:pt x="2917" y="53652"/>
                        <a:pt x="2984" y="53796"/>
                        <a:pt x="3051" y="53952"/>
                      </a:cubicBezTo>
                      <a:cubicBezTo>
                        <a:pt x="3051" y="53952"/>
                        <a:pt x="3051" y="53952"/>
                        <a:pt x="3051" y="53952"/>
                      </a:cubicBezTo>
                      <a:lnTo>
                        <a:pt x="3051" y="53952"/>
                      </a:lnTo>
                      <a:cubicBezTo>
                        <a:pt x="3051" y="53960"/>
                        <a:pt x="3056" y="53962"/>
                        <a:pt x="3059" y="53963"/>
                      </a:cubicBezTo>
                      <a:lnTo>
                        <a:pt x="3059" y="53963"/>
                      </a:lnTo>
                      <a:cubicBezTo>
                        <a:pt x="3057" y="53959"/>
                        <a:pt x="3055" y="53956"/>
                        <a:pt x="3051" y="53952"/>
                      </a:cubicBezTo>
                      <a:lnTo>
                        <a:pt x="3051" y="53952"/>
                      </a:lnTo>
                      <a:lnTo>
                        <a:pt x="3063" y="53964"/>
                      </a:lnTo>
                      <a:cubicBezTo>
                        <a:pt x="3063" y="53964"/>
                        <a:pt x="3061" y="53964"/>
                        <a:pt x="3059" y="53963"/>
                      </a:cubicBezTo>
                      <a:lnTo>
                        <a:pt x="3059" y="53963"/>
                      </a:lnTo>
                      <a:cubicBezTo>
                        <a:pt x="3063" y="53970"/>
                        <a:pt x="3065" y="53977"/>
                        <a:pt x="3069" y="53987"/>
                      </a:cubicBezTo>
                      <a:lnTo>
                        <a:pt x="3069" y="53987"/>
                      </a:lnTo>
                      <a:cubicBezTo>
                        <a:pt x="3068" y="53986"/>
                        <a:pt x="3068" y="53986"/>
                        <a:pt x="3067" y="53985"/>
                      </a:cubicBezTo>
                      <a:lnTo>
                        <a:pt x="3067" y="53985"/>
                      </a:lnTo>
                      <a:cubicBezTo>
                        <a:pt x="3074" y="54001"/>
                        <a:pt x="3075" y="54010"/>
                        <a:pt x="3085" y="54019"/>
                      </a:cubicBezTo>
                      <a:lnTo>
                        <a:pt x="3085" y="54031"/>
                      </a:lnTo>
                      <a:cubicBezTo>
                        <a:pt x="3085" y="54031"/>
                        <a:pt x="3085" y="54031"/>
                        <a:pt x="3085" y="54031"/>
                      </a:cubicBezTo>
                      <a:lnTo>
                        <a:pt x="3085" y="54031"/>
                      </a:lnTo>
                      <a:cubicBezTo>
                        <a:pt x="3085" y="54031"/>
                        <a:pt x="3085" y="54031"/>
                        <a:pt x="3085" y="54031"/>
                      </a:cubicBezTo>
                      <a:lnTo>
                        <a:pt x="3085" y="54031"/>
                      </a:lnTo>
                      <a:lnTo>
                        <a:pt x="3096" y="54041"/>
                      </a:lnTo>
                      <a:cubicBezTo>
                        <a:pt x="3096" y="54041"/>
                        <a:pt x="3092" y="54041"/>
                        <a:pt x="3089" y="54039"/>
                      </a:cubicBezTo>
                      <a:lnTo>
                        <a:pt x="3089" y="54039"/>
                      </a:lnTo>
                      <a:cubicBezTo>
                        <a:pt x="3176" y="54225"/>
                        <a:pt x="3242" y="54412"/>
                        <a:pt x="3330" y="54587"/>
                      </a:cubicBezTo>
                      <a:cubicBezTo>
                        <a:pt x="3327" y="54587"/>
                        <a:pt x="3325" y="54587"/>
                        <a:pt x="3323" y="54587"/>
                      </a:cubicBezTo>
                      <a:lnTo>
                        <a:pt x="3323" y="54587"/>
                      </a:lnTo>
                      <a:cubicBezTo>
                        <a:pt x="3377" y="54706"/>
                        <a:pt x="3421" y="54814"/>
                        <a:pt x="3474" y="54932"/>
                      </a:cubicBezTo>
                      <a:cubicBezTo>
                        <a:pt x="3585" y="55177"/>
                        <a:pt x="3708" y="55411"/>
                        <a:pt x="3830" y="55656"/>
                      </a:cubicBezTo>
                      <a:cubicBezTo>
                        <a:pt x="3886" y="55778"/>
                        <a:pt x="3953" y="55912"/>
                        <a:pt x="4020" y="56035"/>
                      </a:cubicBezTo>
                      <a:cubicBezTo>
                        <a:pt x="4087" y="56157"/>
                        <a:pt x="4154" y="56280"/>
                        <a:pt x="4220" y="56391"/>
                      </a:cubicBezTo>
                      <a:cubicBezTo>
                        <a:pt x="4287" y="56513"/>
                        <a:pt x="4354" y="56624"/>
                        <a:pt x="4421" y="56747"/>
                      </a:cubicBezTo>
                      <a:cubicBezTo>
                        <a:pt x="4488" y="56869"/>
                        <a:pt x="4565" y="56981"/>
                        <a:pt x="4632" y="57103"/>
                      </a:cubicBezTo>
                      <a:cubicBezTo>
                        <a:pt x="4788" y="57326"/>
                        <a:pt x="4933" y="57549"/>
                        <a:pt x="5077" y="57771"/>
                      </a:cubicBezTo>
                      <a:cubicBezTo>
                        <a:pt x="5156" y="57893"/>
                        <a:pt x="5222" y="58005"/>
                        <a:pt x="5300" y="58116"/>
                      </a:cubicBezTo>
                      <a:cubicBezTo>
                        <a:pt x="5389" y="58239"/>
                        <a:pt x="5467" y="58350"/>
                        <a:pt x="5545" y="58462"/>
                      </a:cubicBezTo>
                      <a:cubicBezTo>
                        <a:pt x="5623" y="58561"/>
                        <a:pt x="5690" y="58673"/>
                        <a:pt x="5768" y="58784"/>
                      </a:cubicBezTo>
                      <a:cubicBezTo>
                        <a:pt x="5846" y="58895"/>
                        <a:pt x="5935" y="59007"/>
                        <a:pt x="6024" y="59118"/>
                      </a:cubicBezTo>
                      <a:cubicBezTo>
                        <a:pt x="6035" y="59140"/>
                        <a:pt x="6046" y="59152"/>
                        <a:pt x="6057" y="59174"/>
                      </a:cubicBezTo>
                      <a:lnTo>
                        <a:pt x="6057" y="59163"/>
                      </a:lnTo>
                      <a:cubicBezTo>
                        <a:pt x="6091" y="59207"/>
                        <a:pt x="6124" y="59241"/>
                        <a:pt x="6146" y="59286"/>
                      </a:cubicBezTo>
                      <a:cubicBezTo>
                        <a:pt x="6314" y="59497"/>
                        <a:pt x="6492" y="59697"/>
                        <a:pt x="6670" y="59897"/>
                      </a:cubicBezTo>
                      <a:cubicBezTo>
                        <a:pt x="6759" y="59998"/>
                        <a:pt x="6859" y="60087"/>
                        <a:pt x="6948" y="60187"/>
                      </a:cubicBezTo>
                      <a:cubicBezTo>
                        <a:pt x="7048" y="60288"/>
                        <a:pt x="7137" y="60387"/>
                        <a:pt x="7237" y="60476"/>
                      </a:cubicBezTo>
                      <a:lnTo>
                        <a:pt x="7226" y="60476"/>
                      </a:lnTo>
                      <a:cubicBezTo>
                        <a:pt x="7226" y="60476"/>
                        <a:pt x="7237" y="60476"/>
                        <a:pt x="7237" y="60488"/>
                      </a:cubicBezTo>
                      <a:cubicBezTo>
                        <a:pt x="7249" y="60488"/>
                        <a:pt x="7249" y="60488"/>
                        <a:pt x="7249" y="60499"/>
                      </a:cubicBezTo>
                      <a:lnTo>
                        <a:pt x="7249" y="60488"/>
                      </a:lnTo>
                      <a:cubicBezTo>
                        <a:pt x="7249" y="60499"/>
                        <a:pt x="7249" y="60499"/>
                        <a:pt x="7259" y="60499"/>
                      </a:cubicBezTo>
                      <a:lnTo>
                        <a:pt x="7249" y="60499"/>
                      </a:lnTo>
                      <a:cubicBezTo>
                        <a:pt x="7282" y="60521"/>
                        <a:pt x="7304" y="60543"/>
                        <a:pt x="7326" y="60565"/>
                      </a:cubicBezTo>
                      <a:cubicBezTo>
                        <a:pt x="7326" y="60577"/>
                        <a:pt x="7326" y="60577"/>
                        <a:pt x="7338" y="60577"/>
                      </a:cubicBezTo>
                      <a:lnTo>
                        <a:pt x="7326" y="60577"/>
                      </a:lnTo>
                      <a:cubicBezTo>
                        <a:pt x="7338" y="60577"/>
                        <a:pt x="7349" y="60588"/>
                        <a:pt x="7349" y="60599"/>
                      </a:cubicBezTo>
                      <a:cubicBezTo>
                        <a:pt x="7415" y="60655"/>
                        <a:pt x="7482" y="60721"/>
                        <a:pt x="7549" y="60788"/>
                      </a:cubicBezTo>
                      <a:cubicBezTo>
                        <a:pt x="7616" y="60855"/>
                        <a:pt x="7683" y="60922"/>
                        <a:pt x="7749" y="60978"/>
                      </a:cubicBezTo>
                      <a:lnTo>
                        <a:pt x="7749" y="60989"/>
                      </a:lnTo>
                      <a:cubicBezTo>
                        <a:pt x="7828" y="61055"/>
                        <a:pt x="7905" y="61134"/>
                        <a:pt x="7972" y="61200"/>
                      </a:cubicBezTo>
                      <a:cubicBezTo>
                        <a:pt x="8050" y="61267"/>
                        <a:pt x="8128" y="61334"/>
                        <a:pt x="8206" y="61389"/>
                      </a:cubicBezTo>
                      <a:cubicBezTo>
                        <a:pt x="8284" y="61456"/>
                        <a:pt x="8362" y="61523"/>
                        <a:pt x="8440" y="61579"/>
                      </a:cubicBezTo>
                      <a:cubicBezTo>
                        <a:pt x="8506" y="61646"/>
                        <a:pt x="8595" y="61701"/>
                        <a:pt x="8674" y="61768"/>
                      </a:cubicBezTo>
                      <a:cubicBezTo>
                        <a:pt x="8674" y="61757"/>
                        <a:pt x="8662" y="61757"/>
                        <a:pt x="8662" y="61757"/>
                      </a:cubicBezTo>
                      <a:cubicBezTo>
                        <a:pt x="8674" y="61757"/>
                        <a:pt x="8685" y="61768"/>
                        <a:pt x="8685" y="61779"/>
                      </a:cubicBezTo>
                      <a:cubicBezTo>
                        <a:pt x="8741" y="61812"/>
                        <a:pt x="8796" y="61857"/>
                        <a:pt x="8852" y="61901"/>
                      </a:cubicBezTo>
                      <a:cubicBezTo>
                        <a:pt x="8941" y="61980"/>
                        <a:pt x="9030" y="62047"/>
                        <a:pt x="9130" y="62113"/>
                      </a:cubicBezTo>
                      <a:cubicBezTo>
                        <a:pt x="9230" y="62180"/>
                        <a:pt x="9320" y="62247"/>
                        <a:pt x="9419" y="62314"/>
                      </a:cubicBezTo>
                      <a:cubicBezTo>
                        <a:pt x="9531" y="62391"/>
                        <a:pt x="9642" y="62447"/>
                        <a:pt x="9753" y="62514"/>
                      </a:cubicBezTo>
                      <a:cubicBezTo>
                        <a:pt x="9854" y="62569"/>
                        <a:pt x="9965" y="62636"/>
                        <a:pt x="10077" y="62692"/>
                      </a:cubicBezTo>
                      <a:lnTo>
                        <a:pt x="10065" y="62692"/>
                      </a:lnTo>
                      <a:cubicBezTo>
                        <a:pt x="10154" y="62737"/>
                        <a:pt x="10243" y="62792"/>
                        <a:pt x="10332" y="62837"/>
                      </a:cubicBezTo>
                      <a:lnTo>
                        <a:pt x="10322" y="62826"/>
                      </a:lnTo>
                      <a:lnTo>
                        <a:pt x="10322" y="62826"/>
                      </a:lnTo>
                      <a:cubicBezTo>
                        <a:pt x="10388" y="62859"/>
                        <a:pt x="10444" y="62893"/>
                        <a:pt x="10500" y="62926"/>
                      </a:cubicBezTo>
                      <a:lnTo>
                        <a:pt x="10700" y="63026"/>
                      </a:lnTo>
                      <a:cubicBezTo>
                        <a:pt x="10767" y="63059"/>
                        <a:pt x="10834" y="63082"/>
                        <a:pt x="10900" y="63126"/>
                      </a:cubicBezTo>
                      <a:cubicBezTo>
                        <a:pt x="10945" y="63148"/>
                        <a:pt x="10990" y="63171"/>
                        <a:pt x="11045" y="63193"/>
                      </a:cubicBezTo>
                      <a:lnTo>
                        <a:pt x="11178" y="63260"/>
                      </a:lnTo>
                      <a:cubicBezTo>
                        <a:pt x="11234" y="63282"/>
                        <a:pt x="11290" y="63294"/>
                        <a:pt x="11346" y="63304"/>
                      </a:cubicBezTo>
                      <a:cubicBezTo>
                        <a:pt x="11390" y="63316"/>
                        <a:pt x="11435" y="63327"/>
                        <a:pt x="11479" y="63327"/>
                      </a:cubicBezTo>
                      <a:lnTo>
                        <a:pt x="11846" y="63427"/>
                      </a:lnTo>
                      <a:cubicBezTo>
                        <a:pt x="12047" y="63460"/>
                        <a:pt x="12259" y="63494"/>
                        <a:pt x="12459" y="63527"/>
                      </a:cubicBezTo>
                      <a:cubicBezTo>
                        <a:pt x="12660" y="63549"/>
                        <a:pt x="12871" y="63571"/>
                        <a:pt x="13071" y="63583"/>
                      </a:cubicBezTo>
                      <a:cubicBezTo>
                        <a:pt x="13171" y="63588"/>
                        <a:pt x="13271" y="63588"/>
                        <a:pt x="13372" y="63588"/>
                      </a:cubicBezTo>
                      <a:cubicBezTo>
                        <a:pt x="13472" y="63588"/>
                        <a:pt x="13572" y="63588"/>
                        <a:pt x="13672" y="63594"/>
                      </a:cubicBezTo>
                      <a:cubicBezTo>
                        <a:pt x="13795" y="63594"/>
                        <a:pt x="13929" y="63605"/>
                        <a:pt x="14051" y="63605"/>
                      </a:cubicBezTo>
                      <a:cubicBezTo>
                        <a:pt x="14184" y="63616"/>
                        <a:pt x="14318" y="63616"/>
                        <a:pt x="14452" y="63616"/>
                      </a:cubicBezTo>
                      <a:lnTo>
                        <a:pt x="14886" y="63616"/>
                      </a:lnTo>
                      <a:lnTo>
                        <a:pt x="15320" y="63583"/>
                      </a:lnTo>
                      <a:cubicBezTo>
                        <a:pt x="15565" y="63561"/>
                        <a:pt x="15810" y="63527"/>
                        <a:pt x="16055" y="63460"/>
                      </a:cubicBezTo>
                      <a:cubicBezTo>
                        <a:pt x="16166" y="63438"/>
                        <a:pt x="16277" y="63416"/>
                        <a:pt x="16389" y="63383"/>
                      </a:cubicBezTo>
                      <a:cubicBezTo>
                        <a:pt x="16489" y="63349"/>
                        <a:pt x="16601" y="63327"/>
                        <a:pt x="16701" y="63294"/>
                      </a:cubicBezTo>
                      <a:cubicBezTo>
                        <a:pt x="16957" y="63227"/>
                        <a:pt x="17202" y="63148"/>
                        <a:pt x="17447" y="63059"/>
                      </a:cubicBezTo>
                      <a:cubicBezTo>
                        <a:pt x="17670" y="62982"/>
                        <a:pt x="17881" y="62881"/>
                        <a:pt x="18103" y="62781"/>
                      </a:cubicBezTo>
                      <a:cubicBezTo>
                        <a:pt x="18348" y="62670"/>
                        <a:pt x="18593" y="62547"/>
                        <a:pt x="18838" y="62425"/>
                      </a:cubicBezTo>
                      <a:cubicBezTo>
                        <a:pt x="19072" y="62314"/>
                        <a:pt x="19306" y="62202"/>
                        <a:pt x="19540" y="62069"/>
                      </a:cubicBezTo>
                      <a:cubicBezTo>
                        <a:pt x="19773" y="61935"/>
                        <a:pt x="20018" y="61802"/>
                        <a:pt x="20241" y="61646"/>
                      </a:cubicBezTo>
                      <a:cubicBezTo>
                        <a:pt x="20475" y="61501"/>
                        <a:pt x="20709" y="61345"/>
                        <a:pt x="20931" y="61178"/>
                      </a:cubicBezTo>
                      <a:lnTo>
                        <a:pt x="21265" y="60911"/>
                      </a:lnTo>
                      <a:cubicBezTo>
                        <a:pt x="21354" y="60833"/>
                        <a:pt x="21443" y="60755"/>
                        <a:pt x="21544" y="60677"/>
                      </a:cubicBezTo>
                      <a:cubicBezTo>
                        <a:pt x="21722" y="60499"/>
                        <a:pt x="21911" y="60332"/>
                        <a:pt x="22101" y="60165"/>
                      </a:cubicBezTo>
                      <a:cubicBezTo>
                        <a:pt x="22490" y="59808"/>
                        <a:pt x="22858" y="59419"/>
                        <a:pt x="23202" y="59029"/>
                      </a:cubicBezTo>
                      <a:cubicBezTo>
                        <a:pt x="23370" y="58840"/>
                        <a:pt x="23526" y="58651"/>
                        <a:pt x="23682" y="58450"/>
                      </a:cubicBezTo>
                      <a:cubicBezTo>
                        <a:pt x="23860" y="58250"/>
                        <a:pt x="24026" y="58049"/>
                        <a:pt x="24194" y="57838"/>
                      </a:cubicBezTo>
                      <a:cubicBezTo>
                        <a:pt x="24528" y="57437"/>
                        <a:pt x="24850" y="57014"/>
                        <a:pt x="25162" y="56591"/>
                      </a:cubicBezTo>
                      <a:cubicBezTo>
                        <a:pt x="25485" y="56168"/>
                        <a:pt x="25797" y="55734"/>
                        <a:pt x="26097" y="55288"/>
                      </a:cubicBezTo>
                      <a:cubicBezTo>
                        <a:pt x="26376" y="54865"/>
                        <a:pt x="26654" y="54431"/>
                        <a:pt x="26932" y="53986"/>
                      </a:cubicBezTo>
                      <a:lnTo>
                        <a:pt x="27333" y="53318"/>
                      </a:lnTo>
                      <a:cubicBezTo>
                        <a:pt x="27478" y="53073"/>
                        <a:pt x="27633" y="52817"/>
                        <a:pt x="27767" y="52572"/>
                      </a:cubicBezTo>
                      <a:cubicBezTo>
                        <a:pt x="27901" y="52338"/>
                        <a:pt x="28024" y="52116"/>
                        <a:pt x="28146" y="51881"/>
                      </a:cubicBezTo>
                      <a:cubicBezTo>
                        <a:pt x="28279" y="51648"/>
                        <a:pt x="28402" y="51403"/>
                        <a:pt x="28524" y="51158"/>
                      </a:cubicBezTo>
                      <a:cubicBezTo>
                        <a:pt x="28658" y="50913"/>
                        <a:pt x="28781" y="50668"/>
                        <a:pt x="28903" y="50423"/>
                      </a:cubicBezTo>
                      <a:cubicBezTo>
                        <a:pt x="29026" y="50178"/>
                        <a:pt x="29137" y="49934"/>
                        <a:pt x="29259" y="49677"/>
                      </a:cubicBezTo>
                      <a:lnTo>
                        <a:pt x="29593" y="48942"/>
                      </a:lnTo>
                      <a:cubicBezTo>
                        <a:pt x="29694" y="48709"/>
                        <a:pt x="29805" y="48475"/>
                        <a:pt x="29905" y="48241"/>
                      </a:cubicBezTo>
                      <a:cubicBezTo>
                        <a:pt x="30127" y="47740"/>
                        <a:pt x="30339" y="47239"/>
                        <a:pt x="30550" y="46738"/>
                      </a:cubicBezTo>
                      <a:cubicBezTo>
                        <a:pt x="30651" y="46493"/>
                        <a:pt x="30751" y="46237"/>
                        <a:pt x="30851" y="45992"/>
                      </a:cubicBezTo>
                      <a:cubicBezTo>
                        <a:pt x="30951" y="45736"/>
                        <a:pt x="31040" y="45480"/>
                        <a:pt x="31141" y="45224"/>
                      </a:cubicBezTo>
                      <a:cubicBezTo>
                        <a:pt x="31341" y="44712"/>
                        <a:pt x="31530" y="44189"/>
                        <a:pt x="31720" y="43665"/>
                      </a:cubicBezTo>
                      <a:cubicBezTo>
                        <a:pt x="31820" y="43409"/>
                        <a:pt x="31909" y="43153"/>
                        <a:pt x="31998" y="42897"/>
                      </a:cubicBezTo>
                      <a:cubicBezTo>
                        <a:pt x="32087" y="42641"/>
                        <a:pt x="32165" y="42374"/>
                        <a:pt x="32254" y="42118"/>
                      </a:cubicBezTo>
                      <a:cubicBezTo>
                        <a:pt x="32421" y="41594"/>
                        <a:pt x="32566" y="41071"/>
                        <a:pt x="32710" y="40548"/>
                      </a:cubicBezTo>
                      <a:cubicBezTo>
                        <a:pt x="32855" y="40036"/>
                        <a:pt x="32977" y="39523"/>
                        <a:pt x="33111" y="39001"/>
                      </a:cubicBezTo>
                      <a:cubicBezTo>
                        <a:pt x="33234" y="38488"/>
                        <a:pt x="33356" y="37976"/>
                        <a:pt x="33479" y="37475"/>
                      </a:cubicBezTo>
                      <a:cubicBezTo>
                        <a:pt x="33746" y="36395"/>
                        <a:pt x="34002" y="35315"/>
                        <a:pt x="34236" y="34236"/>
                      </a:cubicBezTo>
                      <a:cubicBezTo>
                        <a:pt x="34258" y="34102"/>
                        <a:pt x="34291" y="33957"/>
                        <a:pt x="34325" y="33823"/>
                      </a:cubicBezTo>
                      <a:cubicBezTo>
                        <a:pt x="34347" y="33679"/>
                        <a:pt x="34380" y="33534"/>
                        <a:pt x="34414" y="33389"/>
                      </a:cubicBezTo>
                      <a:cubicBezTo>
                        <a:pt x="34469" y="33111"/>
                        <a:pt x="34525" y="32843"/>
                        <a:pt x="34570" y="32566"/>
                      </a:cubicBezTo>
                      <a:lnTo>
                        <a:pt x="34870" y="30995"/>
                      </a:lnTo>
                      <a:cubicBezTo>
                        <a:pt x="34971" y="30472"/>
                        <a:pt x="35071" y="29938"/>
                        <a:pt x="35182" y="29414"/>
                      </a:cubicBezTo>
                      <a:cubicBezTo>
                        <a:pt x="35305" y="28858"/>
                        <a:pt x="35427" y="28301"/>
                        <a:pt x="35560" y="27756"/>
                      </a:cubicBezTo>
                      <a:cubicBezTo>
                        <a:pt x="35694" y="27199"/>
                        <a:pt x="35817" y="26653"/>
                        <a:pt x="35961" y="26108"/>
                      </a:cubicBezTo>
                      <a:cubicBezTo>
                        <a:pt x="36095" y="25562"/>
                        <a:pt x="36228" y="25028"/>
                        <a:pt x="36362" y="24483"/>
                      </a:cubicBezTo>
                      <a:cubicBezTo>
                        <a:pt x="36496" y="23971"/>
                        <a:pt x="36629" y="23447"/>
                        <a:pt x="36763" y="22935"/>
                      </a:cubicBezTo>
                      <a:cubicBezTo>
                        <a:pt x="36852" y="22635"/>
                        <a:pt x="36930" y="22334"/>
                        <a:pt x="37008" y="22022"/>
                      </a:cubicBezTo>
                      <a:cubicBezTo>
                        <a:pt x="37086" y="21777"/>
                        <a:pt x="37153" y="21521"/>
                        <a:pt x="37230" y="21265"/>
                      </a:cubicBezTo>
                      <a:cubicBezTo>
                        <a:pt x="37520" y="20218"/>
                        <a:pt x="37809" y="19172"/>
                        <a:pt x="38121" y="18125"/>
                      </a:cubicBezTo>
                      <a:cubicBezTo>
                        <a:pt x="38166" y="18003"/>
                        <a:pt x="38210" y="17870"/>
                        <a:pt x="38255" y="17736"/>
                      </a:cubicBezTo>
                      <a:cubicBezTo>
                        <a:pt x="38288" y="17625"/>
                        <a:pt x="38333" y="17502"/>
                        <a:pt x="38366" y="17390"/>
                      </a:cubicBezTo>
                      <a:cubicBezTo>
                        <a:pt x="38444" y="17168"/>
                        <a:pt x="38533" y="16945"/>
                        <a:pt x="38622" y="16722"/>
                      </a:cubicBezTo>
                      <a:cubicBezTo>
                        <a:pt x="38712" y="16500"/>
                        <a:pt x="38789" y="16289"/>
                        <a:pt x="38878" y="16066"/>
                      </a:cubicBezTo>
                      <a:cubicBezTo>
                        <a:pt x="38934" y="15943"/>
                        <a:pt x="38979" y="15832"/>
                        <a:pt x="39034" y="15710"/>
                      </a:cubicBezTo>
                      <a:cubicBezTo>
                        <a:pt x="39090" y="15598"/>
                        <a:pt x="39135" y="15475"/>
                        <a:pt x="39190" y="15364"/>
                      </a:cubicBezTo>
                      <a:cubicBezTo>
                        <a:pt x="39301" y="15131"/>
                        <a:pt x="39413" y="14886"/>
                        <a:pt x="39524" y="14652"/>
                      </a:cubicBezTo>
                      <a:lnTo>
                        <a:pt x="39858" y="13984"/>
                      </a:lnTo>
                      <a:cubicBezTo>
                        <a:pt x="39958" y="13783"/>
                        <a:pt x="40058" y="13583"/>
                        <a:pt x="40170" y="13382"/>
                      </a:cubicBezTo>
                      <a:cubicBezTo>
                        <a:pt x="40236" y="13260"/>
                        <a:pt x="40292" y="13149"/>
                        <a:pt x="40359" y="13038"/>
                      </a:cubicBezTo>
                      <a:cubicBezTo>
                        <a:pt x="40392" y="12993"/>
                        <a:pt x="40415" y="12949"/>
                        <a:pt x="40448" y="12904"/>
                      </a:cubicBezTo>
                      <a:cubicBezTo>
                        <a:pt x="40626" y="12971"/>
                        <a:pt x="40805" y="13048"/>
                        <a:pt x="40983" y="13115"/>
                      </a:cubicBezTo>
                      <a:cubicBezTo>
                        <a:pt x="41060" y="13149"/>
                        <a:pt x="41139" y="13182"/>
                        <a:pt x="41216" y="13204"/>
                      </a:cubicBezTo>
                      <a:cubicBezTo>
                        <a:pt x="41283" y="13238"/>
                        <a:pt x="41361" y="13260"/>
                        <a:pt x="41428" y="13283"/>
                      </a:cubicBezTo>
                      <a:cubicBezTo>
                        <a:pt x="41562" y="13327"/>
                        <a:pt x="41706" y="13372"/>
                        <a:pt x="41840" y="13416"/>
                      </a:cubicBezTo>
                      <a:cubicBezTo>
                        <a:pt x="41851" y="13427"/>
                        <a:pt x="41851" y="13427"/>
                        <a:pt x="41862" y="13427"/>
                      </a:cubicBezTo>
                      <a:cubicBezTo>
                        <a:pt x="41873" y="13427"/>
                        <a:pt x="41873" y="13427"/>
                        <a:pt x="41873" y="13438"/>
                      </a:cubicBezTo>
                      <a:cubicBezTo>
                        <a:pt x="41985" y="13471"/>
                        <a:pt x="42096" y="13516"/>
                        <a:pt x="42207" y="13560"/>
                      </a:cubicBezTo>
                      <a:cubicBezTo>
                        <a:pt x="42329" y="13605"/>
                        <a:pt x="42441" y="13639"/>
                        <a:pt x="42564" y="13683"/>
                      </a:cubicBezTo>
                      <a:cubicBezTo>
                        <a:pt x="42809" y="13761"/>
                        <a:pt x="43054" y="13817"/>
                        <a:pt x="43298" y="13894"/>
                      </a:cubicBezTo>
                      <a:cubicBezTo>
                        <a:pt x="43576" y="13973"/>
                        <a:pt x="43844" y="14062"/>
                        <a:pt x="44111" y="14139"/>
                      </a:cubicBezTo>
                      <a:cubicBezTo>
                        <a:pt x="44267" y="14196"/>
                        <a:pt x="44423" y="14228"/>
                        <a:pt x="44578" y="14273"/>
                      </a:cubicBezTo>
                      <a:cubicBezTo>
                        <a:pt x="44712" y="14307"/>
                        <a:pt x="44857" y="14351"/>
                        <a:pt x="45001" y="14384"/>
                      </a:cubicBezTo>
                      <a:cubicBezTo>
                        <a:pt x="45135" y="14418"/>
                        <a:pt x="45269" y="14440"/>
                        <a:pt x="45402" y="14463"/>
                      </a:cubicBezTo>
                      <a:cubicBezTo>
                        <a:pt x="45536" y="14485"/>
                        <a:pt x="45669" y="14507"/>
                        <a:pt x="45803" y="14507"/>
                      </a:cubicBezTo>
                      <a:cubicBezTo>
                        <a:pt x="45859" y="14507"/>
                        <a:pt x="45914" y="14463"/>
                        <a:pt x="45914" y="14407"/>
                      </a:cubicBezTo>
                      <a:cubicBezTo>
                        <a:pt x="45914" y="14351"/>
                        <a:pt x="45870" y="14307"/>
                        <a:pt x="45825" y="14295"/>
                      </a:cubicBezTo>
                      <a:cubicBezTo>
                        <a:pt x="45614" y="14273"/>
                        <a:pt x="45414" y="14251"/>
                        <a:pt x="45213" y="14206"/>
                      </a:cubicBezTo>
                      <a:cubicBezTo>
                        <a:pt x="45091" y="14173"/>
                        <a:pt x="44957" y="14139"/>
                        <a:pt x="44835" y="14106"/>
                      </a:cubicBezTo>
                      <a:cubicBezTo>
                        <a:pt x="44701" y="14073"/>
                        <a:pt x="44568" y="14040"/>
                        <a:pt x="44434" y="13995"/>
                      </a:cubicBezTo>
                      <a:cubicBezTo>
                        <a:pt x="44155" y="13928"/>
                        <a:pt x="43888" y="13839"/>
                        <a:pt x="43621" y="13750"/>
                      </a:cubicBezTo>
                      <a:cubicBezTo>
                        <a:pt x="43510" y="13716"/>
                        <a:pt x="43398" y="13683"/>
                        <a:pt x="43298" y="13650"/>
                      </a:cubicBezTo>
                      <a:cubicBezTo>
                        <a:pt x="43176" y="13617"/>
                        <a:pt x="43054" y="13583"/>
                        <a:pt x="42942" y="13550"/>
                      </a:cubicBezTo>
                      <a:cubicBezTo>
                        <a:pt x="42720" y="13494"/>
                        <a:pt x="42508" y="13427"/>
                        <a:pt x="42296" y="13349"/>
                      </a:cubicBezTo>
                      <a:cubicBezTo>
                        <a:pt x="42129" y="13293"/>
                        <a:pt x="41962" y="13226"/>
                        <a:pt x="41795" y="13171"/>
                      </a:cubicBezTo>
                      <a:cubicBezTo>
                        <a:pt x="41628" y="13115"/>
                        <a:pt x="41450" y="13060"/>
                        <a:pt x="41272" y="12993"/>
                      </a:cubicBezTo>
                      <a:cubicBezTo>
                        <a:pt x="41149" y="12949"/>
                        <a:pt x="41027" y="12904"/>
                        <a:pt x="40894" y="12848"/>
                      </a:cubicBezTo>
                      <a:cubicBezTo>
                        <a:pt x="40882" y="12848"/>
                        <a:pt x="40871" y="12848"/>
                        <a:pt x="40871" y="12837"/>
                      </a:cubicBezTo>
                      <a:cubicBezTo>
                        <a:pt x="40771" y="12803"/>
                        <a:pt x="40682" y="12759"/>
                        <a:pt x="40593" y="12726"/>
                      </a:cubicBezTo>
                      <a:cubicBezTo>
                        <a:pt x="40582" y="12714"/>
                        <a:pt x="40570" y="12714"/>
                        <a:pt x="40560" y="12714"/>
                      </a:cubicBezTo>
                      <a:cubicBezTo>
                        <a:pt x="40548" y="12704"/>
                        <a:pt x="40548" y="12704"/>
                        <a:pt x="40537" y="12704"/>
                      </a:cubicBezTo>
                      <a:cubicBezTo>
                        <a:pt x="40504" y="12692"/>
                        <a:pt x="40481" y="12681"/>
                        <a:pt x="40448" y="12670"/>
                      </a:cubicBezTo>
                      <a:cubicBezTo>
                        <a:pt x="40426" y="12659"/>
                        <a:pt x="40392" y="12648"/>
                        <a:pt x="40370" y="12637"/>
                      </a:cubicBezTo>
                      <a:cubicBezTo>
                        <a:pt x="40359" y="12625"/>
                        <a:pt x="40325" y="12625"/>
                        <a:pt x="40315" y="12603"/>
                      </a:cubicBezTo>
                      <a:cubicBezTo>
                        <a:pt x="40248" y="12581"/>
                        <a:pt x="40192" y="12558"/>
                        <a:pt x="40125" y="12536"/>
                      </a:cubicBezTo>
                      <a:cubicBezTo>
                        <a:pt x="39947" y="12469"/>
                        <a:pt x="39758" y="12392"/>
                        <a:pt x="39580" y="12325"/>
                      </a:cubicBezTo>
                      <a:cubicBezTo>
                        <a:pt x="39413" y="12258"/>
                        <a:pt x="39246" y="12192"/>
                        <a:pt x="39090" y="12113"/>
                      </a:cubicBezTo>
                      <a:lnTo>
                        <a:pt x="38689" y="11947"/>
                      </a:lnTo>
                      <a:cubicBezTo>
                        <a:pt x="38556" y="11902"/>
                        <a:pt x="38422" y="11835"/>
                        <a:pt x="38288" y="11779"/>
                      </a:cubicBezTo>
                      <a:cubicBezTo>
                        <a:pt x="38155" y="11724"/>
                        <a:pt x="38010" y="11668"/>
                        <a:pt x="37876" y="11601"/>
                      </a:cubicBezTo>
                      <a:lnTo>
                        <a:pt x="37442" y="11401"/>
                      </a:lnTo>
                      <a:cubicBezTo>
                        <a:pt x="37175" y="11267"/>
                        <a:pt x="36908" y="11145"/>
                        <a:pt x="36641" y="11011"/>
                      </a:cubicBezTo>
                      <a:cubicBezTo>
                        <a:pt x="36396" y="10900"/>
                        <a:pt x="36151" y="10777"/>
                        <a:pt x="35906" y="10655"/>
                      </a:cubicBezTo>
                      <a:lnTo>
                        <a:pt x="35894" y="10655"/>
                      </a:lnTo>
                      <a:cubicBezTo>
                        <a:pt x="35750" y="10577"/>
                        <a:pt x="35594" y="10499"/>
                        <a:pt x="35438" y="10421"/>
                      </a:cubicBezTo>
                      <a:cubicBezTo>
                        <a:pt x="35204" y="10299"/>
                        <a:pt x="34959" y="10176"/>
                        <a:pt x="34714" y="10054"/>
                      </a:cubicBezTo>
                      <a:cubicBezTo>
                        <a:pt x="34469" y="9943"/>
                        <a:pt x="34236" y="9820"/>
                        <a:pt x="34002" y="9708"/>
                      </a:cubicBezTo>
                      <a:cubicBezTo>
                        <a:pt x="33735" y="9564"/>
                        <a:pt x="33457" y="9441"/>
                        <a:pt x="33178" y="9308"/>
                      </a:cubicBezTo>
                      <a:cubicBezTo>
                        <a:pt x="33034" y="9252"/>
                        <a:pt x="32888" y="9186"/>
                        <a:pt x="32744" y="9119"/>
                      </a:cubicBezTo>
                      <a:cubicBezTo>
                        <a:pt x="32599" y="9040"/>
                        <a:pt x="32443" y="8974"/>
                        <a:pt x="32299" y="8896"/>
                      </a:cubicBezTo>
                      <a:lnTo>
                        <a:pt x="31898" y="8696"/>
                      </a:lnTo>
                      <a:cubicBezTo>
                        <a:pt x="31775" y="8640"/>
                        <a:pt x="31653" y="8573"/>
                        <a:pt x="31530" y="8518"/>
                      </a:cubicBezTo>
                      <a:cubicBezTo>
                        <a:pt x="31397" y="8451"/>
                        <a:pt x="31274" y="8384"/>
                        <a:pt x="31152" y="8328"/>
                      </a:cubicBezTo>
                      <a:cubicBezTo>
                        <a:pt x="31030" y="8261"/>
                        <a:pt x="30907" y="8206"/>
                        <a:pt x="30785" y="8150"/>
                      </a:cubicBezTo>
                      <a:cubicBezTo>
                        <a:pt x="30528" y="8016"/>
                        <a:pt x="30272" y="7882"/>
                        <a:pt x="30016" y="7760"/>
                      </a:cubicBezTo>
                      <a:cubicBezTo>
                        <a:pt x="29872" y="7704"/>
                        <a:pt x="29738" y="7638"/>
                        <a:pt x="29604" y="7582"/>
                      </a:cubicBezTo>
                      <a:cubicBezTo>
                        <a:pt x="29482" y="7516"/>
                        <a:pt x="29360" y="7459"/>
                        <a:pt x="29248" y="7393"/>
                      </a:cubicBezTo>
                      <a:lnTo>
                        <a:pt x="29248" y="7393"/>
                      </a:lnTo>
                      <a:cubicBezTo>
                        <a:pt x="29248" y="7393"/>
                        <a:pt x="29248" y="7396"/>
                        <a:pt x="29250" y="7400"/>
                      </a:cubicBezTo>
                      <a:lnTo>
                        <a:pt x="29250" y="7400"/>
                      </a:lnTo>
                      <a:cubicBezTo>
                        <a:pt x="29065" y="7301"/>
                        <a:pt x="28889" y="7213"/>
                        <a:pt x="28714" y="7115"/>
                      </a:cubicBezTo>
                      <a:cubicBezTo>
                        <a:pt x="28536" y="7026"/>
                        <a:pt x="28368" y="6947"/>
                        <a:pt x="28202" y="6858"/>
                      </a:cubicBezTo>
                      <a:lnTo>
                        <a:pt x="28202" y="6858"/>
                      </a:lnTo>
                      <a:lnTo>
                        <a:pt x="28212" y="6870"/>
                      </a:lnTo>
                      <a:cubicBezTo>
                        <a:pt x="28168" y="6848"/>
                        <a:pt x="28135" y="6825"/>
                        <a:pt x="28101" y="6803"/>
                      </a:cubicBezTo>
                      <a:cubicBezTo>
                        <a:pt x="27967" y="6736"/>
                        <a:pt x="27845" y="6669"/>
                        <a:pt x="27723" y="6603"/>
                      </a:cubicBezTo>
                      <a:lnTo>
                        <a:pt x="27356" y="6402"/>
                      </a:lnTo>
                      <a:cubicBezTo>
                        <a:pt x="27210" y="6335"/>
                        <a:pt x="27077" y="6257"/>
                        <a:pt x="26943" y="6190"/>
                      </a:cubicBezTo>
                      <a:cubicBezTo>
                        <a:pt x="26810" y="6113"/>
                        <a:pt x="26665" y="6046"/>
                        <a:pt x="26532" y="5979"/>
                      </a:cubicBezTo>
                      <a:lnTo>
                        <a:pt x="26542" y="5979"/>
                      </a:lnTo>
                      <a:cubicBezTo>
                        <a:pt x="26532" y="5979"/>
                        <a:pt x="26509" y="5968"/>
                        <a:pt x="26498" y="5968"/>
                      </a:cubicBezTo>
                      <a:cubicBezTo>
                        <a:pt x="26320" y="5868"/>
                        <a:pt x="26131" y="5779"/>
                        <a:pt x="25941" y="5678"/>
                      </a:cubicBezTo>
                      <a:cubicBezTo>
                        <a:pt x="25763" y="5589"/>
                        <a:pt x="25585" y="5500"/>
                        <a:pt x="25396" y="5411"/>
                      </a:cubicBezTo>
                      <a:cubicBezTo>
                        <a:pt x="25206" y="5311"/>
                        <a:pt x="25018" y="5222"/>
                        <a:pt x="24817" y="5121"/>
                      </a:cubicBezTo>
                      <a:cubicBezTo>
                        <a:pt x="24627" y="5032"/>
                        <a:pt x="24439" y="4943"/>
                        <a:pt x="24249" y="4844"/>
                      </a:cubicBezTo>
                      <a:cubicBezTo>
                        <a:pt x="23904" y="4665"/>
                        <a:pt x="23559" y="4476"/>
                        <a:pt x="23202" y="4298"/>
                      </a:cubicBezTo>
                      <a:cubicBezTo>
                        <a:pt x="23024" y="4208"/>
                        <a:pt x="22835" y="4109"/>
                        <a:pt x="22646" y="4020"/>
                      </a:cubicBezTo>
                      <a:cubicBezTo>
                        <a:pt x="22457" y="3931"/>
                        <a:pt x="22267" y="3842"/>
                        <a:pt x="22078" y="3741"/>
                      </a:cubicBezTo>
                      <a:cubicBezTo>
                        <a:pt x="21989" y="3696"/>
                        <a:pt x="21900" y="3652"/>
                        <a:pt x="21822" y="3607"/>
                      </a:cubicBezTo>
                      <a:cubicBezTo>
                        <a:pt x="21678" y="3530"/>
                        <a:pt x="21532" y="3451"/>
                        <a:pt x="21399" y="3374"/>
                      </a:cubicBezTo>
                      <a:lnTo>
                        <a:pt x="20965" y="3140"/>
                      </a:lnTo>
                      <a:cubicBezTo>
                        <a:pt x="20676" y="2984"/>
                        <a:pt x="20386" y="2817"/>
                        <a:pt x="20097" y="2661"/>
                      </a:cubicBezTo>
                      <a:cubicBezTo>
                        <a:pt x="19829" y="2506"/>
                        <a:pt x="19562" y="2350"/>
                        <a:pt x="19283" y="2194"/>
                      </a:cubicBezTo>
                      <a:cubicBezTo>
                        <a:pt x="19150" y="2127"/>
                        <a:pt x="19016" y="2049"/>
                        <a:pt x="18883" y="1971"/>
                      </a:cubicBezTo>
                      <a:cubicBezTo>
                        <a:pt x="18761" y="1904"/>
                        <a:pt x="18627" y="1838"/>
                        <a:pt x="18504" y="1771"/>
                      </a:cubicBezTo>
                      <a:lnTo>
                        <a:pt x="18504" y="1771"/>
                      </a:lnTo>
                      <a:cubicBezTo>
                        <a:pt x="18504" y="1773"/>
                        <a:pt x="18504" y="1774"/>
                        <a:pt x="18504" y="1776"/>
                      </a:cubicBezTo>
                      <a:lnTo>
                        <a:pt x="18504" y="1776"/>
                      </a:lnTo>
                      <a:cubicBezTo>
                        <a:pt x="18285" y="1666"/>
                        <a:pt x="18067" y="1546"/>
                        <a:pt x="17848" y="1437"/>
                      </a:cubicBezTo>
                      <a:cubicBezTo>
                        <a:pt x="17636" y="1314"/>
                        <a:pt x="17413" y="1214"/>
                        <a:pt x="17190" y="1103"/>
                      </a:cubicBezTo>
                      <a:cubicBezTo>
                        <a:pt x="17024" y="1014"/>
                        <a:pt x="16846" y="925"/>
                        <a:pt x="16678" y="824"/>
                      </a:cubicBezTo>
                      <a:cubicBezTo>
                        <a:pt x="16500" y="724"/>
                        <a:pt x="16322" y="624"/>
                        <a:pt x="16144" y="534"/>
                      </a:cubicBezTo>
                      <a:cubicBezTo>
                        <a:pt x="16055" y="479"/>
                        <a:pt x="15955" y="435"/>
                        <a:pt x="15866" y="379"/>
                      </a:cubicBezTo>
                      <a:cubicBezTo>
                        <a:pt x="15777" y="334"/>
                        <a:pt x="15676" y="290"/>
                        <a:pt x="15587" y="234"/>
                      </a:cubicBezTo>
                      <a:cubicBezTo>
                        <a:pt x="15498" y="190"/>
                        <a:pt x="15421" y="134"/>
                        <a:pt x="15332" y="78"/>
                      </a:cubicBezTo>
                      <a:cubicBezTo>
                        <a:pt x="15298" y="67"/>
                        <a:pt x="15265" y="45"/>
                        <a:pt x="15231" y="22"/>
                      </a:cubicBezTo>
                      <a:cubicBezTo>
                        <a:pt x="15220" y="12"/>
                        <a:pt x="15198" y="12"/>
                        <a:pt x="151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357;p49"/>
                <p:cNvSpPr/>
                <p:nvPr/>
              </p:nvSpPr>
              <p:spPr>
                <a:xfrm>
                  <a:off x="1366450" y="3450563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358;p49"/>
                <p:cNvSpPr/>
                <p:nvPr/>
              </p:nvSpPr>
              <p:spPr>
                <a:xfrm>
                  <a:off x="1412100" y="3491763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359;p49"/>
                <p:cNvSpPr/>
                <p:nvPr/>
              </p:nvSpPr>
              <p:spPr>
                <a:xfrm>
                  <a:off x="1371200" y="3488413"/>
                  <a:ext cx="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2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360;p49"/>
                <p:cNvSpPr/>
                <p:nvPr/>
              </p:nvSpPr>
              <p:spPr>
                <a:xfrm>
                  <a:off x="1442175" y="3304463"/>
                  <a:ext cx="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361;p49"/>
                <p:cNvSpPr/>
                <p:nvPr/>
              </p:nvSpPr>
              <p:spPr>
                <a:xfrm>
                  <a:off x="1443025" y="328856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362;p49"/>
                <p:cNvSpPr/>
                <p:nvPr/>
              </p:nvSpPr>
              <p:spPr>
                <a:xfrm>
                  <a:off x="1386225" y="33280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363;p49"/>
                <p:cNvSpPr/>
                <p:nvPr/>
              </p:nvSpPr>
              <p:spPr>
                <a:xfrm>
                  <a:off x="1373150" y="3309738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364;p49"/>
                <p:cNvSpPr/>
                <p:nvPr/>
              </p:nvSpPr>
              <p:spPr>
                <a:xfrm>
                  <a:off x="1385950" y="326716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365;p49"/>
                <p:cNvSpPr/>
                <p:nvPr/>
              </p:nvSpPr>
              <p:spPr>
                <a:xfrm>
                  <a:off x="1373425" y="32857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366;p49"/>
                <p:cNvSpPr/>
                <p:nvPr/>
              </p:nvSpPr>
              <p:spPr>
                <a:xfrm>
                  <a:off x="1373425" y="3286088"/>
                  <a:ext cx="25" cy="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" extrusionOk="0">
                      <a:moveTo>
                        <a:pt x="1" y="11"/>
                      </a:moveTo>
                      <a:lnTo>
                        <a:pt x="1" y="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367;p49"/>
                <p:cNvSpPr/>
                <p:nvPr/>
              </p:nvSpPr>
              <p:spPr>
                <a:xfrm>
                  <a:off x="1396800" y="3101538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1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368;p49"/>
                <p:cNvSpPr/>
                <p:nvPr/>
              </p:nvSpPr>
              <p:spPr>
                <a:xfrm>
                  <a:off x="1415450" y="315916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369;p49"/>
                <p:cNvSpPr/>
                <p:nvPr/>
              </p:nvSpPr>
              <p:spPr>
                <a:xfrm>
                  <a:off x="1415450" y="3159163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370;p49"/>
                <p:cNvSpPr/>
                <p:nvPr/>
              </p:nvSpPr>
              <p:spPr>
                <a:xfrm>
                  <a:off x="1409625" y="29067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371;p49"/>
                <p:cNvSpPr/>
                <p:nvPr/>
              </p:nvSpPr>
              <p:spPr>
                <a:xfrm>
                  <a:off x="1417675" y="290446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372;p49"/>
                <p:cNvSpPr/>
                <p:nvPr/>
              </p:nvSpPr>
              <p:spPr>
                <a:xfrm>
                  <a:off x="1450800" y="2931188"/>
                  <a:ext cx="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373;p49"/>
                <p:cNvSpPr/>
                <p:nvPr/>
              </p:nvSpPr>
              <p:spPr>
                <a:xfrm>
                  <a:off x="1406550" y="2908113"/>
                  <a:ext cx="25" cy="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" extrusionOk="0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374;p49"/>
                <p:cNvSpPr/>
                <p:nvPr/>
              </p:nvSpPr>
              <p:spPr>
                <a:xfrm>
                  <a:off x="1406550" y="29081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375;p49"/>
                <p:cNvSpPr/>
                <p:nvPr/>
              </p:nvSpPr>
              <p:spPr>
                <a:xfrm>
                  <a:off x="1406825" y="29593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376;p49"/>
                <p:cNvSpPr/>
                <p:nvPr/>
              </p:nvSpPr>
              <p:spPr>
                <a:xfrm>
                  <a:off x="885800" y="2385663"/>
                  <a:ext cx="568650" cy="74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6" h="29794" extrusionOk="0">
                      <a:moveTo>
                        <a:pt x="21020" y="13906"/>
                      </a:moveTo>
                      <a:cubicBezTo>
                        <a:pt x="21064" y="13906"/>
                        <a:pt x="21120" y="13906"/>
                        <a:pt x="21164" y="13917"/>
                      </a:cubicBezTo>
                      <a:cubicBezTo>
                        <a:pt x="21209" y="13917"/>
                        <a:pt x="21253" y="13929"/>
                        <a:pt x="21298" y="13939"/>
                      </a:cubicBezTo>
                      <a:cubicBezTo>
                        <a:pt x="21342" y="13962"/>
                        <a:pt x="21387" y="13973"/>
                        <a:pt x="21431" y="13995"/>
                      </a:cubicBezTo>
                      <a:cubicBezTo>
                        <a:pt x="21454" y="13995"/>
                        <a:pt x="21476" y="14006"/>
                        <a:pt x="21498" y="14028"/>
                      </a:cubicBezTo>
                      <a:cubicBezTo>
                        <a:pt x="21543" y="14051"/>
                        <a:pt x="21587" y="14085"/>
                        <a:pt x="21632" y="14107"/>
                      </a:cubicBezTo>
                      <a:cubicBezTo>
                        <a:pt x="21676" y="14151"/>
                        <a:pt x="21710" y="14184"/>
                        <a:pt x="21755" y="14218"/>
                      </a:cubicBezTo>
                      <a:cubicBezTo>
                        <a:pt x="21788" y="14251"/>
                        <a:pt x="21821" y="14285"/>
                        <a:pt x="21844" y="14329"/>
                      </a:cubicBezTo>
                      <a:cubicBezTo>
                        <a:pt x="21877" y="14362"/>
                        <a:pt x="21899" y="14407"/>
                        <a:pt x="21933" y="14441"/>
                      </a:cubicBezTo>
                      <a:cubicBezTo>
                        <a:pt x="21921" y="14451"/>
                        <a:pt x="21921" y="14463"/>
                        <a:pt x="21933" y="14474"/>
                      </a:cubicBezTo>
                      <a:cubicBezTo>
                        <a:pt x="21944" y="14508"/>
                        <a:pt x="21955" y="14552"/>
                        <a:pt x="21977" y="14597"/>
                      </a:cubicBezTo>
                      <a:cubicBezTo>
                        <a:pt x="21988" y="14630"/>
                        <a:pt x="22000" y="14663"/>
                        <a:pt x="22000" y="14696"/>
                      </a:cubicBezTo>
                      <a:cubicBezTo>
                        <a:pt x="22010" y="14741"/>
                        <a:pt x="22022" y="14775"/>
                        <a:pt x="22022" y="14808"/>
                      </a:cubicBezTo>
                      <a:cubicBezTo>
                        <a:pt x="22033" y="14842"/>
                        <a:pt x="22033" y="14864"/>
                        <a:pt x="22044" y="14897"/>
                      </a:cubicBezTo>
                      <a:lnTo>
                        <a:pt x="22044" y="14975"/>
                      </a:lnTo>
                      <a:lnTo>
                        <a:pt x="22044" y="15053"/>
                      </a:lnTo>
                      <a:cubicBezTo>
                        <a:pt x="22044" y="15075"/>
                        <a:pt x="22033" y="15109"/>
                        <a:pt x="22033" y="15131"/>
                      </a:cubicBezTo>
                      <a:cubicBezTo>
                        <a:pt x="22010" y="15186"/>
                        <a:pt x="21988" y="15231"/>
                        <a:pt x="21977" y="15287"/>
                      </a:cubicBezTo>
                      <a:cubicBezTo>
                        <a:pt x="21955" y="15320"/>
                        <a:pt x="21944" y="15354"/>
                        <a:pt x="21921" y="15387"/>
                      </a:cubicBezTo>
                      <a:cubicBezTo>
                        <a:pt x="21888" y="15443"/>
                        <a:pt x="21854" y="15487"/>
                        <a:pt x="21821" y="15532"/>
                      </a:cubicBezTo>
                      <a:cubicBezTo>
                        <a:pt x="21810" y="15554"/>
                        <a:pt x="21788" y="15576"/>
                        <a:pt x="21765" y="15599"/>
                      </a:cubicBezTo>
                      <a:cubicBezTo>
                        <a:pt x="21743" y="15632"/>
                        <a:pt x="21721" y="15654"/>
                        <a:pt x="21699" y="15676"/>
                      </a:cubicBezTo>
                      <a:cubicBezTo>
                        <a:pt x="21666" y="15710"/>
                        <a:pt x="21621" y="15743"/>
                        <a:pt x="21587" y="15765"/>
                      </a:cubicBezTo>
                      <a:cubicBezTo>
                        <a:pt x="21565" y="15787"/>
                        <a:pt x="21543" y="15799"/>
                        <a:pt x="21520" y="15810"/>
                      </a:cubicBezTo>
                      <a:cubicBezTo>
                        <a:pt x="21487" y="15832"/>
                        <a:pt x="21454" y="15844"/>
                        <a:pt x="21421" y="15866"/>
                      </a:cubicBezTo>
                      <a:cubicBezTo>
                        <a:pt x="21376" y="15877"/>
                        <a:pt x="21332" y="15899"/>
                        <a:pt x="21287" y="15910"/>
                      </a:cubicBezTo>
                      <a:cubicBezTo>
                        <a:pt x="21176" y="15943"/>
                        <a:pt x="21053" y="15966"/>
                        <a:pt x="20942" y="15977"/>
                      </a:cubicBezTo>
                      <a:cubicBezTo>
                        <a:pt x="20897" y="15988"/>
                        <a:pt x="20852" y="15988"/>
                        <a:pt x="20819" y="15988"/>
                      </a:cubicBezTo>
                      <a:cubicBezTo>
                        <a:pt x="20763" y="15988"/>
                        <a:pt x="20697" y="15988"/>
                        <a:pt x="20641" y="15977"/>
                      </a:cubicBezTo>
                      <a:cubicBezTo>
                        <a:pt x="20597" y="15977"/>
                        <a:pt x="20563" y="15966"/>
                        <a:pt x="20530" y="15955"/>
                      </a:cubicBezTo>
                      <a:cubicBezTo>
                        <a:pt x="20485" y="15943"/>
                        <a:pt x="20452" y="15933"/>
                        <a:pt x="20419" y="15921"/>
                      </a:cubicBezTo>
                      <a:cubicBezTo>
                        <a:pt x="20374" y="15899"/>
                        <a:pt x="20340" y="15888"/>
                        <a:pt x="20307" y="15866"/>
                      </a:cubicBezTo>
                      <a:cubicBezTo>
                        <a:pt x="20274" y="15844"/>
                        <a:pt x="20241" y="15821"/>
                        <a:pt x="20218" y="15799"/>
                      </a:cubicBezTo>
                      <a:cubicBezTo>
                        <a:pt x="20184" y="15777"/>
                        <a:pt x="20140" y="15743"/>
                        <a:pt x="20107" y="15710"/>
                      </a:cubicBezTo>
                      <a:cubicBezTo>
                        <a:pt x="20085" y="15688"/>
                        <a:pt x="20062" y="15654"/>
                        <a:pt x="20040" y="15632"/>
                      </a:cubicBezTo>
                      <a:lnTo>
                        <a:pt x="19973" y="15532"/>
                      </a:lnTo>
                      <a:cubicBezTo>
                        <a:pt x="19951" y="15487"/>
                        <a:pt x="19929" y="15453"/>
                        <a:pt x="19917" y="15409"/>
                      </a:cubicBezTo>
                      <a:lnTo>
                        <a:pt x="19907" y="15409"/>
                      </a:lnTo>
                      <a:cubicBezTo>
                        <a:pt x="19929" y="15398"/>
                        <a:pt x="19940" y="15398"/>
                        <a:pt x="19962" y="15398"/>
                      </a:cubicBezTo>
                      <a:cubicBezTo>
                        <a:pt x="20040" y="15398"/>
                        <a:pt x="20118" y="15387"/>
                        <a:pt x="20196" y="15376"/>
                      </a:cubicBezTo>
                      <a:cubicBezTo>
                        <a:pt x="20285" y="15376"/>
                        <a:pt x="20374" y="15364"/>
                        <a:pt x="20452" y="15354"/>
                      </a:cubicBezTo>
                      <a:cubicBezTo>
                        <a:pt x="20485" y="15354"/>
                        <a:pt x="20518" y="15331"/>
                        <a:pt x="20541" y="15309"/>
                      </a:cubicBezTo>
                      <a:cubicBezTo>
                        <a:pt x="20563" y="15275"/>
                        <a:pt x="20563" y="15242"/>
                        <a:pt x="20563" y="15209"/>
                      </a:cubicBezTo>
                      <a:cubicBezTo>
                        <a:pt x="20552" y="15176"/>
                        <a:pt x="20530" y="15142"/>
                        <a:pt x="20508" y="15119"/>
                      </a:cubicBezTo>
                      <a:cubicBezTo>
                        <a:pt x="20485" y="15109"/>
                        <a:pt x="20452" y="15097"/>
                        <a:pt x="20429" y="15097"/>
                      </a:cubicBezTo>
                      <a:cubicBezTo>
                        <a:pt x="20352" y="15097"/>
                        <a:pt x="20274" y="15109"/>
                        <a:pt x="20196" y="15119"/>
                      </a:cubicBezTo>
                      <a:cubicBezTo>
                        <a:pt x="20118" y="15119"/>
                        <a:pt x="20040" y="15131"/>
                        <a:pt x="19951" y="15142"/>
                      </a:cubicBezTo>
                      <a:lnTo>
                        <a:pt x="19850" y="15142"/>
                      </a:lnTo>
                      <a:lnTo>
                        <a:pt x="19850" y="15053"/>
                      </a:lnTo>
                      <a:lnTo>
                        <a:pt x="19850" y="14953"/>
                      </a:lnTo>
                      <a:lnTo>
                        <a:pt x="19884" y="14785"/>
                      </a:lnTo>
                      <a:lnTo>
                        <a:pt x="19895" y="14785"/>
                      </a:lnTo>
                      <a:lnTo>
                        <a:pt x="19929" y="14652"/>
                      </a:lnTo>
                      <a:cubicBezTo>
                        <a:pt x="19951" y="14619"/>
                        <a:pt x="19962" y="14574"/>
                        <a:pt x="19984" y="14541"/>
                      </a:cubicBezTo>
                      <a:cubicBezTo>
                        <a:pt x="20018" y="14485"/>
                        <a:pt x="20062" y="14429"/>
                        <a:pt x="20095" y="14385"/>
                      </a:cubicBezTo>
                      <a:cubicBezTo>
                        <a:pt x="20140" y="14329"/>
                        <a:pt x="20184" y="14285"/>
                        <a:pt x="20229" y="14229"/>
                      </a:cubicBezTo>
                      <a:cubicBezTo>
                        <a:pt x="20263" y="14207"/>
                        <a:pt x="20285" y="14184"/>
                        <a:pt x="20318" y="14162"/>
                      </a:cubicBezTo>
                      <a:cubicBezTo>
                        <a:pt x="20363" y="14117"/>
                        <a:pt x="20419" y="14085"/>
                        <a:pt x="20474" y="14051"/>
                      </a:cubicBezTo>
                      <a:cubicBezTo>
                        <a:pt x="20518" y="14028"/>
                        <a:pt x="20552" y="14006"/>
                        <a:pt x="20585" y="13995"/>
                      </a:cubicBezTo>
                      <a:lnTo>
                        <a:pt x="20686" y="13962"/>
                      </a:lnTo>
                      <a:lnTo>
                        <a:pt x="20674" y="13962"/>
                      </a:lnTo>
                      <a:cubicBezTo>
                        <a:pt x="20741" y="13951"/>
                        <a:pt x="20808" y="13929"/>
                        <a:pt x="20875" y="13917"/>
                      </a:cubicBezTo>
                      <a:cubicBezTo>
                        <a:pt x="20919" y="13917"/>
                        <a:pt x="20964" y="13906"/>
                        <a:pt x="21020" y="13906"/>
                      </a:cubicBezTo>
                      <a:close/>
                      <a:moveTo>
                        <a:pt x="20886" y="13583"/>
                      </a:moveTo>
                      <a:cubicBezTo>
                        <a:pt x="20998" y="13583"/>
                        <a:pt x="21109" y="13595"/>
                        <a:pt x="21220" y="13605"/>
                      </a:cubicBezTo>
                      <a:cubicBezTo>
                        <a:pt x="21287" y="13617"/>
                        <a:pt x="21365" y="13628"/>
                        <a:pt x="21431" y="13650"/>
                      </a:cubicBezTo>
                      <a:cubicBezTo>
                        <a:pt x="21510" y="13672"/>
                        <a:pt x="21587" y="13694"/>
                        <a:pt x="21666" y="13728"/>
                      </a:cubicBezTo>
                      <a:cubicBezTo>
                        <a:pt x="21743" y="13773"/>
                        <a:pt x="21832" y="13817"/>
                        <a:pt x="21911" y="13862"/>
                      </a:cubicBezTo>
                      <a:cubicBezTo>
                        <a:pt x="21966" y="13895"/>
                        <a:pt x="22022" y="13929"/>
                        <a:pt x="22077" y="13973"/>
                      </a:cubicBezTo>
                      <a:cubicBezTo>
                        <a:pt x="22089" y="13984"/>
                        <a:pt x="22089" y="13984"/>
                        <a:pt x="22099" y="13984"/>
                      </a:cubicBezTo>
                      <a:cubicBezTo>
                        <a:pt x="22122" y="14028"/>
                        <a:pt x="22144" y="14062"/>
                        <a:pt x="22178" y="14095"/>
                      </a:cubicBezTo>
                      <a:cubicBezTo>
                        <a:pt x="22211" y="14151"/>
                        <a:pt x="22255" y="14207"/>
                        <a:pt x="22289" y="14263"/>
                      </a:cubicBezTo>
                      <a:lnTo>
                        <a:pt x="22356" y="14396"/>
                      </a:lnTo>
                      <a:cubicBezTo>
                        <a:pt x="22367" y="14429"/>
                        <a:pt x="22389" y="14474"/>
                        <a:pt x="22411" y="14518"/>
                      </a:cubicBezTo>
                      <a:cubicBezTo>
                        <a:pt x="22423" y="14552"/>
                        <a:pt x="22445" y="14597"/>
                        <a:pt x="22456" y="14630"/>
                      </a:cubicBezTo>
                      <a:cubicBezTo>
                        <a:pt x="22467" y="14674"/>
                        <a:pt x="22467" y="14708"/>
                        <a:pt x="22478" y="14753"/>
                      </a:cubicBezTo>
                      <a:cubicBezTo>
                        <a:pt x="22478" y="14775"/>
                        <a:pt x="22478" y="14808"/>
                        <a:pt x="22489" y="14842"/>
                      </a:cubicBezTo>
                      <a:lnTo>
                        <a:pt x="22489" y="14931"/>
                      </a:lnTo>
                      <a:lnTo>
                        <a:pt x="22489" y="14941"/>
                      </a:lnTo>
                      <a:cubicBezTo>
                        <a:pt x="22489" y="14986"/>
                        <a:pt x="22478" y="15020"/>
                        <a:pt x="22478" y="15064"/>
                      </a:cubicBezTo>
                      <a:cubicBezTo>
                        <a:pt x="22467" y="15119"/>
                        <a:pt x="22456" y="15186"/>
                        <a:pt x="22445" y="15242"/>
                      </a:cubicBezTo>
                      <a:cubicBezTo>
                        <a:pt x="22445" y="15275"/>
                        <a:pt x="22433" y="15309"/>
                        <a:pt x="22423" y="15342"/>
                      </a:cubicBezTo>
                      <a:cubicBezTo>
                        <a:pt x="22423" y="15354"/>
                        <a:pt x="22423" y="15364"/>
                        <a:pt x="22411" y="15376"/>
                      </a:cubicBezTo>
                      <a:lnTo>
                        <a:pt x="22411" y="15387"/>
                      </a:lnTo>
                      <a:cubicBezTo>
                        <a:pt x="22378" y="15465"/>
                        <a:pt x="22334" y="15532"/>
                        <a:pt x="22300" y="15609"/>
                      </a:cubicBezTo>
                      <a:lnTo>
                        <a:pt x="22289" y="15609"/>
                      </a:lnTo>
                      <a:cubicBezTo>
                        <a:pt x="22233" y="15710"/>
                        <a:pt x="22166" y="15799"/>
                        <a:pt x="22099" y="15888"/>
                      </a:cubicBezTo>
                      <a:cubicBezTo>
                        <a:pt x="22077" y="15921"/>
                        <a:pt x="22044" y="15955"/>
                        <a:pt x="22010" y="15988"/>
                      </a:cubicBezTo>
                      <a:cubicBezTo>
                        <a:pt x="21977" y="16010"/>
                        <a:pt x="21955" y="16032"/>
                        <a:pt x="21921" y="16055"/>
                      </a:cubicBezTo>
                      <a:cubicBezTo>
                        <a:pt x="21832" y="16121"/>
                        <a:pt x="21755" y="16178"/>
                        <a:pt x="21666" y="16233"/>
                      </a:cubicBezTo>
                      <a:cubicBezTo>
                        <a:pt x="21599" y="16267"/>
                        <a:pt x="21543" y="16300"/>
                        <a:pt x="21476" y="16322"/>
                      </a:cubicBezTo>
                      <a:cubicBezTo>
                        <a:pt x="21421" y="16356"/>
                        <a:pt x="21365" y="16378"/>
                        <a:pt x="21309" y="16400"/>
                      </a:cubicBezTo>
                      <a:cubicBezTo>
                        <a:pt x="21265" y="16423"/>
                        <a:pt x="21209" y="16433"/>
                        <a:pt x="21164" y="16455"/>
                      </a:cubicBezTo>
                      <a:cubicBezTo>
                        <a:pt x="21075" y="16478"/>
                        <a:pt x="20975" y="16489"/>
                        <a:pt x="20886" y="16512"/>
                      </a:cubicBezTo>
                      <a:lnTo>
                        <a:pt x="20753" y="16512"/>
                      </a:lnTo>
                      <a:cubicBezTo>
                        <a:pt x="20686" y="16512"/>
                        <a:pt x="20608" y="16512"/>
                        <a:pt x="20541" y="16500"/>
                      </a:cubicBezTo>
                      <a:cubicBezTo>
                        <a:pt x="20518" y="16500"/>
                        <a:pt x="20508" y="16500"/>
                        <a:pt x="20496" y="16489"/>
                      </a:cubicBezTo>
                      <a:cubicBezTo>
                        <a:pt x="20463" y="16489"/>
                        <a:pt x="20419" y="16478"/>
                        <a:pt x="20374" y="16467"/>
                      </a:cubicBezTo>
                      <a:cubicBezTo>
                        <a:pt x="20307" y="16445"/>
                        <a:pt x="20241" y="16423"/>
                        <a:pt x="20174" y="16389"/>
                      </a:cubicBezTo>
                      <a:cubicBezTo>
                        <a:pt x="20107" y="16366"/>
                        <a:pt x="20040" y="16333"/>
                        <a:pt x="19973" y="16300"/>
                      </a:cubicBezTo>
                      <a:cubicBezTo>
                        <a:pt x="19940" y="16267"/>
                        <a:pt x="19895" y="16244"/>
                        <a:pt x="19862" y="16222"/>
                      </a:cubicBezTo>
                      <a:lnTo>
                        <a:pt x="19739" y="16099"/>
                      </a:lnTo>
                      <a:cubicBezTo>
                        <a:pt x="19684" y="16044"/>
                        <a:pt x="19639" y="15977"/>
                        <a:pt x="19583" y="15910"/>
                      </a:cubicBezTo>
                      <a:lnTo>
                        <a:pt x="19450" y="15710"/>
                      </a:lnTo>
                      <a:cubicBezTo>
                        <a:pt x="19427" y="15676"/>
                        <a:pt x="19417" y="15632"/>
                        <a:pt x="19394" y="15587"/>
                      </a:cubicBezTo>
                      <a:cubicBezTo>
                        <a:pt x="19383" y="15543"/>
                        <a:pt x="19361" y="15498"/>
                        <a:pt x="19350" y="15453"/>
                      </a:cubicBezTo>
                      <a:lnTo>
                        <a:pt x="19350" y="15443"/>
                      </a:lnTo>
                      <a:cubicBezTo>
                        <a:pt x="19383" y="15443"/>
                        <a:pt x="19417" y="15431"/>
                        <a:pt x="19461" y="15431"/>
                      </a:cubicBezTo>
                      <a:cubicBezTo>
                        <a:pt x="19573" y="15421"/>
                        <a:pt x="19672" y="15421"/>
                        <a:pt x="19784" y="15409"/>
                      </a:cubicBezTo>
                      <a:cubicBezTo>
                        <a:pt x="19828" y="15510"/>
                        <a:pt x="19873" y="15599"/>
                        <a:pt x="19940" y="15688"/>
                      </a:cubicBezTo>
                      <a:cubicBezTo>
                        <a:pt x="19973" y="15743"/>
                        <a:pt x="20029" y="15799"/>
                        <a:pt x="20085" y="15854"/>
                      </a:cubicBezTo>
                      <a:cubicBezTo>
                        <a:pt x="20140" y="15899"/>
                        <a:pt x="20196" y="15943"/>
                        <a:pt x="20251" y="15977"/>
                      </a:cubicBezTo>
                      <a:cubicBezTo>
                        <a:pt x="20318" y="16010"/>
                        <a:pt x="20374" y="16044"/>
                        <a:pt x="20441" y="16077"/>
                      </a:cubicBezTo>
                      <a:cubicBezTo>
                        <a:pt x="20474" y="16089"/>
                        <a:pt x="20518" y="16099"/>
                        <a:pt x="20552" y="16111"/>
                      </a:cubicBezTo>
                      <a:cubicBezTo>
                        <a:pt x="20585" y="16111"/>
                        <a:pt x="20619" y="16121"/>
                        <a:pt x="20652" y="16121"/>
                      </a:cubicBezTo>
                      <a:cubicBezTo>
                        <a:pt x="20686" y="16133"/>
                        <a:pt x="20719" y="16133"/>
                        <a:pt x="20753" y="16133"/>
                      </a:cubicBezTo>
                      <a:lnTo>
                        <a:pt x="20864" y="16133"/>
                      </a:lnTo>
                      <a:cubicBezTo>
                        <a:pt x="20942" y="16133"/>
                        <a:pt x="21020" y="16121"/>
                        <a:pt x="21087" y="16111"/>
                      </a:cubicBezTo>
                      <a:cubicBezTo>
                        <a:pt x="21164" y="16099"/>
                        <a:pt x="21243" y="16089"/>
                        <a:pt x="21320" y="16066"/>
                      </a:cubicBezTo>
                      <a:cubicBezTo>
                        <a:pt x="21387" y="16044"/>
                        <a:pt x="21454" y="16022"/>
                        <a:pt x="21520" y="15988"/>
                      </a:cubicBezTo>
                      <a:cubicBezTo>
                        <a:pt x="21577" y="15955"/>
                        <a:pt x="21643" y="15910"/>
                        <a:pt x="21699" y="15866"/>
                      </a:cubicBezTo>
                      <a:cubicBezTo>
                        <a:pt x="21743" y="15821"/>
                        <a:pt x="21799" y="15777"/>
                        <a:pt x="21844" y="15721"/>
                      </a:cubicBezTo>
                      <a:cubicBezTo>
                        <a:pt x="21877" y="15676"/>
                        <a:pt x="21921" y="15632"/>
                        <a:pt x="21955" y="15587"/>
                      </a:cubicBezTo>
                      <a:cubicBezTo>
                        <a:pt x="21977" y="15543"/>
                        <a:pt x="22010" y="15498"/>
                        <a:pt x="22033" y="15443"/>
                      </a:cubicBezTo>
                      <a:cubicBezTo>
                        <a:pt x="22066" y="15387"/>
                        <a:pt x="22089" y="15320"/>
                        <a:pt x="22111" y="15253"/>
                      </a:cubicBezTo>
                      <a:cubicBezTo>
                        <a:pt x="22122" y="15209"/>
                        <a:pt x="22133" y="15164"/>
                        <a:pt x="22144" y="15109"/>
                      </a:cubicBezTo>
                      <a:cubicBezTo>
                        <a:pt x="22166" y="15020"/>
                        <a:pt x="22166" y="14931"/>
                        <a:pt x="22144" y="14842"/>
                      </a:cubicBezTo>
                      <a:lnTo>
                        <a:pt x="22111" y="14708"/>
                      </a:lnTo>
                      <a:cubicBezTo>
                        <a:pt x="22111" y="14686"/>
                        <a:pt x="22099" y="14663"/>
                        <a:pt x="22089" y="14641"/>
                      </a:cubicBezTo>
                      <a:cubicBezTo>
                        <a:pt x="22066" y="14574"/>
                        <a:pt x="22044" y="14496"/>
                        <a:pt x="22010" y="14429"/>
                      </a:cubicBezTo>
                      <a:cubicBezTo>
                        <a:pt x="21988" y="14396"/>
                        <a:pt x="21966" y="14362"/>
                        <a:pt x="21955" y="14329"/>
                      </a:cubicBezTo>
                      <a:cubicBezTo>
                        <a:pt x="21933" y="14296"/>
                        <a:pt x="21911" y="14263"/>
                        <a:pt x="21877" y="14229"/>
                      </a:cubicBezTo>
                      <a:cubicBezTo>
                        <a:pt x="21832" y="14174"/>
                        <a:pt x="21788" y="14117"/>
                        <a:pt x="21732" y="14073"/>
                      </a:cubicBezTo>
                      <a:cubicBezTo>
                        <a:pt x="21710" y="14040"/>
                        <a:pt x="21676" y="14018"/>
                        <a:pt x="21643" y="13995"/>
                      </a:cubicBezTo>
                      <a:cubicBezTo>
                        <a:pt x="21621" y="13973"/>
                        <a:pt x="21587" y="13951"/>
                        <a:pt x="21554" y="13939"/>
                      </a:cubicBezTo>
                      <a:cubicBezTo>
                        <a:pt x="21498" y="13895"/>
                        <a:pt x="21431" y="13873"/>
                        <a:pt x="21354" y="13850"/>
                      </a:cubicBezTo>
                      <a:cubicBezTo>
                        <a:pt x="21287" y="13828"/>
                        <a:pt x="21209" y="13806"/>
                        <a:pt x="21142" y="13806"/>
                      </a:cubicBezTo>
                      <a:cubicBezTo>
                        <a:pt x="21120" y="13802"/>
                        <a:pt x="21096" y="13801"/>
                        <a:pt x="21072" y="13801"/>
                      </a:cubicBezTo>
                      <a:cubicBezTo>
                        <a:pt x="21025" y="13801"/>
                        <a:pt x="20975" y="13806"/>
                        <a:pt x="20931" y="13806"/>
                      </a:cubicBezTo>
                      <a:cubicBezTo>
                        <a:pt x="20852" y="13806"/>
                        <a:pt x="20775" y="13828"/>
                        <a:pt x="20708" y="13840"/>
                      </a:cubicBezTo>
                      <a:cubicBezTo>
                        <a:pt x="20674" y="13850"/>
                        <a:pt x="20630" y="13862"/>
                        <a:pt x="20608" y="13873"/>
                      </a:cubicBezTo>
                      <a:cubicBezTo>
                        <a:pt x="20563" y="13884"/>
                        <a:pt x="20530" y="13895"/>
                        <a:pt x="20508" y="13906"/>
                      </a:cubicBezTo>
                      <a:cubicBezTo>
                        <a:pt x="20429" y="13939"/>
                        <a:pt x="20374" y="13984"/>
                        <a:pt x="20307" y="14028"/>
                      </a:cubicBezTo>
                      <a:cubicBezTo>
                        <a:pt x="20274" y="14051"/>
                        <a:pt x="20241" y="14073"/>
                        <a:pt x="20218" y="14095"/>
                      </a:cubicBezTo>
                      <a:cubicBezTo>
                        <a:pt x="20184" y="14117"/>
                        <a:pt x="20151" y="14151"/>
                        <a:pt x="20129" y="14174"/>
                      </a:cubicBezTo>
                      <a:cubicBezTo>
                        <a:pt x="20073" y="14229"/>
                        <a:pt x="20029" y="14285"/>
                        <a:pt x="19984" y="14340"/>
                      </a:cubicBezTo>
                      <a:lnTo>
                        <a:pt x="19917" y="14441"/>
                      </a:lnTo>
                      <a:cubicBezTo>
                        <a:pt x="19907" y="14463"/>
                        <a:pt x="19884" y="14496"/>
                        <a:pt x="19873" y="14530"/>
                      </a:cubicBezTo>
                      <a:cubicBezTo>
                        <a:pt x="19828" y="14585"/>
                        <a:pt x="19806" y="14663"/>
                        <a:pt x="19784" y="14730"/>
                      </a:cubicBezTo>
                      <a:cubicBezTo>
                        <a:pt x="19761" y="14797"/>
                        <a:pt x="19751" y="14864"/>
                        <a:pt x="19739" y="14941"/>
                      </a:cubicBezTo>
                      <a:cubicBezTo>
                        <a:pt x="19728" y="15008"/>
                        <a:pt x="19728" y="15087"/>
                        <a:pt x="19739" y="15153"/>
                      </a:cubicBezTo>
                      <a:cubicBezTo>
                        <a:pt x="19662" y="15164"/>
                        <a:pt x="19583" y="15164"/>
                        <a:pt x="19494" y="15176"/>
                      </a:cubicBezTo>
                      <a:cubicBezTo>
                        <a:pt x="19439" y="15176"/>
                        <a:pt x="19372" y="15186"/>
                        <a:pt x="19316" y="15186"/>
                      </a:cubicBezTo>
                      <a:cubicBezTo>
                        <a:pt x="19305" y="15153"/>
                        <a:pt x="19305" y="15119"/>
                        <a:pt x="19305" y="15087"/>
                      </a:cubicBezTo>
                      <a:cubicBezTo>
                        <a:pt x="19305" y="15042"/>
                        <a:pt x="19316" y="14997"/>
                        <a:pt x="19316" y="14953"/>
                      </a:cubicBezTo>
                      <a:cubicBezTo>
                        <a:pt x="19316" y="14919"/>
                        <a:pt x="19328" y="14897"/>
                        <a:pt x="19338" y="14864"/>
                      </a:cubicBezTo>
                      <a:cubicBezTo>
                        <a:pt x="19361" y="14797"/>
                        <a:pt x="19383" y="14741"/>
                        <a:pt x="19405" y="14674"/>
                      </a:cubicBezTo>
                      <a:lnTo>
                        <a:pt x="19539" y="14407"/>
                      </a:lnTo>
                      <a:cubicBezTo>
                        <a:pt x="19583" y="14340"/>
                        <a:pt x="19628" y="14285"/>
                        <a:pt x="19672" y="14218"/>
                      </a:cubicBezTo>
                      <a:cubicBezTo>
                        <a:pt x="19695" y="14196"/>
                        <a:pt x="19717" y="14162"/>
                        <a:pt x="19739" y="14140"/>
                      </a:cubicBezTo>
                      <a:cubicBezTo>
                        <a:pt x="19773" y="14107"/>
                        <a:pt x="19795" y="14073"/>
                        <a:pt x="19828" y="14051"/>
                      </a:cubicBezTo>
                      <a:lnTo>
                        <a:pt x="20029" y="13884"/>
                      </a:lnTo>
                      <a:cubicBezTo>
                        <a:pt x="20085" y="13850"/>
                        <a:pt x="20129" y="13817"/>
                        <a:pt x="20184" y="13783"/>
                      </a:cubicBezTo>
                      <a:cubicBezTo>
                        <a:pt x="20251" y="13739"/>
                        <a:pt x="20330" y="13706"/>
                        <a:pt x="20396" y="13684"/>
                      </a:cubicBezTo>
                      <a:lnTo>
                        <a:pt x="20563" y="13617"/>
                      </a:lnTo>
                      <a:cubicBezTo>
                        <a:pt x="20619" y="13605"/>
                        <a:pt x="20674" y="13595"/>
                        <a:pt x="20730" y="13595"/>
                      </a:cubicBezTo>
                      <a:cubicBezTo>
                        <a:pt x="20786" y="13583"/>
                        <a:pt x="20830" y="13583"/>
                        <a:pt x="20886" y="13583"/>
                      </a:cubicBezTo>
                      <a:close/>
                      <a:moveTo>
                        <a:pt x="4209" y="16990"/>
                      </a:moveTo>
                      <a:lnTo>
                        <a:pt x="4209" y="16990"/>
                      </a:lnTo>
                      <a:cubicBezTo>
                        <a:pt x="4207" y="16995"/>
                        <a:pt x="4206" y="17000"/>
                        <a:pt x="4204" y="17005"/>
                      </a:cubicBezTo>
                      <a:lnTo>
                        <a:pt x="4204" y="17005"/>
                      </a:lnTo>
                      <a:cubicBezTo>
                        <a:pt x="4209" y="17001"/>
                        <a:pt x="4209" y="16998"/>
                        <a:pt x="4209" y="16990"/>
                      </a:cubicBezTo>
                      <a:close/>
                      <a:moveTo>
                        <a:pt x="1483" y="29371"/>
                      </a:moveTo>
                      <a:cubicBezTo>
                        <a:pt x="1480" y="29372"/>
                        <a:pt x="1480" y="29375"/>
                        <a:pt x="1480" y="29382"/>
                      </a:cubicBezTo>
                      <a:lnTo>
                        <a:pt x="1483" y="29371"/>
                      </a:lnTo>
                      <a:close/>
                      <a:moveTo>
                        <a:pt x="14162" y="0"/>
                      </a:moveTo>
                      <a:cubicBezTo>
                        <a:pt x="14106" y="0"/>
                        <a:pt x="14061" y="0"/>
                        <a:pt x="14006" y="12"/>
                      </a:cubicBezTo>
                      <a:cubicBezTo>
                        <a:pt x="13838" y="23"/>
                        <a:pt x="13660" y="34"/>
                        <a:pt x="13482" y="67"/>
                      </a:cubicBezTo>
                      <a:cubicBezTo>
                        <a:pt x="13393" y="79"/>
                        <a:pt x="13304" y="89"/>
                        <a:pt x="13215" y="112"/>
                      </a:cubicBezTo>
                      <a:cubicBezTo>
                        <a:pt x="13137" y="123"/>
                        <a:pt x="13059" y="146"/>
                        <a:pt x="12982" y="168"/>
                      </a:cubicBezTo>
                      <a:cubicBezTo>
                        <a:pt x="12826" y="201"/>
                        <a:pt x="12670" y="245"/>
                        <a:pt x="12514" y="301"/>
                      </a:cubicBezTo>
                      <a:cubicBezTo>
                        <a:pt x="12436" y="324"/>
                        <a:pt x="12358" y="357"/>
                        <a:pt x="12280" y="379"/>
                      </a:cubicBezTo>
                      <a:cubicBezTo>
                        <a:pt x="12213" y="401"/>
                        <a:pt x="12135" y="435"/>
                        <a:pt x="12069" y="457"/>
                      </a:cubicBezTo>
                      <a:cubicBezTo>
                        <a:pt x="11935" y="513"/>
                        <a:pt x="11790" y="579"/>
                        <a:pt x="11656" y="646"/>
                      </a:cubicBezTo>
                      <a:cubicBezTo>
                        <a:pt x="11523" y="713"/>
                        <a:pt x="11389" y="780"/>
                        <a:pt x="11256" y="858"/>
                      </a:cubicBezTo>
                      <a:cubicBezTo>
                        <a:pt x="11111" y="936"/>
                        <a:pt x="10978" y="1025"/>
                        <a:pt x="10832" y="1125"/>
                      </a:cubicBezTo>
                      <a:cubicBezTo>
                        <a:pt x="10588" y="1303"/>
                        <a:pt x="10332" y="1492"/>
                        <a:pt x="10098" y="1693"/>
                      </a:cubicBezTo>
                      <a:lnTo>
                        <a:pt x="9764" y="1994"/>
                      </a:lnTo>
                      <a:lnTo>
                        <a:pt x="9575" y="2183"/>
                      </a:lnTo>
                      <a:lnTo>
                        <a:pt x="9407" y="2350"/>
                      </a:lnTo>
                      <a:cubicBezTo>
                        <a:pt x="9207" y="2573"/>
                        <a:pt x="9018" y="2806"/>
                        <a:pt x="8828" y="3051"/>
                      </a:cubicBezTo>
                      <a:cubicBezTo>
                        <a:pt x="8650" y="3296"/>
                        <a:pt x="8472" y="3552"/>
                        <a:pt x="8306" y="3820"/>
                      </a:cubicBezTo>
                      <a:cubicBezTo>
                        <a:pt x="8227" y="3953"/>
                        <a:pt x="8160" y="4087"/>
                        <a:pt x="8083" y="4220"/>
                      </a:cubicBezTo>
                      <a:cubicBezTo>
                        <a:pt x="8005" y="4354"/>
                        <a:pt x="7938" y="4498"/>
                        <a:pt x="7871" y="4632"/>
                      </a:cubicBezTo>
                      <a:cubicBezTo>
                        <a:pt x="7804" y="4765"/>
                        <a:pt x="7737" y="4899"/>
                        <a:pt x="7682" y="5044"/>
                      </a:cubicBezTo>
                      <a:lnTo>
                        <a:pt x="7515" y="5445"/>
                      </a:lnTo>
                      <a:cubicBezTo>
                        <a:pt x="7393" y="5735"/>
                        <a:pt x="7270" y="6012"/>
                        <a:pt x="7158" y="6302"/>
                      </a:cubicBezTo>
                      <a:cubicBezTo>
                        <a:pt x="7036" y="6591"/>
                        <a:pt x="6925" y="6892"/>
                        <a:pt x="6824" y="7182"/>
                      </a:cubicBezTo>
                      <a:cubicBezTo>
                        <a:pt x="6613" y="7761"/>
                        <a:pt x="6413" y="8340"/>
                        <a:pt x="6235" y="8919"/>
                      </a:cubicBezTo>
                      <a:cubicBezTo>
                        <a:pt x="6146" y="9208"/>
                        <a:pt x="6057" y="9498"/>
                        <a:pt x="5968" y="9798"/>
                      </a:cubicBezTo>
                      <a:cubicBezTo>
                        <a:pt x="5879" y="10109"/>
                        <a:pt x="5778" y="10421"/>
                        <a:pt x="5678" y="10733"/>
                      </a:cubicBezTo>
                      <a:cubicBezTo>
                        <a:pt x="5589" y="11022"/>
                        <a:pt x="5500" y="11323"/>
                        <a:pt x="5422" y="11613"/>
                      </a:cubicBezTo>
                      <a:cubicBezTo>
                        <a:pt x="5333" y="11925"/>
                        <a:pt x="5244" y="12247"/>
                        <a:pt x="5154" y="12559"/>
                      </a:cubicBezTo>
                      <a:cubicBezTo>
                        <a:pt x="4988" y="13172"/>
                        <a:pt x="4820" y="13783"/>
                        <a:pt x="4665" y="14407"/>
                      </a:cubicBezTo>
                      <a:cubicBezTo>
                        <a:pt x="4587" y="14708"/>
                        <a:pt x="4509" y="14997"/>
                        <a:pt x="4431" y="15298"/>
                      </a:cubicBezTo>
                      <a:cubicBezTo>
                        <a:pt x="4353" y="15587"/>
                        <a:pt x="4275" y="15888"/>
                        <a:pt x="4197" y="16178"/>
                      </a:cubicBezTo>
                      <a:cubicBezTo>
                        <a:pt x="4119" y="16433"/>
                        <a:pt x="4041" y="16690"/>
                        <a:pt x="3974" y="16957"/>
                      </a:cubicBezTo>
                      <a:cubicBezTo>
                        <a:pt x="3897" y="17235"/>
                        <a:pt x="3830" y="17514"/>
                        <a:pt x="3752" y="17791"/>
                      </a:cubicBezTo>
                      <a:cubicBezTo>
                        <a:pt x="3618" y="18337"/>
                        <a:pt x="3484" y="18883"/>
                        <a:pt x="3362" y="19429"/>
                      </a:cubicBezTo>
                      <a:cubicBezTo>
                        <a:pt x="3284" y="19718"/>
                        <a:pt x="3217" y="20007"/>
                        <a:pt x="3150" y="20297"/>
                      </a:cubicBezTo>
                      <a:cubicBezTo>
                        <a:pt x="3084" y="20597"/>
                        <a:pt x="3017" y="20898"/>
                        <a:pt x="2962" y="21198"/>
                      </a:cubicBezTo>
                      <a:cubicBezTo>
                        <a:pt x="2895" y="21499"/>
                        <a:pt x="2828" y="21811"/>
                        <a:pt x="2761" y="22111"/>
                      </a:cubicBezTo>
                      <a:lnTo>
                        <a:pt x="2594" y="22980"/>
                      </a:lnTo>
                      <a:cubicBezTo>
                        <a:pt x="2539" y="23281"/>
                        <a:pt x="2472" y="23592"/>
                        <a:pt x="2416" y="23893"/>
                      </a:cubicBezTo>
                      <a:cubicBezTo>
                        <a:pt x="2360" y="24182"/>
                        <a:pt x="2316" y="24461"/>
                        <a:pt x="2260" y="24739"/>
                      </a:cubicBezTo>
                      <a:cubicBezTo>
                        <a:pt x="2205" y="25050"/>
                        <a:pt x="2160" y="25351"/>
                        <a:pt x="2093" y="25663"/>
                      </a:cubicBezTo>
                      <a:cubicBezTo>
                        <a:pt x="2071" y="25807"/>
                        <a:pt x="2037" y="25963"/>
                        <a:pt x="2015" y="26119"/>
                      </a:cubicBezTo>
                      <a:cubicBezTo>
                        <a:pt x="1993" y="26264"/>
                        <a:pt x="1960" y="26409"/>
                        <a:pt x="1937" y="26554"/>
                      </a:cubicBezTo>
                      <a:cubicBezTo>
                        <a:pt x="1915" y="26687"/>
                        <a:pt x="1893" y="26809"/>
                        <a:pt x="1881" y="26943"/>
                      </a:cubicBezTo>
                      <a:cubicBezTo>
                        <a:pt x="1859" y="27088"/>
                        <a:pt x="1837" y="27244"/>
                        <a:pt x="1814" y="27388"/>
                      </a:cubicBezTo>
                      <a:cubicBezTo>
                        <a:pt x="1770" y="27656"/>
                        <a:pt x="1715" y="27923"/>
                        <a:pt x="1670" y="28190"/>
                      </a:cubicBezTo>
                      <a:cubicBezTo>
                        <a:pt x="1659" y="28313"/>
                        <a:pt x="1636" y="28435"/>
                        <a:pt x="1614" y="28569"/>
                      </a:cubicBezTo>
                      <a:cubicBezTo>
                        <a:pt x="1603" y="28691"/>
                        <a:pt x="1581" y="28813"/>
                        <a:pt x="1559" y="28936"/>
                      </a:cubicBezTo>
                      <a:cubicBezTo>
                        <a:pt x="1537" y="29025"/>
                        <a:pt x="1525" y="29115"/>
                        <a:pt x="1514" y="29214"/>
                      </a:cubicBezTo>
                      <a:lnTo>
                        <a:pt x="1483" y="29371"/>
                      </a:lnTo>
                      <a:lnTo>
                        <a:pt x="1483" y="29371"/>
                      </a:lnTo>
                      <a:cubicBezTo>
                        <a:pt x="1484" y="29370"/>
                        <a:pt x="1487" y="29370"/>
                        <a:pt x="1492" y="29370"/>
                      </a:cubicBezTo>
                      <a:cubicBezTo>
                        <a:pt x="1480" y="29392"/>
                        <a:pt x="1480" y="29415"/>
                        <a:pt x="1480" y="29437"/>
                      </a:cubicBezTo>
                      <a:cubicBezTo>
                        <a:pt x="1492" y="29459"/>
                        <a:pt x="1503" y="29481"/>
                        <a:pt x="1525" y="29493"/>
                      </a:cubicBezTo>
                      <a:lnTo>
                        <a:pt x="1302" y="29493"/>
                      </a:lnTo>
                      <a:cubicBezTo>
                        <a:pt x="1169" y="29493"/>
                        <a:pt x="1024" y="29504"/>
                        <a:pt x="879" y="29504"/>
                      </a:cubicBezTo>
                      <a:lnTo>
                        <a:pt x="267" y="29504"/>
                      </a:lnTo>
                      <a:cubicBezTo>
                        <a:pt x="223" y="29504"/>
                        <a:pt x="178" y="29504"/>
                        <a:pt x="144" y="29493"/>
                      </a:cubicBezTo>
                      <a:lnTo>
                        <a:pt x="111" y="29493"/>
                      </a:lnTo>
                      <a:cubicBezTo>
                        <a:pt x="101" y="29488"/>
                        <a:pt x="91" y="29486"/>
                        <a:pt x="82" y="29486"/>
                      </a:cubicBezTo>
                      <a:cubicBezTo>
                        <a:pt x="48" y="29486"/>
                        <a:pt x="20" y="29511"/>
                        <a:pt x="11" y="29538"/>
                      </a:cubicBezTo>
                      <a:cubicBezTo>
                        <a:pt x="0" y="29649"/>
                        <a:pt x="134" y="29660"/>
                        <a:pt x="211" y="29671"/>
                      </a:cubicBezTo>
                      <a:cubicBezTo>
                        <a:pt x="267" y="29671"/>
                        <a:pt x="323" y="29682"/>
                        <a:pt x="367" y="29682"/>
                      </a:cubicBezTo>
                      <a:cubicBezTo>
                        <a:pt x="478" y="29693"/>
                        <a:pt x="590" y="29693"/>
                        <a:pt x="701" y="29693"/>
                      </a:cubicBezTo>
                      <a:cubicBezTo>
                        <a:pt x="891" y="29704"/>
                        <a:pt x="1080" y="29704"/>
                        <a:pt x="1269" y="29704"/>
                      </a:cubicBezTo>
                      <a:cubicBezTo>
                        <a:pt x="1458" y="29716"/>
                        <a:pt x="1636" y="29726"/>
                        <a:pt x="1814" y="29726"/>
                      </a:cubicBezTo>
                      <a:cubicBezTo>
                        <a:pt x="1915" y="29738"/>
                        <a:pt x="2015" y="29738"/>
                        <a:pt x="2104" y="29738"/>
                      </a:cubicBezTo>
                      <a:cubicBezTo>
                        <a:pt x="2193" y="29749"/>
                        <a:pt x="2282" y="29749"/>
                        <a:pt x="2383" y="29760"/>
                      </a:cubicBezTo>
                      <a:cubicBezTo>
                        <a:pt x="2472" y="29771"/>
                        <a:pt x="2561" y="29771"/>
                        <a:pt x="2650" y="29783"/>
                      </a:cubicBezTo>
                      <a:cubicBezTo>
                        <a:pt x="2694" y="29783"/>
                        <a:pt x="2739" y="29783"/>
                        <a:pt x="2783" y="29793"/>
                      </a:cubicBezTo>
                      <a:lnTo>
                        <a:pt x="2917" y="29793"/>
                      </a:lnTo>
                      <a:cubicBezTo>
                        <a:pt x="2917" y="29783"/>
                        <a:pt x="2928" y="29783"/>
                        <a:pt x="2939" y="29783"/>
                      </a:cubicBezTo>
                      <a:cubicBezTo>
                        <a:pt x="2995" y="29771"/>
                        <a:pt x="3039" y="29716"/>
                        <a:pt x="3039" y="29660"/>
                      </a:cubicBezTo>
                      <a:cubicBezTo>
                        <a:pt x="3028" y="29604"/>
                        <a:pt x="2995" y="29560"/>
                        <a:pt x="2939" y="29548"/>
                      </a:cubicBezTo>
                      <a:cubicBezTo>
                        <a:pt x="2873" y="29538"/>
                        <a:pt x="2816" y="29538"/>
                        <a:pt x="2750" y="29538"/>
                      </a:cubicBezTo>
                      <a:cubicBezTo>
                        <a:pt x="2694" y="29526"/>
                        <a:pt x="2628" y="29526"/>
                        <a:pt x="2572" y="29526"/>
                      </a:cubicBezTo>
                      <a:cubicBezTo>
                        <a:pt x="2383" y="29515"/>
                        <a:pt x="2205" y="29504"/>
                        <a:pt x="2026" y="29504"/>
                      </a:cubicBezTo>
                      <a:lnTo>
                        <a:pt x="1636" y="29504"/>
                      </a:lnTo>
                      <a:cubicBezTo>
                        <a:pt x="1648" y="29493"/>
                        <a:pt x="1670" y="29481"/>
                        <a:pt x="1670" y="29459"/>
                      </a:cubicBezTo>
                      <a:cubicBezTo>
                        <a:pt x="1681" y="29437"/>
                        <a:pt x="1692" y="29415"/>
                        <a:pt x="1692" y="29392"/>
                      </a:cubicBezTo>
                      <a:cubicBezTo>
                        <a:pt x="1692" y="29370"/>
                        <a:pt x="1692" y="29359"/>
                        <a:pt x="1703" y="29337"/>
                      </a:cubicBezTo>
                      <a:cubicBezTo>
                        <a:pt x="1737" y="29103"/>
                        <a:pt x="1781" y="28858"/>
                        <a:pt x="1826" y="28625"/>
                      </a:cubicBezTo>
                      <a:cubicBezTo>
                        <a:pt x="1848" y="28457"/>
                        <a:pt x="1871" y="28291"/>
                        <a:pt x="1904" y="28135"/>
                      </a:cubicBezTo>
                      <a:cubicBezTo>
                        <a:pt x="1937" y="27957"/>
                        <a:pt x="1970" y="27789"/>
                        <a:pt x="1993" y="27623"/>
                      </a:cubicBezTo>
                      <a:cubicBezTo>
                        <a:pt x="2015" y="27489"/>
                        <a:pt x="2037" y="27344"/>
                        <a:pt x="2059" y="27210"/>
                      </a:cubicBezTo>
                      <a:lnTo>
                        <a:pt x="2126" y="26777"/>
                      </a:lnTo>
                      <a:cubicBezTo>
                        <a:pt x="2148" y="26631"/>
                        <a:pt x="2182" y="26498"/>
                        <a:pt x="2205" y="26364"/>
                      </a:cubicBezTo>
                      <a:cubicBezTo>
                        <a:pt x="2227" y="26208"/>
                        <a:pt x="2260" y="26064"/>
                        <a:pt x="2282" y="25908"/>
                      </a:cubicBezTo>
                      <a:cubicBezTo>
                        <a:pt x="2338" y="25619"/>
                        <a:pt x="2393" y="25318"/>
                        <a:pt x="2449" y="25017"/>
                      </a:cubicBezTo>
                      <a:lnTo>
                        <a:pt x="2616" y="24149"/>
                      </a:lnTo>
                      <a:cubicBezTo>
                        <a:pt x="2672" y="23848"/>
                        <a:pt x="2727" y="23536"/>
                        <a:pt x="2783" y="23236"/>
                      </a:cubicBezTo>
                      <a:cubicBezTo>
                        <a:pt x="2816" y="23091"/>
                        <a:pt x="2839" y="22947"/>
                        <a:pt x="2873" y="22791"/>
                      </a:cubicBezTo>
                      <a:cubicBezTo>
                        <a:pt x="2895" y="22646"/>
                        <a:pt x="2928" y="22490"/>
                        <a:pt x="2950" y="22345"/>
                      </a:cubicBezTo>
                      <a:cubicBezTo>
                        <a:pt x="3017" y="22044"/>
                        <a:pt x="3084" y="21733"/>
                        <a:pt x="3150" y="21433"/>
                      </a:cubicBezTo>
                      <a:cubicBezTo>
                        <a:pt x="3217" y="21143"/>
                        <a:pt x="3273" y="20854"/>
                        <a:pt x="3329" y="20564"/>
                      </a:cubicBezTo>
                      <a:cubicBezTo>
                        <a:pt x="3395" y="20263"/>
                        <a:pt x="3474" y="19974"/>
                        <a:pt x="3541" y="19673"/>
                      </a:cubicBezTo>
                      <a:cubicBezTo>
                        <a:pt x="3607" y="19384"/>
                        <a:pt x="3674" y="19095"/>
                        <a:pt x="3752" y="18793"/>
                      </a:cubicBezTo>
                      <a:cubicBezTo>
                        <a:pt x="3884" y="18197"/>
                        <a:pt x="4038" y="17601"/>
                        <a:pt x="4204" y="17005"/>
                      </a:cubicBezTo>
                      <a:lnTo>
                        <a:pt x="4204" y="17005"/>
                      </a:lnTo>
                      <a:cubicBezTo>
                        <a:pt x="4203" y="17007"/>
                        <a:pt x="4200" y="17009"/>
                        <a:pt x="4197" y="17012"/>
                      </a:cubicBezTo>
                      <a:cubicBezTo>
                        <a:pt x="4286" y="16712"/>
                        <a:pt x="4375" y="16411"/>
                        <a:pt x="4453" y="16111"/>
                      </a:cubicBezTo>
                      <a:lnTo>
                        <a:pt x="4687" y="15275"/>
                      </a:lnTo>
                      <a:cubicBezTo>
                        <a:pt x="4765" y="14986"/>
                        <a:pt x="4843" y="14696"/>
                        <a:pt x="4921" y="14396"/>
                      </a:cubicBezTo>
                      <a:cubicBezTo>
                        <a:pt x="4999" y="14085"/>
                        <a:pt x="5088" y="13761"/>
                        <a:pt x="5177" y="13439"/>
                      </a:cubicBezTo>
                      <a:lnTo>
                        <a:pt x="5411" y="12537"/>
                      </a:lnTo>
                      <a:cubicBezTo>
                        <a:pt x="5500" y="12236"/>
                        <a:pt x="5589" y="11925"/>
                        <a:pt x="5667" y="11613"/>
                      </a:cubicBezTo>
                      <a:lnTo>
                        <a:pt x="5667" y="11635"/>
                      </a:lnTo>
                      <a:lnTo>
                        <a:pt x="5901" y="10834"/>
                      </a:lnTo>
                      <a:cubicBezTo>
                        <a:pt x="5978" y="10566"/>
                        <a:pt x="6067" y="10299"/>
                        <a:pt x="6146" y="10043"/>
                      </a:cubicBezTo>
                      <a:cubicBezTo>
                        <a:pt x="6302" y="9508"/>
                        <a:pt x="6457" y="8985"/>
                        <a:pt x="6624" y="8462"/>
                      </a:cubicBezTo>
                      <a:cubicBezTo>
                        <a:pt x="6713" y="8172"/>
                        <a:pt x="6802" y="7894"/>
                        <a:pt x="6903" y="7605"/>
                      </a:cubicBezTo>
                      <a:cubicBezTo>
                        <a:pt x="7003" y="7315"/>
                        <a:pt x="7114" y="7037"/>
                        <a:pt x="7215" y="6747"/>
                      </a:cubicBezTo>
                      <a:cubicBezTo>
                        <a:pt x="7437" y="6168"/>
                        <a:pt x="7671" y="5601"/>
                        <a:pt x="7916" y="5033"/>
                      </a:cubicBezTo>
                      <a:lnTo>
                        <a:pt x="7916" y="5044"/>
                      </a:lnTo>
                      <a:cubicBezTo>
                        <a:pt x="7960" y="4944"/>
                        <a:pt x="8005" y="4855"/>
                        <a:pt x="8049" y="4755"/>
                      </a:cubicBezTo>
                      <a:cubicBezTo>
                        <a:pt x="8094" y="4654"/>
                        <a:pt x="8138" y="4565"/>
                        <a:pt x="8183" y="4476"/>
                      </a:cubicBezTo>
                      <a:cubicBezTo>
                        <a:pt x="8272" y="4298"/>
                        <a:pt x="8372" y="4120"/>
                        <a:pt x="8472" y="3942"/>
                      </a:cubicBezTo>
                      <a:cubicBezTo>
                        <a:pt x="8584" y="3763"/>
                        <a:pt x="8695" y="3585"/>
                        <a:pt x="8818" y="3419"/>
                      </a:cubicBezTo>
                      <a:cubicBezTo>
                        <a:pt x="8940" y="3241"/>
                        <a:pt x="9063" y="3085"/>
                        <a:pt x="9196" y="2917"/>
                      </a:cubicBezTo>
                      <a:cubicBezTo>
                        <a:pt x="9252" y="2851"/>
                        <a:pt x="9308" y="2773"/>
                        <a:pt x="9363" y="2706"/>
                      </a:cubicBezTo>
                      <a:cubicBezTo>
                        <a:pt x="9419" y="2639"/>
                        <a:pt x="9486" y="2573"/>
                        <a:pt x="9541" y="2506"/>
                      </a:cubicBezTo>
                      <a:cubicBezTo>
                        <a:pt x="9652" y="2383"/>
                        <a:pt x="9786" y="2261"/>
                        <a:pt x="9909" y="2138"/>
                      </a:cubicBezTo>
                      <a:cubicBezTo>
                        <a:pt x="9986" y="2061"/>
                        <a:pt x="10065" y="1994"/>
                        <a:pt x="10142" y="1927"/>
                      </a:cubicBezTo>
                      <a:cubicBezTo>
                        <a:pt x="10209" y="1860"/>
                        <a:pt x="10287" y="1793"/>
                        <a:pt x="10354" y="1737"/>
                      </a:cubicBezTo>
                      <a:cubicBezTo>
                        <a:pt x="10510" y="1615"/>
                        <a:pt x="10654" y="1492"/>
                        <a:pt x="10810" y="1381"/>
                      </a:cubicBezTo>
                      <a:cubicBezTo>
                        <a:pt x="10855" y="1348"/>
                        <a:pt x="10899" y="1314"/>
                        <a:pt x="10944" y="1292"/>
                      </a:cubicBezTo>
                      <a:cubicBezTo>
                        <a:pt x="10988" y="1259"/>
                        <a:pt x="11033" y="1225"/>
                        <a:pt x="11089" y="1192"/>
                      </a:cubicBezTo>
                      <a:cubicBezTo>
                        <a:pt x="11133" y="1158"/>
                        <a:pt x="11189" y="1125"/>
                        <a:pt x="11233" y="1103"/>
                      </a:cubicBezTo>
                      <a:cubicBezTo>
                        <a:pt x="11278" y="1069"/>
                        <a:pt x="11334" y="1036"/>
                        <a:pt x="11378" y="1014"/>
                      </a:cubicBezTo>
                      <a:cubicBezTo>
                        <a:pt x="11534" y="936"/>
                        <a:pt x="11679" y="858"/>
                        <a:pt x="11834" y="780"/>
                      </a:cubicBezTo>
                      <a:lnTo>
                        <a:pt x="12069" y="680"/>
                      </a:lnTo>
                      <a:cubicBezTo>
                        <a:pt x="12146" y="646"/>
                        <a:pt x="12213" y="624"/>
                        <a:pt x="12280" y="591"/>
                      </a:cubicBezTo>
                      <a:cubicBezTo>
                        <a:pt x="12413" y="546"/>
                        <a:pt x="12536" y="502"/>
                        <a:pt x="12670" y="457"/>
                      </a:cubicBezTo>
                      <a:lnTo>
                        <a:pt x="13037" y="357"/>
                      </a:lnTo>
                      <a:cubicBezTo>
                        <a:pt x="13137" y="334"/>
                        <a:pt x="13249" y="312"/>
                        <a:pt x="13349" y="290"/>
                      </a:cubicBezTo>
                      <a:cubicBezTo>
                        <a:pt x="13415" y="279"/>
                        <a:pt x="13471" y="268"/>
                        <a:pt x="13527" y="268"/>
                      </a:cubicBezTo>
                      <a:cubicBezTo>
                        <a:pt x="13583" y="257"/>
                        <a:pt x="13627" y="245"/>
                        <a:pt x="13683" y="245"/>
                      </a:cubicBezTo>
                      <a:cubicBezTo>
                        <a:pt x="13761" y="235"/>
                        <a:pt x="13828" y="223"/>
                        <a:pt x="13895" y="223"/>
                      </a:cubicBezTo>
                      <a:cubicBezTo>
                        <a:pt x="13972" y="212"/>
                        <a:pt x="14039" y="212"/>
                        <a:pt x="14117" y="212"/>
                      </a:cubicBezTo>
                      <a:cubicBezTo>
                        <a:pt x="14162" y="209"/>
                        <a:pt x="14207" y="207"/>
                        <a:pt x="14254" y="207"/>
                      </a:cubicBezTo>
                      <a:cubicBezTo>
                        <a:pt x="14346" y="207"/>
                        <a:pt x="14440" y="212"/>
                        <a:pt x="14529" y="212"/>
                      </a:cubicBezTo>
                      <a:lnTo>
                        <a:pt x="14751" y="212"/>
                      </a:lnTo>
                      <a:cubicBezTo>
                        <a:pt x="14830" y="212"/>
                        <a:pt x="14919" y="223"/>
                        <a:pt x="15008" y="223"/>
                      </a:cubicBezTo>
                      <a:cubicBezTo>
                        <a:pt x="15152" y="235"/>
                        <a:pt x="15308" y="257"/>
                        <a:pt x="15464" y="279"/>
                      </a:cubicBezTo>
                      <a:cubicBezTo>
                        <a:pt x="15553" y="290"/>
                        <a:pt x="15642" y="312"/>
                        <a:pt x="15731" y="324"/>
                      </a:cubicBezTo>
                      <a:cubicBezTo>
                        <a:pt x="15820" y="346"/>
                        <a:pt x="15899" y="368"/>
                        <a:pt x="15988" y="391"/>
                      </a:cubicBezTo>
                      <a:cubicBezTo>
                        <a:pt x="16087" y="423"/>
                        <a:pt x="16199" y="457"/>
                        <a:pt x="16299" y="490"/>
                      </a:cubicBezTo>
                      <a:cubicBezTo>
                        <a:pt x="16411" y="535"/>
                        <a:pt x="16510" y="569"/>
                        <a:pt x="16611" y="613"/>
                      </a:cubicBezTo>
                      <a:cubicBezTo>
                        <a:pt x="16733" y="668"/>
                        <a:pt x="16856" y="735"/>
                        <a:pt x="16978" y="791"/>
                      </a:cubicBezTo>
                      <a:cubicBezTo>
                        <a:pt x="17089" y="858"/>
                        <a:pt x="17201" y="925"/>
                        <a:pt x="17312" y="980"/>
                      </a:cubicBezTo>
                      <a:cubicBezTo>
                        <a:pt x="17390" y="1025"/>
                        <a:pt x="17457" y="1069"/>
                        <a:pt x="17524" y="1125"/>
                      </a:cubicBezTo>
                      <a:cubicBezTo>
                        <a:pt x="17557" y="1148"/>
                        <a:pt x="17602" y="1170"/>
                        <a:pt x="17635" y="1192"/>
                      </a:cubicBezTo>
                      <a:cubicBezTo>
                        <a:pt x="17658" y="1225"/>
                        <a:pt x="17691" y="1247"/>
                        <a:pt x="17724" y="1270"/>
                      </a:cubicBezTo>
                      <a:cubicBezTo>
                        <a:pt x="17846" y="1370"/>
                        <a:pt x="17969" y="1482"/>
                        <a:pt x="18081" y="1593"/>
                      </a:cubicBezTo>
                      <a:cubicBezTo>
                        <a:pt x="18203" y="1704"/>
                        <a:pt x="18314" y="1816"/>
                        <a:pt x="18425" y="1927"/>
                      </a:cubicBezTo>
                      <a:cubicBezTo>
                        <a:pt x="18470" y="1982"/>
                        <a:pt x="18514" y="2038"/>
                        <a:pt x="18571" y="2083"/>
                      </a:cubicBezTo>
                      <a:lnTo>
                        <a:pt x="18704" y="2249"/>
                      </a:lnTo>
                      <a:cubicBezTo>
                        <a:pt x="18759" y="2338"/>
                        <a:pt x="18826" y="2427"/>
                        <a:pt x="18871" y="2517"/>
                      </a:cubicBezTo>
                      <a:cubicBezTo>
                        <a:pt x="18938" y="2606"/>
                        <a:pt x="18994" y="2706"/>
                        <a:pt x="19049" y="2806"/>
                      </a:cubicBezTo>
                      <a:cubicBezTo>
                        <a:pt x="19127" y="2940"/>
                        <a:pt x="19194" y="3073"/>
                        <a:pt x="19261" y="3218"/>
                      </a:cubicBezTo>
                      <a:cubicBezTo>
                        <a:pt x="19328" y="3363"/>
                        <a:pt x="19394" y="3508"/>
                        <a:pt x="19450" y="3652"/>
                      </a:cubicBezTo>
                      <a:cubicBezTo>
                        <a:pt x="19550" y="3909"/>
                        <a:pt x="19639" y="4187"/>
                        <a:pt x="19739" y="4443"/>
                      </a:cubicBezTo>
                      <a:cubicBezTo>
                        <a:pt x="19784" y="4587"/>
                        <a:pt x="19840" y="4721"/>
                        <a:pt x="19884" y="4866"/>
                      </a:cubicBezTo>
                      <a:cubicBezTo>
                        <a:pt x="19917" y="5000"/>
                        <a:pt x="19962" y="5133"/>
                        <a:pt x="19996" y="5278"/>
                      </a:cubicBezTo>
                      <a:cubicBezTo>
                        <a:pt x="20040" y="5445"/>
                        <a:pt x="20073" y="5623"/>
                        <a:pt x="20107" y="5801"/>
                      </a:cubicBezTo>
                      <a:cubicBezTo>
                        <a:pt x="20140" y="5979"/>
                        <a:pt x="20174" y="6146"/>
                        <a:pt x="20196" y="6324"/>
                      </a:cubicBezTo>
                      <a:cubicBezTo>
                        <a:pt x="20263" y="6680"/>
                        <a:pt x="20307" y="7048"/>
                        <a:pt x="20352" y="7405"/>
                      </a:cubicBezTo>
                      <a:lnTo>
                        <a:pt x="20352" y="7393"/>
                      </a:lnTo>
                      <a:cubicBezTo>
                        <a:pt x="20363" y="7549"/>
                        <a:pt x="20385" y="7716"/>
                        <a:pt x="20396" y="7872"/>
                      </a:cubicBezTo>
                      <a:cubicBezTo>
                        <a:pt x="20407" y="8028"/>
                        <a:pt x="20407" y="8184"/>
                        <a:pt x="20419" y="8328"/>
                      </a:cubicBezTo>
                      <a:cubicBezTo>
                        <a:pt x="20419" y="8651"/>
                        <a:pt x="20429" y="8963"/>
                        <a:pt x="20441" y="9275"/>
                      </a:cubicBezTo>
                      <a:cubicBezTo>
                        <a:pt x="20441" y="9575"/>
                        <a:pt x="20452" y="9876"/>
                        <a:pt x="20463" y="10176"/>
                      </a:cubicBezTo>
                      <a:cubicBezTo>
                        <a:pt x="20474" y="10477"/>
                        <a:pt x="20485" y="10777"/>
                        <a:pt x="20496" y="11089"/>
                      </a:cubicBezTo>
                      <a:lnTo>
                        <a:pt x="20496" y="11535"/>
                      </a:lnTo>
                      <a:cubicBezTo>
                        <a:pt x="20496" y="11690"/>
                        <a:pt x="20508" y="11846"/>
                        <a:pt x="20508" y="12002"/>
                      </a:cubicBezTo>
                      <a:cubicBezTo>
                        <a:pt x="20518" y="12147"/>
                        <a:pt x="20530" y="12303"/>
                        <a:pt x="20541" y="12447"/>
                      </a:cubicBezTo>
                      <a:cubicBezTo>
                        <a:pt x="20541" y="12593"/>
                        <a:pt x="20552" y="12726"/>
                        <a:pt x="20552" y="12871"/>
                      </a:cubicBezTo>
                      <a:cubicBezTo>
                        <a:pt x="20552" y="12982"/>
                        <a:pt x="20541" y="13083"/>
                        <a:pt x="20530" y="13182"/>
                      </a:cubicBezTo>
                      <a:lnTo>
                        <a:pt x="20530" y="13305"/>
                      </a:lnTo>
                      <a:cubicBezTo>
                        <a:pt x="20518" y="13316"/>
                        <a:pt x="20518" y="13327"/>
                        <a:pt x="20518" y="13350"/>
                      </a:cubicBezTo>
                      <a:lnTo>
                        <a:pt x="20530" y="13360"/>
                      </a:lnTo>
                      <a:cubicBezTo>
                        <a:pt x="20485" y="13360"/>
                        <a:pt x="20452" y="13372"/>
                        <a:pt x="20419" y="13383"/>
                      </a:cubicBezTo>
                      <a:cubicBezTo>
                        <a:pt x="20318" y="13417"/>
                        <a:pt x="20218" y="13461"/>
                        <a:pt x="20118" y="13506"/>
                      </a:cubicBezTo>
                      <a:cubicBezTo>
                        <a:pt x="20062" y="13539"/>
                        <a:pt x="20018" y="13561"/>
                        <a:pt x="19962" y="13595"/>
                      </a:cubicBezTo>
                      <a:cubicBezTo>
                        <a:pt x="19917" y="13628"/>
                        <a:pt x="19873" y="13661"/>
                        <a:pt x="19817" y="13694"/>
                      </a:cubicBezTo>
                      <a:cubicBezTo>
                        <a:pt x="19662" y="13817"/>
                        <a:pt x="19516" y="13951"/>
                        <a:pt x="19394" y="14117"/>
                      </a:cubicBezTo>
                      <a:cubicBezTo>
                        <a:pt x="19283" y="14273"/>
                        <a:pt x="19182" y="14429"/>
                        <a:pt x="19116" y="14607"/>
                      </a:cubicBezTo>
                      <a:cubicBezTo>
                        <a:pt x="19093" y="14652"/>
                        <a:pt x="19071" y="14696"/>
                        <a:pt x="19049" y="14753"/>
                      </a:cubicBezTo>
                      <a:cubicBezTo>
                        <a:pt x="19038" y="14797"/>
                        <a:pt x="19027" y="14852"/>
                        <a:pt x="19016" y="14897"/>
                      </a:cubicBezTo>
                      <a:cubicBezTo>
                        <a:pt x="19004" y="14941"/>
                        <a:pt x="18994" y="14997"/>
                        <a:pt x="18994" y="15042"/>
                      </a:cubicBezTo>
                      <a:lnTo>
                        <a:pt x="18994" y="15176"/>
                      </a:lnTo>
                      <a:lnTo>
                        <a:pt x="18994" y="15220"/>
                      </a:lnTo>
                      <a:cubicBezTo>
                        <a:pt x="18826" y="15231"/>
                        <a:pt x="18670" y="15231"/>
                        <a:pt x="18504" y="15253"/>
                      </a:cubicBezTo>
                      <a:cubicBezTo>
                        <a:pt x="18336" y="15265"/>
                        <a:pt x="18170" y="15275"/>
                        <a:pt x="18002" y="15298"/>
                      </a:cubicBezTo>
                      <a:cubicBezTo>
                        <a:pt x="17913" y="15309"/>
                        <a:pt x="17824" y="15320"/>
                        <a:pt x="17747" y="15331"/>
                      </a:cubicBezTo>
                      <a:cubicBezTo>
                        <a:pt x="17702" y="15342"/>
                        <a:pt x="17658" y="15354"/>
                        <a:pt x="17624" y="15364"/>
                      </a:cubicBezTo>
                      <a:cubicBezTo>
                        <a:pt x="17602" y="15364"/>
                        <a:pt x="17579" y="15364"/>
                        <a:pt x="17557" y="15376"/>
                      </a:cubicBezTo>
                      <a:cubicBezTo>
                        <a:pt x="17535" y="15376"/>
                        <a:pt x="17512" y="15387"/>
                        <a:pt x="17490" y="15398"/>
                      </a:cubicBezTo>
                      <a:cubicBezTo>
                        <a:pt x="17457" y="15431"/>
                        <a:pt x="17457" y="15487"/>
                        <a:pt x="17490" y="15520"/>
                      </a:cubicBezTo>
                      <a:cubicBezTo>
                        <a:pt x="17512" y="15543"/>
                        <a:pt x="17546" y="15543"/>
                        <a:pt x="17579" y="15543"/>
                      </a:cubicBezTo>
                      <a:lnTo>
                        <a:pt x="17624" y="15543"/>
                      </a:lnTo>
                      <a:cubicBezTo>
                        <a:pt x="17668" y="15543"/>
                        <a:pt x="17702" y="15532"/>
                        <a:pt x="17747" y="15532"/>
                      </a:cubicBezTo>
                      <a:cubicBezTo>
                        <a:pt x="17824" y="15520"/>
                        <a:pt x="17903" y="15510"/>
                        <a:pt x="17980" y="15510"/>
                      </a:cubicBezTo>
                      <a:cubicBezTo>
                        <a:pt x="18136" y="15498"/>
                        <a:pt x="18292" y="15487"/>
                        <a:pt x="18448" y="15487"/>
                      </a:cubicBezTo>
                      <a:cubicBezTo>
                        <a:pt x="18626" y="15476"/>
                        <a:pt x="18793" y="15476"/>
                        <a:pt x="18960" y="15465"/>
                      </a:cubicBezTo>
                      <a:lnTo>
                        <a:pt x="19027" y="15465"/>
                      </a:lnTo>
                      <a:cubicBezTo>
                        <a:pt x="19049" y="15599"/>
                        <a:pt x="19083" y="15732"/>
                        <a:pt x="19149" y="15844"/>
                      </a:cubicBezTo>
                      <a:cubicBezTo>
                        <a:pt x="19205" y="15955"/>
                        <a:pt x="19272" y="16055"/>
                        <a:pt x="19350" y="16155"/>
                      </a:cubicBezTo>
                      <a:cubicBezTo>
                        <a:pt x="19417" y="16244"/>
                        <a:pt x="19483" y="16322"/>
                        <a:pt x="19573" y="16400"/>
                      </a:cubicBezTo>
                      <a:cubicBezTo>
                        <a:pt x="19728" y="16556"/>
                        <a:pt x="19940" y="16656"/>
                        <a:pt x="20140" y="16734"/>
                      </a:cubicBezTo>
                      <a:cubicBezTo>
                        <a:pt x="20251" y="16779"/>
                        <a:pt x="20363" y="16812"/>
                        <a:pt x="20474" y="16823"/>
                      </a:cubicBezTo>
                      <a:cubicBezTo>
                        <a:pt x="20563" y="16834"/>
                        <a:pt x="20652" y="16846"/>
                        <a:pt x="20741" y="16846"/>
                      </a:cubicBezTo>
                      <a:lnTo>
                        <a:pt x="20808" y="16846"/>
                      </a:lnTo>
                      <a:cubicBezTo>
                        <a:pt x="20909" y="16834"/>
                        <a:pt x="21020" y="16812"/>
                        <a:pt x="21120" y="16789"/>
                      </a:cubicBezTo>
                      <a:cubicBezTo>
                        <a:pt x="21231" y="16767"/>
                        <a:pt x="21342" y="16745"/>
                        <a:pt x="21443" y="16700"/>
                      </a:cubicBezTo>
                      <a:cubicBezTo>
                        <a:pt x="21543" y="16656"/>
                        <a:pt x="21632" y="16611"/>
                        <a:pt x="21732" y="16567"/>
                      </a:cubicBezTo>
                      <a:cubicBezTo>
                        <a:pt x="21777" y="16534"/>
                        <a:pt x="21832" y="16500"/>
                        <a:pt x="21877" y="16467"/>
                      </a:cubicBezTo>
                      <a:cubicBezTo>
                        <a:pt x="21921" y="16445"/>
                        <a:pt x="21966" y="16411"/>
                        <a:pt x="22010" y="16378"/>
                      </a:cubicBezTo>
                      <a:cubicBezTo>
                        <a:pt x="22077" y="16333"/>
                        <a:pt x="22144" y="16277"/>
                        <a:pt x="22211" y="16222"/>
                      </a:cubicBezTo>
                      <a:cubicBezTo>
                        <a:pt x="22267" y="16166"/>
                        <a:pt x="22311" y="16111"/>
                        <a:pt x="22356" y="16055"/>
                      </a:cubicBezTo>
                      <a:cubicBezTo>
                        <a:pt x="22411" y="15966"/>
                        <a:pt x="22478" y="15888"/>
                        <a:pt x="22522" y="15799"/>
                      </a:cubicBezTo>
                      <a:cubicBezTo>
                        <a:pt x="22567" y="15710"/>
                        <a:pt x="22612" y="15632"/>
                        <a:pt x="22645" y="15543"/>
                      </a:cubicBezTo>
                      <a:cubicBezTo>
                        <a:pt x="22668" y="15453"/>
                        <a:pt x="22701" y="15354"/>
                        <a:pt x="22712" y="15265"/>
                      </a:cubicBezTo>
                      <a:cubicBezTo>
                        <a:pt x="22723" y="15186"/>
                        <a:pt x="22723" y="15119"/>
                        <a:pt x="22723" y="15042"/>
                      </a:cubicBezTo>
                      <a:cubicBezTo>
                        <a:pt x="22734" y="14986"/>
                        <a:pt x="22745" y="14931"/>
                        <a:pt x="22734" y="14864"/>
                      </a:cubicBezTo>
                      <a:cubicBezTo>
                        <a:pt x="22734" y="14763"/>
                        <a:pt x="22712" y="14652"/>
                        <a:pt x="22678" y="14552"/>
                      </a:cubicBezTo>
                      <a:cubicBezTo>
                        <a:pt x="22656" y="14451"/>
                        <a:pt x="22612" y="14352"/>
                        <a:pt x="22567" y="14263"/>
                      </a:cubicBezTo>
                      <a:cubicBezTo>
                        <a:pt x="22512" y="14162"/>
                        <a:pt x="22467" y="14062"/>
                        <a:pt x="22400" y="13973"/>
                      </a:cubicBezTo>
                      <a:cubicBezTo>
                        <a:pt x="22322" y="13884"/>
                        <a:pt x="22245" y="13795"/>
                        <a:pt x="22155" y="13728"/>
                      </a:cubicBezTo>
                      <a:cubicBezTo>
                        <a:pt x="22111" y="13694"/>
                        <a:pt x="22066" y="13661"/>
                        <a:pt x="22022" y="13639"/>
                      </a:cubicBezTo>
                      <a:cubicBezTo>
                        <a:pt x="21977" y="13605"/>
                        <a:pt x="21921" y="13583"/>
                        <a:pt x="21877" y="13550"/>
                      </a:cubicBezTo>
                      <a:cubicBezTo>
                        <a:pt x="21788" y="13506"/>
                        <a:pt x="21676" y="13461"/>
                        <a:pt x="21577" y="13417"/>
                      </a:cubicBezTo>
                      <a:cubicBezTo>
                        <a:pt x="21520" y="13405"/>
                        <a:pt x="21465" y="13383"/>
                        <a:pt x="21409" y="13372"/>
                      </a:cubicBezTo>
                      <a:cubicBezTo>
                        <a:pt x="21365" y="13360"/>
                        <a:pt x="21309" y="13350"/>
                        <a:pt x="21253" y="13350"/>
                      </a:cubicBezTo>
                      <a:lnTo>
                        <a:pt x="21243" y="13350"/>
                      </a:lnTo>
                      <a:cubicBezTo>
                        <a:pt x="21186" y="13338"/>
                        <a:pt x="21131" y="13327"/>
                        <a:pt x="21075" y="13327"/>
                      </a:cubicBezTo>
                      <a:cubicBezTo>
                        <a:pt x="21003" y="13316"/>
                        <a:pt x="20931" y="13311"/>
                        <a:pt x="20858" y="13311"/>
                      </a:cubicBezTo>
                      <a:cubicBezTo>
                        <a:pt x="20786" y="13311"/>
                        <a:pt x="20713" y="13316"/>
                        <a:pt x="20641" y="13327"/>
                      </a:cubicBezTo>
                      <a:cubicBezTo>
                        <a:pt x="20664" y="13205"/>
                        <a:pt x="20674" y="13071"/>
                        <a:pt x="20686" y="12949"/>
                      </a:cubicBezTo>
                      <a:cubicBezTo>
                        <a:pt x="20697" y="12781"/>
                        <a:pt x="20686" y="12603"/>
                        <a:pt x="20686" y="12437"/>
                      </a:cubicBezTo>
                      <a:cubicBezTo>
                        <a:pt x="20674" y="12259"/>
                        <a:pt x="20664" y="12081"/>
                        <a:pt x="20664" y="11891"/>
                      </a:cubicBezTo>
                      <a:lnTo>
                        <a:pt x="20664" y="11346"/>
                      </a:lnTo>
                      <a:cubicBezTo>
                        <a:pt x="20674" y="10733"/>
                        <a:pt x="20652" y="10132"/>
                        <a:pt x="20641" y="9531"/>
                      </a:cubicBezTo>
                      <a:cubicBezTo>
                        <a:pt x="20630" y="9219"/>
                        <a:pt x="20630" y="8907"/>
                        <a:pt x="20619" y="8585"/>
                      </a:cubicBezTo>
                      <a:cubicBezTo>
                        <a:pt x="20619" y="8284"/>
                        <a:pt x="20608" y="7972"/>
                        <a:pt x="20585" y="7672"/>
                      </a:cubicBezTo>
                      <a:cubicBezTo>
                        <a:pt x="20575" y="7516"/>
                        <a:pt x="20552" y="7360"/>
                        <a:pt x="20530" y="7215"/>
                      </a:cubicBezTo>
                      <a:cubicBezTo>
                        <a:pt x="20518" y="7059"/>
                        <a:pt x="20496" y="6903"/>
                        <a:pt x="20474" y="6759"/>
                      </a:cubicBezTo>
                      <a:cubicBezTo>
                        <a:pt x="20429" y="6458"/>
                        <a:pt x="20385" y="6158"/>
                        <a:pt x="20330" y="5868"/>
                      </a:cubicBezTo>
                      <a:cubicBezTo>
                        <a:pt x="20307" y="5723"/>
                        <a:pt x="20274" y="5567"/>
                        <a:pt x="20241" y="5423"/>
                      </a:cubicBezTo>
                      <a:cubicBezTo>
                        <a:pt x="20207" y="5278"/>
                        <a:pt x="20174" y="5122"/>
                        <a:pt x="20129" y="4966"/>
                      </a:cubicBezTo>
                      <a:cubicBezTo>
                        <a:pt x="20051" y="4688"/>
                        <a:pt x="19951" y="4421"/>
                        <a:pt x="19862" y="4142"/>
                      </a:cubicBezTo>
                      <a:cubicBezTo>
                        <a:pt x="19806" y="3998"/>
                        <a:pt x="19761" y="3853"/>
                        <a:pt x="19706" y="3708"/>
                      </a:cubicBezTo>
                      <a:cubicBezTo>
                        <a:pt x="19662" y="3575"/>
                        <a:pt x="19606" y="3429"/>
                        <a:pt x="19539" y="3296"/>
                      </a:cubicBezTo>
                      <a:cubicBezTo>
                        <a:pt x="19427" y="3018"/>
                        <a:pt x="19283" y="2751"/>
                        <a:pt x="19127" y="2494"/>
                      </a:cubicBezTo>
                      <a:cubicBezTo>
                        <a:pt x="19060" y="2372"/>
                        <a:pt x="18971" y="2239"/>
                        <a:pt x="18882" y="2127"/>
                      </a:cubicBezTo>
                      <a:cubicBezTo>
                        <a:pt x="18793" y="2004"/>
                        <a:pt x="18693" y="1893"/>
                        <a:pt x="18593" y="1782"/>
                      </a:cubicBezTo>
                      <a:cubicBezTo>
                        <a:pt x="18492" y="1660"/>
                        <a:pt x="18370" y="1559"/>
                        <a:pt x="18259" y="1448"/>
                      </a:cubicBezTo>
                      <a:cubicBezTo>
                        <a:pt x="18158" y="1348"/>
                        <a:pt x="18058" y="1259"/>
                        <a:pt x="17947" y="1158"/>
                      </a:cubicBezTo>
                      <a:cubicBezTo>
                        <a:pt x="17913" y="1136"/>
                        <a:pt x="17891" y="1114"/>
                        <a:pt x="17858" y="1081"/>
                      </a:cubicBezTo>
                      <a:lnTo>
                        <a:pt x="17757" y="1014"/>
                      </a:lnTo>
                      <a:cubicBezTo>
                        <a:pt x="17702" y="969"/>
                        <a:pt x="17635" y="925"/>
                        <a:pt x="17569" y="880"/>
                      </a:cubicBezTo>
                      <a:cubicBezTo>
                        <a:pt x="17446" y="802"/>
                        <a:pt x="17324" y="725"/>
                        <a:pt x="17190" y="658"/>
                      </a:cubicBezTo>
                      <a:cubicBezTo>
                        <a:pt x="16911" y="502"/>
                        <a:pt x="16622" y="368"/>
                        <a:pt x="16322" y="268"/>
                      </a:cubicBezTo>
                      <a:cubicBezTo>
                        <a:pt x="16176" y="223"/>
                        <a:pt x="16043" y="179"/>
                        <a:pt x="15899" y="146"/>
                      </a:cubicBezTo>
                      <a:cubicBezTo>
                        <a:pt x="15753" y="112"/>
                        <a:pt x="15609" y="79"/>
                        <a:pt x="15464" y="57"/>
                      </a:cubicBezTo>
                      <a:cubicBezTo>
                        <a:pt x="15308" y="34"/>
                        <a:pt x="15164" y="23"/>
                        <a:pt x="15008" y="12"/>
                      </a:cubicBezTo>
                      <a:cubicBezTo>
                        <a:pt x="14919" y="12"/>
                        <a:pt x="14830" y="0"/>
                        <a:pt x="14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377;p49"/>
                <p:cNvSpPr/>
                <p:nvPr/>
              </p:nvSpPr>
              <p:spPr>
                <a:xfrm>
                  <a:off x="1608900" y="2394288"/>
                  <a:ext cx="892075" cy="4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3" h="17981" extrusionOk="0">
                      <a:moveTo>
                        <a:pt x="6948" y="1748"/>
                      </a:moveTo>
                      <a:cubicBezTo>
                        <a:pt x="6956" y="1748"/>
                        <a:pt x="6958" y="1748"/>
                        <a:pt x="6963" y="1754"/>
                      </a:cubicBezTo>
                      <a:lnTo>
                        <a:pt x="6963" y="1754"/>
                      </a:lnTo>
                      <a:cubicBezTo>
                        <a:pt x="6958" y="1752"/>
                        <a:pt x="6953" y="1750"/>
                        <a:pt x="6948" y="1748"/>
                      </a:cubicBezTo>
                      <a:close/>
                      <a:moveTo>
                        <a:pt x="6966" y="1751"/>
                      </a:moveTo>
                      <a:cubicBezTo>
                        <a:pt x="7031" y="1772"/>
                        <a:pt x="7106" y="1794"/>
                        <a:pt x="7170" y="1827"/>
                      </a:cubicBezTo>
                      <a:cubicBezTo>
                        <a:pt x="7100" y="1797"/>
                        <a:pt x="7031" y="1776"/>
                        <a:pt x="6969" y="1756"/>
                      </a:cubicBezTo>
                      <a:lnTo>
                        <a:pt x="6969" y="1756"/>
                      </a:lnTo>
                      <a:cubicBezTo>
                        <a:pt x="6969" y="1753"/>
                        <a:pt x="6967" y="1752"/>
                        <a:pt x="6966" y="1751"/>
                      </a:cubicBezTo>
                      <a:close/>
                      <a:moveTo>
                        <a:pt x="21577" y="7460"/>
                      </a:moveTo>
                      <a:cubicBezTo>
                        <a:pt x="21580" y="7462"/>
                        <a:pt x="21583" y="7463"/>
                        <a:pt x="21586" y="7464"/>
                      </a:cubicBezTo>
                      <a:lnTo>
                        <a:pt x="21586" y="7464"/>
                      </a:lnTo>
                      <a:cubicBezTo>
                        <a:pt x="21583" y="7460"/>
                        <a:pt x="21577" y="7460"/>
                        <a:pt x="21577" y="7460"/>
                      </a:cubicBezTo>
                      <a:close/>
                      <a:moveTo>
                        <a:pt x="21899" y="8039"/>
                      </a:moveTo>
                      <a:lnTo>
                        <a:pt x="22233" y="8206"/>
                      </a:lnTo>
                      <a:cubicBezTo>
                        <a:pt x="22122" y="8151"/>
                        <a:pt x="22011" y="8094"/>
                        <a:pt x="21889" y="8039"/>
                      </a:cubicBezTo>
                      <a:close/>
                      <a:moveTo>
                        <a:pt x="3096" y="323"/>
                      </a:moveTo>
                      <a:cubicBezTo>
                        <a:pt x="3363" y="335"/>
                        <a:pt x="3630" y="346"/>
                        <a:pt x="3897" y="390"/>
                      </a:cubicBezTo>
                      <a:cubicBezTo>
                        <a:pt x="4031" y="412"/>
                        <a:pt x="4164" y="435"/>
                        <a:pt x="4309" y="446"/>
                      </a:cubicBezTo>
                      <a:cubicBezTo>
                        <a:pt x="4420" y="469"/>
                        <a:pt x="4531" y="479"/>
                        <a:pt x="4643" y="502"/>
                      </a:cubicBezTo>
                      <a:lnTo>
                        <a:pt x="5278" y="602"/>
                      </a:lnTo>
                      <a:cubicBezTo>
                        <a:pt x="5467" y="635"/>
                        <a:pt x="5667" y="669"/>
                        <a:pt x="5857" y="724"/>
                      </a:cubicBezTo>
                      <a:cubicBezTo>
                        <a:pt x="6068" y="780"/>
                        <a:pt x="6268" y="836"/>
                        <a:pt x="6480" y="892"/>
                      </a:cubicBezTo>
                      <a:cubicBezTo>
                        <a:pt x="6658" y="936"/>
                        <a:pt x="6836" y="991"/>
                        <a:pt x="7015" y="1048"/>
                      </a:cubicBezTo>
                      <a:cubicBezTo>
                        <a:pt x="7015" y="1042"/>
                        <a:pt x="7012" y="1039"/>
                        <a:pt x="7010" y="1038"/>
                      </a:cubicBezTo>
                      <a:lnTo>
                        <a:pt x="7010" y="1038"/>
                      </a:lnTo>
                      <a:cubicBezTo>
                        <a:pt x="7242" y="1104"/>
                        <a:pt x="7473" y="1182"/>
                        <a:pt x="7693" y="1259"/>
                      </a:cubicBezTo>
                      <a:cubicBezTo>
                        <a:pt x="7827" y="1303"/>
                        <a:pt x="7960" y="1359"/>
                        <a:pt x="8106" y="1392"/>
                      </a:cubicBezTo>
                      <a:cubicBezTo>
                        <a:pt x="8228" y="1437"/>
                        <a:pt x="8351" y="1471"/>
                        <a:pt x="8473" y="1504"/>
                      </a:cubicBezTo>
                      <a:lnTo>
                        <a:pt x="8450" y="1504"/>
                      </a:lnTo>
                      <a:cubicBezTo>
                        <a:pt x="8685" y="1570"/>
                        <a:pt x="8907" y="1649"/>
                        <a:pt x="9141" y="1726"/>
                      </a:cubicBezTo>
                      <a:cubicBezTo>
                        <a:pt x="9375" y="1805"/>
                        <a:pt x="9620" y="1882"/>
                        <a:pt x="9865" y="1960"/>
                      </a:cubicBezTo>
                      <a:cubicBezTo>
                        <a:pt x="10021" y="2005"/>
                        <a:pt x="10176" y="2060"/>
                        <a:pt x="10332" y="2116"/>
                      </a:cubicBezTo>
                      <a:lnTo>
                        <a:pt x="10800" y="2283"/>
                      </a:lnTo>
                      <a:cubicBezTo>
                        <a:pt x="10956" y="2339"/>
                        <a:pt x="11112" y="2394"/>
                        <a:pt x="11267" y="2461"/>
                      </a:cubicBezTo>
                      <a:cubicBezTo>
                        <a:pt x="11434" y="2517"/>
                        <a:pt x="11601" y="2584"/>
                        <a:pt x="11768" y="2639"/>
                      </a:cubicBezTo>
                      <a:cubicBezTo>
                        <a:pt x="12091" y="2762"/>
                        <a:pt x="12414" y="2862"/>
                        <a:pt x="12737" y="2985"/>
                      </a:cubicBezTo>
                      <a:cubicBezTo>
                        <a:pt x="13037" y="3096"/>
                        <a:pt x="13338" y="3230"/>
                        <a:pt x="13638" y="3352"/>
                      </a:cubicBezTo>
                      <a:cubicBezTo>
                        <a:pt x="13794" y="3408"/>
                        <a:pt x="13950" y="3475"/>
                        <a:pt x="14106" y="3541"/>
                      </a:cubicBezTo>
                      <a:cubicBezTo>
                        <a:pt x="14273" y="3597"/>
                        <a:pt x="14440" y="3675"/>
                        <a:pt x="14596" y="3742"/>
                      </a:cubicBezTo>
                      <a:lnTo>
                        <a:pt x="15565" y="4143"/>
                      </a:lnTo>
                      <a:cubicBezTo>
                        <a:pt x="15732" y="4209"/>
                        <a:pt x="15887" y="4276"/>
                        <a:pt x="16055" y="4343"/>
                      </a:cubicBezTo>
                      <a:cubicBezTo>
                        <a:pt x="16211" y="4410"/>
                        <a:pt x="16377" y="4477"/>
                        <a:pt x="16545" y="4543"/>
                      </a:cubicBezTo>
                      <a:cubicBezTo>
                        <a:pt x="16879" y="4677"/>
                        <a:pt x="17213" y="4811"/>
                        <a:pt x="17535" y="4955"/>
                      </a:cubicBezTo>
                      <a:cubicBezTo>
                        <a:pt x="17936" y="5133"/>
                        <a:pt x="18326" y="5300"/>
                        <a:pt x="18727" y="5467"/>
                      </a:cubicBezTo>
                      <a:cubicBezTo>
                        <a:pt x="18927" y="5545"/>
                        <a:pt x="19116" y="5623"/>
                        <a:pt x="19316" y="5712"/>
                      </a:cubicBezTo>
                      <a:cubicBezTo>
                        <a:pt x="19495" y="5779"/>
                        <a:pt x="19673" y="5857"/>
                        <a:pt x="19862" y="5935"/>
                      </a:cubicBezTo>
                      <a:cubicBezTo>
                        <a:pt x="20018" y="6013"/>
                        <a:pt x="20174" y="6080"/>
                        <a:pt x="20330" y="6157"/>
                      </a:cubicBezTo>
                      <a:cubicBezTo>
                        <a:pt x="20474" y="6224"/>
                        <a:pt x="20608" y="6291"/>
                        <a:pt x="20753" y="6358"/>
                      </a:cubicBezTo>
                      <a:cubicBezTo>
                        <a:pt x="20909" y="6436"/>
                        <a:pt x="21053" y="6503"/>
                        <a:pt x="21209" y="6580"/>
                      </a:cubicBezTo>
                      <a:cubicBezTo>
                        <a:pt x="21354" y="6659"/>
                        <a:pt x="21499" y="6726"/>
                        <a:pt x="21654" y="6803"/>
                      </a:cubicBezTo>
                      <a:cubicBezTo>
                        <a:pt x="21955" y="6948"/>
                        <a:pt x="22256" y="7092"/>
                        <a:pt x="22557" y="7248"/>
                      </a:cubicBezTo>
                      <a:cubicBezTo>
                        <a:pt x="22846" y="7394"/>
                        <a:pt x="23146" y="7549"/>
                        <a:pt x="23447" y="7694"/>
                      </a:cubicBezTo>
                      <a:cubicBezTo>
                        <a:pt x="23603" y="7783"/>
                        <a:pt x="23770" y="7861"/>
                        <a:pt x="23926" y="7950"/>
                      </a:cubicBezTo>
                      <a:cubicBezTo>
                        <a:pt x="24071" y="8028"/>
                        <a:pt x="24215" y="8094"/>
                        <a:pt x="24360" y="8173"/>
                      </a:cubicBezTo>
                      <a:lnTo>
                        <a:pt x="24828" y="8406"/>
                      </a:lnTo>
                      <a:cubicBezTo>
                        <a:pt x="24984" y="8495"/>
                        <a:pt x="25150" y="8574"/>
                        <a:pt x="25318" y="8663"/>
                      </a:cubicBezTo>
                      <a:cubicBezTo>
                        <a:pt x="25462" y="8740"/>
                        <a:pt x="25618" y="8819"/>
                        <a:pt x="25763" y="8896"/>
                      </a:cubicBezTo>
                      <a:cubicBezTo>
                        <a:pt x="25930" y="8974"/>
                        <a:pt x="26086" y="9064"/>
                        <a:pt x="26241" y="9153"/>
                      </a:cubicBezTo>
                      <a:cubicBezTo>
                        <a:pt x="26387" y="9230"/>
                        <a:pt x="26520" y="9319"/>
                        <a:pt x="26664" y="9398"/>
                      </a:cubicBezTo>
                      <a:cubicBezTo>
                        <a:pt x="26820" y="9487"/>
                        <a:pt x="26965" y="9576"/>
                        <a:pt x="27121" y="9665"/>
                      </a:cubicBezTo>
                      <a:cubicBezTo>
                        <a:pt x="27266" y="9754"/>
                        <a:pt x="27411" y="9843"/>
                        <a:pt x="27544" y="9932"/>
                      </a:cubicBezTo>
                      <a:cubicBezTo>
                        <a:pt x="27678" y="10009"/>
                        <a:pt x="27812" y="10098"/>
                        <a:pt x="27956" y="10177"/>
                      </a:cubicBezTo>
                      <a:cubicBezTo>
                        <a:pt x="28112" y="10277"/>
                        <a:pt x="28257" y="10366"/>
                        <a:pt x="28413" y="10455"/>
                      </a:cubicBezTo>
                      <a:cubicBezTo>
                        <a:pt x="28557" y="10533"/>
                        <a:pt x="28691" y="10600"/>
                        <a:pt x="28824" y="10689"/>
                      </a:cubicBezTo>
                      <a:cubicBezTo>
                        <a:pt x="29059" y="10833"/>
                        <a:pt x="29292" y="10978"/>
                        <a:pt x="29515" y="11145"/>
                      </a:cubicBezTo>
                      <a:cubicBezTo>
                        <a:pt x="29737" y="11301"/>
                        <a:pt x="29971" y="11446"/>
                        <a:pt x="30183" y="11602"/>
                      </a:cubicBezTo>
                      <a:cubicBezTo>
                        <a:pt x="30305" y="11691"/>
                        <a:pt x="30428" y="11768"/>
                        <a:pt x="30539" y="11858"/>
                      </a:cubicBezTo>
                      <a:cubicBezTo>
                        <a:pt x="30650" y="11947"/>
                        <a:pt x="30751" y="12025"/>
                        <a:pt x="30862" y="12102"/>
                      </a:cubicBezTo>
                      <a:cubicBezTo>
                        <a:pt x="31096" y="12281"/>
                        <a:pt x="31340" y="12459"/>
                        <a:pt x="31563" y="12648"/>
                      </a:cubicBezTo>
                      <a:lnTo>
                        <a:pt x="31563" y="12637"/>
                      </a:lnTo>
                      <a:cubicBezTo>
                        <a:pt x="31808" y="12837"/>
                        <a:pt x="32053" y="13060"/>
                        <a:pt x="32309" y="13272"/>
                      </a:cubicBezTo>
                      <a:cubicBezTo>
                        <a:pt x="32554" y="13472"/>
                        <a:pt x="32810" y="13683"/>
                        <a:pt x="33055" y="13906"/>
                      </a:cubicBezTo>
                      <a:cubicBezTo>
                        <a:pt x="33300" y="14118"/>
                        <a:pt x="33545" y="14341"/>
                        <a:pt x="33779" y="14563"/>
                      </a:cubicBezTo>
                      <a:cubicBezTo>
                        <a:pt x="34002" y="14764"/>
                        <a:pt x="34224" y="14964"/>
                        <a:pt x="34436" y="15187"/>
                      </a:cubicBezTo>
                      <a:lnTo>
                        <a:pt x="34436" y="15175"/>
                      </a:lnTo>
                      <a:cubicBezTo>
                        <a:pt x="34647" y="15398"/>
                        <a:pt x="34848" y="15632"/>
                        <a:pt x="35037" y="15877"/>
                      </a:cubicBezTo>
                      <a:lnTo>
                        <a:pt x="35037" y="15888"/>
                      </a:lnTo>
                      <a:cubicBezTo>
                        <a:pt x="35071" y="15944"/>
                        <a:pt x="35115" y="15999"/>
                        <a:pt x="35148" y="16055"/>
                      </a:cubicBezTo>
                      <a:cubicBezTo>
                        <a:pt x="35193" y="16122"/>
                        <a:pt x="35237" y="16189"/>
                        <a:pt x="35271" y="16256"/>
                      </a:cubicBezTo>
                      <a:cubicBezTo>
                        <a:pt x="35335" y="16362"/>
                        <a:pt x="35378" y="16458"/>
                        <a:pt x="35421" y="16563"/>
                      </a:cubicBezTo>
                      <a:lnTo>
                        <a:pt x="35421" y="16563"/>
                      </a:lnTo>
                      <a:cubicBezTo>
                        <a:pt x="35416" y="16557"/>
                        <a:pt x="35410" y="16551"/>
                        <a:pt x="35405" y="16545"/>
                      </a:cubicBezTo>
                      <a:cubicBezTo>
                        <a:pt x="35393" y="16534"/>
                        <a:pt x="35371" y="16534"/>
                        <a:pt x="35360" y="16534"/>
                      </a:cubicBezTo>
                      <a:cubicBezTo>
                        <a:pt x="35348" y="16501"/>
                        <a:pt x="35326" y="16467"/>
                        <a:pt x="35304" y="16444"/>
                      </a:cubicBezTo>
                      <a:cubicBezTo>
                        <a:pt x="35215" y="16355"/>
                        <a:pt x="35115" y="16266"/>
                        <a:pt x="35026" y="16189"/>
                      </a:cubicBezTo>
                      <a:cubicBezTo>
                        <a:pt x="34959" y="16133"/>
                        <a:pt x="34903" y="16088"/>
                        <a:pt x="34848" y="16033"/>
                      </a:cubicBezTo>
                      <a:cubicBezTo>
                        <a:pt x="34803" y="15988"/>
                        <a:pt x="34747" y="15944"/>
                        <a:pt x="34692" y="15888"/>
                      </a:cubicBezTo>
                      <a:cubicBezTo>
                        <a:pt x="34658" y="15855"/>
                        <a:pt x="34614" y="15821"/>
                        <a:pt x="34581" y="15799"/>
                      </a:cubicBezTo>
                      <a:cubicBezTo>
                        <a:pt x="34525" y="15744"/>
                        <a:pt x="34469" y="15699"/>
                        <a:pt x="34403" y="15654"/>
                      </a:cubicBezTo>
                      <a:cubicBezTo>
                        <a:pt x="33979" y="15309"/>
                        <a:pt x="33534" y="14975"/>
                        <a:pt x="33111" y="14619"/>
                      </a:cubicBezTo>
                      <a:cubicBezTo>
                        <a:pt x="32822" y="14385"/>
                        <a:pt x="32532" y="14140"/>
                        <a:pt x="32220" y="13918"/>
                      </a:cubicBezTo>
                      <a:cubicBezTo>
                        <a:pt x="31909" y="13695"/>
                        <a:pt x="31597" y="13461"/>
                        <a:pt x="31274" y="13238"/>
                      </a:cubicBezTo>
                      <a:lnTo>
                        <a:pt x="30405" y="12604"/>
                      </a:lnTo>
                      <a:cubicBezTo>
                        <a:pt x="30071" y="12381"/>
                        <a:pt x="29749" y="12159"/>
                        <a:pt x="29415" y="11936"/>
                      </a:cubicBezTo>
                      <a:cubicBezTo>
                        <a:pt x="29114" y="11736"/>
                        <a:pt x="28802" y="11535"/>
                        <a:pt x="28502" y="11345"/>
                      </a:cubicBezTo>
                      <a:cubicBezTo>
                        <a:pt x="28168" y="11145"/>
                        <a:pt x="27834" y="10934"/>
                        <a:pt x="27500" y="10734"/>
                      </a:cubicBezTo>
                      <a:cubicBezTo>
                        <a:pt x="26865" y="10333"/>
                        <a:pt x="26231" y="9932"/>
                        <a:pt x="25585" y="9553"/>
                      </a:cubicBezTo>
                      <a:cubicBezTo>
                        <a:pt x="25262" y="9364"/>
                        <a:pt x="24939" y="9197"/>
                        <a:pt x="24616" y="9019"/>
                      </a:cubicBezTo>
                      <a:cubicBezTo>
                        <a:pt x="24271" y="8829"/>
                        <a:pt x="23926" y="8640"/>
                        <a:pt x="23581" y="8462"/>
                      </a:cubicBezTo>
                      <a:cubicBezTo>
                        <a:pt x="23247" y="8284"/>
                        <a:pt x="22901" y="8106"/>
                        <a:pt x="22557" y="7939"/>
                      </a:cubicBezTo>
                      <a:cubicBezTo>
                        <a:pt x="22236" y="7773"/>
                        <a:pt x="21917" y="7619"/>
                        <a:pt x="21586" y="7464"/>
                      </a:cubicBezTo>
                      <a:lnTo>
                        <a:pt x="21586" y="7464"/>
                      </a:lnTo>
                      <a:cubicBezTo>
                        <a:pt x="21587" y="7466"/>
                        <a:pt x="21588" y="7468"/>
                        <a:pt x="21588" y="7471"/>
                      </a:cubicBezTo>
                      <a:cubicBezTo>
                        <a:pt x="21499" y="7426"/>
                        <a:pt x="21399" y="7382"/>
                        <a:pt x="21310" y="7337"/>
                      </a:cubicBezTo>
                      <a:cubicBezTo>
                        <a:pt x="21310" y="7327"/>
                        <a:pt x="21298" y="7327"/>
                        <a:pt x="21287" y="7327"/>
                      </a:cubicBezTo>
                      <a:cubicBezTo>
                        <a:pt x="21256" y="7306"/>
                        <a:pt x="21226" y="7295"/>
                        <a:pt x="21186" y="7275"/>
                      </a:cubicBezTo>
                      <a:lnTo>
                        <a:pt x="21186" y="7275"/>
                      </a:lnTo>
                      <a:cubicBezTo>
                        <a:pt x="21184" y="7273"/>
                        <a:pt x="21181" y="7271"/>
                        <a:pt x="21176" y="7271"/>
                      </a:cubicBezTo>
                      <a:lnTo>
                        <a:pt x="21176" y="7271"/>
                      </a:lnTo>
                      <a:cubicBezTo>
                        <a:pt x="21176" y="7271"/>
                        <a:pt x="21176" y="7271"/>
                        <a:pt x="21176" y="7271"/>
                      </a:cubicBezTo>
                      <a:cubicBezTo>
                        <a:pt x="21165" y="7260"/>
                        <a:pt x="21142" y="7260"/>
                        <a:pt x="21132" y="7248"/>
                      </a:cubicBezTo>
                      <a:cubicBezTo>
                        <a:pt x="20775" y="7082"/>
                        <a:pt x="20430" y="6926"/>
                        <a:pt x="20074" y="6758"/>
                      </a:cubicBezTo>
                      <a:lnTo>
                        <a:pt x="20074" y="6758"/>
                      </a:lnTo>
                      <a:cubicBezTo>
                        <a:pt x="20074" y="6759"/>
                        <a:pt x="20075" y="6760"/>
                        <a:pt x="20076" y="6761"/>
                      </a:cubicBezTo>
                      <a:lnTo>
                        <a:pt x="20076" y="6761"/>
                      </a:lnTo>
                      <a:cubicBezTo>
                        <a:pt x="19749" y="6608"/>
                        <a:pt x="19421" y="6444"/>
                        <a:pt x="19083" y="6291"/>
                      </a:cubicBezTo>
                      <a:cubicBezTo>
                        <a:pt x="18771" y="6157"/>
                        <a:pt x="18460" y="6013"/>
                        <a:pt x="18136" y="5879"/>
                      </a:cubicBezTo>
                      <a:cubicBezTo>
                        <a:pt x="17825" y="5734"/>
                        <a:pt x="17502" y="5601"/>
                        <a:pt x="17190" y="5456"/>
                      </a:cubicBezTo>
                      <a:cubicBezTo>
                        <a:pt x="16856" y="5311"/>
                        <a:pt x="16511" y="5155"/>
                        <a:pt x="16177" y="5011"/>
                      </a:cubicBezTo>
                      <a:cubicBezTo>
                        <a:pt x="15843" y="4866"/>
                        <a:pt x="15498" y="4722"/>
                        <a:pt x="15164" y="4576"/>
                      </a:cubicBezTo>
                      <a:cubicBezTo>
                        <a:pt x="14819" y="4420"/>
                        <a:pt x="14462" y="4276"/>
                        <a:pt x="14118" y="4120"/>
                      </a:cubicBezTo>
                      <a:cubicBezTo>
                        <a:pt x="13939" y="4042"/>
                        <a:pt x="13772" y="3964"/>
                        <a:pt x="13605" y="3886"/>
                      </a:cubicBezTo>
                      <a:cubicBezTo>
                        <a:pt x="13450" y="3819"/>
                        <a:pt x="13294" y="3752"/>
                        <a:pt x="13138" y="3697"/>
                      </a:cubicBezTo>
                      <a:cubicBezTo>
                        <a:pt x="12770" y="3541"/>
                        <a:pt x="12414" y="3396"/>
                        <a:pt x="12058" y="3252"/>
                      </a:cubicBezTo>
                      <a:cubicBezTo>
                        <a:pt x="11379" y="2973"/>
                        <a:pt x="10699" y="2684"/>
                        <a:pt x="10021" y="2428"/>
                      </a:cubicBezTo>
                      <a:cubicBezTo>
                        <a:pt x="9842" y="2350"/>
                        <a:pt x="9653" y="2283"/>
                        <a:pt x="9475" y="2216"/>
                      </a:cubicBezTo>
                      <a:cubicBezTo>
                        <a:pt x="9308" y="2149"/>
                        <a:pt x="9141" y="2094"/>
                        <a:pt x="8985" y="2027"/>
                      </a:cubicBezTo>
                      <a:cubicBezTo>
                        <a:pt x="8628" y="1894"/>
                        <a:pt x="8284" y="1760"/>
                        <a:pt x="7927" y="1626"/>
                      </a:cubicBezTo>
                      <a:lnTo>
                        <a:pt x="7426" y="1459"/>
                      </a:lnTo>
                      <a:lnTo>
                        <a:pt x="6925" y="1292"/>
                      </a:lnTo>
                      <a:cubicBezTo>
                        <a:pt x="6580" y="1181"/>
                        <a:pt x="6224" y="1080"/>
                        <a:pt x="5879" y="981"/>
                      </a:cubicBezTo>
                      <a:cubicBezTo>
                        <a:pt x="5533" y="869"/>
                        <a:pt x="5177" y="780"/>
                        <a:pt x="4821" y="702"/>
                      </a:cubicBezTo>
                      <a:cubicBezTo>
                        <a:pt x="4643" y="657"/>
                        <a:pt x="4465" y="624"/>
                        <a:pt x="4298" y="591"/>
                      </a:cubicBezTo>
                      <a:lnTo>
                        <a:pt x="3797" y="491"/>
                      </a:lnTo>
                      <a:cubicBezTo>
                        <a:pt x="3764" y="479"/>
                        <a:pt x="3730" y="479"/>
                        <a:pt x="3697" y="469"/>
                      </a:cubicBezTo>
                      <a:cubicBezTo>
                        <a:pt x="3407" y="412"/>
                        <a:pt x="3106" y="357"/>
                        <a:pt x="2817" y="323"/>
                      </a:cubicBezTo>
                      <a:close/>
                      <a:moveTo>
                        <a:pt x="2839" y="1"/>
                      </a:moveTo>
                      <a:cubicBezTo>
                        <a:pt x="2661" y="1"/>
                        <a:pt x="2494" y="1"/>
                        <a:pt x="2316" y="12"/>
                      </a:cubicBezTo>
                      <a:cubicBezTo>
                        <a:pt x="2149" y="12"/>
                        <a:pt x="1982" y="23"/>
                        <a:pt x="1815" y="46"/>
                      </a:cubicBezTo>
                      <a:cubicBezTo>
                        <a:pt x="1726" y="56"/>
                        <a:pt x="1637" y="68"/>
                        <a:pt x="1548" y="90"/>
                      </a:cubicBezTo>
                      <a:cubicBezTo>
                        <a:pt x="1459" y="101"/>
                        <a:pt x="1381" y="123"/>
                        <a:pt x="1292" y="145"/>
                      </a:cubicBezTo>
                      <a:cubicBezTo>
                        <a:pt x="1125" y="179"/>
                        <a:pt x="958" y="234"/>
                        <a:pt x="802" y="301"/>
                      </a:cubicBezTo>
                      <a:cubicBezTo>
                        <a:pt x="724" y="346"/>
                        <a:pt x="635" y="380"/>
                        <a:pt x="557" y="424"/>
                      </a:cubicBezTo>
                      <a:cubicBezTo>
                        <a:pt x="523" y="446"/>
                        <a:pt x="479" y="469"/>
                        <a:pt x="446" y="491"/>
                      </a:cubicBezTo>
                      <a:lnTo>
                        <a:pt x="446" y="502"/>
                      </a:lnTo>
                      <a:cubicBezTo>
                        <a:pt x="401" y="524"/>
                        <a:pt x="345" y="558"/>
                        <a:pt x="312" y="591"/>
                      </a:cubicBezTo>
                      <a:cubicBezTo>
                        <a:pt x="268" y="624"/>
                        <a:pt x="234" y="657"/>
                        <a:pt x="201" y="691"/>
                      </a:cubicBezTo>
                      <a:cubicBezTo>
                        <a:pt x="78" y="825"/>
                        <a:pt x="23" y="1003"/>
                        <a:pt x="11" y="1181"/>
                      </a:cubicBezTo>
                      <a:cubicBezTo>
                        <a:pt x="1" y="1437"/>
                        <a:pt x="100" y="1682"/>
                        <a:pt x="223" y="1904"/>
                      </a:cubicBezTo>
                      <a:cubicBezTo>
                        <a:pt x="312" y="2060"/>
                        <a:pt x="412" y="2216"/>
                        <a:pt x="523" y="2361"/>
                      </a:cubicBezTo>
                      <a:cubicBezTo>
                        <a:pt x="646" y="2517"/>
                        <a:pt x="780" y="2661"/>
                        <a:pt x="924" y="2795"/>
                      </a:cubicBezTo>
                      <a:cubicBezTo>
                        <a:pt x="1181" y="3062"/>
                        <a:pt x="1470" y="3296"/>
                        <a:pt x="1770" y="3530"/>
                      </a:cubicBezTo>
                      <a:cubicBezTo>
                        <a:pt x="2060" y="3752"/>
                        <a:pt x="2349" y="3975"/>
                        <a:pt x="2661" y="4165"/>
                      </a:cubicBezTo>
                      <a:cubicBezTo>
                        <a:pt x="2984" y="4376"/>
                        <a:pt x="3318" y="4576"/>
                        <a:pt x="3641" y="4777"/>
                      </a:cubicBezTo>
                      <a:cubicBezTo>
                        <a:pt x="4286" y="5155"/>
                        <a:pt x="4944" y="5545"/>
                        <a:pt x="5600" y="5902"/>
                      </a:cubicBezTo>
                      <a:cubicBezTo>
                        <a:pt x="5912" y="6080"/>
                        <a:pt x="6235" y="6246"/>
                        <a:pt x="6558" y="6414"/>
                      </a:cubicBezTo>
                      <a:cubicBezTo>
                        <a:pt x="6881" y="6592"/>
                        <a:pt x="7215" y="6770"/>
                        <a:pt x="7537" y="6948"/>
                      </a:cubicBezTo>
                      <a:cubicBezTo>
                        <a:pt x="7883" y="7126"/>
                        <a:pt x="8228" y="7315"/>
                        <a:pt x="8573" y="7493"/>
                      </a:cubicBezTo>
                      <a:cubicBezTo>
                        <a:pt x="8907" y="7671"/>
                        <a:pt x="9241" y="7827"/>
                        <a:pt x="9575" y="7995"/>
                      </a:cubicBezTo>
                      <a:cubicBezTo>
                        <a:pt x="10254" y="8339"/>
                        <a:pt x="10933" y="8696"/>
                        <a:pt x="11612" y="9030"/>
                      </a:cubicBezTo>
                      <a:lnTo>
                        <a:pt x="13583" y="9965"/>
                      </a:lnTo>
                      <a:lnTo>
                        <a:pt x="15587" y="10900"/>
                      </a:lnTo>
                      <a:cubicBezTo>
                        <a:pt x="16233" y="11201"/>
                        <a:pt x="16879" y="11501"/>
                        <a:pt x="17535" y="11791"/>
                      </a:cubicBezTo>
                      <a:cubicBezTo>
                        <a:pt x="17869" y="11947"/>
                        <a:pt x="18203" y="12102"/>
                        <a:pt x="18549" y="12258"/>
                      </a:cubicBezTo>
                      <a:cubicBezTo>
                        <a:pt x="18860" y="12404"/>
                        <a:pt x="19183" y="12548"/>
                        <a:pt x="19506" y="12693"/>
                      </a:cubicBezTo>
                      <a:cubicBezTo>
                        <a:pt x="19684" y="12770"/>
                        <a:pt x="19873" y="12860"/>
                        <a:pt x="20051" y="12938"/>
                      </a:cubicBezTo>
                      <a:cubicBezTo>
                        <a:pt x="20219" y="13005"/>
                        <a:pt x="20385" y="13082"/>
                        <a:pt x="20541" y="13161"/>
                      </a:cubicBezTo>
                      <a:cubicBezTo>
                        <a:pt x="20887" y="13316"/>
                        <a:pt x="21231" y="13472"/>
                        <a:pt x="21577" y="13617"/>
                      </a:cubicBezTo>
                      <a:lnTo>
                        <a:pt x="22579" y="14051"/>
                      </a:lnTo>
                      <a:cubicBezTo>
                        <a:pt x="22913" y="14196"/>
                        <a:pt x="23235" y="14341"/>
                        <a:pt x="23569" y="14485"/>
                      </a:cubicBezTo>
                      <a:cubicBezTo>
                        <a:pt x="23926" y="14641"/>
                        <a:pt x="24282" y="14797"/>
                        <a:pt x="24638" y="14942"/>
                      </a:cubicBezTo>
                      <a:cubicBezTo>
                        <a:pt x="24972" y="15086"/>
                        <a:pt x="25306" y="15231"/>
                        <a:pt x="25629" y="15376"/>
                      </a:cubicBezTo>
                      <a:cubicBezTo>
                        <a:pt x="25986" y="15521"/>
                        <a:pt x="26330" y="15665"/>
                        <a:pt x="26676" y="15810"/>
                      </a:cubicBezTo>
                      <a:cubicBezTo>
                        <a:pt x="26854" y="15888"/>
                        <a:pt x="27021" y="15955"/>
                        <a:pt x="27199" y="16033"/>
                      </a:cubicBezTo>
                      <a:cubicBezTo>
                        <a:pt x="27366" y="16100"/>
                        <a:pt x="27522" y="16167"/>
                        <a:pt x="27689" y="16233"/>
                      </a:cubicBezTo>
                      <a:cubicBezTo>
                        <a:pt x="28012" y="16367"/>
                        <a:pt x="28334" y="16501"/>
                        <a:pt x="28658" y="16623"/>
                      </a:cubicBezTo>
                      <a:cubicBezTo>
                        <a:pt x="29002" y="16756"/>
                        <a:pt x="29348" y="16879"/>
                        <a:pt x="29704" y="17013"/>
                      </a:cubicBezTo>
                      <a:cubicBezTo>
                        <a:pt x="30372" y="17246"/>
                        <a:pt x="31063" y="17458"/>
                        <a:pt x="31753" y="17625"/>
                      </a:cubicBezTo>
                      <a:cubicBezTo>
                        <a:pt x="32098" y="17703"/>
                        <a:pt x="32443" y="17792"/>
                        <a:pt x="32799" y="17859"/>
                      </a:cubicBezTo>
                      <a:lnTo>
                        <a:pt x="33300" y="17926"/>
                      </a:lnTo>
                      <a:cubicBezTo>
                        <a:pt x="33467" y="17948"/>
                        <a:pt x="33634" y="17959"/>
                        <a:pt x="33801" y="17970"/>
                      </a:cubicBezTo>
                      <a:cubicBezTo>
                        <a:pt x="33890" y="17970"/>
                        <a:pt x="33990" y="17981"/>
                        <a:pt x="34079" y="17981"/>
                      </a:cubicBezTo>
                      <a:cubicBezTo>
                        <a:pt x="34280" y="17981"/>
                        <a:pt x="34480" y="17970"/>
                        <a:pt x="34680" y="17936"/>
                      </a:cubicBezTo>
                      <a:cubicBezTo>
                        <a:pt x="34848" y="17903"/>
                        <a:pt x="35014" y="17870"/>
                        <a:pt x="35182" y="17792"/>
                      </a:cubicBezTo>
                      <a:cubicBezTo>
                        <a:pt x="35282" y="17748"/>
                        <a:pt x="35382" y="17691"/>
                        <a:pt x="35471" y="17625"/>
                      </a:cubicBezTo>
                      <a:cubicBezTo>
                        <a:pt x="35538" y="17569"/>
                        <a:pt x="35616" y="17491"/>
                        <a:pt x="35649" y="17414"/>
                      </a:cubicBezTo>
                      <a:cubicBezTo>
                        <a:pt x="35682" y="17347"/>
                        <a:pt x="35682" y="17280"/>
                        <a:pt x="35672" y="17213"/>
                      </a:cubicBezTo>
                      <a:cubicBezTo>
                        <a:pt x="35672" y="17179"/>
                        <a:pt x="35660" y="17135"/>
                        <a:pt x="35649" y="17102"/>
                      </a:cubicBezTo>
                      <a:lnTo>
                        <a:pt x="35649" y="17090"/>
                      </a:lnTo>
                      <a:cubicBezTo>
                        <a:pt x="35672" y="17068"/>
                        <a:pt x="35682" y="17035"/>
                        <a:pt x="35672" y="17001"/>
                      </a:cubicBezTo>
                      <a:cubicBezTo>
                        <a:pt x="35672" y="17001"/>
                        <a:pt x="35672" y="16990"/>
                        <a:pt x="35660" y="16990"/>
                      </a:cubicBezTo>
                      <a:cubicBezTo>
                        <a:pt x="35660" y="16979"/>
                        <a:pt x="35672" y="16979"/>
                        <a:pt x="35672" y="16968"/>
                      </a:cubicBezTo>
                      <a:cubicBezTo>
                        <a:pt x="35672" y="16901"/>
                        <a:pt x="35660" y="16845"/>
                        <a:pt x="35649" y="16778"/>
                      </a:cubicBezTo>
                      <a:cubicBezTo>
                        <a:pt x="35638" y="16746"/>
                        <a:pt x="35638" y="16712"/>
                        <a:pt x="35627" y="16679"/>
                      </a:cubicBezTo>
                      <a:cubicBezTo>
                        <a:pt x="35571" y="16523"/>
                        <a:pt x="35504" y="16378"/>
                        <a:pt x="35427" y="16233"/>
                      </a:cubicBezTo>
                      <a:cubicBezTo>
                        <a:pt x="35348" y="16088"/>
                        <a:pt x="35259" y="15944"/>
                        <a:pt x="35160" y="15799"/>
                      </a:cubicBezTo>
                      <a:cubicBezTo>
                        <a:pt x="35115" y="15744"/>
                        <a:pt x="35059" y="15677"/>
                        <a:pt x="35014" y="15621"/>
                      </a:cubicBezTo>
                      <a:lnTo>
                        <a:pt x="34848" y="15420"/>
                      </a:lnTo>
                      <a:cubicBezTo>
                        <a:pt x="34747" y="15298"/>
                        <a:pt x="34647" y="15175"/>
                        <a:pt x="34536" y="15064"/>
                      </a:cubicBezTo>
                      <a:cubicBezTo>
                        <a:pt x="34291" y="14819"/>
                        <a:pt x="34035" y="14586"/>
                        <a:pt x="33779" y="14351"/>
                      </a:cubicBezTo>
                      <a:cubicBezTo>
                        <a:pt x="33512" y="14096"/>
                        <a:pt x="33245" y="13851"/>
                        <a:pt x="32955" y="13606"/>
                      </a:cubicBezTo>
                      <a:cubicBezTo>
                        <a:pt x="32822" y="13483"/>
                        <a:pt x="32688" y="13361"/>
                        <a:pt x="32543" y="13250"/>
                      </a:cubicBezTo>
                      <a:cubicBezTo>
                        <a:pt x="32399" y="13138"/>
                        <a:pt x="32265" y="13015"/>
                        <a:pt x="32131" y="12904"/>
                      </a:cubicBezTo>
                      <a:cubicBezTo>
                        <a:pt x="31986" y="12782"/>
                        <a:pt x="31853" y="12659"/>
                        <a:pt x="31708" y="12548"/>
                      </a:cubicBezTo>
                      <a:cubicBezTo>
                        <a:pt x="31575" y="12436"/>
                        <a:pt x="31441" y="12325"/>
                        <a:pt x="31296" y="12225"/>
                      </a:cubicBezTo>
                      <a:cubicBezTo>
                        <a:pt x="31162" y="12114"/>
                        <a:pt x="31018" y="12013"/>
                        <a:pt x="30873" y="11902"/>
                      </a:cubicBezTo>
                      <a:cubicBezTo>
                        <a:pt x="30751" y="11802"/>
                        <a:pt x="30617" y="11702"/>
                        <a:pt x="30494" y="11613"/>
                      </a:cubicBezTo>
                      <a:cubicBezTo>
                        <a:pt x="30350" y="11501"/>
                        <a:pt x="30205" y="11402"/>
                        <a:pt x="30061" y="11301"/>
                      </a:cubicBezTo>
                      <a:cubicBezTo>
                        <a:pt x="29927" y="11212"/>
                        <a:pt x="29793" y="11123"/>
                        <a:pt x="29660" y="11023"/>
                      </a:cubicBezTo>
                      <a:cubicBezTo>
                        <a:pt x="29515" y="10922"/>
                        <a:pt x="29370" y="10823"/>
                        <a:pt x="29225" y="10734"/>
                      </a:cubicBezTo>
                      <a:cubicBezTo>
                        <a:pt x="29081" y="10633"/>
                        <a:pt x="28947" y="10544"/>
                        <a:pt x="28802" y="10466"/>
                      </a:cubicBezTo>
                      <a:cubicBezTo>
                        <a:pt x="28658" y="10377"/>
                        <a:pt x="28513" y="10299"/>
                        <a:pt x="28368" y="10221"/>
                      </a:cubicBezTo>
                      <a:lnTo>
                        <a:pt x="27934" y="9954"/>
                      </a:lnTo>
                      <a:cubicBezTo>
                        <a:pt x="27733" y="9831"/>
                        <a:pt x="27544" y="9709"/>
                        <a:pt x="27344" y="9586"/>
                      </a:cubicBezTo>
                      <a:lnTo>
                        <a:pt x="26743" y="9219"/>
                      </a:lnTo>
                      <a:cubicBezTo>
                        <a:pt x="26531" y="9096"/>
                        <a:pt x="26330" y="8974"/>
                        <a:pt x="26108" y="8863"/>
                      </a:cubicBezTo>
                      <a:cubicBezTo>
                        <a:pt x="25907" y="8752"/>
                        <a:pt x="25707" y="8640"/>
                        <a:pt x="25507" y="8540"/>
                      </a:cubicBezTo>
                      <a:cubicBezTo>
                        <a:pt x="25195" y="8373"/>
                        <a:pt x="24883" y="8206"/>
                        <a:pt x="24561" y="8039"/>
                      </a:cubicBezTo>
                      <a:cubicBezTo>
                        <a:pt x="24416" y="7972"/>
                        <a:pt x="24260" y="7894"/>
                        <a:pt x="24115" y="7817"/>
                      </a:cubicBezTo>
                      <a:cubicBezTo>
                        <a:pt x="23948" y="7738"/>
                        <a:pt x="23792" y="7649"/>
                        <a:pt x="23625" y="7560"/>
                      </a:cubicBezTo>
                      <a:cubicBezTo>
                        <a:pt x="23314" y="7404"/>
                        <a:pt x="22990" y="7238"/>
                        <a:pt x="22668" y="7070"/>
                      </a:cubicBezTo>
                      <a:cubicBezTo>
                        <a:pt x="22356" y="6914"/>
                        <a:pt x="22033" y="6758"/>
                        <a:pt x="21721" y="6603"/>
                      </a:cubicBezTo>
                      <a:cubicBezTo>
                        <a:pt x="21565" y="6525"/>
                        <a:pt x="21421" y="6447"/>
                        <a:pt x="21265" y="6369"/>
                      </a:cubicBezTo>
                      <a:lnTo>
                        <a:pt x="20798" y="6135"/>
                      </a:lnTo>
                      <a:cubicBezTo>
                        <a:pt x="20474" y="5979"/>
                        <a:pt x="20152" y="5823"/>
                        <a:pt x="19829" y="5690"/>
                      </a:cubicBezTo>
                      <a:cubicBezTo>
                        <a:pt x="19673" y="5612"/>
                        <a:pt x="19517" y="5545"/>
                        <a:pt x="19350" y="5479"/>
                      </a:cubicBezTo>
                      <a:cubicBezTo>
                        <a:pt x="19183" y="5412"/>
                        <a:pt x="19016" y="5333"/>
                        <a:pt x="18849" y="5267"/>
                      </a:cubicBezTo>
                      <a:cubicBezTo>
                        <a:pt x="18504" y="5122"/>
                        <a:pt x="18170" y="4977"/>
                        <a:pt x="17836" y="4833"/>
                      </a:cubicBezTo>
                      <a:cubicBezTo>
                        <a:pt x="17833" y="4832"/>
                        <a:pt x="17830" y="4830"/>
                        <a:pt x="17827" y="4829"/>
                      </a:cubicBezTo>
                      <a:lnTo>
                        <a:pt x="17827" y="4829"/>
                      </a:lnTo>
                      <a:cubicBezTo>
                        <a:pt x="17826" y="4827"/>
                        <a:pt x="17825" y="4825"/>
                        <a:pt x="17825" y="4821"/>
                      </a:cubicBezTo>
                      <a:lnTo>
                        <a:pt x="17825" y="4821"/>
                      </a:lnTo>
                      <a:cubicBezTo>
                        <a:pt x="17825" y="4824"/>
                        <a:pt x="17825" y="4826"/>
                        <a:pt x="17825" y="4828"/>
                      </a:cubicBezTo>
                      <a:lnTo>
                        <a:pt x="17825" y="4828"/>
                      </a:lnTo>
                      <a:cubicBezTo>
                        <a:pt x="17751" y="4796"/>
                        <a:pt x="17688" y="4764"/>
                        <a:pt x="17624" y="4732"/>
                      </a:cubicBezTo>
                      <a:cubicBezTo>
                        <a:pt x="17602" y="4732"/>
                        <a:pt x="17591" y="4722"/>
                        <a:pt x="17569" y="4710"/>
                      </a:cubicBezTo>
                      <a:cubicBezTo>
                        <a:pt x="17402" y="4632"/>
                        <a:pt x="17235" y="4566"/>
                        <a:pt x="17068" y="4499"/>
                      </a:cubicBezTo>
                      <a:cubicBezTo>
                        <a:pt x="16912" y="4432"/>
                        <a:pt x="16745" y="4365"/>
                        <a:pt x="16578" y="4298"/>
                      </a:cubicBezTo>
                      <a:cubicBezTo>
                        <a:pt x="16255" y="4165"/>
                        <a:pt x="15932" y="4031"/>
                        <a:pt x="15598" y="3898"/>
                      </a:cubicBezTo>
                      <a:cubicBezTo>
                        <a:pt x="15286" y="3764"/>
                        <a:pt x="14964" y="3630"/>
                        <a:pt x="14640" y="3485"/>
                      </a:cubicBezTo>
                      <a:cubicBezTo>
                        <a:pt x="14329" y="3352"/>
                        <a:pt x="14017" y="3230"/>
                        <a:pt x="13695" y="3096"/>
                      </a:cubicBezTo>
                      <a:cubicBezTo>
                        <a:pt x="13394" y="2973"/>
                        <a:pt x="13082" y="2840"/>
                        <a:pt x="12770" y="2718"/>
                      </a:cubicBezTo>
                      <a:lnTo>
                        <a:pt x="12302" y="2550"/>
                      </a:lnTo>
                      <a:cubicBezTo>
                        <a:pt x="12136" y="2495"/>
                        <a:pt x="11968" y="2428"/>
                        <a:pt x="11802" y="2372"/>
                      </a:cubicBezTo>
                      <a:cubicBezTo>
                        <a:pt x="11646" y="2305"/>
                        <a:pt x="11479" y="2250"/>
                        <a:pt x="11312" y="2183"/>
                      </a:cubicBezTo>
                      <a:lnTo>
                        <a:pt x="10844" y="2016"/>
                      </a:lnTo>
                      <a:cubicBezTo>
                        <a:pt x="10689" y="1960"/>
                        <a:pt x="10533" y="1894"/>
                        <a:pt x="10377" y="1838"/>
                      </a:cubicBezTo>
                      <a:cubicBezTo>
                        <a:pt x="10221" y="1782"/>
                        <a:pt x="10054" y="1726"/>
                        <a:pt x="9898" y="1682"/>
                      </a:cubicBezTo>
                      <a:cubicBezTo>
                        <a:pt x="9586" y="1570"/>
                        <a:pt x="9274" y="1481"/>
                        <a:pt x="8974" y="1382"/>
                      </a:cubicBezTo>
                      <a:cubicBezTo>
                        <a:pt x="8818" y="1325"/>
                        <a:pt x="8673" y="1270"/>
                        <a:pt x="8517" y="1226"/>
                      </a:cubicBezTo>
                      <a:cubicBezTo>
                        <a:pt x="8361" y="1170"/>
                        <a:pt x="8195" y="1125"/>
                        <a:pt x="8039" y="1070"/>
                      </a:cubicBezTo>
                      <a:cubicBezTo>
                        <a:pt x="7883" y="1025"/>
                        <a:pt x="7738" y="958"/>
                        <a:pt x="7582" y="914"/>
                      </a:cubicBezTo>
                      <a:cubicBezTo>
                        <a:pt x="7426" y="858"/>
                        <a:pt x="7282" y="813"/>
                        <a:pt x="7137" y="769"/>
                      </a:cubicBezTo>
                      <a:cubicBezTo>
                        <a:pt x="6992" y="724"/>
                        <a:pt x="6859" y="680"/>
                        <a:pt x="6714" y="635"/>
                      </a:cubicBezTo>
                      <a:cubicBezTo>
                        <a:pt x="6569" y="591"/>
                        <a:pt x="6424" y="558"/>
                        <a:pt x="6280" y="513"/>
                      </a:cubicBezTo>
                      <a:lnTo>
                        <a:pt x="6257" y="513"/>
                      </a:lnTo>
                      <a:cubicBezTo>
                        <a:pt x="6102" y="457"/>
                        <a:pt x="5946" y="412"/>
                        <a:pt x="5778" y="380"/>
                      </a:cubicBezTo>
                      <a:cubicBezTo>
                        <a:pt x="5622" y="346"/>
                        <a:pt x="5478" y="313"/>
                        <a:pt x="5322" y="290"/>
                      </a:cubicBezTo>
                      <a:cubicBezTo>
                        <a:pt x="5155" y="257"/>
                        <a:pt x="4999" y="234"/>
                        <a:pt x="4832" y="201"/>
                      </a:cubicBezTo>
                      <a:cubicBezTo>
                        <a:pt x="4677" y="168"/>
                        <a:pt x="4509" y="145"/>
                        <a:pt x="4343" y="123"/>
                      </a:cubicBezTo>
                      <a:cubicBezTo>
                        <a:pt x="4187" y="101"/>
                        <a:pt x="4019" y="78"/>
                        <a:pt x="3853" y="56"/>
                      </a:cubicBezTo>
                      <a:cubicBezTo>
                        <a:pt x="3685" y="34"/>
                        <a:pt x="3519" y="23"/>
                        <a:pt x="3351" y="12"/>
                      </a:cubicBezTo>
                      <a:cubicBezTo>
                        <a:pt x="3173" y="1"/>
                        <a:pt x="3007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378;p49"/>
                <p:cNvSpPr/>
                <p:nvPr/>
              </p:nvSpPr>
              <p:spPr>
                <a:xfrm>
                  <a:off x="2418850" y="290253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379;p49"/>
                <p:cNvSpPr/>
                <p:nvPr/>
              </p:nvSpPr>
              <p:spPr>
                <a:xfrm>
                  <a:off x="1417125" y="27193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380;p49"/>
                <p:cNvSpPr/>
                <p:nvPr/>
              </p:nvSpPr>
              <p:spPr>
                <a:xfrm>
                  <a:off x="1417125" y="27193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381;p49"/>
                <p:cNvSpPr/>
                <p:nvPr/>
              </p:nvSpPr>
              <p:spPr>
                <a:xfrm>
                  <a:off x="1417125" y="2719388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382;p49"/>
                <p:cNvSpPr/>
                <p:nvPr/>
              </p:nvSpPr>
              <p:spPr>
                <a:xfrm>
                  <a:off x="1435775" y="2795088"/>
                  <a:ext cx="57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2" extrusionOk="0">
                      <a:moveTo>
                        <a:pt x="11" y="1"/>
                      </a:moveTo>
                      <a:lnTo>
                        <a:pt x="1" y="12"/>
                      </a:lnTo>
                      <a:cubicBezTo>
                        <a:pt x="11" y="1"/>
                        <a:pt x="11" y="1"/>
                        <a:pt x="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383;p49"/>
                <p:cNvSpPr/>
                <p:nvPr/>
              </p:nvSpPr>
              <p:spPr>
                <a:xfrm>
                  <a:off x="1381225" y="2728013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384;p49"/>
                <p:cNvSpPr/>
                <p:nvPr/>
              </p:nvSpPr>
              <p:spPr>
                <a:xfrm>
                  <a:off x="1443275" y="3851363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385;p49"/>
                <p:cNvSpPr/>
                <p:nvPr/>
              </p:nvSpPr>
              <p:spPr>
                <a:xfrm>
                  <a:off x="1407400" y="3769263"/>
                  <a:ext cx="2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386;p49"/>
                <p:cNvSpPr/>
                <p:nvPr/>
              </p:nvSpPr>
              <p:spPr>
                <a:xfrm>
                  <a:off x="1439125" y="3833838"/>
                  <a:ext cx="27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2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11" y="11"/>
                        <a:pt x="0" y="11"/>
                        <a:pt x="0" y="11"/>
                      </a:cubicBezTo>
                      <a:cubicBezTo>
                        <a:pt x="0" y="11"/>
                        <a:pt x="11" y="11"/>
                        <a:pt x="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387;p49"/>
                <p:cNvSpPr/>
                <p:nvPr/>
              </p:nvSpPr>
              <p:spPr>
                <a:xfrm>
                  <a:off x="1446350" y="376926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388;p49"/>
                <p:cNvSpPr/>
                <p:nvPr/>
              </p:nvSpPr>
              <p:spPr>
                <a:xfrm>
                  <a:off x="1411000" y="37675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389;p49"/>
                <p:cNvSpPr/>
                <p:nvPr/>
              </p:nvSpPr>
              <p:spPr>
                <a:xfrm>
                  <a:off x="1373700" y="3668788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390;p49"/>
                <p:cNvSpPr/>
                <p:nvPr/>
              </p:nvSpPr>
              <p:spPr>
                <a:xfrm>
                  <a:off x="1379275" y="2759188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" name="Google Shape;1391;p49"/>
            <p:cNvGrpSpPr/>
            <p:nvPr/>
          </p:nvGrpSpPr>
          <p:grpSpPr>
            <a:xfrm>
              <a:off x="452281" y="1094929"/>
              <a:ext cx="2323119" cy="2669358"/>
              <a:chOff x="452281" y="1094929"/>
              <a:chExt cx="2323119" cy="2669358"/>
            </a:xfrm>
          </p:grpSpPr>
          <p:sp>
            <p:nvSpPr>
              <p:cNvPr id="131" name="Google Shape;1392;p49"/>
              <p:cNvSpPr/>
              <p:nvPr/>
            </p:nvSpPr>
            <p:spPr>
              <a:xfrm rot="-1851812">
                <a:off x="649750" y="1109279"/>
                <a:ext cx="290603" cy="850083"/>
              </a:xfrm>
              <a:custGeom>
                <a:avLst/>
                <a:gdLst/>
                <a:ahLst/>
                <a:cxnLst/>
                <a:rect l="l" t="t" r="r" b="b"/>
                <a:pathLst>
                  <a:path w="11624" h="34003" extrusionOk="0">
                    <a:moveTo>
                      <a:pt x="9174" y="1"/>
                    </a:moveTo>
                    <a:cubicBezTo>
                      <a:pt x="9063" y="1"/>
                      <a:pt x="8952" y="1"/>
                      <a:pt x="8840" y="23"/>
                    </a:cubicBezTo>
                    <a:cubicBezTo>
                      <a:pt x="8751" y="46"/>
                      <a:pt x="8651" y="78"/>
                      <a:pt x="8585" y="145"/>
                    </a:cubicBezTo>
                    <a:cubicBezTo>
                      <a:pt x="8540" y="190"/>
                      <a:pt x="8518" y="257"/>
                      <a:pt x="8496" y="313"/>
                    </a:cubicBezTo>
                    <a:cubicBezTo>
                      <a:pt x="8496" y="346"/>
                      <a:pt x="8506" y="390"/>
                      <a:pt x="8506" y="424"/>
                    </a:cubicBezTo>
                    <a:lnTo>
                      <a:pt x="8506" y="925"/>
                    </a:lnTo>
                    <a:cubicBezTo>
                      <a:pt x="8518" y="1080"/>
                      <a:pt x="8529" y="1226"/>
                      <a:pt x="8529" y="1382"/>
                    </a:cubicBezTo>
                    <a:cubicBezTo>
                      <a:pt x="8540" y="1537"/>
                      <a:pt x="8562" y="1704"/>
                      <a:pt x="8573" y="1860"/>
                    </a:cubicBezTo>
                    <a:cubicBezTo>
                      <a:pt x="8573" y="1983"/>
                      <a:pt x="8585" y="2116"/>
                      <a:pt x="8595" y="2238"/>
                    </a:cubicBezTo>
                    <a:cubicBezTo>
                      <a:pt x="8595" y="2361"/>
                      <a:pt x="8607" y="2483"/>
                      <a:pt x="8607" y="2606"/>
                    </a:cubicBezTo>
                    <a:cubicBezTo>
                      <a:pt x="8607" y="2728"/>
                      <a:pt x="8618" y="2851"/>
                      <a:pt x="8618" y="2973"/>
                    </a:cubicBezTo>
                    <a:lnTo>
                      <a:pt x="8651" y="3341"/>
                    </a:lnTo>
                    <a:cubicBezTo>
                      <a:pt x="8662" y="3508"/>
                      <a:pt x="8674" y="3663"/>
                      <a:pt x="8674" y="3831"/>
                    </a:cubicBezTo>
                    <a:cubicBezTo>
                      <a:pt x="8684" y="3975"/>
                      <a:pt x="8684" y="4120"/>
                      <a:pt x="8696" y="4276"/>
                    </a:cubicBezTo>
                    <a:cubicBezTo>
                      <a:pt x="8707" y="4420"/>
                      <a:pt x="8707" y="4576"/>
                      <a:pt x="8718" y="4732"/>
                    </a:cubicBezTo>
                    <a:lnTo>
                      <a:pt x="8718" y="4966"/>
                    </a:lnTo>
                    <a:cubicBezTo>
                      <a:pt x="8729" y="5044"/>
                      <a:pt x="8729" y="5111"/>
                      <a:pt x="8729" y="5189"/>
                    </a:cubicBezTo>
                    <a:cubicBezTo>
                      <a:pt x="8740" y="5345"/>
                      <a:pt x="8751" y="5489"/>
                      <a:pt x="8763" y="5645"/>
                    </a:cubicBezTo>
                    <a:cubicBezTo>
                      <a:pt x="8763" y="5801"/>
                      <a:pt x="8763" y="5957"/>
                      <a:pt x="8773" y="6102"/>
                    </a:cubicBezTo>
                    <a:cubicBezTo>
                      <a:pt x="8785" y="6424"/>
                      <a:pt x="8785" y="6748"/>
                      <a:pt x="8785" y="7070"/>
                    </a:cubicBezTo>
                    <a:cubicBezTo>
                      <a:pt x="8785" y="7238"/>
                      <a:pt x="8796" y="7394"/>
                      <a:pt x="8796" y="7560"/>
                    </a:cubicBezTo>
                    <a:lnTo>
                      <a:pt x="8796" y="8039"/>
                    </a:lnTo>
                    <a:cubicBezTo>
                      <a:pt x="8796" y="8128"/>
                      <a:pt x="8796" y="8217"/>
                      <a:pt x="8807" y="8317"/>
                    </a:cubicBezTo>
                    <a:cubicBezTo>
                      <a:pt x="8830" y="8819"/>
                      <a:pt x="8863" y="9331"/>
                      <a:pt x="8896" y="9843"/>
                    </a:cubicBezTo>
                    <a:cubicBezTo>
                      <a:pt x="8919" y="10188"/>
                      <a:pt x="8941" y="10544"/>
                      <a:pt x="8952" y="10900"/>
                    </a:cubicBezTo>
                    <a:cubicBezTo>
                      <a:pt x="8974" y="11234"/>
                      <a:pt x="8985" y="11580"/>
                      <a:pt x="8996" y="11914"/>
                    </a:cubicBezTo>
                    <a:cubicBezTo>
                      <a:pt x="9030" y="12648"/>
                      <a:pt x="9063" y="13372"/>
                      <a:pt x="9097" y="14106"/>
                    </a:cubicBezTo>
                    <a:cubicBezTo>
                      <a:pt x="9130" y="14797"/>
                      <a:pt x="9174" y="15499"/>
                      <a:pt x="9208" y="16200"/>
                    </a:cubicBezTo>
                    <a:cubicBezTo>
                      <a:pt x="9219" y="16523"/>
                      <a:pt x="9241" y="16845"/>
                      <a:pt x="9253" y="17179"/>
                    </a:cubicBezTo>
                    <a:cubicBezTo>
                      <a:pt x="9263" y="17525"/>
                      <a:pt x="9286" y="17870"/>
                      <a:pt x="9308" y="18215"/>
                    </a:cubicBezTo>
                    <a:cubicBezTo>
                      <a:pt x="9352" y="18894"/>
                      <a:pt x="9386" y="19573"/>
                      <a:pt x="9431" y="20241"/>
                    </a:cubicBezTo>
                    <a:cubicBezTo>
                      <a:pt x="9475" y="20887"/>
                      <a:pt x="9531" y="21521"/>
                      <a:pt x="9587" y="22167"/>
                    </a:cubicBezTo>
                    <a:cubicBezTo>
                      <a:pt x="9609" y="22490"/>
                      <a:pt x="9631" y="22813"/>
                      <a:pt x="9653" y="23147"/>
                    </a:cubicBezTo>
                    <a:cubicBezTo>
                      <a:pt x="9664" y="23369"/>
                      <a:pt x="9664" y="23592"/>
                      <a:pt x="9676" y="23815"/>
                    </a:cubicBezTo>
                    <a:cubicBezTo>
                      <a:pt x="9564" y="23760"/>
                      <a:pt x="9453" y="23715"/>
                      <a:pt x="9342" y="23670"/>
                    </a:cubicBezTo>
                    <a:cubicBezTo>
                      <a:pt x="9074" y="23548"/>
                      <a:pt x="8785" y="23481"/>
                      <a:pt x="8506" y="23392"/>
                    </a:cubicBezTo>
                    <a:cubicBezTo>
                      <a:pt x="8362" y="23336"/>
                      <a:pt x="8217" y="23292"/>
                      <a:pt x="8061" y="23258"/>
                    </a:cubicBezTo>
                    <a:cubicBezTo>
                      <a:pt x="7905" y="23225"/>
                      <a:pt x="7761" y="23203"/>
                      <a:pt x="7605" y="23191"/>
                    </a:cubicBezTo>
                    <a:cubicBezTo>
                      <a:pt x="7449" y="23181"/>
                      <a:pt x="7293" y="23169"/>
                      <a:pt x="7148" y="23158"/>
                    </a:cubicBezTo>
                    <a:cubicBezTo>
                      <a:pt x="6981" y="23158"/>
                      <a:pt x="6826" y="23169"/>
                      <a:pt x="6670" y="23191"/>
                    </a:cubicBezTo>
                    <a:cubicBezTo>
                      <a:pt x="6480" y="23214"/>
                      <a:pt x="6302" y="23258"/>
                      <a:pt x="6124" y="23303"/>
                    </a:cubicBezTo>
                    <a:cubicBezTo>
                      <a:pt x="5990" y="23347"/>
                      <a:pt x="5846" y="23392"/>
                      <a:pt x="5712" y="23448"/>
                    </a:cubicBezTo>
                    <a:cubicBezTo>
                      <a:pt x="5400" y="23570"/>
                      <a:pt x="5099" y="23715"/>
                      <a:pt x="4799" y="23882"/>
                    </a:cubicBezTo>
                    <a:cubicBezTo>
                      <a:pt x="4498" y="24049"/>
                      <a:pt x="4209" y="24227"/>
                      <a:pt x="3942" y="24438"/>
                    </a:cubicBezTo>
                    <a:cubicBezTo>
                      <a:pt x="3652" y="24650"/>
                      <a:pt x="3374" y="24873"/>
                      <a:pt x="3095" y="25106"/>
                    </a:cubicBezTo>
                    <a:cubicBezTo>
                      <a:pt x="2828" y="25329"/>
                      <a:pt x="2583" y="25574"/>
                      <a:pt x="2338" y="25830"/>
                    </a:cubicBezTo>
                    <a:cubicBezTo>
                      <a:pt x="2105" y="26075"/>
                      <a:pt x="1871" y="26331"/>
                      <a:pt x="1648" y="26587"/>
                    </a:cubicBezTo>
                    <a:cubicBezTo>
                      <a:pt x="1214" y="27110"/>
                      <a:pt x="824" y="27689"/>
                      <a:pt x="546" y="28313"/>
                    </a:cubicBezTo>
                    <a:cubicBezTo>
                      <a:pt x="401" y="28636"/>
                      <a:pt x="279" y="28958"/>
                      <a:pt x="190" y="29304"/>
                    </a:cubicBezTo>
                    <a:cubicBezTo>
                      <a:pt x="146" y="29482"/>
                      <a:pt x="101" y="29660"/>
                      <a:pt x="79" y="29838"/>
                    </a:cubicBezTo>
                    <a:cubicBezTo>
                      <a:pt x="56" y="29927"/>
                      <a:pt x="45" y="30016"/>
                      <a:pt x="34" y="30116"/>
                    </a:cubicBezTo>
                    <a:cubicBezTo>
                      <a:pt x="34" y="30195"/>
                      <a:pt x="23" y="30284"/>
                      <a:pt x="12" y="30361"/>
                    </a:cubicBezTo>
                    <a:cubicBezTo>
                      <a:pt x="12" y="30539"/>
                      <a:pt x="0" y="30729"/>
                      <a:pt x="23" y="30907"/>
                    </a:cubicBezTo>
                    <a:cubicBezTo>
                      <a:pt x="34" y="31085"/>
                      <a:pt x="56" y="31252"/>
                      <a:pt x="101" y="31430"/>
                    </a:cubicBezTo>
                    <a:cubicBezTo>
                      <a:pt x="146" y="31620"/>
                      <a:pt x="201" y="31809"/>
                      <a:pt x="268" y="31987"/>
                    </a:cubicBezTo>
                    <a:cubicBezTo>
                      <a:pt x="312" y="32076"/>
                      <a:pt x="346" y="32165"/>
                      <a:pt x="390" y="32254"/>
                    </a:cubicBezTo>
                    <a:cubicBezTo>
                      <a:pt x="435" y="32343"/>
                      <a:pt x="490" y="32432"/>
                      <a:pt x="546" y="32510"/>
                    </a:cubicBezTo>
                    <a:cubicBezTo>
                      <a:pt x="591" y="32599"/>
                      <a:pt x="658" y="32677"/>
                      <a:pt x="713" y="32755"/>
                    </a:cubicBezTo>
                    <a:cubicBezTo>
                      <a:pt x="769" y="32822"/>
                      <a:pt x="814" y="32877"/>
                      <a:pt x="869" y="32933"/>
                    </a:cubicBezTo>
                    <a:cubicBezTo>
                      <a:pt x="1002" y="33067"/>
                      <a:pt x="1136" y="33201"/>
                      <a:pt x="1292" y="33312"/>
                    </a:cubicBezTo>
                    <a:cubicBezTo>
                      <a:pt x="1437" y="33412"/>
                      <a:pt x="1593" y="33512"/>
                      <a:pt x="1749" y="33579"/>
                    </a:cubicBezTo>
                    <a:cubicBezTo>
                      <a:pt x="1915" y="33657"/>
                      <a:pt x="2093" y="33735"/>
                      <a:pt x="2261" y="33790"/>
                    </a:cubicBezTo>
                    <a:cubicBezTo>
                      <a:pt x="2439" y="33835"/>
                      <a:pt x="2617" y="33891"/>
                      <a:pt x="2795" y="33924"/>
                    </a:cubicBezTo>
                    <a:lnTo>
                      <a:pt x="3330" y="33991"/>
                    </a:lnTo>
                    <a:cubicBezTo>
                      <a:pt x="3419" y="33991"/>
                      <a:pt x="3508" y="34002"/>
                      <a:pt x="3608" y="34002"/>
                    </a:cubicBezTo>
                    <a:lnTo>
                      <a:pt x="3909" y="34002"/>
                    </a:lnTo>
                    <a:cubicBezTo>
                      <a:pt x="4075" y="33991"/>
                      <a:pt x="4253" y="33968"/>
                      <a:pt x="4421" y="33946"/>
                    </a:cubicBezTo>
                    <a:cubicBezTo>
                      <a:pt x="4777" y="33891"/>
                      <a:pt x="5122" y="33802"/>
                      <a:pt x="5456" y="33701"/>
                    </a:cubicBezTo>
                    <a:cubicBezTo>
                      <a:pt x="5801" y="33590"/>
                      <a:pt x="6124" y="33446"/>
                      <a:pt x="6447" y="33290"/>
                    </a:cubicBezTo>
                    <a:cubicBezTo>
                      <a:pt x="6769" y="33134"/>
                      <a:pt x="7070" y="32966"/>
                      <a:pt x="7371" y="32778"/>
                    </a:cubicBezTo>
                    <a:cubicBezTo>
                      <a:pt x="7516" y="32688"/>
                      <a:pt x="7649" y="32599"/>
                      <a:pt x="7794" y="32510"/>
                    </a:cubicBezTo>
                    <a:cubicBezTo>
                      <a:pt x="7939" y="32421"/>
                      <a:pt x="8072" y="32332"/>
                      <a:pt x="8217" y="32243"/>
                    </a:cubicBezTo>
                    <a:cubicBezTo>
                      <a:pt x="8362" y="32143"/>
                      <a:pt x="8496" y="32053"/>
                      <a:pt x="8640" y="31954"/>
                    </a:cubicBezTo>
                    <a:lnTo>
                      <a:pt x="9074" y="31653"/>
                    </a:lnTo>
                    <a:cubicBezTo>
                      <a:pt x="9375" y="31430"/>
                      <a:pt x="9664" y="31207"/>
                      <a:pt x="9931" y="30940"/>
                    </a:cubicBezTo>
                    <a:cubicBezTo>
                      <a:pt x="10065" y="30807"/>
                      <a:pt x="10199" y="30673"/>
                      <a:pt x="10321" y="30529"/>
                    </a:cubicBezTo>
                    <a:cubicBezTo>
                      <a:pt x="10433" y="30383"/>
                      <a:pt x="10544" y="30239"/>
                      <a:pt x="10655" y="30083"/>
                    </a:cubicBezTo>
                    <a:cubicBezTo>
                      <a:pt x="10755" y="29927"/>
                      <a:pt x="10856" y="29772"/>
                      <a:pt x="10933" y="29604"/>
                    </a:cubicBezTo>
                    <a:cubicBezTo>
                      <a:pt x="11022" y="29448"/>
                      <a:pt x="11089" y="29282"/>
                      <a:pt x="11156" y="29126"/>
                    </a:cubicBezTo>
                    <a:cubicBezTo>
                      <a:pt x="11301" y="28803"/>
                      <a:pt x="11401" y="28469"/>
                      <a:pt x="11479" y="28124"/>
                    </a:cubicBezTo>
                    <a:cubicBezTo>
                      <a:pt x="11546" y="27778"/>
                      <a:pt x="11579" y="27434"/>
                      <a:pt x="11601" y="27088"/>
                    </a:cubicBezTo>
                    <a:cubicBezTo>
                      <a:pt x="11624" y="26743"/>
                      <a:pt x="11601" y="26398"/>
                      <a:pt x="11535" y="26053"/>
                    </a:cubicBezTo>
                    <a:cubicBezTo>
                      <a:pt x="11502" y="25886"/>
                      <a:pt x="11457" y="25730"/>
                      <a:pt x="11412" y="25563"/>
                    </a:cubicBezTo>
                    <a:cubicBezTo>
                      <a:pt x="11379" y="25430"/>
                      <a:pt x="11323" y="25284"/>
                      <a:pt x="11290" y="25151"/>
                    </a:cubicBezTo>
                    <a:cubicBezTo>
                      <a:pt x="11267" y="25084"/>
                      <a:pt x="11257" y="25029"/>
                      <a:pt x="11245" y="24962"/>
                    </a:cubicBezTo>
                    <a:cubicBezTo>
                      <a:pt x="11223" y="24772"/>
                      <a:pt x="11234" y="24583"/>
                      <a:pt x="11223" y="24405"/>
                    </a:cubicBezTo>
                    <a:cubicBezTo>
                      <a:pt x="11223" y="24193"/>
                      <a:pt x="11212" y="23993"/>
                      <a:pt x="11201" y="23793"/>
                    </a:cubicBezTo>
                    <a:lnTo>
                      <a:pt x="11134" y="22791"/>
                    </a:lnTo>
                    <a:cubicBezTo>
                      <a:pt x="11111" y="22434"/>
                      <a:pt x="11078" y="22078"/>
                      <a:pt x="11056" y="21733"/>
                    </a:cubicBezTo>
                    <a:cubicBezTo>
                      <a:pt x="11012" y="21021"/>
                      <a:pt x="11000" y="20319"/>
                      <a:pt x="10978" y="19606"/>
                    </a:cubicBezTo>
                    <a:cubicBezTo>
                      <a:pt x="10956" y="18916"/>
                      <a:pt x="10900" y="18237"/>
                      <a:pt x="10867" y="17547"/>
                    </a:cubicBezTo>
                    <a:cubicBezTo>
                      <a:pt x="10856" y="17202"/>
                      <a:pt x="10834" y="16857"/>
                      <a:pt x="10834" y="16511"/>
                    </a:cubicBezTo>
                    <a:cubicBezTo>
                      <a:pt x="10822" y="16167"/>
                      <a:pt x="10811" y="15821"/>
                      <a:pt x="10811" y="15476"/>
                    </a:cubicBezTo>
                    <a:cubicBezTo>
                      <a:pt x="10811" y="15131"/>
                      <a:pt x="10800" y="14797"/>
                      <a:pt x="10789" y="14463"/>
                    </a:cubicBezTo>
                    <a:cubicBezTo>
                      <a:pt x="10777" y="14106"/>
                      <a:pt x="10755" y="13750"/>
                      <a:pt x="10733" y="13394"/>
                    </a:cubicBezTo>
                    <a:cubicBezTo>
                      <a:pt x="10711" y="13060"/>
                      <a:pt x="10700" y="12715"/>
                      <a:pt x="10688" y="12381"/>
                    </a:cubicBezTo>
                    <a:cubicBezTo>
                      <a:pt x="10666" y="12047"/>
                      <a:pt x="10655" y="11713"/>
                      <a:pt x="10633" y="11379"/>
                    </a:cubicBezTo>
                    <a:cubicBezTo>
                      <a:pt x="10611" y="11034"/>
                      <a:pt x="10577" y="10700"/>
                      <a:pt x="10544" y="10366"/>
                    </a:cubicBezTo>
                    <a:cubicBezTo>
                      <a:pt x="10522" y="10032"/>
                      <a:pt x="10510" y="9687"/>
                      <a:pt x="10488" y="9353"/>
                    </a:cubicBezTo>
                    <a:cubicBezTo>
                      <a:pt x="10466" y="9007"/>
                      <a:pt x="10455" y="8651"/>
                      <a:pt x="10443" y="8306"/>
                    </a:cubicBezTo>
                    <a:cubicBezTo>
                      <a:pt x="10433" y="7961"/>
                      <a:pt x="10433" y="7627"/>
                      <a:pt x="10421" y="7293"/>
                    </a:cubicBezTo>
                    <a:cubicBezTo>
                      <a:pt x="10399" y="6625"/>
                      <a:pt x="10366" y="5957"/>
                      <a:pt x="10321" y="5300"/>
                    </a:cubicBezTo>
                    <a:cubicBezTo>
                      <a:pt x="10265" y="4643"/>
                      <a:pt x="10221" y="3997"/>
                      <a:pt x="10166" y="3352"/>
                    </a:cubicBezTo>
                    <a:cubicBezTo>
                      <a:pt x="10132" y="3018"/>
                      <a:pt x="10099" y="2695"/>
                      <a:pt x="10054" y="2361"/>
                    </a:cubicBezTo>
                    <a:cubicBezTo>
                      <a:pt x="10020" y="2050"/>
                      <a:pt x="9976" y="1726"/>
                      <a:pt x="9943" y="1414"/>
                    </a:cubicBezTo>
                    <a:cubicBezTo>
                      <a:pt x="9921" y="1248"/>
                      <a:pt x="9909" y="1092"/>
                      <a:pt x="9887" y="936"/>
                    </a:cubicBezTo>
                    <a:cubicBezTo>
                      <a:pt x="9876" y="780"/>
                      <a:pt x="9865" y="635"/>
                      <a:pt x="9832" y="491"/>
                    </a:cubicBezTo>
                    <a:cubicBezTo>
                      <a:pt x="9820" y="412"/>
                      <a:pt x="9798" y="313"/>
                      <a:pt x="9753" y="246"/>
                    </a:cubicBezTo>
                    <a:cubicBezTo>
                      <a:pt x="9720" y="179"/>
                      <a:pt x="9676" y="135"/>
                      <a:pt x="9609" y="90"/>
                    </a:cubicBezTo>
                    <a:cubicBezTo>
                      <a:pt x="9564" y="68"/>
                      <a:pt x="9520" y="46"/>
                      <a:pt x="9464" y="34"/>
                    </a:cubicBezTo>
                    <a:cubicBezTo>
                      <a:pt x="9375" y="12"/>
                      <a:pt x="9275" y="1"/>
                      <a:pt x="9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" name="Google Shape;1393;p49"/>
              <p:cNvGrpSpPr/>
              <p:nvPr/>
            </p:nvGrpSpPr>
            <p:grpSpPr>
              <a:xfrm>
                <a:off x="2308075" y="3205063"/>
                <a:ext cx="467325" cy="559225"/>
                <a:chOff x="2308075" y="3205063"/>
                <a:chExt cx="467325" cy="559225"/>
              </a:xfrm>
            </p:grpSpPr>
            <p:sp>
              <p:nvSpPr>
                <p:cNvPr id="133" name="Google Shape;1394;p49"/>
                <p:cNvSpPr/>
                <p:nvPr/>
              </p:nvSpPr>
              <p:spPr>
                <a:xfrm>
                  <a:off x="2308075" y="3205063"/>
                  <a:ext cx="365475" cy="5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9" h="20921" extrusionOk="0">
                      <a:moveTo>
                        <a:pt x="6597" y="18656"/>
                      </a:moveTo>
                      <a:cubicBezTo>
                        <a:pt x="6595" y="18657"/>
                        <a:pt x="6593" y="18659"/>
                        <a:pt x="6591" y="18660"/>
                      </a:cubicBezTo>
                      <a:cubicBezTo>
                        <a:pt x="6593" y="18659"/>
                        <a:pt x="6595" y="18657"/>
                        <a:pt x="6597" y="18656"/>
                      </a:cubicBezTo>
                      <a:close/>
                      <a:moveTo>
                        <a:pt x="7404" y="1"/>
                      </a:moveTo>
                      <a:cubicBezTo>
                        <a:pt x="7203" y="1"/>
                        <a:pt x="7003" y="1"/>
                        <a:pt x="6803" y="13"/>
                      </a:cubicBezTo>
                      <a:cubicBezTo>
                        <a:pt x="6591" y="13"/>
                        <a:pt x="6379" y="35"/>
                        <a:pt x="6168" y="57"/>
                      </a:cubicBezTo>
                      <a:cubicBezTo>
                        <a:pt x="5956" y="79"/>
                        <a:pt x="5745" y="112"/>
                        <a:pt x="5545" y="157"/>
                      </a:cubicBezTo>
                      <a:lnTo>
                        <a:pt x="5567" y="157"/>
                      </a:lnTo>
                      <a:cubicBezTo>
                        <a:pt x="5489" y="168"/>
                        <a:pt x="5422" y="191"/>
                        <a:pt x="5344" y="201"/>
                      </a:cubicBezTo>
                      <a:cubicBezTo>
                        <a:pt x="4932" y="313"/>
                        <a:pt x="4531" y="446"/>
                        <a:pt x="4142" y="614"/>
                      </a:cubicBezTo>
                      <a:cubicBezTo>
                        <a:pt x="3942" y="691"/>
                        <a:pt x="3752" y="780"/>
                        <a:pt x="3563" y="881"/>
                      </a:cubicBezTo>
                      <a:cubicBezTo>
                        <a:pt x="3373" y="981"/>
                        <a:pt x="3185" y="1081"/>
                        <a:pt x="3017" y="1203"/>
                      </a:cubicBezTo>
                      <a:cubicBezTo>
                        <a:pt x="2650" y="1448"/>
                        <a:pt x="2305" y="1715"/>
                        <a:pt x="1993" y="2017"/>
                      </a:cubicBezTo>
                      <a:cubicBezTo>
                        <a:pt x="1670" y="2328"/>
                        <a:pt x="1369" y="2651"/>
                        <a:pt x="1125" y="3029"/>
                      </a:cubicBezTo>
                      <a:cubicBezTo>
                        <a:pt x="913" y="3341"/>
                        <a:pt x="713" y="3664"/>
                        <a:pt x="557" y="3998"/>
                      </a:cubicBezTo>
                      <a:cubicBezTo>
                        <a:pt x="457" y="4199"/>
                        <a:pt x="367" y="4399"/>
                        <a:pt x="290" y="4610"/>
                      </a:cubicBezTo>
                      <a:cubicBezTo>
                        <a:pt x="256" y="4711"/>
                        <a:pt x="212" y="4811"/>
                        <a:pt x="189" y="4922"/>
                      </a:cubicBezTo>
                      <a:cubicBezTo>
                        <a:pt x="156" y="5023"/>
                        <a:pt x="123" y="5122"/>
                        <a:pt x="100" y="5223"/>
                      </a:cubicBezTo>
                      <a:cubicBezTo>
                        <a:pt x="78" y="5323"/>
                        <a:pt x="56" y="5434"/>
                        <a:pt x="45" y="5545"/>
                      </a:cubicBezTo>
                      <a:cubicBezTo>
                        <a:pt x="23" y="5657"/>
                        <a:pt x="11" y="5768"/>
                        <a:pt x="0" y="5869"/>
                      </a:cubicBezTo>
                      <a:lnTo>
                        <a:pt x="0" y="6225"/>
                      </a:lnTo>
                      <a:cubicBezTo>
                        <a:pt x="0" y="6325"/>
                        <a:pt x="0" y="6436"/>
                        <a:pt x="11" y="6547"/>
                      </a:cubicBezTo>
                      <a:lnTo>
                        <a:pt x="11" y="6636"/>
                      </a:lnTo>
                      <a:cubicBezTo>
                        <a:pt x="23" y="6792"/>
                        <a:pt x="45" y="6948"/>
                        <a:pt x="78" y="7104"/>
                      </a:cubicBezTo>
                      <a:cubicBezTo>
                        <a:pt x="167" y="7549"/>
                        <a:pt x="312" y="7984"/>
                        <a:pt x="535" y="8373"/>
                      </a:cubicBezTo>
                      <a:cubicBezTo>
                        <a:pt x="657" y="8563"/>
                        <a:pt x="791" y="8752"/>
                        <a:pt x="936" y="8919"/>
                      </a:cubicBezTo>
                      <a:cubicBezTo>
                        <a:pt x="1092" y="9086"/>
                        <a:pt x="1247" y="9242"/>
                        <a:pt x="1426" y="9375"/>
                      </a:cubicBezTo>
                      <a:cubicBezTo>
                        <a:pt x="1604" y="9509"/>
                        <a:pt x="1793" y="9632"/>
                        <a:pt x="2004" y="9731"/>
                      </a:cubicBezTo>
                      <a:cubicBezTo>
                        <a:pt x="2216" y="9821"/>
                        <a:pt x="2428" y="9887"/>
                        <a:pt x="2661" y="9932"/>
                      </a:cubicBezTo>
                      <a:cubicBezTo>
                        <a:pt x="2762" y="9954"/>
                        <a:pt x="2873" y="9954"/>
                        <a:pt x="2973" y="9966"/>
                      </a:cubicBezTo>
                      <a:cubicBezTo>
                        <a:pt x="3073" y="9966"/>
                        <a:pt x="3173" y="9966"/>
                        <a:pt x="3274" y="9954"/>
                      </a:cubicBezTo>
                      <a:cubicBezTo>
                        <a:pt x="3396" y="9954"/>
                        <a:pt x="3507" y="9943"/>
                        <a:pt x="3630" y="9932"/>
                      </a:cubicBezTo>
                      <a:cubicBezTo>
                        <a:pt x="3741" y="9921"/>
                        <a:pt x="3841" y="9887"/>
                        <a:pt x="3952" y="9865"/>
                      </a:cubicBezTo>
                      <a:cubicBezTo>
                        <a:pt x="4375" y="9765"/>
                        <a:pt x="4766" y="9543"/>
                        <a:pt x="5100" y="9275"/>
                      </a:cubicBezTo>
                      <a:cubicBezTo>
                        <a:pt x="5278" y="9142"/>
                        <a:pt x="5434" y="8986"/>
                        <a:pt x="5578" y="8819"/>
                      </a:cubicBezTo>
                      <a:cubicBezTo>
                        <a:pt x="5711" y="8652"/>
                        <a:pt x="5845" y="8485"/>
                        <a:pt x="5956" y="8306"/>
                      </a:cubicBezTo>
                      <a:cubicBezTo>
                        <a:pt x="6068" y="8106"/>
                        <a:pt x="6168" y="7895"/>
                        <a:pt x="6246" y="7683"/>
                      </a:cubicBezTo>
                      <a:cubicBezTo>
                        <a:pt x="6324" y="7483"/>
                        <a:pt x="6379" y="7271"/>
                        <a:pt x="6402" y="7049"/>
                      </a:cubicBezTo>
                      <a:cubicBezTo>
                        <a:pt x="6436" y="6848"/>
                        <a:pt x="6446" y="6648"/>
                        <a:pt x="6436" y="6436"/>
                      </a:cubicBezTo>
                      <a:cubicBezTo>
                        <a:pt x="6424" y="6225"/>
                        <a:pt x="6402" y="6013"/>
                        <a:pt x="6346" y="5802"/>
                      </a:cubicBezTo>
                      <a:cubicBezTo>
                        <a:pt x="6280" y="5601"/>
                        <a:pt x="6201" y="5401"/>
                        <a:pt x="6079" y="5211"/>
                      </a:cubicBezTo>
                      <a:cubicBezTo>
                        <a:pt x="5968" y="5045"/>
                        <a:pt x="5823" y="4900"/>
                        <a:pt x="5678" y="4755"/>
                      </a:cubicBezTo>
                      <a:cubicBezTo>
                        <a:pt x="5600" y="4689"/>
                        <a:pt x="5523" y="4622"/>
                        <a:pt x="5444" y="4566"/>
                      </a:cubicBezTo>
                      <a:cubicBezTo>
                        <a:pt x="5367" y="4499"/>
                        <a:pt x="5278" y="4444"/>
                        <a:pt x="5189" y="4399"/>
                      </a:cubicBezTo>
                      <a:lnTo>
                        <a:pt x="5088" y="4365"/>
                      </a:lnTo>
                      <a:cubicBezTo>
                        <a:pt x="5110" y="4355"/>
                        <a:pt x="5133" y="4343"/>
                        <a:pt x="5166" y="4332"/>
                      </a:cubicBezTo>
                      <a:cubicBezTo>
                        <a:pt x="5175" y="4323"/>
                        <a:pt x="5193" y="4321"/>
                        <a:pt x="5211" y="4314"/>
                      </a:cubicBezTo>
                      <a:lnTo>
                        <a:pt x="5211" y="4314"/>
                      </a:lnTo>
                      <a:cubicBezTo>
                        <a:pt x="5211" y="4316"/>
                        <a:pt x="5211" y="4318"/>
                        <a:pt x="5211" y="4321"/>
                      </a:cubicBezTo>
                      <a:cubicBezTo>
                        <a:pt x="5333" y="4276"/>
                        <a:pt x="5456" y="4243"/>
                        <a:pt x="5589" y="4209"/>
                      </a:cubicBezTo>
                      <a:cubicBezTo>
                        <a:pt x="5756" y="4176"/>
                        <a:pt x="5923" y="4154"/>
                        <a:pt x="6102" y="4143"/>
                      </a:cubicBezTo>
                      <a:cubicBezTo>
                        <a:pt x="6280" y="4120"/>
                        <a:pt x="6458" y="4098"/>
                        <a:pt x="6647" y="4076"/>
                      </a:cubicBezTo>
                      <a:lnTo>
                        <a:pt x="6658" y="4076"/>
                      </a:lnTo>
                      <a:cubicBezTo>
                        <a:pt x="6847" y="4065"/>
                        <a:pt x="7025" y="4065"/>
                        <a:pt x="7215" y="4065"/>
                      </a:cubicBezTo>
                      <a:cubicBezTo>
                        <a:pt x="7438" y="4087"/>
                        <a:pt x="7649" y="4120"/>
                        <a:pt x="7871" y="4165"/>
                      </a:cubicBezTo>
                      <a:lnTo>
                        <a:pt x="7883" y="4165"/>
                      </a:lnTo>
                      <a:cubicBezTo>
                        <a:pt x="7983" y="4187"/>
                        <a:pt x="8094" y="4209"/>
                        <a:pt x="8205" y="4243"/>
                      </a:cubicBezTo>
                      <a:cubicBezTo>
                        <a:pt x="8317" y="4276"/>
                        <a:pt x="8417" y="4298"/>
                        <a:pt x="8529" y="4343"/>
                      </a:cubicBezTo>
                      <a:cubicBezTo>
                        <a:pt x="8595" y="4365"/>
                        <a:pt x="8673" y="4387"/>
                        <a:pt x="8740" y="4421"/>
                      </a:cubicBezTo>
                      <a:lnTo>
                        <a:pt x="8940" y="4521"/>
                      </a:lnTo>
                      <a:cubicBezTo>
                        <a:pt x="9029" y="4566"/>
                        <a:pt x="9118" y="4610"/>
                        <a:pt x="9207" y="4666"/>
                      </a:cubicBezTo>
                      <a:cubicBezTo>
                        <a:pt x="9274" y="4711"/>
                        <a:pt x="9352" y="4755"/>
                        <a:pt x="9430" y="4811"/>
                      </a:cubicBezTo>
                      <a:cubicBezTo>
                        <a:pt x="9586" y="4922"/>
                        <a:pt x="9742" y="5033"/>
                        <a:pt x="9887" y="5156"/>
                      </a:cubicBezTo>
                      <a:cubicBezTo>
                        <a:pt x="10031" y="5290"/>
                        <a:pt x="10165" y="5423"/>
                        <a:pt x="10298" y="5568"/>
                      </a:cubicBezTo>
                      <a:cubicBezTo>
                        <a:pt x="10354" y="5634"/>
                        <a:pt x="10399" y="5691"/>
                        <a:pt x="10454" y="5757"/>
                      </a:cubicBezTo>
                      <a:cubicBezTo>
                        <a:pt x="10499" y="5813"/>
                        <a:pt x="10543" y="5879"/>
                        <a:pt x="10577" y="5935"/>
                      </a:cubicBezTo>
                      <a:cubicBezTo>
                        <a:pt x="10644" y="6047"/>
                        <a:pt x="10711" y="6147"/>
                        <a:pt x="10766" y="6247"/>
                      </a:cubicBezTo>
                      <a:cubicBezTo>
                        <a:pt x="10822" y="6359"/>
                        <a:pt x="10867" y="6470"/>
                        <a:pt x="10911" y="6581"/>
                      </a:cubicBezTo>
                      <a:cubicBezTo>
                        <a:pt x="10956" y="6693"/>
                        <a:pt x="11000" y="6804"/>
                        <a:pt x="11045" y="6926"/>
                      </a:cubicBezTo>
                      <a:cubicBezTo>
                        <a:pt x="11122" y="7160"/>
                        <a:pt x="11189" y="7405"/>
                        <a:pt x="11245" y="7650"/>
                      </a:cubicBezTo>
                      <a:cubicBezTo>
                        <a:pt x="11323" y="8084"/>
                        <a:pt x="11379" y="8518"/>
                        <a:pt x="11412" y="8964"/>
                      </a:cubicBezTo>
                      <a:cubicBezTo>
                        <a:pt x="11434" y="9308"/>
                        <a:pt x="11423" y="9654"/>
                        <a:pt x="11412" y="9999"/>
                      </a:cubicBezTo>
                      <a:cubicBezTo>
                        <a:pt x="11389" y="10155"/>
                        <a:pt x="11379" y="10310"/>
                        <a:pt x="11356" y="10466"/>
                      </a:cubicBezTo>
                      <a:cubicBezTo>
                        <a:pt x="11334" y="10622"/>
                        <a:pt x="11300" y="10778"/>
                        <a:pt x="11267" y="10934"/>
                      </a:cubicBezTo>
                      <a:cubicBezTo>
                        <a:pt x="11201" y="11290"/>
                        <a:pt x="11112" y="11646"/>
                        <a:pt x="11011" y="12003"/>
                      </a:cubicBezTo>
                      <a:cubicBezTo>
                        <a:pt x="10911" y="12337"/>
                        <a:pt x="10811" y="12671"/>
                        <a:pt x="10699" y="13005"/>
                      </a:cubicBezTo>
                      <a:cubicBezTo>
                        <a:pt x="10644" y="13172"/>
                        <a:pt x="10577" y="13339"/>
                        <a:pt x="10510" y="13495"/>
                      </a:cubicBezTo>
                      <a:cubicBezTo>
                        <a:pt x="10444" y="13662"/>
                        <a:pt x="10365" y="13829"/>
                        <a:pt x="10288" y="13984"/>
                      </a:cubicBezTo>
                      <a:cubicBezTo>
                        <a:pt x="10221" y="14118"/>
                        <a:pt x="10154" y="14252"/>
                        <a:pt x="10087" y="14375"/>
                      </a:cubicBezTo>
                      <a:lnTo>
                        <a:pt x="9853" y="14775"/>
                      </a:lnTo>
                      <a:cubicBezTo>
                        <a:pt x="9686" y="15043"/>
                        <a:pt x="9531" y="15310"/>
                        <a:pt x="9363" y="15565"/>
                      </a:cubicBezTo>
                      <a:cubicBezTo>
                        <a:pt x="9341" y="15588"/>
                        <a:pt x="9319" y="15621"/>
                        <a:pt x="9296" y="15654"/>
                      </a:cubicBezTo>
                      <a:cubicBezTo>
                        <a:pt x="9207" y="15777"/>
                        <a:pt x="9118" y="15911"/>
                        <a:pt x="9018" y="16033"/>
                      </a:cubicBezTo>
                      <a:cubicBezTo>
                        <a:pt x="8929" y="16156"/>
                        <a:pt x="8840" y="16289"/>
                        <a:pt x="8740" y="16412"/>
                      </a:cubicBezTo>
                      <a:cubicBezTo>
                        <a:pt x="8651" y="16534"/>
                        <a:pt x="8551" y="16668"/>
                        <a:pt x="8450" y="16779"/>
                      </a:cubicBezTo>
                      <a:cubicBezTo>
                        <a:pt x="8361" y="16901"/>
                        <a:pt x="8261" y="17013"/>
                        <a:pt x="8172" y="17124"/>
                      </a:cubicBezTo>
                      <a:lnTo>
                        <a:pt x="8161" y="17124"/>
                      </a:lnTo>
                      <a:lnTo>
                        <a:pt x="8161" y="17136"/>
                      </a:lnTo>
                      <a:lnTo>
                        <a:pt x="8150" y="17136"/>
                      </a:lnTo>
                      <a:cubicBezTo>
                        <a:pt x="8139" y="17146"/>
                        <a:pt x="8128" y="17169"/>
                        <a:pt x="8128" y="17180"/>
                      </a:cubicBezTo>
                      <a:cubicBezTo>
                        <a:pt x="8005" y="17314"/>
                        <a:pt x="7883" y="17436"/>
                        <a:pt x="7749" y="17569"/>
                      </a:cubicBezTo>
                      <a:cubicBezTo>
                        <a:pt x="7626" y="17692"/>
                        <a:pt x="7493" y="17814"/>
                        <a:pt x="7371" y="17937"/>
                      </a:cubicBezTo>
                      <a:cubicBezTo>
                        <a:pt x="7248" y="18071"/>
                        <a:pt x="7114" y="18193"/>
                        <a:pt x="6981" y="18316"/>
                      </a:cubicBezTo>
                      <a:cubicBezTo>
                        <a:pt x="6860" y="18425"/>
                        <a:pt x="6729" y="18546"/>
                        <a:pt x="6597" y="18656"/>
                      </a:cubicBezTo>
                      <a:lnTo>
                        <a:pt x="6597" y="18656"/>
                      </a:lnTo>
                      <a:cubicBezTo>
                        <a:pt x="6601" y="18653"/>
                        <a:pt x="6605" y="18651"/>
                        <a:pt x="6609" y="18649"/>
                      </a:cubicBezTo>
                      <a:lnTo>
                        <a:pt x="6609" y="18649"/>
                      </a:lnTo>
                      <a:cubicBezTo>
                        <a:pt x="6584" y="18668"/>
                        <a:pt x="6566" y="18686"/>
                        <a:pt x="6547" y="18705"/>
                      </a:cubicBezTo>
                      <a:cubicBezTo>
                        <a:pt x="6379" y="18850"/>
                        <a:pt x="6201" y="19006"/>
                        <a:pt x="6023" y="19150"/>
                      </a:cubicBezTo>
                      <a:cubicBezTo>
                        <a:pt x="5890" y="19262"/>
                        <a:pt x="5756" y="19362"/>
                        <a:pt x="5622" y="19474"/>
                      </a:cubicBezTo>
                      <a:cubicBezTo>
                        <a:pt x="5500" y="19585"/>
                        <a:pt x="5367" y="19685"/>
                        <a:pt x="5222" y="19785"/>
                      </a:cubicBezTo>
                      <a:cubicBezTo>
                        <a:pt x="5166" y="19841"/>
                        <a:pt x="5100" y="19885"/>
                        <a:pt x="5033" y="19941"/>
                      </a:cubicBezTo>
                      <a:lnTo>
                        <a:pt x="4865" y="20075"/>
                      </a:lnTo>
                      <a:cubicBezTo>
                        <a:pt x="4821" y="20108"/>
                        <a:pt x="4776" y="20152"/>
                        <a:pt x="4732" y="20186"/>
                      </a:cubicBezTo>
                      <a:cubicBezTo>
                        <a:pt x="4709" y="20197"/>
                        <a:pt x="4699" y="20208"/>
                        <a:pt x="4687" y="20219"/>
                      </a:cubicBezTo>
                      <a:cubicBezTo>
                        <a:pt x="4643" y="20231"/>
                        <a:pt x="4610" y="20253"/>
                        <a:pt x="4576" y="20275"/>
                      </a:cubicBezTo>
                      <a:cubicBezTo>
                        <a:pt x="4531" y="20297"/>
                        <a:pt x="4498" y="20330"/>
                        <a:pt x="4454" y="20353"/>
                      </a:cubicBezTo>
                      <a:lnTo>
                        <a:pt x="4353" y="20420"/>
                      </a:lnTo>
                      <a:lnTo>
                        <a:pt x="4253" y="20486"/>
                      </a:lnTo>
                      <a:cubicBezTo>
                        <a:pt x="4197" y="20520"/>
                        <a:pt x="4142" y="20553"/>
                        <a:pt x="4108" y="20609"/>
                      </a:cubicBezTo>
                      <a:cubicBezTo>
                        <a:pt x="4098" y="20609"/>
                        <a:pt x="4086" y="20620"/>
                        <a:pt x="4086" y="20631"/>
                      </a:cubicBezTo>
                      <a:cubicBezTo>
                        <a:pt x="4064" y="20654"/>
                        <a:pt x="4053" y="20676"/>
                        <a:pt x="4053" y="20709"/>
                      </a:cubicBezTo>
                      <a:lnTo>
                        <a:pt x="4053" y="20754"/>
                      </a:lnTo>
                      <a:cubicBezTo>
                        <a:pt x="4064" y="20854"/>
                        <a:pt x="4164" y="20899"/>
                        <a:pt x="4253" y="20909"/>
                      </a:cubicBezTo>
                      <a:cubicBezTo>
                        <a:pt x="4309" y="20921"/>
                        <a:pt x="4353" y="20921"/>
                        <a:pt x="4398" y="20921"/>
                      </a:cubicBezTo>
                      <a:lnTo>
                        <a:pt x="4454" y="20921"/>
                      </a:lnTo>
                      <a:cubicBezTo>
                        <a:pt x="4521" y="20921"/>
                        <a:pt x="4587" y="20909"/>
                        <a:pt x="4643" y="20899"/>
                      </a:cubicBezTo>
                      <a:lnTo>
                        <a:pt x="4676" y="20899"/>
                      </a:lnTo>
                      <a:cubicBezTo>
                        <a:pt x="4699" y="20887"/>
                        <a:pt x="4709" y="20887"/>
                        <a:pt x="4732" y="20887"/>
                      </a:cubicBezTo>
                      <a:cubicBezTo>
                        <a:pt x="4921" y="20843"/>
                        <a:pt x="5100" y="20798"/>
                        <a:pt x="5266" y="20731"/>
                      </a:cubicBezTo>
                      <a:cubicBezTo>
                        <a:pt x="5377" y="20698"/>
                        <a:pt x="5478" y="20664"/>
                        <a:pt x="5589" y="20620"/>
                      </a:cubicBezTo>
                      <a:cubicBezTo>
                        <a:pt x="5678" y="20587"/>
                        <a:pt x="5778" y="20542"/>
                        <a:pt x="5867" y="20498"/>
                      </a:cubicBezTo>
                      <a:cubicBezTo>
                        <a:pt x="6068" y="20409"/>
                        <a:pt x="6257" y="20320"/>
                        <a:pt x="6458" y="20219"/>
                      </a:cubicBezTo>
                      <a:cubicBezTo>
                        <a:pt x="6547" y="20175"/>
                        <a:pt x="6624" y="20130"/>
                        <a:pt x="6713" y="20097"/>
                      </a:cubicBezTo>
                      <a:cubicBezTo>
                        <a:pt x="6836" y="20030"/>
                        <a:pt x="6958" y="19974"/>
                        <a:pt x="7081" y="19919"/>
                      </a:cubicBezTo>
                      <a:cubicBezTo>
                        <a:pt x="7126" y="19907"/>
                        <a:pt x="7159" y="19863"/>
                        <a:pt x="7148" y="19818"/>
                      </a:cubicBezTo>
                      <a:cubicBezTo>
                        <a:pt x="7170" y="19808"/>
                        <a:pt x="7181" y="19796"/>
                        <a:pt x="7203" y="19785"/>
                      </a:cubicBezTo>
                      <a:cubicBezTo>
                        <a:pt x="7582" y="19573"/>
                        <a:pt x="7950" y="19351"/>
                        <a:pt x="8306" y="19106"/>
                      </a:cubicBezTo>
                      <a:lnTo>
                        <a:pt x="8317" y="19095"/>
                      </a:lnTo>
                      <a:lnTo>
                        <a:pt x="8383" y="19061"/>
                      </a:lnTo>
                      <a:lnTo>
                        <a:pt x="8373" y="19061"/>
                      </a:lnTo>
                      <a:cubicBezTo>
                        <a:pt x="8373" y="19061"/>
                        <a:pt x="8383" y="19051"/>
                        <a:pt x="8395" y="19051"/>
                      </a:cubicBezTo>
                      <a:lnTo>
                        <a:pt x="8395" y="19039"/>
                      </a:lnTo>
                      <a:cubicBezTo>
                        <a:pt x="8417" y="19039"/>
                        <a:pt x="8428" y="19028"/>
                        <a:pt x="8440" y="19017"/>
                      </a:cubicBezTo>
                      <a:cubicBezTo>
                        <a:pt x="8473" y="18994"/>
                        <a:pt x="8495" y="18984"/>
                        <a:pt x="8517" y="18961"/>
                      </a:cubicBezTo>
                      <a:cubicBezTo>
                        <a:pt x="8873" y="18717"/>
                        <a:pt x="9230" y="18472"/>
                        <a:pt x="9564" y="18204"/>
                      </a:cubicBezTo>
                      <a:cubicBezTo>
                        <a:pt x="9909" y="17926"/>
                        <a:pt x="10232" y="17648"/>
                        <a:pt x="10543" y="17336"/>
                      </a:cubicBezTo>
                      <a:cubicBezTo>
                        <a:pt x="10867" y="17024"/>
                        <a:pt x="11167" y="16690"/>
                        <a:pt x="11446" y="16334"/>
                      </a:cubicBezTo>
                      <a:cubicBezTo>
                        <a:pt x="11579" y="16167"/>
                        <a:pt x="11713" y="16000"/>
                        <a:pt x="11835" y="15822"/>
                      </a:cubicBezTo>
                      <a:cubicBezTo>
                        <a:pt x="11961" y="15654"/>
                        <a:pt x="12086" y="15486"/>
                        <a:pt x="12203" y="15309"/>
                      </a:cubicBezTo>
                      <a:lnTo>
                        <a:pt x="12203" y="15309"/>
                      </a:lnTo>
                      <a:cubicBezTo>
                        <a:pt x="12203" y="15309"/>
                        <a:pt x="12203" y="15310"/>
                        <a:pt x="12203" y="15310"/>
                      </a:cubicBezTo>
                      <a:cubicBezTo>
                        <a:pt x="12205" y="15307"/>
                        <a:pt x="12206" y="15304"/>
                        <a:pt x="12208" y="15301"/>
                      </a:cubicBezTo>
                      <a:lnTo>
                        <a:pt x="12208" y="15301"/>
                      </a:lnTo>
                      <a:cubicBezTo>
                        <a:pt x="12207" y="15304"/>
                        <a:pt x="12205" y="15307"/>
                        <a:pt x="12203" y="15309"/>
                      </a:cubicBezTo>
                      <a:lnTo>
                        <a:pt x="12203" y="15309"/>
                      </a:lnTo>
                      <a:cubicBezTo>
                        <a:pt x="12207" y="15305"/>
                        <a:pt x="12209" y="15301"/>
                        <a:pt x="12211" y="15297"/>
                      </a:cubicBezTo>
                      <a:lnTo>
                        <a:pt x="12211" y="15297"/>
                      </a:lnTo>
                      <a:cubicBezTo>
                        <a:pt x="12210" y="15299"/>
                        <a:pt x="12209" y="15300"/>
                        <a:pt x="12208" y="15301"/>
                      </a:cubicBezTo>
                      <a:lnTo>
                        <a:pt x="12208" y="15301"/>
                      </a:lnTo>
                      <a:cubicBezTo>
                        <a:pt x="12209" y="15300"/>
                        <a:pt x="12211" y="15298"/>
                        <a:pt x="12212" y="15296"/>
                      </a:cubicBezTo>
                      <a:lnTo>
                        <a:pt x="12212" y="15296"/>
                      </a:lnTo>
                      <a:cubicBezTo>
                        <a:pt x="12212" y="15296"/>
                        <a:pt x="12211" y="15297"/>
                        <a:pt x="12211" y="15297"/>
                      </a:cubicBezTo>
                      <a:lnTo>
                        <a:pt x="12211" y="15297"/>
                      </a:lnTo>
                      <a:cubicBezTo>
                        <a:pt x="12230" y="15270"/>
                        <a:pt x="12249" y="15249"/>
                        <a:pt x="12258" y="15221"/>
                      </a:cubicBezTo>
                      <a:cubicBezTo>
                        <a:pt x="12269" y="15209"/>
                        <a:pt x="12269" y="15198"/>
                        <a:pt x="12280" y="15198"/>
                      </a:cubicBezTo>
                      <a:lnTo>
                        <a:pt x="12581" y="14731"/>
                      </a:lnTo>
                      <a:cubicBezTo>
                        <a:pt x="12681" y="14575"/>
                        <a:pt x="12782" y="14430"/>
                        <a:pt x="12871" y="14263"/>
                      </a:cubicBezTo>
                      <a:cubicBezTo>
                        <a:pt x="13093" y="13885"/>
                        <a:pt x="13294" y="13484"/>
                        <a:pt x="13472" y="13083"/>
                      </a:cubicBezTo>
                      <a:cubicBezTo>
                        <a:pt x="13638" y="12693"/>
                        <a:pt x="13794" y="12304"/>
                        <a:pt x="13939" y="11903"/>
                      </a:cubicBezTo>
                      <a:cubicBezTo>
                        <a:pt x="14084" y="11502"/>
                        <a:pt x="14195" y="11090"/>
                        <a:pt x="14296" y="10678"/>
                      </a:cubicBezTo>
                      <a:cubicBezTo>
                        <a:pt x="14351" y="10456"/>
                        <a:pt x="14407" y="10244"/>
                        <a:pt x="14440" y="10021"/>
                      </a:cubicBezTo>
                      <a:cubicBezTo>
                        <a:pt x="14485" y="9798"/>
                        <a:pt x="14518" y="9587"/>
                        <a:pt x="14551" y="9375"/>
                      </a:cubicBezTo>
                      <a:cubicBezTo>
                        <a:pt x="14574" y="9153"/>
                        <a:pt x="14596" y="8919"/>
                        <a:pt x="14607" y="8697"/>
                      </a:cubicBezTo>
                      <a:cubicBezTo>
                        <a:pt x="14618" y="8596"/>
                        <a:pt x="14618" y="8496"/>
                        <a:pt x="14607" y="8395"/>
                      </a:cubicBezTo>
                      <a:lnTo>
                        <a:pt x="14607" y="8061"/>
                      </a:lnTo>
                      <a:cubicBezTo>
                        <a:pt x="14607" y="7850"/>
                        <a:pt x="14596" y="7638"/>
                        <a:pt x="14585" y="7427"/>
                      </a:cubicBezTo>
                      <a:cubicBezTo>
                        <a:pt x="14574" y="7205"/>
                        <a:pt x="14551" y="6993"/>
                        <a:pt x="14518" y="6782"/>
                      </a:cubicBezTo>
                      <a:cubicBezTo>
                        <a:pt x="14474" y="6559"/>
                        <a:pt x="14429" y="6336"/>
                        <a:pt x="14373" y="6124"/>
                      </a:cubicBezTo>
                      <a:cubicBezTo>
                        <a:pt x="14329" y="5924"/>
                        <a:pt x="14262" y="5723"/>
                        <a:pt x="14207" y="5523"/>
                      </a:cubicBezTo>
                      <a:cubicBezTo>
                        <a:pt x="14095" y="5122"/>
                        <a:pt x="13962" y="4721"/>
                        <a:pt x="13784" y="4332"/>
                      </a:cubicBezTo>
                      <a:cubicBezTo>
                        <a:pt x="13628" y="3964"/>
                        <a:pt x="13438" y="3597"/>
                        <a:pt x="13227" y="3252"/>
                      </a:cubicBezTo>
                      <a:cubicBezTo>
                        <a:pt x="13015" y="2896"/>
                        <a:pt x="12770" y="2562"/>
                        <a:pt x="12503" y="2250"/>
                      </a:cubicBezTo>
                      <a:cubicBezTo>
                        <a:pt x="12225" y="1927"/>
                        <a:pt x="11913" y="1638"/>
                        <a:pt x="11579" y="1371"/>
                      </a:cubicBezTo>
                      <a:cubicBezTo>
                        <a:pt x="11256" y="1114"/>
                        <a:pt x="10877" y="903"/>
                        <a:pt x="10499" y="725"/>
                      </a:cubicBezTo>
                      <a:cubicBezTo>
                        <a:pt x="10310" y="636"/>
                        <a:pt x="10110" y="547"/>
                        <a:pt x="9909" y="480"/>
                      </a:cubicBezTo>
                      <a:cubicBezTo>
                        <a:pt x="9719" y="402"/>
                        <a:pt x="9519" y="335"/>
                        <a:pt x="9308" y="280"/>
                      </a:cubicBezTo>
                      <a:cubicBezTo>
                        <a:pt x="9096" y="224"/>
                        <a:pt x="8885" y="168"/>
                        <a:pt x="8673" y="135"/>
                      </a:cubicBezTo>
                      <a:cubicBezTo>
                        <a:pt x="8462" y="102"/>
                        <a:pt x="8261" y="68"/>
                        <a:pt x="8049" y="45"/>
                      </a:cubicBezTo>
                      <a:cubicBezTo>
                        <a:pt x="7838" y="23"/>
                        <a:pt x="7616" y="1"/>
                        <a:pt x="74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95;p49"/>
                <p:cNvSpPr/>
                <p:nvPr/>
              </p:nvSpPr>
              <p:spPr>
                <a:xfrm>
                  <a:off x="2668800" y="3532838"/>
                  <a:ext cx="106600" cy="1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4" h="4159" extrusionOk="0">
                      <a:moveTo>
                        <a:pt x="256" y="1197"/>
                      </a:moveTo>
                      <a:cubicBezTo>
                        <a:pt x="256" y="1197"/>
                        <a:pt x="246" y="1207"/>
                        <a:pt x="245" y="1218"/>
                      </a:cubicBezTo>
                      <a:lnTo>
                        <a:pt x="245" y="1218"/>
                      </a:lnTo>
                      <a:lnTo>
                        <a:pt x="256" y="1197"/>
                      </a:lnTo>
                      <a:close/>
                      <a:moveTo>
                        <a:pt x="2178" y="1"/>
                      </a:moveTo>
                      <a:cubicBezTo>
                        <a:pt x="2138" y="1"/>
                        <a:pt x="2098" y="2"/>
                        <a:pt x="2060" y="5"/>
                      </a:cubicBezTo>
                      <a:cubicBezTo>
                        <a:pt x="1904" y="5"/>
                        <a:pt x="1748" y="39"/>
                        <a:pt x="1604" y="83"/>
                      </a:cubicBezTo>
                      <a:cubicBezTo>
                        <a:pt x="1314" y="172"/>
                        <a:pt x="1058" y="339"/>
                        <a:pt x="824" y="529"/>
                      </a:cubicBezTo>
                      <a:cubicBezTo>
                        <a:pt x="701" y="618"/>
                        <a:pt x="590" y="729"/>
                        <a:pt x="490" y="840"/>
                      </a:cubicBezTo>
                      <a:cubicBezTo>
                        <a:pt x="401" y="952"/>
                        <a:pt x="312" y="1085"/>
                        <a:pt x="245" y="1219"/>
                      </a:cubicBezTo>
                      <a:cubicBezTo>
                        <a:pt x="245" y="1219"/>
                        <a:pt x="245" y="1218"/>
                        <a:pt x="245" y="1218"/>
                      </a:cubicBezTo>
                      <a:lnTo>
                        <a:pt x="245" y="1218"/>
                      </a:lnTo>
                      <a:lnTo>
                        <a:pt x="156" y="1397"/>
                      </a:lnTo>
                      <a:cubicBezTo>
                        <a:pt x="134" y="1475"/>
                        <a:pt x="112" y="1541"/>
                        <a:pt x="89" y="1620"/>
                      </a:cubicBezTo>
                      <a:cubicBezTo>
                        <a:pt x="67" y="1687"/>
                        <a:pt x="56" y="1764"/>
                        <a:pt x="33" y="1831"/>
                      </a:cubicBezTo>
                      <a:cubicBezTo>
                        <a:pt x="23" y="1898"/>
                        <a:pt x="23" y="1976"/>
                        <a:pt x="11" y="2043"/>
                      </a:cubicBezTo>
                      <a:cubicBezTo>
                        <a:pt x="0" y="2187"/>
                        <a:pt x="0" y="2321"/>
                        <a:pt x="23" y="2466"/>
                      </a:cubicBezTo>
                      <a:cubicBezTo>
                        <a:pt x="45" y="2610"/>
                        <a:pt x="78" y="2755"/>
                        <a:pt x="134" y="2900"/>
                      </a:cubicBezTo>
                      <a:cubicBezTo>
                        <a:pt x="189" y="3045"/>
                        <a:pt x="267" y="3178"/>
                        <a:pt x="345" y="3301"/>
                      </a:cubicBezTo>
                      <a:cubicBezTo>
                        <a:pt x="434" y="3423"/>
                        <a:pt x="523" y="3545"/>
                        <a:pt x="634" y="3646"/>
                      </a:cubicBezTo>
                      <a:cubicBezTo>
                        <a:pt x="746" y="3746"/>
                        <a:pt x="869" y="3835"/>
                        <a:pt x="991" y="3913"/>
                      </a:cubicBezTo>
                      <a:cubicBezTo>
                        <a:pt x="1136" y="3980"/>
                        <a:pt x="1280" y="4035"/>
                        <a:pt x="1425" y="4080"/>
                      </a:cubicBezTo>
                      <a:cubicBezTo>
                        <a:pt x="1581" y="4114"/>
                        <a:pt x="1737" y="4147"/>
                        <a:pt x="1893" y="4147"/>
                      </a:cubicBezTo>
                      <a:cubicBezTo>
                        <a:pt x="1960" y="4158"/>
                        <a:pt x="2027" y="4158"/>
                        <a:pt x="2093" y="4158"/>
                      </a:cubicBezTo>
                      <a:cubicBezTo>
                        <a:pt x="2171" y="4158"/>
                        <a:pt x="2260" y="4158"/>
                        <a:pt x="2349" y="4147"/>
                      </a:cubicBezTo>
                      <a:cubicBezTo>
                        <a:pt x="2494" y="4124"/>
                        <a:pt x="2638" y="4091"/>
                        <a:pt x="2772" y="4047"/>
                      </a:cubicBezTo>
                      <a:cubicBezTo>
                        <a:pt x="2917" y="3991"/>
                        <a:pt x="3062" y="3936"/>
                        <a:pt x="3195" y="3846"/>
                      </a:cubicBezTo>
                      <a:cubicBezTo>
                        <a:pt x="3251" y="3813"/>
                        <a:pt x="3306" y="3780"/>
                        <a:pt x="3351" y="3735"/>
                      </a:cubicBezTo>
                      <a:cubicBezTo>
                        <a:pt x="3407" y="3679"/>
                        <a:pt x="3462" y="3635"/>
                        <a:pt x="3518" y="3579"/>
                      </a:cubicBezTo>
                      <a:cubicBezTo>
                        <a:pt x="3618" y="3479"/>
                        <a:pt x="3719" y="3367"/>
                        <a:pt x="3796" y="3256"/>
                      </a:cubicBezTo>
                      <a:cubicBezTo>
                        <a:pt x="3875" y="3134"/>
                        <a:pt x="3942" y="3023"/>
                        <a:pt x="4008" y="2900"/>
                      </a:cubicBezTo>
                      <a:cubicBezTo>
                        <a:pt x="4142" y="2644"/>
                        <a:pt x="4253" y="2365"/>
                        <a:pt x="4264" y="2065"/>
                      </a:cubicBezTo>
                      <a:cubicBezTo>
                        <a:pt x="4264" y="1932"/>
                        <a:pt x="4264" y="1798"/>
                        <a:pt x="4231" y="1664"/>
                      </a:cubicBezTo>
                      <a:cubicBezTo>
                        <a:pt x="4219" y="1586"/>
                        <a:pt x="4209" y="1519"/>
                        <a:pt x="4186" y="1452"/>
                      </a:cubicBezTo>
                      <a:cubicBezTo>
                        <a:pt x="4164" y="1375"/>
                        <a:pt x="4130" y="1308"/>
                        <a:pt x="4086" y="1241"/>
                      </a:cubicBezTo>
                      <a:cubicBezTo>
                        <a:pt x="4031" y="1118"/>
                        <a:pt x="3942" y="1007"/>
                        <a:pt x="3852" y="896"/>
                      </a:cubicBezTo>
                      <a:cubicBezTo>
                        <a:pt x="3796" y="818"/>
                        <a:pt x="3730" y="729"/>
                        <a:pt x="3663" y="662"/>
                      </a:cubicBezTo>
                      <a:cubicBezTo>
                        <a:pt x="3563" y="551"/>
                        <a:pt x="3462" y="462"/>
                        <a:pt x="3340" y="384"/>
                      </a:cubicBezTo>
                      <a:cubicBezTo>
                        <a:pt x="3217" y="294"/>
                        <a:pt x="3095" y="217"/>
                        <a:pt x="2950" y="150"/>
                      </a:cubicBezTo>
                      <a:cubicBezTo>
                        <a:pt x="2817" y="94"/>
                        <a:pt x="2661" y="50"/>
                        <a:pt x="2516" y="27"/>
                      </a:cubicBezTo>
                      <a:cubicBezTo>
                        <a:pt x="2402" y="11"/>
                        <a:pt x="2288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96;p49"/>
                <p:cNvSpPr/>
                <p:nvPr/>
              </p:nvSpPr>
              <p:spPr>
                <a:xfrm>
                  <a:off x="2586975" y="3652188"/>
                  <a:ext cx="115800" cy="1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" h="4484" extrusionOk="0">
                      <a:moveTo>
                        <a:pt x="2122" y="1"/>
                      </a:moveTo>
                      <a:cubicBezTo>
                        <a:pt x="2031" y="1"/>
                        <a:pt x="1939" y="9"/>
                        <a:pt x="1848" y="30"/>
                      </a:cubicBezTo>
                      <a:cubicBezTo>
                        <a:pt x="1715" y="52"/>
                        <a:pt x="1581" y="85"/>
                        <a:pt x="1447" y="130"/>
                      </a:cubicBezTo>
                      <a:cubicBezTo>
                        <a:pt x="1302" y="174"/>
                        <a:pt x="1169" y="241"/>
                        <a:pt x="1047" y="319"/>
                      </a:cubicBezTo>
                      <a:cubicBezTo>
                        <a:pt x="913" y="397"/>
                        <a:pt x="790" y="498"/>
                        <a:pt x="679" y="597"/>
                      </a:cubicBezTo>
                      <a:cubicBezTo>
                        <a:pt x="456" y="798"/>
                        <a:pt x="290" y="1065"/>
                        <a:pt x="167" y="1332"/>
                      </a:cubicBezTo>
                      <a:cubicBezTo>
                        <a:pt x="55" y="1599"/>
                        <a:pt x="11" y="1900"/>
                        <a:pt x="0" y="2190"/>
                      </a:cubicBezTo>
                      <a:cubicBezTo>
                        <a:pt x="0" y="2334"/>
                        <a:pt x="0" y="2479"/>
                        <a:pt x="22" y="2624"/>
                      </a:cubicBezTo>
                      <a:cubicBezTo>
                        <a:pt x="45" y="2769"/>
                        <a:pt x="78" y="2902"/>
                        <a:pt x="122" y="3036"/>
                      </a:cubicBezTo>
                      <a:cubicBezTo>
                        <a:pt x="156" y="3113"/>
                        <a:pt x="178" y="3180"/>
                        <a:pt x="211" y="3259"/>
                      </a:cubicBezTo>
                      <a:cubicBezTo>
                        <a:pt x="233" y="3325"/>
                        <a:pt x="267" y="3392"/>
                        <a:pt x="300" y="3447"/>
                      </a:cubicBezTo>
                      <a:cubicBezTo>
                        <a:pt x="379" y="3581"/>
                        <a:pt x="468" y="3704"/>
                        <a:pt x="567" y="3815"/>
                      </a:cubicBezTo>
                      <a:cubicBezTo>
                        <a:pt x="668" y="3915"/>
                        <a:pt x="768" y="4016"/>
                        <a:pt x="879" y="4093"/>
                      </a:cubicBezTo>
                      <a:cubicBezTo>
                        <a:pt x="1002" y="4182"/>
                        <a:pt x="1136" y="4261"/>
                        <a:pt x="1280" y="4327"/>
                      </a:cubicBezTo>
                      <a:cubicBezTo>
                        <a:pt x="1425" y="4383"/>
                        <a:pt x="1569" y="4439"/>
                        <a:pt x="1725" y="4461"/>
                      </a:cubicBezTo>
                      <a:cubicBezTo>
                        <a:pt x="1870" y="4472"/>
                        <a:pt x="2015" y="4483"/>
                        <a:pt x="2160" y="4483"/>
                      </a:cubicBezTo>
                      <a:lnTo>
                        <a:pt x="2215" y="4483"/>
                      </a:lnTo>
                      <a:cubicBezTo>
                        <a:pt x="2338" y="4483"/>
                        <a:pt x="2460" y="4483"/>
                        <a:pt x="2583" y="4472"/>
                      </a:cubicBezTo>
                      <a:cubicBezTo>
                        <a:pt x="2727" y="4449"/>
                        <a:pt x="2861" y="4416"/>
                        <a:pt x="3006" y="4372"/>
                      </a:cubicBezTo>
                      <a:lnTo>
                        <a:pt x="2995" y="4372"/>
                      </a:lnTo>
                      <a:cubicBezTo>
                        <a:pt x="3006" y="4372"/>
                        <a:pt x="3006" y="4360"/>
                        <a:pt x="3017" y="4360"/>
                      </a:cubicBezTo>
                      <a:lnTo>
                        <a:pt x="3028" y="4360"/>
                      </a:lnTo>
                      <a:cubicBezTo>
                        <a:pt x="3039" y="4360"/>
                        <a:pt x="3039" y="4350"/>
                        <a:pt x="3039" y="4350"/>
                      </a:cubicBezTo>
                      <a:cubicBezTo>
                        <a:pt x="3095" y="4338"/>
                        <a:pt x="3162" y="4305"/>
                        <a:pt x="3217" y="4283"/>
                      </a:cubicBezTo>
                      <a:cubicBezTo>
                        <a:pt x="3351" y="4216"/>
                        <a:pt x="3484" y="4149"/>
                        <a:pt x="3596" y="4060"/>
                      </a:cubicBezTo>
                      <a:cubicBezTo>
                        <a:pt x="3707" y="3971"/>
                        <a:pt x="3818" y="3871"/>
                        <a:pt x="3907" y="3759"/>
                      </a:cubicBezTo>
                      <a:cubicBezTo>
                        <a:pt x="3997" y="3659"/>
                        <a:pt x="4063" y="3548"/>
                        <a:pt x="4142" y="3437"/>
                      </a:cubicBezTo>
                      <a:cubicBezTo>
                        <a:pt x="4208" y="3325"/>
                        <a:pt x="4286" y="3214"/>
                        <a:pt x="4342" y="3091"/>
                      </a:cubicBezTo>
                      <a:cubicBezTo>
                        <a:pt x="4409" y="2958"/>
                        <a:pt x="4464" y="2813"/>
                        <a:pt x="4509" y="2680"/>
                      </a:cubicBezTo>
                      <a:cubicBezTo>
                        <a:pt x="4553" y="2535"/>
                        <a:pt x="4587" y="2390"/>
                        <a:pt x="4609" y="2245"/>
                      </a:cubicBezTo>
                      <a:cubicBezTo>
                        <a:pt x="4620" y="2101"/>
                        <a:pt x="4632" y="1956"/>
                        <a:pt x="4609" y="1811"/>
                      </a:cubicBezTo>
                      <a:cubicBezTo>
                        <a:pt x="4587" y="1678"/>
                        <a:pt x="4543" y="1544"/>
                        <a:pt x="4498" y="1410"/>
                      </a:cubicBezTo>
                      <a:cubicBezTo>
                        <a:pt x="4442" y="1288"/>
                        <a:pt x="4375" y="1166"/>
                        <a:pt x="4286" y="1065"/>
                      </a:cubicBezTo>
                      <a:cubicBezTo>
                        <a:pt x="4241" y="998"/>
                        <a:pt x="4197" y="943"/>
                        <a:pt x="4142" y="898"/>
                      </a:cubicBezTo>
                      <a:lnTo>
                        <a:pt x="4075" y="832"/>
                      </a:lnTo>
                      <a:cubicBezTo>
                        <a:pt x="4008" y="742"/>
                        <a:pt x="3930" y="664"/>
                        <a:pt x="3852" y="587"/>
                      </a:cubicBezTo>
                      <a:cubicBezTo>
                        <a:pt x="3640" y="397"/>
                        <a:pt x="3385" y="241"/>
                        <a:pt x="3106" y="152"/>
                      </a:cubicBezTo>
                      <a:cubicBezTo>
                        <a:pt x="2850" y="52"/>
                        <a:pt x="2571" y="18"/>
                        <a:pt x="2282" y="8"/>
                      </a:cubicBezTo>
                      <a:cubicBezTo>
                        <a:pt x="2229" y="3"/>
                        <a:pt x="2175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" name="Google Shape;1485;p51"/>
          <p:cNvSpPr/>
          <p:nvPr/>
        </p:nvSpPr>
        <p:spPr>
          <a:xfrm>
            <a:off x="228528" y="2111080"/>
            <a:ext cx="510750" cy="636500"/>
          </a:xfrm>
          <a:custGeom>
            <a:avLst/>
            <a:gdLst/>
            <a:ahLst/>
            <a:cxnLst/>
            <a:rect l="l" t="t" r="r" b="b"/>
            <a:pathLst>
              <a:path w="20430" h="25460" extrusionOk="0">
                <a:moveTo>
                  <a:pt x="16777" y="0"/>
                </a:moveTo>
                <a:cubicBezTo>
                  <a:pt x="16709" y="0"/>
                  <a:pt x="16640" y="8"/>
                  <a:pt x="16566" y="15"/>
                </a:cubicBezTo>
                <a:cubicBezTo>
                  <a:pt x="16482" y="25"/>
                  <a:pt x="16398" y="46"/>
                  <a:pt x="16314" y="57"/>
                </a:cubicBezTo>
                <a:cubicBezTo>
                  <a:pt x="16126" y="78"/>
                  <a:pt x="15927" y="99"/>
                  <a:pt x="15739" y="151"/>
                </a:cubicBezTo>
                <a:cubicBezTo>
                  <a:pt x="15551" y="193"/>
                  <a:pt x="15383" y="246"/>
                  <a:pt x="15205" y="319"/>
                </a:cubicBezTo>
                <a:cubicBezTo>
                  <a:pt x="15027" y="381"/>
                  <a:pt x="14849" y="455"/>
                  <a:pt x="14671" y="539"/>
                </a:cubicBezTo>
                <a:cubicBezTo>
                  <a:pt x="14462" y="654"/>
                  <a:pt x="14273" y="790"/>
                  <a:pt x="14074" y="926"/>
                </a:cubicBezTo>
                <a:cubicBezTo>
                  <a:pt x="13791" y="1135"/>
                  <a:pt x="13529" y="1387"/>
                  <a:pt x="13289" y="1649"/>
                </a:cubicBezTo>
                <a:cubicBezTo>
                  <a:pt x="13058" y="1900"/>
                  <a:pt x="12849" y="2193"/>
                  <a:pt x="12671" y="2497"/>
                </a:cubicBezTo>
                <a:cubicBezTo>
                  <a:pt x="12577" y="2664"/>
                  <a:pt x="12493" y="2832"/>
                  <a:pt x="12409" y="2999"/>
                </a:cubicBezTo>
                <a:cubicBezTo>
                  <a:pt x="12335" y="3178"/>
                  <a:pt x="12263" y="3345"/>
                  <a:pt x="12200" y="3523"/>
                </a:cubicBezTo>
                <a:cubicBezTo>
                  <a:pt x="12126" y="3711"/>
                  <a:pt x="12063" y="3900"/>
                  <a:pt x="12011" y="4088"/>
                </a:cubicBezTo>
                <a:cubicBezTo>
                  <a:pt x="11959" y="4267"/>
                  <a:pt x="11917" y="4455"/>
                  <a:pt x="11875" y="4643"/>
                </a:cubicBezTo>
                <a:cubicBezTo>
                  <a:pt x="11791" y="5030"/>
                  <a:pt x="11728" y="5418"/>
                  <a:pt x="11686" y="5805"/>
                </a:cubicBezTo>
                <a:cubicBezTo>
                  <a:pt x="11644" y="6193"/>
                  <a:pt x="11613" y="6580"/>
                  <a:pt x="11603" y="6968"/>
                </a:cubicBezTo>
                <a:lnTo>
                  <a:pt x="11603" y="6999"/>
                </a:lnTo>
                <a:cubicBezTo>
                  <a:pt x="11582" y="7450"/>
                  <a:pt x="11582" y="7900"/>
                  <a:pt x="11582" y="8360"/>
                </a:cubicBezTo>
                <a:lnTo>
                  <a:pt x="11582" y="8905"/>
                </a:lnTo>
                <a:lnTo>
                  <a:pt x="11582" y="9523"/>
                </a:lnTo>
                <a:lnTo>
                  <a:pt x="11582" y="10706"/>
                </a:lnTo>
                <a:cubicBezTo>
                  <a:pt x="11582" y="11073"/>
                  <a:pt x="11592" y="11450"/>
                  <a:pt x="11603" y="11816"/>
                </a:cubicBezTo>
                <a:cubicBezTo>
                  <a:pt x="11613" y="12204"/>
                  <a:pt x="11623" y="12581"/>
                  <a:pt x="11655" y="12968"/>
                </a:cubicBezTo>
                <a:cubicBezTo>
                  <a:pt x="11697" y="13355"/>
                  <a:pt x="11728" y="13742"/>
                  <a:pt x="11770" y="14130"/>
                </a:cubicBezTo>
                <a:cubicBezTo>
                  <a:pt x="11781" y="14329"/>
                  <a:pt x="11802" y="14517"/>
                  <a:pt x="11823" y="14706"/>
                </a:cubicBezTo>
                <a:lnTo>
                  <a:pt x="11886" y="15240"/>
                </a:lnTo>
                <a:cubicBezTo>
                  <a:pt x="11907" y="15408"/>
                  <a:pt x="11917" y="15575"/>
                  <a:pt x="11928" y="15732"/>
                </a:cubicBezTo>
                <a:cubicBezTo>
                  <a:pt x="11948" y="15899"/>
                  <a:pt x="11969" y="16057"/>
                  <a:pt x="11979" y="16224"/>
                </a:cubicBezTo>
                <a:cubicBezTo>
                  <a:pt x="11990" y="16266"/>
                  <a:pt x="11990" y="16308"/>
                  <a:pt x="12000" y="16360"/>
                </a:cubicBezTo>
                <a:cubicBezTo>
                  <a:pt x="11938" y="16371"/>
                  <a:pt x="11875" y="16381"/>
                  <a:pt x="11802" y="16392"/>
                </a:cubicBezTo>
                <a:cubicBezTo>
                  <a:pt x="11644" y="16434"/>
                  <a:pt x="11488" y="16465"/>
                  <a:pt x="11330" y="16497"/>
                </a:cubicBezTo>
                <a:cubicBezTo>
                  <a:pt x="11027" y="16559"/>
                  <a:pt x="10713" y="16632"/>
                  <a:pt x="10409" y="16706"/>
                </a:cubicBezTo>
                <a:cubicBezTo>
                  <a:pt x="9708" y="16853"/>
                  <a:pt x="9006" y="17020"/>
                  <a:pt x="8315" y="17188"/>
                </a:cubicBezTo>
                <a:cubicBezTo>
                  <a:pt x="8305" y="17188"/>
                  <a:pt x="8294" y="17188"/>
                  <a:pt x="8284" y="17198"/>
                </a:cubicBezTo>
                <a:lnTo>
                  <a:pt x="8294" y="17188"/>
                </a:lnTo>
                <a:lnTo>
                  <a:pt x="8294" y="17188"/>
                </a:lnTo>
                <a:cubicBezTo>
                  <a:pt x="7875" y="17292"/>
                  <a:pt x="7467" y="17376"/>
                  <a:pt x="7037" y="17449"/>
                </a:cubicBezTo>
                <a:cubicBezTo>
                  <a:pt x="6681" y="17512"/>
                  <a:pt x="6325" y="17586"/>
                  <a:pt x="5969" y="17648"/>
                </a:cubicBezTo>
                <a:cubicBezTo>
                  <a:pt x="5624" y="17711"/>
                  <a:pt x="5268" y="17763"/>
                  <a:pt x="4922" y="17826"/>
                </a:cubicBezTo>
                <a:cubicBezTo>
                  <a:pt x="4577" y="17879"/>
                  <a:pt x="4231" y="17952"/>
                  <a:pt x="3886" y="18025"/>
                </a:cubicBezTo>
                <a:cubicBezTo>
                  <a:pt x="3519" y="18109"/>
                  <a:pt x="3163" y="18182"/>
                  <a:pt x="2807" y="18266"/>
                </a:cubicBezTo>
                <a:cubicBezTo>
                  <a:pt x="2639" y="18308"/>
                  <a:pt x="2462" y="18340"/>
                  <a:pt x="2283" y="18381"/>
                </a:cubicBezTo>
                <a:cubicBezTo>
                  <a:pt x="2106" y="18412"/>
                  <a:pt x="1927" y="18454"/>
                  <a:pt x="1750" y="18496"/>
                </a:cubicBezTo>
                <a:cubicBezTo>
                  <a:pt x="1582" y="18528"/>
                  <a:pt x="1415" y="18559"/>
                  <a:pt x="1236" y="18580"/>
                </a:cubicBezTo>
                <a:cubicBezTo>
                  <a:pt x="1080" y="18601"/>
                  <a:pt x="912" y="18622"/>
                  <a:pt x="755" y="18664"/>
                </a:cubicBezTo>
                <a:lnTo>
                  <a:pt x="745" y="18664"/>
                </a:lnTo>
                <a:cubicBezTo>
                  <a:pt x="734" y="18675"/>
                  <a:pt x="713" y="18675"/>
                  <a:pt x="692" y="18685"/>
                </a:cubicBezTo>
                <a:lnTo>
                  <a:pt x="671" y="18685"/>
                </a:lnTo>
                <a:cubicBezTo>
                  <a:pt x="608" y="18696"/>
                  <a:pt x="556" y="18717"/>
                  <a:pt x="503" y="18727"/>
                </a:cubicBezTo>
                <a:cubicBezTo>
                  <a:pt x="419" y="18748"/>
                  <a:pt x="347" y="18758"/>
                  <a:pt x="273" y="18779"/>
                </a:cubicBezTo>
                <a:cubicBezTo>
                  <a:pt x="242" y="18779"/>
                  <a:pt x="210" y="18789"/>
                  <a:pt x="179" y="18800"/>
                </a:cubicBezTo>
                <a:cubicBezTo>
                  <a:pt x="158" y="18795"/>
                  <a:pt x="137" y="18792"/>
                  <a:pt x="116" y="18792"/>
                </a:cubicBezTo>
                <a:cubicBezTo>
                  <a:pt x="95" y="18792"/>
                  <a:pt x="74" y="18795"/>
                  <a:pt x="53" y="18800"/>
                </a:cubicBezTo>
                <a:cubicBezTo>
                  <a:pt x="43" y="18800"/>
                  <a:pt x="22" y="18810"/>
                  <a:pt x="1" y="18821"/>
                </a:cubicBezTo>
                <a:cubicBezTo>
                  <a:pt x="12" y="18915"/>
                  <a:pt x="32" y="18999"/>
                  <a:pt x="43" y="19093"/>
                </a:cubicBezTo>
                <a:lnTo>
                  <a:pt x="74" y="19278"/>
                </a:lnTo>
                <a:lnTo>
                  <a:pt x="74" y="19278"/>
                </a:lnTo>
                <a:cubicBezTo>
                  <a:pt x="71" y="19271"/>
                  <a:pt x="63" y="19271"/>
                  <a:pt x="63" y="19271"/>
                </a:cubicBezTo>
                <a:lnTo>
                  <a:pt x="63" y="19271"/>
                </a:lnTo>
                <a:cubicBezTo>
                  <a:pt x="74" y="19324"/>
                  <a:pt x="84" y="19376"/>
                  <a:pt x="95" y="19418"/>
                </a:cubicBezTo>
                <a:cubicBezTo>
                  <a:pt x="105" y="19460"/>
                  <a:pt x="105" y="19501"/>
                  <a:pt x="116" y="19543"/>
                </a:cubicBezTo>
                <a:lnTo>
                  <a:pt x="116" y="19554"/>
                </a:lnTo>
                <a:lnTo>
                  <a:pt x="116" y="19564"/>
                </a:lnTo>
                <a:lnTo>
                  <a:pt x="126" y="19564"/>
                </a:lnTo>
                <a:cubicBezTo>
                  <a:pt x="126" y="19606"/>
                  <a:pt x="137" y="19659"/>
                  <a:pt x="147" y="19701"/>
                </a:cubicBezTo>
                <a:lnTo>
                  <a:pt x="179" y="19857"/>
                </a:lnTo>
                <a:lnTo>
                  <a:pt x="179" y="19847"/>
                </a:lnTo>
                <a:lnTo>
                  <a:pt x="305" y="20476"/>
                </a:lnTo>
                <a:cubicBezTo>
                  <a:pt x="347" y="20685"/>
                  <a:pt x="378" y="20894"/>
                  <a:pt x="419" y="21093"/>
                </a:cubicBezTo>
                <a:cubicBezTo>
                  <a:pt x="472" y="21313"/>
                  <a:pt x="514" y="21523"/>
                  <a:pt x="556" y="21732"/>
                </a:cubicBezTo>
                <a:cubicBezTo>
                  <a:pt x="598" y="21942"/>
                  <a:pt x="629" y="22151"/>
                  <a:pt x="671" y="22360"/>
                </a:cubicBezTo>
                <a:cubicBezTo>
                  <a:pt x="703" y="22559"/>
                  <a:pt x="734" y="22768"/>
                  <a:pt x="775" y="22978"/>
                </a:cubicBezTo>
                <a:cubicBezTo>
                  <a:pt x="807" y="23187"/>
                  <a:pt x="849" y="23408"/>
                  <a:pt x="891" y="23617"/>
                </a:cubicBezTo>
                <a:cubicBezTo>
                  <a:pt x="922" y="23753"/>
                  <a:pt x="943" y="23889"/>
                  <a:pt x="964" y="24025"/>
                </a:cubicBezTo>
                <a:lnTo>
                  <a:pt x="964" y="24036"/>
                </a:lnTo>
                <a:cubicBezTo>
                  <a:pt x="973" y="24053"/>
                  <a:pt x="975" y="24071"/>
                  <a:pt x="981" y="24094"/>
                </a:cubicBezTo>
                <a:lnTo>
                  <a:pt x="981" y="24094"/>
                </a:lnTo>
                <a:cubicBezTo>
                  <a:pt x="979" y="24093"/>
                  <a:pt x="977" y="24090"/>
                  <a:pt x="975" y="24088"/>
                </a:cubicBezTo>
                <a:lnTo>
                  <a:pt x="975" y="24088"/>
                </a:lnTo>
                <a:cubicBezTo>
                  <a:pt x="978" y="24091"/>
                  <a:pt x="980" y="24094"/>
                  <a:pt x="982" y="24098"/>
                </a:cubicBezTo>
                <a:lnTo>
                  <a:pt x="982" y="24098"/>
                </a:lnTo>
                <a:cubicBezTo>
                  <a:pt x="982" y="24101"/>
                  <a:pt x="983" y="24103"/>
                  <a:pt x="984" y="24107"/>
                </a:cubicBezTo>
                <a:lnTo>
                  <a:pt x="984" y="24107"/>
                </a:lnTo>
                <a:cubicBezTo>
                  <a:pt x="985" y="24111"/>
                  <a:pt x="985" y="24115"/>
                  <a:pt x="985" y="24120"/>
                </a:cubicBezTo>
                <a:lnTo>
                  <a:pt x="985" y="24130"/>
                </a:lnTo>
                <a:lnTo>
                  <a:pt x="985" y="24140"/>
                </a:lnTo>
                <a:cubicBezTo>
                  <a:pt x="1027" y="24339"/>
                  <a:pt x="1069" y="24548"/>
                  <a:pt x="1101" y="24758"/>
                </a:cubicBezTo>
                <a:cubicBezTo>
                  <a:pt x="1142" y="24967"/>
                  <a:pt x="1184" y="25177"/>
                  <a:pt x="1226" y="25397"/>
                </a:cubicBezTo>
                <a:lnTo>
                  <a:pt x="1226" y="25407"/>
                </a:lnTo>
                <a:cubicBezTo>
                  <a:pt x="1257" y="25428"/>
                  <a:pt x="1299" y="25449"/>
                  <a:pt x="1331" y="25460"/>
                </a:cubicBezTo>
                <a:lnTo>
                  <a:pt x="1415" y="25460"/>
                </a:lnTo>
                <a:cubicBezTo>
                  <a:pt x="1508" y="25460"/>
                  <a:pt x="1592" y="25439"/>
                  <a:pt x="1676" y="25418"/>
                </a:cubicBezTo>
                <a:lnTo>
                  <a:pt x="1687" y="25418"/>
                </a:lnTo>
                <a:lnTo>
                  <a:pt x="1697" y="25407"/>
                </a:lnTo>
                <a:cubicBezTo>
                  <a:pt x="1885" y="25365"/>
                  <a:pt x="2085" y="25323"/>
                  <a:pt x="2283" y="25292"/>
                </a:cubicBezTo>
                <a:cubicBezTo>
                  <a:pt x="2692" y="25219"/>
                  <a:pt x="3100" y="25167"/>
                  <a:pt x="3509" y="25104"/>
                </a:cubicBezTo>
                <a:cubicBezTo>
                  <a:pt x="3928" y="25030"/>
                  <a:pt x="4347" y="24967"/>
                  <a:pt x="4754" y="24873"/>
                </a:cubicBezTo>
                <a:cubicBezTo>
                  <a:pt x="5163" y="24790"/>
                  <a:pt x="5561" y="24695"/>
                  <a:pt x="5969" y="24601"/>
                </a:cubicBezTo>
                <a:cubicBezTo>
                  <a:pt x="6168" y="24559"/>
                  <a:pt x="6367" y="24507"/>
                  <a:pt x="6566" y="24465"/>
                </a:cubicBezTo>
                <a:cubicBezTo>
                  <a:pt x="6776" y="24423"/>
                  <a:pt x="6985" y="24381"/>
                  <a:pt x="7184" y="24329"/>
                </a:cubicBezTo>
                <a:cubicBezTo>
                  <a:pt x="7603" y="24245"/>
                  <a:pt x="8021" y="24151"/>
                  <a:pt x="8440" y="24057"/>
                </a:cubicBezTo>
                <a:cubicBezTo>
                  <a:pt x="8650" y="24015"/>
                  <a:pt x="8859" y="23962"/>
                  <a:pt x="9069" y="23920"/>
                </a:cubicBezTo>
                <a:cubicBezTo>
                  <a:pt x="9278" y="23878"/>
                  <a:pt x="9498" y="23836"/>
                  <a:pt x="9708" y="23795"/>
                </a:cubicBezTo>
                <a:cubicBezTo>
                  <a:pt x="10116" y="23711"/>
                  <a:pt x="10524" y="23638"/>
                  <a:pt x="10932" y="23543"/>
                </a:cubicBezTo>
                <a:cubicBezTo>
                  <a:pt x="11351" y="23449"/>
                  <a:pt x="11770" y="23366"/>
                  <a:pt x="12179" y="23250"/>
                </a:cubicBezTo>
                <a:cubicBezTo>
                  <a:pt x="12388" y="23198"/>
                  <a:pt x="12598" y="23135"/>
                  <a:pt x="12807" y="23072"/>
                </a:cubicBezTo>
                <a:cubicBezTo>
                  <a:pt x="12996" y="23010"/>
                  <a:pt x="13173" y="22936"/>
                  <a:pt x="13362" y="22873"/>
                </a:cubicBezTo>
                <a:cubicBezTo>
                  <a:pt x="13393" y="22863"/>
                  <a:pt x="13435" y="22852"/>
                  <a:pt x="13477" y="22842"/>
                </a:cubicBezTo>
                <a:cubicBezTo>
                  <a:pt x="13561" y="22821"/>
                  <a:pt x="13645" y="22800"/>
                  <a:pt x="13718" y="22768"/>
                </a:cubicBezTo>
                <a:cubicBezTo>
                  <a:pt x="13801" y="22747"/>
                  <a:pt x="13885" y="22716"/>
                  <a:pt x="13959" y="22695"/>
                </a:cubicBezTo>
                <a:cubicBezTo>
                  <a:pt x="14126" y="22643"/>
                  <a:pt x="14294" y="22601"/>
                  <a:pt x="14462" y="22559"/>
                </a:cubicBezTo>
                <a:cubicBezTo>
                  <a:pt x="14555" y="22538"/>
                  <a:pt x="14650" y="22507"/>
                  <a:pt x="14723" y="22454"/>
                </a:cubicBezTo>
                <a:cubicBezTo>
                  <a:pt x="14786" y="22412"/>
                  <a:pt x="14828" y="22350"/>
                  <a:pt x="14849" y="22277"/>
                </a:cubicBezTo>
                <a:cubicBezTo>
                  <a:pt x="14859" y="22224"/>
                  <a:pt x="14849" y="22172"/>
                  <a:pt x="14838" y="22119"/>
                </a:cubicBezTo>
                <a:cubicBezTo>
                  <a:pt x="14838" y="22035"/>
                  <a:pt x="14838" y="21963"/>
                  <a:pt x="14828" y="21879"/>
                </a:cubicBezTo>
                <a:cubicBezTo>
                  <a:pt x="14818" y="21732"/>
                  <a:pt x="14797" y="21586"/>
                  <a:pt x="14797" y="21449"/>
                </a:cubicBezTo>
                <a:lnTo>
                  <a:pt x="14765" y="21009"/>
                </a:lnTo>
                <a:cubicBezTo>
                  <a:pt x="14755" y="20832"/>
                  <a:pt x="14744" y="20653"/>
                  <a:pt x="14723" y="20486"/>
                </a:cubicBezTo>
                <a:cubicBezTo>
                  <a:pt x="14723" y="20465"/>
                  <a:pt x="14723" y="20455"/>
                  <a:pt x="14713" y="20434"/>
                </a:cubicBezTo>
                <a:lnTo>
                  <a:pt x="14713" y="20444"/>
                </a:lnTo>
                <a:cubicBezTo>
                  <a:pt x="14692" y="20193"/>
                  <a:pt x="14660" y="19941"/>
                  <a:pt x="14639" y="19680"/>
                </a:cubicBezTo>
                <a:lnTo>
                  <a:pt x="14639" y="19659"/>
                </a:lnTo>
                <a:cubicBezTo>
                  <a:pt x="14618" y="19470"/>
                  <a:pt x="14608" y="19292"/>
                  <a:pt x="14597" y="19114"/>
                </a:cubicBezTo>
                <a:cubicBezTo>
                  <a:pt x="14576" y="18936"/>
                  <a:pt x="14566" y="18758"/>
                  <a:pt x="14555" y="18580"/>
                </a:cubicBezTo>
                <a:cubicBezTo>
                  <a:pt x="14534" y="18391"/>
                  <a:pt x="14524" y="18203"/>
                  <a:pt x="14503" y="18025"/>
                </a:cubicBezTo>
                <a:cubicBezTo>
                  <a:pt x="14493" y="17826"/>
                  <a:pt x="14472" y="17638"/>
                  <a:pt x="14451" y="17449"/>
                </a:cubicBezTo>
                <a:lnTo>
                  <a:pt x="14451" y="17460"/>
                </a:lnTo>
                <a:cubicBezTo>
                  <a:pt x="14441" y="17428"/>
                  <a:pt x="14441" y="17386"/>
                  <a:pt x="14441" y="17355"/>
                </a:cubicBezTo>
                <a:cubicBezTo>
                  <a:pt x="14399" y="16988"/>
                  <a:pt x="14367" y="16622"/>
                  <a:pt x="14336" y="16255"/>
                </a:cubicBezTo>
                <a:cubicBezTo>
                  <a:pt x="14294" y="15878"/>
                  <a:pt x="14273" y="15512"/>
                  <a:pt x="14241" y="15135"/>
                </a:cubicBezTo>
                <a:cubicBezTo>
                  <a:pt x="14210" y="14779"/>
                  <a:pt x="14168" y="14423"/>
                  <a:pt x="14147" y="14056"/>
                </a:cubicBezTo>
                <a:cubicBezTo>
                  <a:pt x="14126" y="13889"/>
                  <a:pt x="14116" y="13711"/>
                  <a:pt x="14106" y="13544"/>
                </a:cubicBezTo>
                <a:lnTo>
                  <a:pt x="14043" y="13009"/>
                </a:lnTo>
                <a:lnTo>
                  <a:pt x="14043" y="12968"/>
                </a:lnTo>
                <a:lnTo>
                  <a:pt x="14043" y="12957"/>
                </a:lnTo>
                <a:lnTo>
                  <a:pt x="14043" y="12947"/>
                </a:lnTo>
                <a:lnTo>
                  <a:pt x="14043" y="12937"/>
                </a:lnTo>
                <a:cubicBezTo>
                  <a:pt x="14032" y="12905"/>
                  <a:pt x="14032" y="12884"/>
                  <a:pt x="14032" y="12863"/>
                </a:cubicBezTo>
                <a:cubicBezTo>
                  <a:pt x="14011" y="12611"/>
                  <a:pt x="13990" y="12360"/>
                  <a:pt x="13959" y="12120"/>
                </a:cubicBezTo>
                <a:cubicBezTo>
                  <a:pt x="13938" y="11868"/>
                  <a:pt x="13917" y="11606"/>
                  <a:pt x="13885" y="11355"/>
                </a:cubicBezTo>
                <a:lnTo>
                  <a:pt x="13885" y="11376"/>
                </a:lnTo>
                <a:cubicBezTo>
                  <a:pt x="13885" y="11334"/>
                  <a:pt x="13885" y="11303"/>
                  <a:pt x="13875" y="11261"/>
                </a:cubicBezTo>
                <a:lnTo>
                  <a:pt x="13875" y="11292"/>
                </a:lnTo>
                <a:cubicBezTo>
                  <a:pt x="13854" y="11094"/>
                  <a:pt x="13833" y="10894"/>
                  <a:pt x="13812" y="10685"/>
                </a:cubicBezTo>
                <a:cubicBezTo>
                  <a:pt x="13791" y="10403"/>
                  <a:pt x="13780" y="10119"/>
                  <a:pt x="13749" y="9837"/>
                </a:cubicBezTo>
                <a:lnTo>
                  <a:pt x="13687" y="8706"/>
                </a:lnTo>
                <a:lnTo>
                  <a:pt x="13624" y="7606"/>
                </a:lnTo>
                <a:lnTo>
                  <a:pt x="13624" y="7596"/>
                </a:lnTo>
                <a:cubicBezTo>
                  <a:pt x="13624" y="7596"/>
                  <a:pt x="13634" y="7606"/>
                  <a:pt x="13645" y="7606"/>
                </a:cubicBezTo>
                <a:cubicBezTo>
                  <a:pt x="13791" y="7743"/>
                  <a:pt x="13959" y="7869"/>
                  <a:pt x="14137" y="7952"/>
                </a:cubicBezTo>
                <a:cubicBezTo>
                  <a:pt x="14315" y="8046"/>
                  <a:pt x="14503" y="8130"/>
                  <a:pt x="14702" y="8172"/>
                </a:cubicBezTo>
                <a:cubicBezTo>
                  <a:pt x="14901" y="8225"/>
                  <a:pt x="15111" y="8266"/>
                  <a:pt x="15309" y="8287"/>
                </a:cubicBezTo>
                <a:cubicBezTo>
                  <a:pt x="15498" y="8308"/>
                  <a:pt x="15686" y="8329"/>
                  <a:pt x="15886" y="8329"/>
                </a:cubicBezTo>
                <a:cubicBezTo>
                  <a:pt x="15927" y="8334"/>
                  <a:pt x="15972" y="8337"/>
                  <a:pt x="16018" y="8337"/>
                </a:cubicBezTo>
                <a:cubicBezTo>
                  <a:pt x="16063" y="8337"/>
                  <a:pt x="16110" y="8334"/>
                  <a:pt x="16158" y="8329"/>
                </a:cubicBezTo>
                <a:cubicBezTo>
                  <a:pt x="16252" y="8318"/>
                  <a:pt x="16356" y="8308"/>
                  <a:pt x="16461" y="8297"/>
                </a:cubicBezTo>
                <a:cubicBezTo>
                  <a:pt x="16670" y="8287"/>
                  <a:pt x="16880" y="8235"/>
                  <a:pt x="17079" y="8183"/>
                </a:cubicBezTo>
                <a:cubicBezTo>
                  <a:pt x="17477" y="8078"/>
                  <a:pt x="17854" y="7910"/>
                  <a:pt x="18220" y="7701"/>
                </a:cubicBezTo>
                <a:cubicBezTo>
                  <a:pt x="18566" y="7513"/>
                  <a:pt x="18880" y="7271"/>
                  <a:pt x="19163" y="6989"/>
                </a:cubicBezTo>
                <a:cubicBezTo>
                  <a:pt x="19435" y="6706"/>
                  <a:pt x="19665" y="6371"/>
                  <a:pt x="19865" y="6036"/>
                </a:cubicBezTo>
                <a:cubicBezTo>
                  <a:pt x="19969" y="5868"/>
                  <a:pt x="20053" y="5691"/>
                  <a:pt x="20116" y="5502"/>
                </a:cubicBezTo>
                <a:cubicBezTo>
                  <a:pt x="20189" y="5324"/>
                  <a:pt x="20231" y="5135"/>
                  <a:pt x="20273" y="4947"/>
                </a:cubicBezTo>
                <a:cubicBezTo>
                  <a:pt x="20314" y="4748"/>
                  <a:pt x="20356" y="4560"/>
                  <a:pt x="20377" y="4371"/>
                </a:cubicBezTo>
                <a:cubicBezTo>
                  <a:pt x="20409" y="4183"/>
                  <a:pt x="20419" y="4004"/>
                  <a:pt x="20430" y="3816"/>
                </a:cubicBezTo>
                <a:cubicBezTo>
                  <a:pt x="20430" y="3627"/>
                  <a:pt x="20430" y="3439"/>
                  <a:pt x="20409" y="3250"/>
                </a:cubicBezTo>
                <a:cubicBezTo>
                  <a:pt x="20388" y="3062"/>
                  <a:pt x="20367" y="2863"/>
                  <a:pt x="20314" y="2664"/>
                </a:cubicBezTo>
                <a:cubicBezTo>
                  <a:pt x="20262" y="2476"/>
                  <a:pt x="20200" y="2298"/>
                  <a:pt x="20126" y="2120"/>
                </a:cubicBezTo>
                <a:cubicBezTo>
                  <a:pt x="20053" y="1942"/>
                  <a:pt x="19969" y="1764"/>
                  <a:pt x="19854" y="1607"/>
                </a:cubicBezTo>
                <a:cubicBezTo>
                  <a:pt x="19749" y="1449"/>
                  <a:pt x="19623" y="1293"/>
                  <a:pt x="19488" y="1156"/>
                </a:cubicBezTo>
                <a:cubicBezTo>
                  <a:pt x="19351" y="1021"/>
                  <a:pt x="19194" y="905"/>
                  <a:pt x="19037" y="800"/>
                </a:cubicBezTo>
                <a:cubicBezTo>
                  <a:pt x="18869" y="695"/>
                  <a:pt x="18713" y="591"/>
                  <a:pt x="18534" y="507"/>
                </a:cubicBezTo>
                <a:cubicBezTo>
                  <a:pt x="18451" y="465"/>
                  <a:pt x="18367" y="434"/>
                  <a:pt x="18294" y="392"/>
                </a:cubicBezTo>
                <a:lnTo>
                  <a:pt x="18043" y="267"/>
                </a:lnTo>
                <a:cubicBezTo>
                  <a:pt x="17948" y="225"/>
                  <a:pt x="17854" y="183"/>
                  <a:pt x="17759" y="151"/>
                </a:cubicBezTo>
                <a:cubicBezTo>
                  <a:pt x="17666" y="120"/>
                  <a:pt x="17571" y="99"/>
                  <a:pt x="17466" y="78"/>
                </a:cubicBezTo>
                <a:cubicBezTo>
                  <a:pt x="17372" y="67"/>
                  <a:pt x="17268" y="46"/>
                  <a:pt x="17163" y="25"/>
                </a:cubicBezTo>
                <a:cubicBezTo>
                  <a:pt x="17058" y="15"/>
                  <a:pt x="16964" y="4"/>
                  <a:pt x="16859" y="4"/>
                </a:cubicBezTo>
                <a:cubicBezTo>
                  <a:pt x="16832" y="1"/>
                  <a:pt x="16804" y="0"/>
                  <a:pt x="167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409;p51"/>
          <p:cNvSpPr txBox="1">
            <a:spLocks noGrp="1"/>
          </p:cNvSpPr>
          <p:nvPr>
            <p:ph type="subTitle" idx="3"/>
          </p:nvPr>
        </p:nvSpPr>
        <p:spPr>
          <a:xfrm>
            <a:off x="579930" y="953395"/>
            <a:ext cx="7184747" cy="3553837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Els beneficis de la música. La música, les emocions i la relaxació.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Rosalía, </a:t>
            </a:r>
            <a:r>
              <a:rPr lang="ca-ES" sz="1200" dirty="0" err="1">
                <a:latin typeface="+mj-lt"/>
              </a:rPr>
              <a:t>coneixem-la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 smtClean="0">
              <a:latin typeface="+mj-lt"/>
            </a:endParaRPr>
          </a:p>
          <a:p>
            <a:pPr marL="0" indent="0"/>
            <a:r>
              <a:rPr lang="ca-ES" sz="1200" dirty="0" smtClean="0">
                <a:latin typeface="+mj-lt"/>
              </a:rPr>
              <a:t>Els diferents estils i gèneres musicals.</a:t>
            </a:r>
          </a:p>
          <a:p>
            <a:pPr marL="0" indent="0"/>
            <a:endParaRPr lang="ca-ES" sz="1200" dirty="0" smtClean="0">
              <a:latin typeface="+mj-lt"/>
            </a:endParaRPr>
          </a:p>
          <a:p>
            <a:pPr marL="0" indent="0"/>
            <a:r>
              <a:rPr lang="ca-ES" sz="1200" dirty="0" smtClean="0">
                <a:latin typeface="+mj-lt"/>
              </a:rPr>
              <a:t>Matemàtiques i música: l’estadística, les fraccions i la línia del temps.</a:t>
            </a:r>
          </a:p>
          <a:p>
            <a:pPr marL="0" indent="0"/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Dictats cantats.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Anàlisi lingüístic i interpretació musical: </a:t>
            </a:r>
            <a:r>
              <a:rPr lang="ca-ES" sz="1200" i="1" dirty="0" err="1" smtClean="0">
                <a:latin typeface="+mj-lt"/>
              </a:rPr>
              <a:t>Dona-li</a:t>
            </a:r>
            <a:r>
              <a:rPr lang="ca-ES" sz="1200" i="1" dirty="0" smtClean="0">
                <a:latin typeface="+mj-lt"/>
              </a:rPr>
              <a:t> la vida </a:t>
            </a:r>
            <a:r>
              <a:rPr lang="ca-ES" sz="1200" dirty="0" smtClean="0">
                <a:latin typeface="+mj-lt"/>
              </a:rPr>
              <a:t>de Manu Guix i Pau Donés.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Audicions musicals a la fresca.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Tallers de percussió i </a:t>
            </a:r>
            <a:r>
              <a:rPr lang="ca-ES" sz="1200" dirty="0" err="1" smtClean="0">
                <a:latin typeface="+mj-lt"/>
              </a:rPr>
              <a:t>batucada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Experimentació: els ocells produeixen música i les persones, art.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Els musicals al cinema.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El joc i la música: </a:t>
            </a:r>
            <a:r>
              <a:rPr lang="ca-ES" sz="1200" dirty="0" err="1" smtClean="0">
                <a:latin typeface="+mj-lt"/>
              </a:rPr>
              <a:t>gamificació</a:t>
            </a:r>
            <a:r>
              <a:rPr lang="ca-ES" sz="1200" dirty="0" smtClean="0">
                <a:latin typeface="+mj-lt"/>
              </a:rPr>
              <a:t>, </a:t>
            </a:r>
            <a:r>
              <a:rPr lang="ca-ES" sz="1200" i="1" dirty="0" err="1" smtClean="0">
                <a:latin typeface="+mj-lt"/>
              </a:rPr>
              <a:t>kahoot</a:t>
            </a:r>
            <a:r>
              <a:rPr lang="ca-ES" sz="1200" i="1" dirty="0" smtClean="0">
                <a:latin typeface="+mj-lt"/>
              </a:rPr>
              <a:t> i </a:t>
            </a:r>
            <a:r>
              <a:rPr lang="ca-ES" sz="1200" i="1" dirty="0" err="1" smtClean="0">
                <a:latin typeface="+mj-lt"/>
              </a:rPr>
              <a:t>Pasapalabra</a:t>
            </a:r>
            <a:r>
              <a:rPr lang="ca-ES" sz="1200" i="1" dirty="0" smtClean="0">
                <a:latin typeface="+mj-lt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i="1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+mj-lt"/>
              </a:rPr>
              <a:t>El Palau de la Música i el Liceu.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E</a:t>
            </a:r>
            <a:r>
              <a:rPr lang="en" sz="1200" dirty="0">
                <a:latin typeface="+mj-lt"/>
              </a:rPr>
              <a:t>laboració d’instruments amb materials reciclats</a:t>
            </a:r>
            <a:r>
              <a:rPr lang="en" sz="1200" dirty="0" smtClean="0">
                <a:latin typeface="+mj-lt"/>
              </a:rPr>
              <a:t>.</a:t>
            </a: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r>
              <a:rPr lang="ca-ES" sz="1200" dirty="0" smtClean="0">
                <a:latin typeface="+mj-lt"/>
              </a:rPr>
              <a:t>C</a:t>
            </a:r>
            <a:r>
              <a:rPr lang="en" sz="1200" dirty="0" smtClean="0">
                <a:latin typeface="+mj-lt"/>
              </a:rPr>
              <a:t>reación de un RAP.</a:t>
            </a: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r>
              <a:rPr lang="ca-ES" sz="1200" dirty="0" smtClean="0">
                <a:latin typeface="+mj-lt"/>
              </a:rPr>
              <a:t>E</a:t>
            </a:r>
            <a:r>
              <a:rPr lang="en" sz="1200" dirty="0" smtClean="0">
                <a:latin typeface="+mj-lt"/>
              </a:rPr>
              <a:t>l Karaoke a l’aula.</a:t>
            </a: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r>
              <a:rPr lang="en" sz="1200" dirty="0" smtClean="0">
                <a:latin typeface="+mj-lt"/>
              </a:rPr>
              <a:t>Traditional songs: </a:t>
            </a:r>
            <a:r>
              <a:rPr lang="en" sz="1200" i="1" dirty="0" smtClean="0">
                <a:latin typeface="+mj-lt"/>
              </a:rPr>
              <a:t>If you’re happy and you know it, This is the way &amp; The wheels on the bus…</a:t>
            </a:r>
            <a:endParaRPr lang="en" sz="1200" dirty="0" smtClean="0">
              <a:latin typeface="+mj-lt"/>
            </a:endParaRP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r>
              <a:rPr lang="en" sz="1200" dirty="0" smtClean="0">
                <a:latin typeface="+mj-lt"/>
              </a:rPr>
              <a:t>Escape room musical.</a:t>
            </a:r>
          </a:p>
          <a:p>
            <a:pPr marL="0" indent="0"/>
            <a:endParaRPr lang="en" sz="1200" dirty="0" smtClean="0">
              <a:latin typeface="+mj-lt"/>
            </a:endParaRPr>
          </a:p>
          <a:p>
            <a:pPr marL="0" indent="0"/>
            <a:r>
              <a:rPr lang="ca-ES" sz="1200" dirty="0" smtClean="0">
                <a:latin typeface="+mj-lt"/>
              </a:rPr>
              <a:t>C</a:t>
            </a:r>
            <a:r>
              <a:rPr lang="en" sz="1200" dirty="0" smtClean="0">
                <a:latin typeface="+mj-lt"/>
              </a:rPr>
              <a:t>ompetició de danses amb </a:t>
            </a:r>
            <a:r>
              <a:rPr lang="en" sz="1200" i="1" dirty="0" smtClean="0">
                <a:latin typeface="+mj-lt"/>
              </a:rPr>
              <a:t>Just Dance.</a:t>
            </a:r>
            <a:endParaRPr lang="en" sz="1200" i="1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indent="0" algn="r"/>
            <a:r>
              <a:rPr lang="ca-ES" sz="1200" i="1" dirty="0">
                <a:latin typeface="+mj-lt"/>
              </a:rPr>
              <a:t>I molt més...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365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1"/>
          <p:cNvSpPr txBox="1">
            <a:spLocks noGrp="1"/>
          </p:cNvSpPr>
          <p:nvPr>
            <p:ph type="subTitle" idx="1"/>
          </p:nvPr>
        </p:nvSpPr>
        <p:spPr>
          <a:xfrm>
            <a:off x="2939461" y="547539"/>
            <a:ext cx="3015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CICLE SUPERIOR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5è-6è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11" name="Google Shape;1411;p51"/>
          <p:cNvSpPr txBox="1">
            <a:spLocks noGrp="1"/>
          </p:cNvSpPr>
          <p:nvPr>
            <p:ph type="title"/>
          </p:nvPr>
        </p:nvSpPr>
        <p:spPr>
          <a:xfrm>
            <a:off x="595411" y="164883"/>
            <a:ext cx="77040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 D’ACTIVITATS</a:t>
            </a:r>
            <a:endParaRPr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7670763" y="3821800"/>
            <a:ext cx="107150" cy="134225"/>
          </a:xfrm>
          <a:custGeom>
            <a:avLst/>
            <a:gdLst/>
            <a:ahLst/>
            <a:cxnLst/>
            <a:rect l="l" t="t" r="r" b="b"/>
            <a:pathLst>
              <a:path w="4286" h="5369" extrusionOk="0">
                <a:moveTo>
                  <a:pt x="3763" y="361"/>
                </a:moveTo>
                <a:lnTo>
                  <a:pt x="3763" y="361"/>
                </a:lnTo>
                <a:cubicBezTo>
                  <a:pt x="3741" y="373"/>
                  <a:pt x="3719" y="395"/>
                  <a:pt x="3707" y="417"/>
                </a:cubicBezTo>
                <a:cubicBezTo>
                  <a:pt x="3652" y="462"/>
                  <a:pt x="3607" y="507"/>
                  <a:pt x="3563" y="551"/>
                </a:cubicBezTo>
                <a:cubicBezTo>
                  <a:pt x="3462" y="651"/>
                  <a:pt x="3385" y="740"/>
                  <a:pt x="3296" y="841"/>
                </a:cubicBezTo>
                <a:cubicBezTo>
                  <a:pt x="3217" y="940"/>
                  <a:pt x="3128" y="1041"/>
                  <a:pt x="3051" y="1141"/>
                </a:cubicBezTo>
                <a:cubicBezTo>
                  <a:pt x="2972" y="1252"/>
                  <a:pt x="2895" y="1353"/>
                  <a:pt x="2828" y="1452"/>
                </a:cubicBezTo>
                <a:cubicBezTo>
                  <a:pt x="2739" y="1564"/>
                  <a:pt x="2660" y="1675"/>
                  <a:pt x="2583" y="1786"/>
                </a:cubicBezTo>
                <a:cubicBezTo>
                  <a:pt x="2505" y="1898"/>
                  <a:pt x="2427" y="1998"/>
                  <a:pt x="2360" y="2110"/>
                </a:cubicBezTo>
                <a:cubicBezTo>
                  <a:pt x="2215" y="2343"/>
                  <a:pt x="2093" y="2577"/>
                  <a:pt x="1960" y="2811"/>
                </a:cubicBezTo>
                <a:cubicBezTo>
                  <a:pt x="1893" y="2911"/>
                  <a:pt x="1837" y="3011"/>
                  <a:pt x="1770" y="3112"/>
                </a:cubicBezTo>
                <a:lnTo>
                  <a:pt x="1781" y="3100"/>
                </a:lnTo>
                <a:lnTo>
                  <a:pt x="1781" y="3100"/>
                </a:lnTo>
                <a:cubicBezTo>
                  <a:pt x="1770" y="3122"/>
                  <a:pt x="1748" y="3156"/>
                  <a:pt x="1737" y="3179"/>
                </a:cubicBezTo>
                <a:lnTo>
                  <a:pt x="1737" y="3167"/>
                </a:lnTo>
                <a:cubicBezTo>
                  <a:pt x="1725" y="3201"/>
                  <a:pt x="1703" y="3234"/>
                  <a:pt x="1681" y="3268"/>
                </a:cubicBezTo>
                <a:cubicBezTo>
                  <a:pt x="1614" y="3390"/>
                  <a:pt x="1547" y="3501"/>
                  <a:pt x="1480" y="3624"/>
                </a:cubicBezTo>
                <a:cubicBezTo>
                  <a:pt x="1414" y="3746"/>
                  <a:pt x="1358" y="3869"/>
                  <a:pt x="1292" y="3980"/>
                </a:cubicBezTo>
                <a:cubicBezTo>
                  <a:pt x="1235" y="4102"/>
                  <a:pt x="1169" y="4225"/>
                  <a:pt x="1102" y="4347"/>
                </a:cubicBezTo>
                <a:cubicBezTo>
                  <a:pt x="1035" y="4458"/>
                  <a:pt x="980" y="4570"/>
                  <a:pt x="924" y="4681"/>
                </a:cubicBezTo>
                <a:cubicBezTo>
                  <a:pt x="891" y="4726"/>
                  <a:pt x="857" y="4770"/>
                  <a:pt x="835" y="4815"/>
                </a:cubicBezTo>
                <a:cubicBezTo>
                  <a:pt x="802" y="4859"/>
                  <a:pt x="768" y="4904"/>
                  <a:pt x="723" y="4938"/>
                </a:cubicBezTo>
                <a:cubicBezTo>
                  <a:pt x="713" y="4948"/>
                  <a:pt x="690" y="4960"/>
                  <a:pt x="679" y="4982"/>
                </a:cubicBezTo>
                <a:cubicBezTo>
                  <a:pt x="668" y="4993"/>
                  <a:pt x="646" y="5004"/>
                  <a:pt x="634" y="5015"/>
                </a:cubicBezTo>
                <a:cubicBezTo>
                  <a:pt x="612" y="5015"/>
                  <a:pt x="601" y="5027"/>
                  <a:pt x="590" y="5027"/>
                </a:cubicBezTo>
                <a:cubicBezTo>
                  <a:pt x="579" y="5037"/>
                  <a:pt x="567" y="5037"/>
                  <a:pt x="557" y="5037"/>
                </a:cubicBezTo>
                <a:cubicBezTo>
                  <a:pt x="557" y="5037"/>
                  <a:pt x="545" y="5037"/>
                  <a:pt x="534" y="5049"/>
                </a:cubicBezTo>
                <a:lnTo>
                  <a:pt x="501" y="5049"/>
                </a:lnTo>
                <a:lnTo>
                  <a:pt x="501" y="5037"/>
                </a:lnTo>
                <a:lnTo>
                  <a:pt x="490" y="5037"/>
                </a:lnTo>
                <a:lnTo>
                  <a:pt x="478" y="5027"/>
                </a:lnTo>
                <a:lnTo>
                  <a:pt x="445" y="4993"/>
                </a:lnTo>
                <a:cubicBezTo>
                  <a:pt x="434" y="4982"/>
                  <a:pt x="423" y="4960"/>
                  <a:pt x="423" y="4948"/>
                </a:cubicBezTo>
                <a:cubicBezTo>
                  <a:pt x="412" y="4926"/>
                  <a:pt x="401" y="4904"/>
                  <a:pt x="389" y="4893"/>
                </a:cubicBezTo>
                <a:cubicBezTo>
                  <a:pt x="379" y="4849"/>
                  <a:pt x="367" y="4815"/>
                  <a:pt x="356" y="4782"/>
                </a:cubicBezTo>
                <a:cubicBezTo>
                  <a:pt x="345" y="4748"/>
                  <a:pt x="345" y="4726"/>
                  <a:pt x="334" y="4693"/>
                </a:cubicBezTo>
                <a:lnTo>
                  <a:pt x="334" y="4525"/>
                </a:lnTo>
                <a:cubicBezTo>
                  <a:pt x="334" y="4470"/>
                  <a:pt x="334" y="4403"/>
                  <a:pt x="345" y="4347"/>
                </a:cubicBezTo>
                <a:cubicBezTo>
                  <a:pt x="379" y="4136"/>
                  <a:pt x="434" y="3936"/>
                  <a:pt x="490" y="3735"/>
                </a:cubicBezTo>
                <a:cubicBezTo>
                  <a:pt x="501" y="3691"/>
                  <a:pt x="512" y="3657"/>
                  <a:pt x="523" y="3612"/>
                </a:cubicBezTo>
                <a:cubicBezTo>
                  <a:pt x="534" y="3579"/>
                  <a:pt x="557" y="3545"/>
                  <a:pt x="567" y="3513"/>
                </a:cubicBezTo>
                <a:cubicBezTo>
                  <a:pt x="634" y="3367"/>
                  <a:pt x="713" y="3223"/>
                  <a:pt x="790" y="3089"/>
                </a:cubicBezTo>
                <a:cubicBezTo>
                  <a:pt x="835" y="3023"/>
                  <a:pt x="868" y="2956"/>
                  <a:pt x="913" y="2889"/>
                </a:cubicBezTo>
                <a:cubicBezTo>
                  <a:pt x="958" y="2822"/>
                  <a:pt x="1013" y="2755"/>
                  <a:pt x="1057" y="2689"/>
                </a:cubicBezTo>
                <a:cubicBezTo>
                  <a:pt x="1202" y="2499"/>
                  <a:pt x="1358" y="2321"/>
                  <a:pt x="1514" y="2143"/>
                </a:cubicBezTo>
                <a:cubicBezTo>
                  <a:pt x="1658" y="1965"/>
                  <a:pt x="1826" y="1798"/>
                  <a:pt x="1992" y="1631"/>
                </a:cubicBezTo>
                <a:lnTo>
                  <a:pt x="1982" y="1631"/>
                </a:lnTo>
                <a:cubicBezTo>
                  <a:pt x="2004" y="1620"/>
                  <a:pt x="2026" y="1598"/>
                  <a:pt x="2037" y="1575"/>
                </a:cubicBezTo>
                <a:cubicBezTo>
                  <a:pt x="2294" y="1341"/>
                  <a:pt x="2549" y="1108"/>
                  <a:pt x="2816" y="896"/>
                </a:cubicBezTo>
                <a:cubicBezTo>
                  <a:pt x="2895" y="841"/>
                  <a:pt x="2972" y="774"/>
                  <a:pt x="3051" y="729"/>
                </a:cubicBezTo>
                <a:cubicBezTo>
                  <a:pt x="3128" y="673"/>
                  <a:pt x="3217" y="629"/>
                  <a:pt x="3296" y="573"/>
                </a:cubicBezTo>
                <a:cubicBezTo>
                  <a:pt x="3451" y="495"/>
                  <a:pt x="3607" y="428"/>
                  <a:pt x="3763" y="361"/>
                </a:cubicBezTo>
                <a:close/>
                <a:moveTo>
                  <a:pt x="4172" y="1"/>
                </a:moveTo>
                <a:cubicBezTo>
                  <a:pt x="4155" y="1"/>
                  <a:pt x="4137" y="6"/>
                  <a:pt x="4119" y="17"/>
                </a:cubicBezTo>
                <a:cubicBezTo>
                  <a:pt x="4108" y="17"/>
                  <a:pt x="4097" y="27"/>
                  <a:pt x="4086" y="27"/>
                </a:cubicBezTo>
                <a:cubicBezTo>
                  <a:pt x="4041" y="39"/>
                  <a:pt x="3986" y="50"/>
                  <a:pt x="3941" y="61"/>
                </a:cubicBezTo>
                <a:cubicBezTo>
                  <a:pt x="3885" y="83"/>
                  <a:pt x="3841" y="94"/>
                  <a:pt x="3785" y="116"/>
                </a:cubicBezTo>
                <a:cubicBezTo>
                  <a:pt x="3674" y="150"/>
                  <a:pt x="3563" y="195"/>
                  <a:pt x="3451" y="239"/>
                </a:cubicBezTo>
                <a:cubicBezTo>
                  <a:pt x="3251" y="339"/>
                  <a:pt x="3051" y="440"/>
                  <a:pt x="2861" y="562"/>
                </a:cubicBezTo>
                <a:cubicBezTo>
                  <a:pt x="2628" y="707"/>
                  <a:pt x="2416" y="885"/>
                  <a:pt x="2215" y="1063"/>
                </a:cubicBezTo>
                <a:cubicBezTo>
                  <a:pt x="2004" y="1241"/>
                  <a:pt x="1804" y="1430"/>
                  <a:pt x="1614" y="1620"/>
                </a:cubicBezTo>
                <a:cubicBezTo>
                  <a:pt x="1425" y="1809"/>
                  <a:pt x="1247" y="2021"/>
                  <a:pt x="1080" y="2221"/>
                </a:cubicBezTo>
                <a:cubicBezTo>
                  <a:pt x="990" y="2321"/>
                  <a:pt x="901" y="2410"/>
                  <a:pt x="824" y="2511"/>
                </a:cubicBezTo>
                <a:cubicBezTo>
                  <a:pt x="746" y="2622"/>
                  <a:pt x="656" y="2733"/>
                  <a:pt x="590" y="2855"/>
                </a:cubicBezTo>
                <a:cubicBezTo>
                  <a:pt x="445" y="3089"/>
                  <a:pt x="290" y="3334"/>
                  <a:pt x="211" y="3602"/>
                </a:cubicBezTo>
                <a:cubicBezTo>
                  <a:pt x="167" y="3735"/>
                  <a:pt x="134" y="3879"/>
                  <a:pt x="89" y="4013"/>
                </a:cubicBezTo>
                <a:cubicBezTo>
                  <a:pt x="67" y="4136"/>
                  <a:pt x="33" y="4258"/>
                  <a:pt x="22" y="4392"/>
                </a:cubicBezTo>
                <a:cubicBezTo>
                  <a:pt x="0" y="4681"/>
                  <a:pt x="22" y="5015"/>
                  <a:pt x="233" y="5238"/>
                </a:cubicBezTo>
                <a:cubicBezTo>
                  <a:pt x="290" y="5305"/>
                  <a:pt x="367" y="5338"/>
                  <a:pt x="445" y="5361"/>
                </a:cubicBezTo>
                <a:cubicBezTo>
                  <a:pt x="468" y="5366"/>
                  <a:pt x="487" y="5369"/>
                  <a:pt x="506" y="5369"/>
                </a:cubicBezTo>
                <a:cubicBezTo>
                  <a:pt x="526" y="5369"/>
                  <a:pt x="545" y="5366"/>
                  <a:pt x="567" y="5361"/>
                </a:cubicBezTo>
                <a:cubicBezTo>
                  <a:pt x="612" y="5361"/>
                  <a:pt x="656" y="5349"/>
                  <a:pt x="690" y="5338"/>
                </a:cubicBezTo>
                <a:cubicBezTo>
                  <a:pt x="723" y="5316"/>
                  <a:pt x="757" y="5305"/>
                  <a:pt x="790" y="5282"/>
                </a:cubicBezTo>
                <a:cubicBezTo>
                  <a:pt x="846" y="5260"/>
                  <a:pt x="891" y="5227"/>
                  <a:pt x="924" y="5193"/>
                </a:cubicBezTo>
                <a:cubicBezTo>
                  <a:pt x="958" y="5171"/>
                  <a:pt x="980" y="5138"/>
                  <a:pt x="1002" y="5116"/>
                </a:cubicBezTo>
                <a:cubicBezTo>
                  <a:pt x="1102" y="5004"/>
                  <a:pt x="1180" y="4881"/>
                  <a:pt x="1247" y="4759"/>
                </a:cubicBezTo>
                <a:cubicBezTo>
                  <a:pt x="1314" y="4648"/>
                  <a:pt x="1369" y="4525"/>
                  <a:pt x="1436" y="4414"/>
                </a:cubicBezTo>
                <a:cubicBezTo>
                  <a:pt x="1503" y="4292"/>
                  <a:pt x="1559" y="4169"/>
                  <a:pt x="1626" y="4035"/>
                </a:cubicBezTo>
                <a:cubicBezTo>
                  <a:pt x="1692" y="3913"/>
                  <a:pt x="1748" y="3802"/>
                  <a:pt x="1814" y="3679"/>
                </a:cubicBezTo>
                <a:cubicBezTo>
                  <a:pt x="1870" y="3557"/>
                  <a:pt x="1948" y="3446"/>
                  <a:pt x="2015" y="3334"/>
                </a:cubicBezTo>
                <a:cubicBezTo>
                  <a:pt x="2104" y="3179"/>
                  <a:pt x="2193" y="3033"/>
                  <a:pt x="2282" y="2877"/>
                </a:cubicBezTo>
                <a:cubicBezTo>
                  <a:pt x="2360" y="2733"/>
                  <a:pt x="2438" y="2588"/>
                  <a:pt x="2527" y="2444"/>
                </a:cubicBezTo>
                <a:cubicBezTo>
                  <a:pt x="2527" y="2432"/>
                  <a:pt x="2538" y="2432"/>
                  <a:pt x="2538" y="2421"/>
                </a:cubicBezTo>
                <a:cubicBezTo>
                  <a:pt x="2549" y="2410"/>
                  <a:pt x="2549" y="2399"/>
                  <a:pt x="2561" y="2388"/>
                </a:cubicBezTo>
                <a:lnTo>
                  <a:pt x="2561" y="2388"/>
                </a:lnTo>
                <a:lnTo>
                  <a:pt x="2549" y="2399"/>
                </a:lnTo>
                <a:lnTo>
                  <a:pt x="2549" y="2399"/>
                </a:lnTo>
                <a:lnTo>
                  <a:pt x="2750" y="2098"/>
                </a:lnTo>
                <a:cubicBezTo>
                  <a:pt x="2816" y="1998"/>
                  <a:pt x="2895" y="1898"/>
                  <a:pt x="2962" y="1798"/>
                </a:cubicBezTo>
                <a:cubicBezTo>
                  <a:pt x="3095" y="1608"/>
                  <a:pt x="3229" y="1419"/>
                  <a:pt x="3373" y="1230"/>
                </a:cubicBezTo>
                <a:cubicBezTo>
                  <a:pt x="3451" y="1130"/>
                  <a:pt x="3540" y="1019"/>
                  <a:pt x="3618" y="918"/>
                </a:cubicBezTo>
                <a:cubicBezTo>
                  <a:pt x="3696" y="818"/>
                  <a:pt x="3785" y="718"/>
                  <a:pt x="3885" y="629"/>
                </a:cubicBezTo>
                <a:cubicBezTo>
                  <a:pt x="3905" y="599"/>
                  <a:pt x="3935" y="568"/>
                  <a:pt x="3957" y="546"/>
                </a:cubicBezTo>
                <a:lnTo>
                  <a:pt x="3957" y="546"/>
                </a:lnTo>
                <a:cubicBezTo>
                  <a:pt x="4056" y="447"/>
                  <a:pt x="4154" y="360"/>
                  <a:pt x="4241" y="262"/>
                </a:cubicBezTo>
                <a:cubicBezTo>
                  <a:pt x="4286" y="228"/>
                  <a:pt x="4286" y="161"/>
                  <a:pt x="4264" y="116"/>
                </a:cubicBezTo>
                <a:cubicBezTo>
                  <a:pt x="4264" y="94"/>
                  <a:pt x="4264" y="72"/>
                  <a:pt x="4253" y="61"/>
                </a:cubicBezTo>
                <a:cubicBezTo>
                  <a:pt x="4238" y="23"/>
                  <a:pt x="4207" y="1"/>
                  <a:pt x="41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7562463" y="3633925"/>
            <a:ext cx="284500" cy="112875"/>
          </a:xfrm>
          <a:custGeom>
            <a:avLst/>
            <a:gdLst/>
            <a:ahLst/>
            <a:cxnLst/>
            <a:rect l="l" t="t" r="r" b="b"/>
            <a:pathLst>
              <a:path w="11380" h="4515" extrusionOk="0">
                <a:moveTo>
                  <a:pt x="2091" y="1308"/>
                </a:moveTo>
                <a:lnTo>
                  <a:pt x="2091" y="1308"/>
                </a:lnTo>
                <a:cubicBezTo>
                  <a:pt x="2088" y="1309"/>
                  <a:pt x="2087" y="1310"/>
                  <a:pt x="2085" y="1312"/>
                </a:cubicBezTo>
                <a:lnTo>
                  <a:pt x="2085" y="1312"/>
                </a:lnTo>
                <a:cubicBezTo>
                  <a:pt x="2087" y="1310"/>
                  <a:pt x="2089" y="1309"/>
                  <a:pt x="2091" y="1308"/>
                </a:cubicBezTo>
                <a:close/>
                <a:moveTo>
                  <a:pt x="7628" y="184"/>
                </a:moveTo>
                <a:cubicBezTo>
                  <a:pt x="7861" y="184"/>
                  <a:pt x="8106" y="184"/>
                  <a:pt x="8340" y="194"/>
                </a:cubicBezTo>
                <a:lnTo>
                  <a:pt x="9075" y="261"/>
                </a:lnTo>
                <a:lnTo>
                  <a:pt x="9375" y="295"/>
                </a:lnTo>
                <a:cubicBezTo>
                  <a:pt x="9486" y="306"/>
                  <a:pt x="9598" y="328"/>
                  <a:pt x="9698" y="350"/>
                </a:cubicBezTo>
                <a:cubicBezTo>
                  <a:pt x="9832" y="372"/>
                  <a:pt x="9954" y="395"/>
                  <a:pt x="10077" y="417"/>
                </a:cubicBezTo>
                <a:cubicBezTo>
                  <a:pt x="10266" y="439"/>
                  <a:pt x="10444" y="484"/>
                  <a:pt x="10622" y="518"/>
                </a:cubicBezTo>
                <a:cubicBezTo>
                  <a:pt x="10634" y="528"/>
                  <a:pt x="10644" y="528"/>
                  <a:pt x="10656" y="528"/>
                </a:cubicBezTo>
                <a:lnTo>
                  <a:pt x="10723" y="562"/>
                </a:lnTo>
                <a:cubicBezTo>
                  <a:pt x="10745" y="562"/>
                  <a:pt x="10778" y="573"/>
                  <a:pt x="10800" y="584"/>
                </a:cubicBezTo>
                <a:cubicBezTo>
                  <a:pt x="10822" y="595"/>
                  <a:pt x="10845" y="595"/>
                  <a:pt x="10856" y="607"/>
                </a:cubicBezTo>
                <a:cubicBezTo>
                  <a:pt x="10901" y="617"/>
                  <a:pt x="10945" y="640"/>
                  <a:pt x="10990" y="651"/>
                </a:cubicBezTo>
                <a:cubicBezTo>
                  <a:pt x="11012" y="662"/>
                  <a:pt x="11034" y="674"/>
                  <a:pt x="11067" y="684"/>
                </a:cubicBezTo>
                <a:cubicBezTo>
                  <a:pt x="11067" y="684"/>
                  <a:pt x="11079" y="696"/>
                  <a:pt x="11090" y="696"/>
                </a:cubicBezTo>
                <a:lnTo>
                  <a:pt x="11000" y="696"/>
                </a:lnTo>
                <a:cubicBezTo>
                  <a:pt x="10963" y="692"/>
                  <a:pt x="10928" y="691"/>
                  <a:pt x="10893" y="691"/>
                </a:cubicBezTo>
                <a:cubicBezTo>
                  <a:pt x="10823" y="691"/>
                  <a:pt x="10756" y="696"/>
                  <a:pt x="10689" y="696"/>
                </a:cubicBezTo>
                <a:cubicBezTo>
                  <a:pt x="10455" y="706"/>
                  <a:pt x="10221" y="718"/>
                  <a:pt x="9988" y="740"/>
                </a:cubicBezTo>
                <a:cubicBezTo>
                  <a:pt x="9865" y="751"/>
                  <a:pt x="9754" y="773"/>
                  <a:pt x="9642" y="785"/>
                </a:cubicBezTo>
                <a:cubicBezTo>
                  <a:pt x="9520" y="796"/>
                  <a:pt x="9397" y="818"/>
                  <a:pt x="9286" y="840"/>
                </a:cubicBezTo>
                <a:cubicBezTo>
                  <a:pt x="9053" y="885"/>
                  <a:pt x="8818" y="918"/>
                  <a:pt x="8596" y="974"/>
                </a:cubicBezTo>
                <a:cubicBezTo>
                  <a:pt x="8362" y="1018"/>
                  <a:pt x="8140" y="1074"/>
                  <a:pt x="7905" y="1141"/>
                </a:cubicBezTo>
                <a:lnTo>
                  <a:pt x="7928" y="1141"/>
                </a:lnTo>
                <a:cubicBezTo>
                  <a:pt x="7917" y="1141"/>
                  <a:pt x="7905" y="1141"/>
                  <a:pt x="7895" y="1152"/>
                </a:cubicBezTo>
                <a:lnTo>
                  <a:pt x="7872" y="1152"/>
                </a:lnTo>
                <a:cubicBezTo>
                  <a:pt x="7705" y="1208"/>
                  <a:pt x="7527" y="1252"/>
                  <a:pt x="7360" y="1308"/>
                </a:cubicBezTo>
                <a:cubicBezTo>
                  <a:pt x="7249" y="1342"/>
                  <a:pt x="7148" y="1386"/>
                  <a:pt x="7037" y="1419"/>
                </a:cubicBezTo>
                <a:cubicBezTo>
                  <a:pt x="6915" y="1464"/>
                  <a:pt x="6804" y="1508"/>
                  <a:pt x="6692" y="1553"/>
                </a:cubicBezTo>
                <a:cubicBezTo>
                  <a:pt x="6470" y="1631"/>
                  <a:pt x="6258" y="1720"/>
                  <a:pt x="6047" y="1809"/>
                </a:cubicBezTo>
                <a:cubicBezTo>
                  <a:pt x="5958" y="1842"/>
                  <a:pt x="5879" y="1887"/>
                  <a:pt x="5790" y="1920"/>
                </a:cubicBezTo>
                <a:cubicBezTo>
                  <a:pt x="5579" y="2010"/>
                  <a:pt x="5367" y="2109"/>
                  <a:pt x="5167" y="2210"/>
                </a:cubicBezTo>
                <a:cubicBezTo>
                  <a:pt x="4956" y="2321"/>
                  <a:pt x="4744" y="2433"/>
                  <a:pt x="4532" y="2555"/>
                </a:cubicBezTo>
                <a:cubicBezTo>
                  <a:pt x="4109" y="2777"/>
                  <a:pt x="3686" y="3012"/>
                  <a:pt x="3263" y="3245"/>
                </a:cubicBezTo>
                <a:cubicBezTo>
                  <a:pt x="3063" y="3368"/>
                  <a:pt x="2851" y="3490"/>
                  <a:pt x="2640" y="3601"/>
                </a:cubicBezTo>
                <a:cubicBezTo>
                  <a:pt x="2439" y="3712"/>
                  <a:pt x="2227" y="3813"/>
                  <a:pt x="2005" y="3902"/>
                </a:cubicBezTo>
                <a:cubicBezTo>
                  <a:pt x="1938" y="3935"/>
                  <a:pt x="1871" y="3969"/>
                  <a:pt x="1804" y="3991"/>
                </a:cubicBezTo>
                <a:cubicBezTo>
                  <a:pt x="1760" y="4002"/>
                  <a:pt x="1727" y="4024"/>
                  <a:pt x="1682" y="4036"/>
                </a:cubicBezTo>
                <a:cubicBezTo>
                  <a:pt x="1638" y="4046"/>
                  <a:pt x="1604" y="4058"/>
                  <a:pt x="1559" y="4069"/>
                </a:cubicBezTo>
                <a:cubicBezTo>
                  <a:pt x="1493" y="4091"/>
                  <a:pt x="1437" y="4103"/>
                  <a:pt x="1381" y="4125"/>
                </a:cubicBezTo>
                <a:cubicBezTo>
                  <a:pt x="1314" y="4136"/>
                  <a:pt x="1259" y="4147"/>
                  <a:pt x="1203" y="4158"/>
                </a:cubicBezTo>
                <a:cubicBezTo>
                  <a:pt x="1159" y="4158"/>
                  <a:pt x="1126" y="4169"/>
                  <a:pt x="1081" y="4169"/>
                </a:cubicBezTo>
                <a:cubicBezTo>
                  <a:pt x="1037" y="4180"/>
                  <a:pt x="992" y="4180"/>
                  <a:pt x="948" y="4180"/>
                </a:cubicBezTo>
                <a:lnTo>
                  <a:pt x="847" y="4180"/>
                </a:lnTo>
                <a:cubicBezTo>
                  <a:pt x="802" y="4169"/>
                  <a:pt x="758" y="4158"/>
                  <a:pt x="725" y="4158"/>
                </a:cubicBezTo>
                <a:lnTo>
                  <a:pt x="624" y="4125"/>
                </a:lnTo>
                <a:cubicBezTo>
                  <a:pt x="602" y="4113"/>
                  <a:pt x="591" y="4103"/>
                  <a:pt x="569" y="4091"/>
                </a:cubicBezTo>
                <a:cubicBezTo>
                  <a:pt x="547" y="4080"/>
                  <a:pt x="535" y="4069"/>
                  <a:pt x="513" y="4058"/>
                </a:cubicBezTo>
                <a:cubicBezTo>
                  <a:pt x="502" y="4058"/>
                  <a:pt x="491" y="4046"/>
                  <a:pt x="480" y="4036"/>
                </a:cubicBezTo>
                <a:cubicBezTo>
                  <a:pt x="468" y="4024"/>
                  <a:pt x="458" y="4002"/>
                  <a:pt x="446" y="3991"/>
                </a:cubicBezTo>
                <a:cubicBezTo>
                  <a:pt x="435" y="3980"/>
                  <a:pt x="424" y="3957"/>
                  <a:pt x="413" y="3947"/>
                </a:cubicBezTo>
                <a:cubicBezTo>
                  <a:pt x="402" y="3924"/>
                  <a:pt x="391" y="3913"/>
                  <a:pt x="391" y="3891"/>
                </a:cubicBezTo>
                <a:cubicBezTo>
                  <a:pt x="379" y="3868"/>
                  <a:pt x="369" y="3846"/>
                  <a:pt x="369" y="3835"/>
                </a:cubicBezTo>
                <a:cubicBezTo>
                  <a:pt x="357" y="3802"/>
                  <a:pt x="357" y="3779"/>
                  <a:pt x="346" y="3757"/>
                </a:cubicBezTo>
                <a:lnTo>
                  <a:pt x="346" y="3680"/>
                </a:lnTo>
                <a:lnTo>
                  <a:pt x="346" y="3579"/>
                </a:lnTo>
                <a:cubicBezTo>
                  <a:pt x="357" y="3534"/>
                  <a:pt x="357" y="3501"/>
                  <a:pt x="369" y="3457"/>
                </a:cubicBezTo>
                <a:cubicBezTo>
                  <a:pt x="379" y="3401"/>
                  <a:pt x="402" y="3356"/>
                  <a:pt x="424" y="3301"/>
                </a:cubicBezTo>
                <a:cubicBezTo>
                  <a:pt x="446" y="3245"/>
                  <a:pt x="468" y="3190"/>
                  <a:pt x="502" y="3123"/>
                </a:cubicBezTo>
                <a:cubicBezTo>
                  <a:pt x="535" y="3067"/>
                  <a:pt x="569" y="3012"/>
                  <a:pt x="614" y="2955"/>
                </a:cubicBezTo>
                <a:cubicBezTo>
                  <a:pt x="646" y="2900"/>
                  <a:pt x="691" y="2844"/>
                  <a:pt x="725" y="2789"/>
                </a:cubicBezTo>
                <a:cubicBezTo>
                  <a:pt x="780" y="2722"/>
                  <a:pt x="836" y="2655"/>
                  <a:pt x="881" y="2599"/>
                </a:cubicBezTo>
                <a:cubicBezTo>
                  <a:pt x="936" y="2544"/>
                  <a:pt x="980" y="2488"/>
                  <a:pt x="1037" y="2433"/>
                </a:cubicBezTo>
                <a:cubicBezTo>
                  <a:pt x="1092" y="2366"/>
                  <a:pt x="1159" y="2310"/>
                  <a:pt x="1225" y="2243"/>
                </a:cubicBezTo>
                <a:cubicBezTo>
                  <a:pt x="1292" y="2188"/>
                  <a:pt x="1371" y="2121"/>
                  <a:pt x="1437" y="2065"/>
                </a:cubicBezTo>
                <a:cubicBezTo>
                  <a:pt x="1559" y="1976"/>
                  <a:pt x="1682" y="1876"/>
                  <a:pt x="1816" y="1787"/>
                </a:cubicBezTo>
                <a:cubicBezTo>
                  <a:pt x="1950" y="1698"/>
                  <a:pt x="2083" y="1619"/>
                  <a:pt x="2217" y="1530"/>
                </a:cubicBezTo>
                <a:cubicBezTo>
                  <a:pt x="2350" y="1453"/>
                  <a:pt x="2484" y="1374"/>
                  <a:pt x="2618" y="1308"/>
                </a:cubicBezTo>
                <a:cubicBezTo>
                  <a:pt x="2762" y="1230"/>
                  <a:pt x="2918" y="1163"/>
                  <a:pt x="3074" y="1097"/>
                </a:cubicBezTo>
                <a:cubicBezTo>
                  <a:pt x="3274" y="1008"/>
                  <a:pt x="3486" y="929"/>
                  <a:pt x="3697" y="852"/>
                </a:cubicBezTo>
                <a:cubicBezTo>
                  <a:pt x="3914" y="775"/>
                  <a:pt x="4132" y="699"/>
                  <a:pt x="4349" y="634"/>
                </a:cubicBezTo>
                <a:lnTo>
                  <a:pt x="4349" y="634"/>
                </a:lnTo>
                <a:cubicBezTo>
                  <a:pt x="4348" y="635"/>
                  <a:pt x="4346" y="637"/>
                  <a:pt x="4343" y="640"/>
                </a:cubicBezTo>
                <a:cubicBezTo>
                  <a:pt x="4410" y="617"/>
                  <a:pt x="4476" y="595"/>
                  <a:pt x="4532" y="584"/>
                </a:cubicBezTo>
                <a:lnTo>
                  <a:pt x="4521" y="584"/>
                </a:lnTo>
                <a:cubicBezTo>
                  <a:pt x="4532" y="584"/>
                  <a:pt x="4532" y="584"/>
                  <a:pt x="4543" y="573"/>
                </a:cubicBezTo>
                <a:cubicBezTo>
                  <a:pt x="4644" y="551"/>
                  <a:pt x="4744" y="528"/>
                  <a:pt x="4844" y="495"/>
                </a:cubicBezTo>
                <a:cubicBezTo>
                  <a:pt x="4933" y="473"/>
                  <a:pt x="5033" y="451"/>
                  <a:pt x="5134" y="429"/>
                </a:cubicBezTo>
                <a:cubicBezTo>
                  <a:pt x="5233" y="406"/>
                  <a:pt x="5334" y="395"/>
                  <a:pt x="5445" y="372"/>
                </a:cubicBezTo>
                <a:cubicBezTo>
                  <a:pt x="5534" y="350"/>
                  <a:pt x="5624" y="340"/>
                  <a:pt x="5723" y="328"/>
                </a:cubicBezTo>
                <a:lnTo>
                  <a:pt x="5891" y="295"/>
                </a:lnTo>
                <a:cubicBezTo>
                  <a:pt x="6124" y="261"/>
                  <a:pt x="6347" y="250"/>
                  <a:pt x="6581" y="228"/>
                </a:cubicBezTo>
                <a:cubicBezTo>
                  <a:pt x="6826" y="206"/>
                  <a:pt x="7071" y="194"/>
                  <a:pt x="7316" y="184"/>
                </a:cubicBezTo>
                <a:close/>
                <a:moveTo>
                  <a:pt x="7444" y="1"/>
                </a:moveTo>
                <a:cubicBezTo>
                  <a:pt x="7271" y="1"/>
                  <a:pt x="7098" y="9"/>
                  <a:pt x="6926" y="16"/>
                </a:cubicBezTo>
                <a:cubicBezTo>
                  <a:pt x="6703" y="16"/>
                  <a:pt x="6470" y="38"/>
                  <a:pt x="6247" y="50"/>
                </a:cubicBezTo>
                <a:cubicBezTo>
                  <a:pt x="6002" y="72"/>
                  <a:pt x="5768" y="105"/>
                  <a:pt x="5523" y="139"/>
                </a:cubicBezTo>
                <a:cubicBezTo>
                  <a:pt x="5401" y="161"/>
                  <a:pt x="5278" y="184"/>
                  <a:pt x="5144" y="206"/>
                </a:cubicBezTo>
                <a:cubicBezTo>
                  <a:pt x="5033" y="228"/>
                  <a:pt x="4922" y="250"/>
                  <a:pt x="4800" y="273"/>
                </a:cubicBezTo>
                <a:cubicBezTo>
                  <a:pt x="4332" y="384"/>
                  <a:pt x="3864" y="528"/>
                  <a:pt x="3408" y="696"/>
                </a:cubicBezTo>
                <a:cubicBezTo>
                  <a:pt x="3174" y="785"/>
                  <a:pt x="2940" y="874"/>
                  <a:pt x="2717" y="985"/>
                </a:cubicBezTo>
                <a:cubicBezTo>
                  <a:pt x="2513" y="1082"/>
                  <a:pt x="2297" y="1190"/>
                  <a:pt x="2091" y="1308"/>
                </a:cubicBezTo>
                <a:lnTo>
                  <a:pt x="2091" y="1308"/>
                </a:lnTo>
                <a:cubicBezTo>
                  <a:pt x="2092" y="1308"/>
                  <a:pt x="2093" y="1308"/>
                  <a:pt x="2094" y="1308"/>
                </a:cubicBezTo>
                <a:lnTo>
                  <a:pt x="2081" y="1315"/>
                </a:lnTo>
                <a:lnTo>
                  <a:pt x="2081" y="1315"/>
                </a:lnTo>
                <a:cubicBezTo>
                  <a:pt x="2082" y="1314"/>
                  <a:pt x="2084" y="1313"/>
                  <a:pt x="2085" y="1312"/>
                </a:cubicBezTo>
                <a:lnTo>
                  <a:pt x="2085" y="1312"/>
                </a:lnTo>
                <a:cubicBezTo>
                  <a:pt x="2080" y="1314"/>
                  <a:pt x="2076" y="1317"/>
                  <a:pt x="2072" y="1319"/>
                </a:cubicBezTo>
                <a:cubicBezTo>
                  <a:pt x="2073" y="1319"/>
                  <a:pt x="2074" y="1319"/>
                  <a:pt x="2076" y="1319"/>
                </a:cubicBezTo>
                <a:lnTo>
                  <a:pt x="2076" y="1319"/>
                </a:lnTo>
                <a:lnTo>
                  <a:pt x="1927" y="1408"/>
                </a:lnTo>
                <a:lnTo>
                  <a:pt x="1760" y="1508"/>
                </a:lnTo>
                <a:cubicBezTo>
                  <a:pt x="1715" y="1542"/>
                  <a:pt x="1660" y="1575"/>
                  <a:pt x="1604" y="1609"/>
                </a:cubicBezTo>
                <a:cubicBezTo>
                  <a:pt x="1504" y="1686"/>
                  <a:pt x="1404" y="1753"/>
                  <a:pt x="1304" y="1831"/>
                </a:cubicBezTo>
                <a:cubicBezTo>
                  <a:pt x="1203" y="1898"/>
                  <a:pt x="1103" y="1987"/>
                  <a:pt x="1014" y="2065"/>
                </a:cubicBezTo>
                <a:cubicBezTo>
                  <a:pt x="970" y="2099"/>
                  <a:pt x="936" y="2132"/>
                  <a:pt x="891" y="2176"/>
                </a:cubicBezTo>
                <a:cubicBezTo>
                  <a:pt x="847" y="2221"/>
                  <a:pt x="802" y="2254"/>
                  <a:pt x="758" y="2310"/>
                </a:cubicBezTo>
                <a:cubicBezTo>
                  <a:pt x="713" y="2354"/>
                  <a:pt x="669" y="2399"/>
                  <a:pt x="636" y="2443"/>
                </a:cubicBezTo>
                <a:cubicBezTo>
                  <a:pt x="591" y="2488"/>
                  <a:pt x="557" y="2544"/>
                  <a:pt x="513" y="2588"/>
                </a:cubicBezTo>
                <a:cubicBezTo>
                  <a:pt x="491" y="2611"/>
                  <a:pt x="468" y="2644"/>
                  <a:pt x="458" y="2666"/>
                </a:cubicBezTo>
                <a:cubicBezTo>
                  <a:pt x="435" y="2688"/>
                  <a:pt x="413" y="2710"/>
                  <a:pt x="402" y="2744"/>
                </a:cubicBezTo>
                <a:cubicBezTo>
                  <a:pt x="369" y="2789"/>
                  <a:pt x="335" y="2833"/>
                  <a:pt x="302" y="2889"/>
                </a:cubicBezTo>
                <a:cubicBezTo>
                  <a:pt x="280" y="2911"/>
                  <a:pt x="257" y="2945"/>
                  <a:pt x="246" y="2978"/>
                </a:cubicBezTo>
                <a:cubicBezTo>
                  <a:pt x="223" y="3000"/>
                  <a:pt x="213" y="3034"/>
                  <a:pt x="190" y="3067"/>
                </a:cubicBezTo>
                <a:cubicBezTo>
                  <a:pt x="134" y="3178"/>
                  <a:pt x="79" y="3301"/>
                  <a:pt x="57" y="3435"/>
                </a:cubicBezTo>
                <a:cubicBezTo>
                  <a:pt x="11" y="3590"/>
                  <a:pt x="1" y="3769"/>
                  <a:pt x="45" y="3924"/>
                </a:cubicBezTo>
                <a:cubicBezTo>
                  <a:pt x="79" y="4002"/>
                  <a:pt x="101" y="4091"/>
                  <a:pt x="157" y="4158"/>
                </a:cubicBezTo>
                <a:cubicBezTo>
                  <a:pt x="201" y="4225"/>
                  <a:pt x="246" y="4281"/>
                  <a:pt x="312" y="4325"/>
                </a:cubicBezTo>
                <a:cubicBezTo>
                  <a:pt x="446" y="4425"/>
                  <a:pt x="602" y="4481"/>
                  <a:pt x="769" y="4503"/>
                </a:cubicBezTo>
                <a:cubicBezTo>
                  <a:pt x="847" y="4514"/>
                  <a:pt x="925" y="4514"/>
                  <a:pt x="1003" y="4514"/>
                </a:cubicBezTo>
                <a:cubicBezTo>
                  <a:pt x="1025" y="4503"/>
                  <a:pt x="1059" y="4503"/>
                  <a:pt x="1092" y="4503"/>
                </a:cubicBezTo>
                <a:cubicBezTo>
                  <a:pt x="1148" y="4492"/>
                  <a:pt x="1215" y="4492"/>
                  <a:pt x="1270" y="4481"/>
                </a:cubicBezTo>
                <a:lnTo>
                  <a:pt x="1437" y="4447"/>
                </a:lnTo>
                <a:cubicBezTo>
                  <a:pt x="1504" y="4425"/>
                  <a:pt x="1571" y="4414"/>
                  <a:pt x="1626" y="4392"/>
                </a:cubicBezTo>
                <a:cubicBezTo>
                  <a:pt x="1693" y="4380"/>
                  <a:pt x="1749" y="4358"/>
                  <a:pt x="1804" y="4348"/>
                </a:cubicBezTo>
                <a:cubicBezTo>
                  <a:pt x="1916" y="4303"/>
                  <a:pt x="2039" y="4258"/>
                  <a:pt x="2150" y="4202"/>
                </a:cubicBezTo>
                <a:cubicBezTo>
                  <a:pt x="2261" y="4158"/>
                  <a:pt x="2361" y="4113"/>
                  <a:pt x="2472" y="4058"/>
                </a:cubicBezTo>
                <a:cubicBezTo>
                  <a:pt x="2684" y="3957"/>
                  <a:pt x="2907" y="3846"/>
                  <a:pt x="3107" y="3724"/>
                </a:cubicBezTo>
                <a:lnTo>
                  <a:pt x="3742" y="3356"/>
                </a:lnTo>
                <a:cubicBezTo>
                  <a:pt x="4165" y="3123"/>
                  <a:pt x="4588" y="2900"/>
                  <a:pt x="5011" y="2678"/>
                </a:cubicBezTo>
                <a:cubicBezTo>
                  <a:pt x="5423" y="2455"/>
                  <a:pt x="5846" y="2265"/>
                  <a:pt x="6280" y="2076"/>
                </a:cubicBezTo>
                <a:cubicBezTo>
                  <a:pt x="6447" y="1998"/>
                  <a:pt x="6626" y="1920"/>
                  <a:pt x="6804" y="1854"/>
                </a:cubicBezTo>
                <a:cubicBezTo>
                  <a:pt x="7026" y="1753"/>
                  <a:pt x="7249" y="1676"/>
                  <a:pt x="7472" y="1597"/>
                </a:cubicBezTo>
                <a:cubicBezTo>
                  <a:pt x="7583" y="1553"/>
                  <a:pt x="7694" y="1520"/>
                  <a:pt x="7806" y="1486"/>
                </a:cubicBezTo>
                <a:cubicBezTo>
                  <a:pt x="7917" y="1453"/>
                  <a:pt x="8028" y="1408"/>
                  <a:pt x="8140" y="1386"/>
                </a:cubicBezTo>
                <a:lnTo>
                  <a:pt x="8474" y="1285"/>
                </a:lnTo>
                <a:cubicBezTo>
                  <a:pt x="8573" y="1263"/>
                  <a:pt x="8685" y="1230"/>
                  <a:pt x="8785" y="1208"/>
                </a:cubicBezTo>
                <a:cubicBezTo>
                  <a:pt x="8897" y="1186"/>
                  <a:pt x="9019" y="1152"/>
                  <a:pt x="9130" y="1130"/>
                </a:cubicBezTo>
                <a:cubicBezTo>
                  <a:pt x="9231" y="1107"/>
                  <a:pt x="9342" y="1085"/>
                  <a:pt x="9442" y="1063"/>
                </a:cubicBezTo>
                <a:cubicBezTo>
                  <a:pt x="9553" y="1052"/>
                  <a:pt x="9654" y="1030"/>
                  <a:pt x="9765" y="1018"/>
                </a:cubicBezTo>
                <a:lnTo>
                  <a:pt x="10065" y="985"/>
                </a:lnTo>
                <a:cubicBezTo>
                  <a:pt x="10288" y="963"/>
                  <a:pt x="10500" y="951"/>
                  <a:pt x="10711" y="951"/>
                </a:cubicBezTo>
                <a:lnTo>
                  <a:pt x="10990" y="951"/>
                </a:lnTo>
                <a:cubicBezTo>
                  <a:pt x="11034" y="963"/>
                  <a:pt x="11079" y="963"/>
                  <a:pt x="11123" y="963"/>
                </a:cubicBezTo>
                <a:cubicBezTo>
                  <a:pt x="11168" y="963"/>
                  <a:pt x="11212" y="963"/>
                  <a:pt x="11257" y="951"/>
                </a:cubicBezTo>
                <a:cubicBezTo>
                  <a:pt x="11268" y="951"/>
                  <a:pt x="11279" y="941"/>
                  <a:pt x="11279" y="941"/>
                </a:cubicBezTo>
                <a:cubicBezTo>
                  <a:pt x="11302" y="929"/>
                  <a:pt x="11312" y="918"/>
                  <a:pt x="11324" y="907"/>
                </a:cubicBezTo>
                <a:cubicBezTo>
                  <a:pt x="11334" y="907"/>
                  <a:pt x="11334" y="907"/>
                  <a:pt x="11346" y="896"/>
                </a:cubicBezTo>
                <a:cubicBezTo>
                  <a:pt x="11368" y="885"/>
                  <a:pt x="11379" y="852"/>
                  <a:pt x="11379" y="829"/>
                </a:cubicBezTo>
                <a:lnTo>
                  <a:pt x="11379" y="818"/>
                </a:lnTo>
                <a:cubicBezTo>
                  <a:pt x="11379" y="796"/>
                  <a:pt x="11379" y="773"/>
                  <a:pt x="11368" y="763"/>
                </a:cubicBezTo>
                <a:cubicBezTo>
                  <a:pt x="11357" y="751"/>
                  <a:pt x="11346" y="729"/>
                  <a:pt x="11334" y="718"/>
                </a:cubicBezTo>
                <a:lnTo>
                  <a:pt x="11302" y="684"/>
                </a:lnTo>
                <a:cubicBezTo>
                  <a:pt x="11279" y="674"/>
                  <a:pt x="11245" y="651"/>
                  <a:pt x="11223" y="640"/>
                </a:cubicBezTo>
                <a:cubicBezTo>
                  <a:pt x="11179" y="617"/>
                  <a:pt x="11134" y="607"/>
                  <a:pt x="11079" y="584"/>
                </a:cubicBezTo>
                <a:cubicBezTo>
                  <a:pt x="11045" y="573"/>
                  <a:pt x="11000" y="562"/>
                  <a:pt x="10956" y="551"/>
                </a:cubicBezTo>
                <a:cubicBezTo>
                  <a:pt x="10934" y="540"/>
                  <a:pt x="10911" y="528"/>
                  <a:pt x="10889" y="528"/>
                </a:cubicBezTo>
                <a:cubicBezTo>
                  <a:pt x="10867" y="518"/>
                  <a:pt x="10845" y="506"/>
                  <a:pt x="10822" y="506"/>
                </a:cubicBezTo>
                <a:cubicBezTo>
                  <a:pt x="10778" y="495"/>
                  <a:pt x="10733" y="484"/>
                  <a:pt x="10700" y="473"/>
                </a:cubicBezTo>
                <a:cubicBezTo>
                  <a:pt x="10634" y="451"/>
                  <a:pt x="10577" y="429"/>
                  <a:pt x="10511" y="417"/>
                </a:cubicBezTo>
                <a:cubicBezTo>
                  <a:pt x="10399" y="384"/>
                  <a:pt x="10288" y="350"/>
                  <a:pt x="10166" y="317"/>
                </a:cubicBezTo>
                <a:lnTo>
                  <a:pt x="9832" y="250"/>
                </a:lnTo>
                <a:lnTo>
                  <a:pt x="9464" y="184"/>
                </a:lnTo>
                <a:cubicBezTo>
                  <a:pt x="9342" y="161"/>
                  <a:pt x="9231" y="139"/>
                  <a:pt x="9108" y="117"/>
                </a:cubicBezTo>
                <a:cubicBezTo>
                  <a:pt x="8630" y="50"/>
                  <a:pt x="8150" y="16"/>
                  <a:pt x="7660" y="6"/>
                </a:cubicBezTo>
                <a:cubicBezTo>
                  <a:pt x="7588" y="2"/>
                  <a:pt x="7516" y="1"/>
                  <a:pt x="74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485;p51"/>
          <p:cNvSpPr/>
          <p:nvPr/>
        </p:nvSpPr>
        <p:spPr>
          <a:xfrm>
            <a:off x="228528" y="2111080"/>
            <a:ext cx="510750" cy="636500"/>
          </a:xfrm>
          <a:custGeom>
            <a:avLst/>
            <a:gdLst/>
            <a:ahLst/>
            <a:cxnLst/>
            <a:rect l="l" t="t" r="r" b="b"/>
            <a:pathLst>
              <a:path w="20430" h="25460" extrusionOk="0">
                <a:moveTo>
                  <a:pt x="16777" y="0"/>
                </a:moveTo>
                <a:cubicBezTo>
                  <a:pt x="16709" y="0"/>
                  <a:pt x="16640" y="8"/>
                  <a:pt x="16566" y="15"/>
                </a:cubicBezTo>
                <a:cubicBezTo>
                  <a:pt x="16482" y="25"/>
                  <a:pt x="16398" y="46"/>
                  <a:pt x="16314" y="57"/>
                </a:cubicBezTo>
                <a:cubicBezTo>
                  <a:pt x="16126" y="78"/>
                  <a:pt x="15927" y="99"/>
                  <a:pt x="15739" y="151"/>
                </a:cubicBezTo>
                <a:cubicBezTo>
                  <a:pt x="15551" y="193"/>
                  <a:pt x="15383" y="246"/>
                  <a:pt x="15205" y="319"/>
                </a:cubicBezTo>
                <a:cubicBezTo>
                  <a:pt x="15027" y="381"/>
                  <a:pt x="14849" y="455"/>
                  <a:pt x="14671" y="539"/>
                </a:cubicBezTo>
                <a:cubicBezTo>
                  <a:pt x="14462" y="654"/>
                  <a:pt x="14273" y="790"/>
                  <a:pt x="14074" y="926"/>
                </a:cubicBezTo>
                <a:cubicBezTo>
                  <a:pt x="13791" y="1135"/>
                  <a:pt x="13529" y="1387"/>
                  <a:pt x="13289" y="1649"/>
                </a:cubicBezTo>
                <a:cubicBezTo>
                  <a:pt x="13058" y="1900"/>
                  <a:pt x="12849" y="2193"/>
                  <a:pt x="12671" y="2497"/>
                </a:cubicBezTo>
                <a:cubicBezTo>
                  <a:pt x="12577" y="2664"/>
                  <a:pt x="12493" y="2832"/>
                  <a:pt x="12409" y="2999"/>
                </a:cubicBezTo>
                <a:cubicBezTo>
                  <a:pt x="12335" y="3178"/>
                  <a:pt x="12263" y="3345"/>
                  <a:pt x="12200" y="3523"/>
                </a:cubicBezTo>
                <a:cubicBezTo>
                  <a:pt x="12126" y="3711"/>
                  <a:pt x="12063" y="3900"/>
                  <a:pt x="12011" y="4088"/>
                </a:cubicBezTo>
                <a:cubicBezTo>
                  <a:pt x="11959" y="4267"/>
                  <a:pt x="11917" y="4455"/>
                  <a:pt x="11875" y="4643"/>
                </a:cubicBezTo>
                <a:cubicBezTo>
                  <a:pt x="11791" y="5030"/>
                  <a:pt x="11728" y="5418"/>
                  <a:pt x="11686" y="5805"/>
                </a:cubicBezTo>
                <a:cubicBezTo>
                  <a:pt x="11644" y="6193"/>
                  <a:pt x="11613" y="6580"/>
                  <a:pt x="11603" y="6968"/>
                </a:cubicBezTo>
                <a:lnTo>
                  <a:pt x="11603" y="6999"/>
                </a:lnTo>
                <a:cubicBezTo>
                  <a:pt x="11582" y="7450"/>
                  <a:pt x="11582" y="7900"/>
                  <a:pt x="11582" y="8360"/>
                </a:cubicBezTo>
                <a:lnTo>
                  <a:pt x="11582" y="8905"/>
                </a:lnTo>
                <a:lnTo>
                  <a:pt x="11582" y="9523"/>
                </a:lnTo>
                <a:lnTo>
                  <a:pt x="11582" y="10706"/>
                </a:lnTo>
                <a:cubicBezTo>
                  <a:pt x="11582" y="11073"/>
                  <a:pt x="11592" y="11450"/>
                  <a:pt x="11603" y="11816"/>
                </a:cubicBezTo>
                <a:cubicBezTo>
                  <a:pt x="11613" y="12204"/>
                  <a:pt x="11623" y="12581"/>
                  <a:pt x="11655" y="12968"/>
                </a:cubicBezTo>
                <a:cubicBezTo>
                  <a:pt x="11697" y="13355"/>
                  <a:pt x="11728" y="13742"/>
                  <a:pt x="11770" y="14130"/>
                </a:cubicBezTo>
                <a:cubicBezTo>
                  <a:pt x="11781" y="14329"/>
                  <a:pt x="11802" y="14517"/>
                  <a:pt x="11823" y="14706"/>
                </a:cubicBezTo>
                <a:lnTo>
                  <a:pt x="11886" y="15240"/>
                </a:lnTo>
                <a:cubicBezTo>
                  <a:pt x="11907" y="15408"/>
                  <a:pt x="11917" y="15575"/>
                  <a:pt x="11928" y="15732"/>
                </a:cubicBezTo>
                <a:cubicBezTo>
                  <a:pt x="11948" y="15899"/>
                  <a:pt x="11969" y="16057"/>
                  <a:pt x="11979" y="16224"/>
                </a:cubicBezTo>
                <a:cubicBezTo>
                  <a:pt x="11990" y="16266"/>
                  <a:pt x="11990" y="16308"/>
                  <a:pt x="12000" y="16360"/>
                </a:cubicBezTo>
                <a:cubicBezTo>
                  <a:pt x="11938" y="16371"/>
                  <a:pt x="11875" y="16381"/>
                  <a:pt x="11802" y="16392"/>
                </a:cubicBezTo>
                <a:cubicBezTo>
                  <a:pt x="11644" y="16434"/>
                  <a:pt x="11488" y="16465"/>
                  <a:pt x="11330" y="16497"/>
                </a:cubicBezTo>
                <a:cubicBezTo>
                  <a:pt x="11027" y="16559"/>
                  <a:pt x="10713" y="16632"/>
                  <a:pt x="10409" y="16706"/>
                </a:cubicBezTo>
                <a:cubicBezTo>
                  <a:pt x="9708" y="16853"/>
                  <a:pt x="9006" y="17020"/>
                  <a:pt x="8315" y="17188"/>
                </a:cubicBezTo>
                <a:cubicBezTo>
                  <a:pt x="8305" y="17188"/>
                  <a:pt x="8294" y="17188"/>
                  <a:pt x="8284" y="17198"/>
                </a:cubicBezTo>
                <a:lnTo>
                  <a:pt x="8294" y="17188"/>
                </a:lnTo>
                <a:lnTo>
                  <a:pt x="8294" y="17188"/>
                </a:lnTo>
                <a:cubicBezTo>
                  <a:pt x="7875" y="17292"/>
                  <a:pt x="7467" y="17376"/>
                  <a:pt x="7037" y="17449"/>
                </a:cubicBezTo>
                <a:cubicBezTo>
                  <a:pt x="6681" y="17512"/>
                  <a:pt x="6325" y="17586"/>
                  <a:pt x="5969" y="17648"/>
                </a:cubicBezTo>
                <a:cubicBezTo>
                  <a:pt x="5624" y="17711"/>
                  <a:pt x="5268" y="17763"/>
                  <a:pt x="4922" y="17826"/>
                </a:cubicBezTo>
                <a:cubicBezTo>
                  <a:pt x="4577" y="17879"/>
                  <a:pt x="4231" y="17952"/>
                  <a:pt x="3886" y="18025"/>
                </a:cubicBezTo>
                <a:cubicBezTo>
                  <a:pt x="3519" y="18109"/>
                  <a:pt x="3163" y="18182"/>
                  <a:pt x="2807" y="18266"/>
                </a:cubicBezTo>
                <a:cubicBezTo>
                  <a:pt x="2639" y="18308"/>
                  <a:pt x="2462" y="18340"/>
                  <a:pt x="2283" y="18381"/>
                </a:cubicBezTo>
                <a:cubicBezTo>
                  <a:pt x="2106" y="18412"/>
                  <a:pt x="1927" y="18454"/>
                  <a:pt x="1750" y="18496"/>
                </a:cubicBezTo>
                <a:cubicBezTo>
                  <a:pt x="1582" y="18528"/>
                  <a:pt x="1415" y="18559"/>
                  <a:pt x="1236" y="18580"/>
                </a:cubicBezTo>
                <a:cubicBezTo>
                  <a:pt x="1080" y="18601"/>
                  <a:pt x="912" y="18622"/>
                  <a:pt x="755" y="18664"/>
                </a:cubicBezTo>
                <a:lnTo>
                  <a:pt x="745" y="18664"/>
                </a:lnTo>
                <a:cubicBezTo>
                  <a:pt x="734" y="18675"/>
                  <a:pt x="713" y="18675"/>
                  <a:pt x="692" y="18685"/>
                </a:cubicBezTo>
                <a:lnTo>
                  <a:pt x="671" y="18685"/>
                </a:lnTo>
                <a:cubicBezTo>
                  <a:pt x="608" y="18696"/>
                  <a:pt x="556" y="18717"/>
                  <a:pt x="503" y="18727"/>
                </a:cubicBezTo>
                <a:cubicBezTo>
                  <a:pt x="419" y="18748"/>
                  <a:pt x="347" y="18758"/>
                  <a:pt x="273" y="18779"/>
                </a:cubicBezTo>
                <a:cubicBezTo>
                  <a:pt x="242" y="18779"/>
                  <a:pt x="210" y="18789"/>
                  <a:pt x="179" y="18800"/>
                </a:cubicBezTo>
                <a:cubicBezTo>
                  <a:pt x="158" y="18795"/>
                  <a:pt x="137" y="18792"/>
                  <a:pt x="116" y="18792"/>
                </a:cubicBezTo>
                <a:cubicBezTo>
                  <a:pt x="95" y="18792"/>
                  <a:pt x="74" y="18795"/>
                  <a:pt x="53" y="18800"/>
                </a:cubicBezTo>
                <a:cubicBezTo>
                  <a:pt x="43" y="18800"/>
                  <a:pt x="22" y="18810"/>
                  <a:pt x="1" y="18821"/>
                </a:cubicBezTo>
                <a:cubicBezTo>
                  <a:pt x="12" y="18915"/>
                  <a:pt x="32" y="18999"/>
                  <a:pt x="43" y="19093"/>
                </a:cubicBezTo>
                <a:lnTo>
                  <a:pt x="74" y="19278"/>
                </a:lnTo>
                <a:lnTo>
                  <a:pt x="74" y="19278"/>
                </a:lnTo>
                <a:cubicBezTo>
                  <a:pt x="71" y="19271"/>
                  <a:pt x="63" y="19271"/>
                  <a:pt x="63" y="19271"/>
                </a:cubicBezTo>
                <a:lnTo>
                  <a:pt x="63" y="19271"/>
                </a:lnTo>
                <a:cubicBezTo>
                  <a:pt x="74" y="19324"/>
                  <a:pt x="84" y="19376"/>
                  <a:pt x="95" y="19418"/>
                </a:cubicBezTo>
                <a:cubicBezTo>
                  <a:pt x="105" y="19460"/>
                  <a:pt x="105" y="19501"/>
                  <a:pt x="116" y="19543"/>
                </a:cubicBezTo>
                <a:lnTo>
                  <a:pt x="116" y="19554"/>
                </a:lnTo>
                <a:lnTo>
                  <a:pt x="116" y="19564"/>
                </a:lnTo>
                <a:lnTo>
                  <a:pt x="126" y="19564"/>
                </a:lnTo>
                <a:cubicBezTo>
                  <a:pt x="126" y="19606"/>
                  <a:pt x="137" y="19659"/>
                  <a:pt x="147" y="19701"/>
                </a:cubicBezTo>
                <a:lnTo>
                  <a:pt x="179" y="19857"/>
                </a:lnTo>
                <a:lnTo>
                  <a:pt x="179" y="19847"/>
                </a:lnTo>
                <a:lnTo>
                  <a:pt x="305" y="20476"/>
                </a:lnTo>
                <a:cubicBezTo>
                  <a:pt x="347" y="20685"/>
                  <a:pt x="378" y="20894"/>
                  <a:pt x="419" y="21093"/>
                </a:cubicBezTo>
                <a:cubicBezTo>
                  <a:pt x="472" y="21313"/>
                  <a:pt x="514" y="21523"/>
                  <a:pt x="556" y="21732"/>
                </a:cubicBezTo>
                <a:cubicBezTo>
                  <a:pt x="598" y="21942"/>
                  <a:pt x="629" y="22151"/>
                  <a:pt x="671" y="22360"/>
                </a:cubicBezTo>
                <a:cubicBezTo>
                  <a:pt x="703" y="22559"/>
                  <a:pt x="734" y="22768"/>
                  <a:pt x="775" y="22978"/>
                </a:cubicBezTo>
                <a:cubicBezTo>
                  <a:pt x="807" y="23187"/>
                  <a:pt x="849" y="23408"/>
                  <a:pt x="891" y="23617"/>
                </a:cubicBezTo>
                <a:cubicBezTo>
                  <a:pt x="922" y="23753"/>
                  <a:pt x="943" y="23889"/>
                  <a:pt x="964" y="24025"/>
                </a:cubicBezTo>
                <a:lnTo>
                  <a:pt x="964" y="24036"/>
                </a:lnTo>
                <a:cubicBezTo>
                  <a:pt x="973" y="24053"/>
                  <a:pt x="975" y="24071"/>
                  <a:pt x="981" y="24094"/>
                </a:cubicBezTo>
                <a:lnTo>
                  <a:pt x="981" y="24094"/>
                </a:lnTo>
                <a:cubicBezTo>
                  <a:pt x="979" y="24093"/>
                  <a:pt x="977" y="24090"/>
                  <a:pt x="975" y="24088"/>
                </a:cubicBezTo>
                <a:lnTo>
                  <a:pt x="975" y="24088"/>
                </a:lnTo>
                <a:cubicBezTo>
                  <a:pt x="978" y="24091"/>
                  <a:pt x="980" y="24094"/>
                  <a:pt x="982" y="24098"/>
                </a:cubicBezTo>
                <a:lnTo>
                  <a:pt x="982" y="24098"/>
                </a:lnTo>
                <a:cubicBezTo>
                  <a:pt x="982" y="24101"/>
                  <a:pt x="983" y="24103"/>
                  <a:pt x="984" y="24107"/>
                </a:cubicBezTo>
                <a:lnTo>
                  <a:pt x="984" y="24107"/>
                </a:lnTo>
                <a:cubicBezTo>
                  <a:pt x="985" y="24111"/>
                  <a:pt x="985" y="24115"/>
                  <a:pt x="985" y="24120"/>
                </a:cubicBezTo>
                <a:lnTo>
                  <a:pt x="985" y="24130"/>
                </a:lnTo>
                <a:lnTo>
                  <a:pt x="985" y="24140"/>
                </a:lnTo>
                <a:cubicBezTo>
                  <a:pt x="1027" y="24339"/>
                  <a:pt x="1069" y="24548"/>
                  <a:pt x="1101" y="24758"/>
                </a:cubicBezTo>
                <a:cubicBezTo>
                  <a:pt x="1142" y="24967"/>
                  <a:pt x="1184" y="25177"/>
                  <a:pt x="1226" y="25397"/>
                </a:cubicBezTo>
                <a:lnTo>
                  <a:pt x="1226" y="25407"/>
                </a:lnTo>
                <a:cubicBezTo>
                  <a:pt x="1257" y="25428"/>
                  <a:pt x="1299" y="25449"/>
                  <a:pt x="1331" y="25460"/>
                </a:cubicBezTo>
                <a:lnTo>
                  <a:pt x="1415" y="25460"/>
                </a:lnTo>
                <a:cubicBezTo>
                  <a:pt x="1508" y="25460"/>
                  <a:pt x="1592" y="25439"/>
                  <a:pt x="1676" y="25418"/>
                </a:cubicBezTo>
                <a:lnTo>
                  <a:pt x="1687" y="25418"/>
                </a:lnTo>
                <a:lnTo>
                  <a:pt x="1697" y="25407"/>
                </a:lnTo>
                <a:cubicBezTo>
                  <a:pt x="1885" y="25365"/>
                  <a:pt x="2085" y="25323"/>
                  <a:pt x="2283" y="25292"/>
                </a:cubicBezTo>
                <a:cubicBezTo>
                  <a:pt x="2692" y="25219"/>
                  <a:pt x="3100" y="25167"/>
                  <a:pt x="3509" y="25104"/>
                </a:cubicBezTo>
                <a:cubicBezTo>
                  <a:pt x="3928" y="25030"/>
                  <a:pt x="4347" y="24967"/>
                  <a:pt x="4754" y="24873"/>
                </a:cubicBezTo>
                <a:cubicBezTo>
                  <a:pt x="5163" y="24790"/>
                  <a:pt x="5561" y="24695"/>
                  <a:pt x="5969" y="24601"/>
                </a:cubicBezTo>
                <a:cubicBezTo>
                  <a:pt x="6168" y="24559"/>
                  <a:pt x="6367" y="24507"/>
                  <a:pt x="6566" y="24465"/>
                </a:cubicBezTo>
                <a:cubicBezTo>
                  <a:pt x="6776" y="24423"/>
                  <a:pt x="6985" y="24381"/>
                  <a:pt x="7184" y="24329"/>
                </a:cubicBezTo>
                <a:cubicBezTo>
                  <a:pt x="7603" y="24245"/>
                  <a:pt x="8021" y="24151"/>
                  <a:pt x="8440" y="24057"/>
                </a:cubicBezTo>
                <a:cubicBezTo>
                  <a:pt x="8650" y="24015"/>
                  <a:pt x="8859" y="23962"/>
                  <a:pt x="9069" y="23920"/>
                </a:cubicBezTo>
                <a:cubicBezTo>
                  <a:pt x="9278" y="23878"/>
                  <a:pt x="9498" y="23836"/>
                  <a:pt x="9708" y="23795"/>
                </a:cubicBezTo>
                <a:cubicBezTo>
                  <a:pt x="10116" y="23711"/>
                  <a:pt x="10524" y="23638"/>
                  <a:pt x="10932" y="23543"/>
                </a:cubicBezTo>
                <a:cubicBezTo>
                  <a:pt x="11351" y="23449"/>
                  <a:pt x="11770" y="23366"/>
                  <a:pt x="12179" y="23250"/>
                </a:cubicBezTo>
                <a:cubicBezTo>
                  <a:pt x="12388" y="23198"/>
                  <a:pt x="12598" y="23135"/>
                  <a:pt x="12807" y="23072"/>
                </a:cubicBezTo>
                <a:cubicBezTo>
                  <a:pt x="12996" y="23010"/>
                  <a:pt x="13173" y="22936"/>
                  <a:pt x="13362" y="22873"/>
                </a:cubicBezTo>
                <a:cubicBezTo>
                  <a:pt x="13393" y="22863"/>
                  <a:pt x="13435" y="22852"/>
                  <a:pt x="13477" y="22842"/>
                </a:cubicBezTo>
                <a:cubicBezTo>
                  <a:pt x="13561" y="22821"/>
                  <a:pt x="13645" y="22800"/>
                  <a:pt x="13718" y="22768"/>
                </a:cubicBezTo>
                <a:cubicBezTo>
                  <a:pt x="13801" y="22747"/>
                  <a:pt x="13885" y="22716"/>
                  <a:pt x="13959" y="22695"/>
                </a:cubicBezTo>
                <a:cubicBezTo>
                  <a:pt x="14126" y="22643"/>
                  <a:pt x="14294" y="22601"/>
                  <a:pt x="14462" y="22559"/>
                </a:cubicBezTo>
                <a:cubicBezTo>
                  <a:pt x="14555" y="22538"/>
                  <a:pt x="14650" y="22507"/>
                  <a:pt x="14723" y="22454"/>
                </a:cubicBezTo>
                <a:cubicBezTo>
                  <a:pt x="14786" y="22412"/>
                  <a:pt x="14828" y="22350"/>
                  <a:pt x="14849" y="22277"/>
                </a:cubicBezTo>
                <a:cubicBezTo>
                  <a:pt x="14859" y="22224"/>
                  <a:pt x="14849" y="22172"/>
                  <a:pt x="14838" y="22119"/>
                </a:cubicBezTo>
                <a:cubicBezTo>
                  <a:pt x="14838" y="22035"/>
                  <a:pt x="14838" y="21963"/>
                  <a:pt x="14828" y="21879"/>
                </a:cubicBezTo>
                <a:cubicBezTo>
                  <a:pt x="14818" y="21732"/>
                  <a:pt x="14797" y="21586"/>
                  <a:pt x="14797" y="21449"/>
                </a:cubicBezTo>
                <a:lnTo>
                  <a:pt x="14765" y="21009"/>
                </a:lnTo>
                <a:cubicBezTo>
                  <a:pt x="14755" y="20832"/>
                  <a:pt x="14744" y="20653"/>
                  <a:pt x="14723" y="20486"/>
                </a:cubicBezTo>
                <a:cubicBezTo>
                  <a:pt x="14723" y="20465"/>
                  <a:pt x="14723" y="20455"/>
                  <a:pt x="14713" y="20434"/>
                </a:cubicBezTo>
                <a:lnTo>
                  <a:pt x="14713" y="20444"/>
                </a:lnTo>
                <a:cubicBezTo>
                  <a:pt x="14692" y="20193"/>
                  <a:pt x="14660" y="19941"/>
                  <a:pt x="14639" y="19680"/>
                </a:cubicBezTo>
                <a:lnTo>
                  <a:pt x="14639" y="19659"/>
                </a:lnTo>
                <a:cubicBezTo>
                  <a:pt x="14618" y="19470"/>
                  <a:pt x="14608" y="19292"/>
                  <a:pt x="14597" y="19114"/>
                </a:cubicBezTo>
                <a:cubicBezTo>
                  <a:pt x="14576" y="18936"/>
                  <a:pt x="14566" y="18758"/>
                  <a:pt x="14555" y="18580"/>
                </a:cubicBezTo>
                <a:cubicBezTo>
                  <a:pt x="14534" y="18391"/>
                  <a:pt x="14524" y="18203"/>
                  <a:pt x="14503" y="18025"/>
                </a:cubicBezTo>
                <a:cubicBezTo>
                  <a:pt x="14493" y="17826"/>
                  <a:pt x="14472" y="17638"/>
                  <a:pt x="14451" y="17449"/>
                </a:cubicBezTo>
                <a:lnTo>
                  <a:pt x="14451" y="17460"/>
                </a:lnTo>
                <a:cubicBezTo>
                  <a:pt x="14441" y="17428"/>
                  <a:pt x="14441" y="17386"/>
                  <a:pt x="14441" y="17355"/>
                </a:cubicBezTo>
                <a:cubicBezTo>
                  <a:pt x="14399" y="16988"/>
                  <a:pt x="14367" y="16622"/>
                  <a:pt x="14336" y="16255"/>
                </a:cubicBezTo>
                <a:cubicBezTo>
                  <a:pt x="14294" y="15878"/>
                  <a:pt x="14273" y="15512"/>
                  <a:pt x="14241" y="15135"/>
                </a:cubicBezTo>
                <a:cubicBezTo>
                  <a:pt x="14210" y="14779"/>
                  <a:pt x="14168" y="14423"/>
                  <a:pt x="14147" y="14056"/>
                </a:cubicBezTo>
                <a:cubicBezTo>
                  <a:pt x="14126" y="13889"/>
                  <a:pt x="14116" y="13711"/>
                  <a:pt x="14106" y="13544"/>
                </a:cubicBezTo>
                <a:lnTo>
                  <a:pt x="14043" y="13009"/>
                </a:lnTo>
                <a:lnTo>
                  <a:pt x="14043" y="12968"/>
                </a:lnTo>
                <a:lnTo>
                  <a:pt x="14043" y="12957"/>
                </a:lnTo>
                <a:lnTo>
                  <a:pt x="14043" y="12947"/>
                </a:lnTo>
                <a:lnTo>
                  <a:pt x="14043" y="12937"/>
                </a:lnTo>
                <a:cubicBezTo>
                  <a:pt x="14032" y="12905"/>
                  <a:pt x="14032" y="12884"/>
                  <a:pt x="14032" y="12863"/>
                </a:cubicBezTo>
                <a:cubicBezTo>
                  <a:pt x="14011" y="12611"/>
                  <a:pt x="13990" y="12360"/>
                  <a:pt x="13959" y="12120"/>
                </a:cubicBezTo>
                <a:cubicBezTo>
                  <a:pt x="13938" y="11868"/>
                  <a:pt x="13917" y="11606"/>
                  <a:pt x="13885" y="11355"/>
                </a:cubicBezTo>
                <a:lnTo>
                  <a:pt x="13885" y="11376"/>
                </a:lnTo>
                <a:cubicBezTo>
                  <a:pt x="13885" y="11334"/>
                  <a:pt x="13885" y="11303"/>
                  <a:pt x="13875" y="11261"/>
                </a:cubicBezTo>
                <a:lnTo>
                  <a:pt x="13875" y="11292"/>
                </a:lnTo>
                <a:cubicBezTo>
                  <a:pt x="13854" y="11094"/>
                  <a:pt x="13833" y="10894"/>
                  <a:pt x="13812" y="10685"/>
                </a:cubicBezTo>
                <a:cubicBezTo>
                  <a:pt x="13791" y="10403"/>
                  <a:pt x="13780" y="10119"/>
                  <a:pt x="13749" y="9837"/>
                </a:cubicBezTo>
                <a:lnTo>
                  <a:pt x="13687" y="8706"/>
                </a:lnTo>
                <a:lnTo>
                  <a:pt x="13624" y="7606"/>
                </a:lnTo>
                <a:lnTo>
                  <a:pt x="13624" y="7596"/>
                </a:lnTo>
                <a:cubicBezTo>
                  <a:pt x="13624" y="7596"/>
                  <a:pt x="13634" y="7606"/>
                  <a:pt x="13645" y="7606"/>
                </a:cubicBezTo>
                <a:cubicBezTo>
                  <a:pt x="13791" y="7743"/>
                  <a:pt x="13959" y="7869"/>
                  <a:pt x="14137" y="7952"/>
                </a:cubicBezTo>
                <a:cubicBezTo>
                  <a:pt x="14315" y="8046"/>
                  <a:pt x="14503" y="8130"/>
                  <a:pt x="14702" y="8172"/>
                </a:cubicBezTo>
                <a:cubicBezTo>
                  <a:pt x="14901" y="8225"/>
                  <a:pt x="15111" y="8266"/>
                  <a:pt x="15309" y="8287"/>
                </a:cubicBezTo>
                <a:cubicBezTo>
                  <a:pt x="15498" y="8308"/>
                  <a:pt x="15686" y="8329"/>
                  <a:pt x="15886" y="8329"/>
                </a:cubicBezTo>
                <a:cubicBezTo>
                  <a:pt x="15927" y="8334"/>
                  <a:pt x="15972" y="8337"/>
                  <a:pt x="16018" y="8337"/>
                </a:cubicBezTo>
                <a:cubicBezTo>
                  <a:pt x="16063" y="8337"/>
                  <a:pt x="16110" y="8334"/>
                  <a:pt x="16158" y="8329"/>
                </a:cubicBezTo>
                <a:cubicBezTo>
                  <a:pt x="16252" y="8318"/>
                  <a:pt x="16356" y="8308"/>
                  <a:pt x="16461" y="8297"/>
                </a:cubicBezTo>
                <a:cubicBezTo>
                  <a:pt x="16670" y="8287"/>
                  <a:pt x="16880" y="8235"/>
                  <a:pt x="17079" y="8183"/>
                </a:cubicBezTo>
                <a:cubicBezTo>
                  <a:pt x="17477" y="8078"/>
                  <a:pt x="17854" y="7910"/>
                  <a:pt x="18220" y="7701"/>
                </a:cubicBezTo>
                <a:cubicBezTo>
                  <a:pt x="18566" y="7513"/>
                  <a:pt x="18880" y="7271"/>
                  <a:pt x="19163" y="6989"/>
                </a:cubicBezTo>
                <a:cubicBezTo>
                  <a:pt x="19435" y="6706"/>
                  <a:pt x="19665" y="6371"/>
                  <a:pt x="19865" y="6036"/>
                </a:cubicBezTo>
                <a:cubicBezTo>
                  <a:pt x="19969" y="5868"/>
                  <a:pt x="20053" y="5691"/>
                  <a:pt x="20116" y="5502"/>
                </a:cubicBezTo>
                <a:cubicBezTo>
                  <a:pt x="20189" y="5324"/>
                  <a:pt x="20231" y="5135"/>
                  <a:pt x="20273" y="4947"/>
                </a:cubicBezTo>
                <a:cubicBezTo>
                  <a:pt x="20314" y="4748"/>
                  <a:pt x="20356" y="4560"/>
                  <a:pt x="20377" y="4371"/>
                </a:cubicBezTo>
                <a:cubicBezTo>
                  <a:pt x="20409" y="4183"/>
                  <a:pt x="20419" y="4004"/>
                  <a:pt x="20430" y="3816"/>
                </a:cubicBezTo>
                <a:cubicBezTo>
                  <a:pt x="20430" y="3627"/>
                  <a:pt x="20430" y="3439"/>
                  <a:pt x="20409" y="3250"/>
                </a:cubicBezTo>
                <a:cubicBezTo>
                  <a:pt x="20388" y="3062"/>
                  <a:pt x="20367" y="2863"/>
                  <a:pt x="20314" y="2664"/>
                </a:cubicBezTo>
                <a:cubicBezTo>
                  <a:pt x="20262" y="2476"/>
                  <a:pt x="20200" y="2298"/>
                  <a:pt x="20126" y="2120"/>
                </a:cubicBezTo>
                <a:cubicBezTo>
                  <a:pt x="20053" y="1942"/>
                  <a:pt x="19969" y="1764"/>
                  <a:pt x="19854" y="1607"/>
                </a:cubicBezTo>
                <a:cubicBezTo>
                  <a:pt x="19749" y="1449"/>
                  <a:pt x="19623" y="1293"/>
                  <a:pt x="19488" y="1156"/>
                </a:cubicBezTo>
                <a:cubicBezTo>
                  <a:pt x="19351" y="1021"/>
                  <a:pt x="19194" y="905"/>
                  <a:pt x="19037" y="800"/>
                </a:cubicBezTo>
                <a:cubicBezTo>
                  <a:pt x="18869" y="695"/>
                  <a:pt x="18713" y="591"/>
                  <a:pt x="18534" y="507"/>
                </a:cubicBezTo>
                <a:cubicBezTo>
                  <a:pt x="18451" y="465"/>
                  <a:pt x="18367" y="434"/>
                  <a:pt x="18294" y="392"/>
                </a:cubicBezTo>
                <a:lnTo>
                  <a:pt x="18043" y="267"/>
                </a:lnTo>
                <a:cubicBezTo>
                  <a:pt x="17948" y="225"/>
                  <a:pt x="17854" y="183"/>
                  <a:pt x="17759" y="151"/>
                </a:cubicBezTo>
                <a:cubicBezTo>
                  <a:pt x="17666" y="120"/>
                  <a:pt x="17571" y="99"/>
                  <a:pt x="17466" y="78"/>
                </a:cubicBezTo>
                <a:cubicBezTo>
                  <a:pt x="17372" y="67"/>
                  <a:pt x="17268" y="46"/>
                  <a:pt x="17163" y="25"/>
                </a:cubicBezTo>
                <a:cubicBezTo>
                  <a:pt x="17058" y="15"/>
                  <a:pt x="16964" y="4"/>
                  <a:pt x="16859" y="4"/>
                </a:cubicBezTo>
                <a:cubicBezTo>
                  <a:pt x="16832" y="1"/>
                  <a:pt x="16804" y="0"/>
                  <a:pt x="167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414;p51"/>
          <p:cNvGrpSpPr/>
          <p:nvPr/>
        </p:nvGrpSpPr>
        <p:grpSpPr>
          <a:xfrm>
            <a:off x="6940327" y="73765"/>
            <a:ext cx="1359084" cy="1150366"/>
            <a:chOff x="392803" y="1177138"/>
            <a:chExt cx="1359084" cy="1150366"/>
          </a:xfrm>
        </p:grpSpPr>
        <p:grpSp>
          <p:nvGrpSpPr>
            <p:cNvPr id="32" name="Google Shape;1415;p51"/>
            <p:cNvGrpSpPr/>
            <p:nvPr/>
          </p:nvGrpSpPr>
          <p:grpSpPr>
            <a:xfrm>
              <a:off x="1028625" y="1177138"/>
              <a:ext cx="481550" cy="259725"/>
              <a:chOff x="7405575" y="649863"/>
              <a:chExt cx="481550" cy="259725"/>
            </a:xfrm>
          </p:grpSpPr>
          <p:sp>
            <p:nvSpPr>
              <p:cNvPr id="49" name="Google Shape;1416;p51"/>
              <p:cNvSpPr/>
              <p:nvPr/>
            </p:nvSpPr>
            <p:spPr>
              <a:xfrm>
                <a:off x="7405575" y="825313"/>
                <a:ext cx="216000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3371" extrusionOk="0">
                    <a:moveTo>
                      <a:pt x="3196" y="320"/>
                    </a:moveTo>
                    <a:cubicBezTo>
                      <a:pt x="3296" y="320"/>
                      <a:pt x="3407" y="320"/>
                      <a:pt x="3518" y="330"/>
                    </a:cubicBezTo>
                    <a:cubicBezTo>
                      <a:pt x="3630" y="342"/>
                      <a:pt x="3741" y="352"/>
                      <a:pt x="3852" y="375"/>
                    </a:cubicBezTo>
                    <a:cubicBezTo>
                      <a:pt x="3975" y="386"/>
                      <a:pt x="4097" y="409"/>
                      <a:pt x="4220" y="431"/>
                    </a:cubicBezTo>
                    <a:cubicBezTo>
                      <a:pt x="4342" y="464"/>
                      <a:pt x="4465" y="486"/>
                      <a:pt x="4587" y="520"/>
                    </a:cubicBezTo>
                    <a:cubicBezTo>
                      <a:pt x="4755" y="564"/>
                      <a:pt x="4911" y="620"/>
                      <a:pt x="5077" y="676"/>
                    </a:cubicBezTo>
                    <a:cubicBezTo>
                      <a:pt x="5245" y="731"/>
                      <a:pt x="5411" y="798"/>
                      <a:pt x="5579" y="865"/>
                    </a:cubicBezTo>
                    <a:cubicBezTo>
                      <a:pt x="5723" y="931"/>
                      <a:pt x="5868" y="998"/>
                      <a:pt x="6012" y="1077"/>
                    </a:cubicBezTo>
                    <a:cubicBezTo>
                      <a:pt x="6158" y="1143"/>
                      <a:pt x="6291" y="1221"/>
                      <a:pt x="6435" y="1299"/>
                    </a:cubicBezTo>
                    <a:lnTo>
                      <a:pt x="6425" y="1299"/>
                    </a:lnTo>
                    <a:cubicBezTo>
                      <a:pt x="6547" y="1377"/>
                      <a:pt x="6670" y="1444"/>
                      <a:pt x="6792" y="1533"/>
                    </a:cubicBezTo>
                    <a:cubicBezTo>
                      <a:pt x="6903" y="1599"/>
                      <a:pt x="7004" y="1678"/>
                      <a:pt x="7115" y="1755"/>
                    </a:cubicBezTo>
                    <a:lnTo>
                      <a:pt x="7482" y="2056"/>
                    </a:lnTo>
                    <a:cubicBezTo>
                      <a:pt x="7605" y="2168"/>
                      <a:pt x="7716" y="2279"/>
                      <a:pt x="7838" y="2401"/>
                    </a:cubicBezTo>
                    <a:cubicBezTo>
                      <a:pt x="7917" y="2479"/>
                      <a:pt x="8006" y="2557"/>
                      <a:pt x="8083" y="2646"/>
                    </a:cubicBezTo>
                    <a:cubicBezTo>
                      <a:pt x="8162" y="2735"/>
                      <a:pt x="8228" y="2824"/>
                      <a:pt x="8306" y="2913"/>
                    </a:cubicBezTo>
                    <a:lnTo>
                      <a:pt x="8406" y="3047"/>
                    </a:lnTo>
                    <a:cubicBezTo>
                      <a:pt x="8350" y="3036"/>
                      <a:pt x="8295" y="3014"/>
                      <a:pt x="8251" y="3002"/>
                    </a:cubicBezTo>
                    <a:lnTo>
                      <a:pt x="8083" y="2935"/>
                    </a:lnTo>
                    <a:cubicBezTo>
                      <a:pt x="8016" y="2925"/>
                      <a:pt x="7961" y="2902"/>
                      <a:pt x="7894" y="2891"/>
                    </a:cubicBezTo>
                    <a:cubicBezTo>
                      <a:pt x="7771" y="2858"/>
                      <a:pt x="7649" y="2824"/>
                      <a:pt x="7526" y="2802"/>
                    </a:cubicBezTo>
                    <a:cubicBezTo>
                      <a:pt x="7404" y="2769"/>
                      <a:pt x="7282" y="2747"/>
                      <a:pt x="7170" y="2724"/>
                    </a:cubicBezTo>
                    <a:cubicBezTo>
                      <a:pt x="7037" y="2690"/>
                      <a:pt x="6903" y="2668"/>
                      <a:pt x="6769" y="2646"/>
                    </a:cubicBezTo>
                    <a:cubicBezTo>
                      <a:pt x="6625" y="2635"/>
                      <a:pt x="6492" y="2624"/>
                      <a:pt x="6358" y="2613"/>
                    </a:cubicBezTo>
                    <a:cubicBezTo>
                      <a:pt x="6224" y="2601"/>
                      <a:pt x="6101" y="2591"/>
                      <a:pt x="5968" y="2579"/>
                    </a:cubicBezTo>
                    <a:cubicBezTo>
                      <a:pt x="5824" y="2579"/>
                      <a:pt x="5690" y="2568"/>
                      <a:pt x="5545" y="2568"/>
                    </a:cubicBezTo>
                    <a:cubicBezTo>
                      <a:pt x="5267" y="2568"/>
                      <a:pt x="4988" y="2579"/>
                      <a:pt x="4710" y="2579"/>
                    </a:cubicBezTo>
                    <a:cubicBezTo>
                      <a:pt x="4431" y="2591"/>
                      <a:pt x="4164" y="2613"/>
                      <a:pt x="3886" y="2635"/>
                    </a:cubicBezTo>
                    <a:cubicBezTo>
                      <a:pt x="3753" y="2646"/>
                      <a:pt x="3619" y="2658"/>
                      <a:pt x="3474" y="2668"/>
                    </a:cubicBezTo>
                    <a:cubicBezTo>
                      <a:pt x="3340" y="2668"/>
                      <a:pt x="3207" y="2680"/>
                      <a:pt x="3073" y="2690"/>
                    </a:cubicBezTo>
                    <a:cubicBezTo>
                      <a:pt x="2929" y="2702"/>
                      <a:pt x="2784" y="2702"/>
                      <a:pt x="2650" y="2713"/>
                    </a:cubicBezTo>
                    <a:lnTo>
                      <a:pt x="2261" y="2713"/>
                    </a:lnTo>
                    <a:cubicBezTo>
                      <a:pt x="2127" y="2702"/>
                      <a:pt x="1994" y="2702"/>
                      <a:pt x="1860" y="2690"/>
                    </a:cubicBezTo>
                    <a:cubicBezTo>
                      <a:pt x="1726" y="2680"/>
                      <a:pt x="1604" y="2668"/>
                      <a:pt x="1482" y="2646"/>
                    </a:cubicBezTo>
                    <a:cubicBezTo>
                      <a:pt x="1415" y="2635"/>
                      <a:pt x="1348" y="2624"/>
                      <a:pt x="1270" y="2613"/>
                    </a:cubicBezTo>
                    <a:cubicBezTo>
                      <a:pt x="1203" y="2601"/>
                      <a:pt x="1136" y="2579"/>
                      <a:pt x="1069" y="2568"/>
                    </a:cubicBezTo>
                    <a:cubicBezTo>
                      <a:pt x="1036" y="2557"/>
                      <a:pt x="992" y="2546"/>
                      <a:pt x="958" y="2535"/>
                    </a:cubicBezTo>
                    <a:lnTo>
                      <a:pt x="858" y="2502"/>
                    </a:lnTo>
                    <a:lnTo>
                      <a:pt x="724" y="2435"/>
                    </a:lnTo>
                    <a:cubicBezTo>
                      <a:pt x="691" y="2413"/>
                      <a:pt x="668" y="2401"/>
                      <a:pt x="635" y="2379"/>
                    </a:cubicBezTo>
                    <a:lnTo>
                      <a:pt x="591" y="2334"/>
                    </a:lnTo>
                    <a:cubicBezTo>
                      <a:pt x="569" y="2312"/>
                      <a:pt x="535" y="2279"/>
                      <a:pt x="512" y="2245"/>
                    </a:cubicBezTo>
                    <a:cubicBezTo>
                      <a:pt x="502" y="2234"/>
                      <a:pt x="490" y="2212"/>
                      <a:pt x="480" y="2190"/>
                    </a:cubicBezTo>
                    <a:cubicBezTo>
                      <a:pt x="457" y="2156"/>
                      <a:pt x="446" y="2134"/>
                      <a:pt x="435" y="2101"/>
                    </a:cubicBezTo>
                    <a:cubicBezTo>
                      <a:pt x="423" y="2079"/>
                      <a:pt x="413" y="2056"/>
                      <a:pt x="413" y="2034"/>
                    </a:cubicBezTo>
                    <a:cubicBezTo>
                      <a:pt x="401" y="1990"/>
                      <a:pt x="390" y="1945"/>
                      <a:pt x="390" y="1889"/>
                    </a:cubicBezTo>
                    <a:cubicBezTo>
                      <a:pt x="379" y="1867"/>
                      <a:pt x="379" y="1834"/>
                      <a:pt x="379" y="1800"/>
                    </a:cubicBezTo>
                    <a:cubicBezTo>
                      <a:pt x="379" y="1767"/>
                      <a:pt x="379" y="1733"/>
                      <a:pt x="390" y="1711"/>
                    </a:cubicBezTo>
                    <a:cubicBezTo>
                      <a:pt x="390" y="1666"/>
                      <a:pt x="401" y="1622"/>
                      <a:pt x="413" y="1589"/>
                    </a:cubicBezTo>
                    <a:cubicBezTo>
                      <a:pt x="423" y="1544"/>
                      <a:pt x="446" y="1500"/>
                      <a:pt x="457" y="1455"/>
                    </a:cubicBezTo>
                    <a:lnTo>
                      <a:pt x="524" y="1322"/>
                    </a:lnTo>
                    <a:cubicBezTo>
                      <a:pt x="557" y="1277"/>
                      <a:pt x="591" y="1221"/>
                      <a:pt x="624" y="1176"/>
                    </a:cubicBezTo>
                    <a:cubicBezTo>
                      <a:pt x="658" y="1143"/>
                      <a:pt x="691" y="1110"/>
                      <a:pt x="713" y="1077"/>
                    </a:cubicBezTo>
                    <a:cubicBezTo>
                      <a:pt x="780" y="1020"/>
                      <a:pt x="846" y="965"/>
                      <a:pt x="903" y="909"/>
                    </a:cubicBezTo>
                    <a:cubicBezTo>
                      <a:pt x="925" y="898"/>
                      <a:pt x="936" y="887"/>
                      <a:pt x="958" y="876"/>
                    </a:cubicBezTo>
                    <a:cubicBezTo>
                      <a:pt x="980" y="865"/>
                      <a:pt x="1002" y="842"/>
                      <a:pt x="1014" y="832"/>
                    </a:cubicBezTo>
                    <a:cubicBezTo>
                      <a:pt x="1058" y="809"/>
                      <a:pt x="1091" y="787"/>
                      <a:pt x="1125" y="765"/>
                    </a:cubicBezTo>
                    <a:cubicBezTo>
                      <a:pt x="1180" y="743"/>
                      <a:pt x="1225" y="720"/>
                      <a:pt x="1281" y="698"/>
                    </a:cubicBezTo>
                    <a:cubicBezTo>
                      <a:pt x="1326" y="676"/>
                      <a:pt x="1381" y="654"/>
                      <a:pt x="1425" y="631"/>
                    </a:cubicBezTo>
                    <a:lnTo>
                      <a:pt x="1693" y="531"/>
                    </a:lnTo>
                    <a:cubicBezTo>
                      <a:pt x="1782" y="508"/>
                      <a:pt x="1882" y="475"/>
                      <a:pt x="1971" y="453"/>
                    </a:cubicBezTo>
                    <a:cubicBezTo>
                      <a:pt x="2060" y="431"/>
                      <a:pt x="2150" y="409"/>
                      <a:pt x="2249" y="397"/>
                    </a:cubicBezTo>
                    <a:cubicBezTo>
                      <a:pt x="2338" y="375"/>
                      <a:pt x="2439" y="364"/>
                      <a:pt x="2539" y="352"/>
                    </a:cubicBezTo>
                    <a:lnTo>
                      <a:pt x="2840" y="320"/>
                    </a:lnTo>
                    <a:close/>
                    <a:moveTo>
                      <a:pt x="2996" y="1"/>
                    </a:moveTo>
                    <a:cubicBezTo>
                      <a:pt x="2817" y="1"/>
                      <a:pt x="2637" y="9"/>
                      <a:pt x="2461" y="30"/>
                    </a:cubicBezTo>
                    <a:cubicBezTo>
                      <a:pt x="2316" y="52"/>
                      <a:pt x="2172" y="75"/>
                      <a:pt x="2038" y="97"/>
                    </a:cubicBezTo>
                    <a:cubicBezTo>
                      <a:pt x="1893" y="130"/>
                      <a:pt x="1749" y="164"/>
                      <a:pt x="1604" y="208"/>
                    </a:cubicBezTo>
                    <a:cubicBezTo>
                      <a:pt x="1548" y="230"/>
                      <a:pt x="1482" y="241"/>
                      <a:pt x="1425" y="263"/>
                    </a:cubicBezTo>
                    <a:cubicBezTo>
                      <a:pt x="1348" y="297"/>
                      <a:pt x="1270" y="320"/>
                      <a:pt x="1192" y="352"/>
                    </a:cubicBezTo>
                    <a:cubicBezTo>
                      <a:pt x="1125" y="375"/>
                      <a:pt x="1069" y="409"/>
                      <a:pt x="1014" y="431"/>
                    </a:cubicBezTo>
                    <a:cubicBezTo>
                      <a:pt x="980" y="453"/>
                      <a:pt x="947" y="475"/>
                      <a:pt x="913" y="486"/>
                    </a:cubicBezTo>
                    <a:cubicBezTo>
                      <a:pt x="880" y="508"/>
                      <a:pt x="846" y="520"/>
                      <a:pt x="824" y="542"/>
                    </a:cubicBezTo>
                    <a:cubicBezTo>
                      <a:pt x="757" y="587"/>
                      <a:pt x="702" y="620"/>
                      <a:pt x="646" y="664"/>
                    </a:cubicBezTo>
                    <a:cubicBezTo>
                      <a:pt x="579" y="709"/>
                      <a:pt x="524" y="765"/>
                      <a:pt x="468" y="809"/>
                    </a:cubicBezTo>
                    <a:cubicBezTo>
                      <a:pt x="390" y="887"/>
                      <a:pt x="324" y="976"/>
                      <a:pt x="257" y="1065"/>
                    </a:cubicBezTo>
                    <a:cubicBezTo>
                      <a:pt x="168" y="1199"/>
                      <a:pt x="101" y="1344"/>
                      <a:pt x="56" y="1500"/>
                    </a:cubicBezTo>
                    <a:cubicBezTo>
                      <a:pt x="12" y="1666"/>
                      <a:pt x="0" y="1844"/>
                      <a:pt x="45" y="2012"/>
                    </a:cubicBezTo>
                    <a:cubicBezTo>
                      <a:pt x="67" y="2101"/>
                      <a:pt x="89" y="2190"/>
                      <a:pt x="134" y="2267"/>
                    </a:cubicBezTo>
                    <a:cubicBezTo>
                      <a:pt x="168" y="2346"/>
                      <a:pt x="212" y="2423"/>
                      <a:pt x="268" y="2479"/>
                    </a:cubicBezTo>
                    <a:lnTo>
                      <a:pt x="290" y="2502"/>
                    </a:lnTo>
                    <a:cubicBezTo>
                      <a:pt x="357" y="2568"/>
                      <a:pt x="413" y="2624"/>
                      <a:pt x="502" y="2680"/>
                    </a:cubicBezTo>
                    <a:cubicBezTo>
                      <a:pt x="546" y="2702"/>
                      <a:pt x="591" y="2724"/>
                      <a:pt x="635" y="2757"/>
                    </a:cubicBezTo>
                    <a:cubicBezTo>
                      <a:pt x="702" y="2780"/>
                      <a:pt x="769" y="2813"/>
                      <a:pt x="836" y="2836"/>
                    </a:cubicBezTo>
                    <a:cubicBezTo>
                      <a:pt x="880" y="2846"/>
                      <a:pt x="913" y="2858"/>
                      <a:pt x="947" y="2858"/>
                    </a:cubicBezTo>
                    <a:cubicBezTo>
                      <a:pt x="969" y="2869"/>
                      <a:pt x="1002" y="2880"/>
                      <a:pt x="1025" y="2880"/>
                    </a:cubicBezTo>
                    <a:cubicBezTo>
                      <a:pt x="1103" y="2902"/>
                      <a:pt x="1180" y="2913"/>
                      <a:pt x="1247" y="2925"/>
                    </a:cubicBezTo>
                    <a:cubicBezTo>
                      <a:pt x="1381" y="2947"/>
                      <a:pt x="1514" y="2969"/>
                      <a:pt x="1648" y="2980"/>
                    </a:cubicBezTo>
                    <a:cubicBezTo>
                      <a:pt x="1793" y="3002"/>
                      <a:pt x="1938" y="3014"/>
                      <a:pt x="2071" y="3014"/>
                    </a:cubicBezTo>
                    <a:cubicBezTo>
                      <a:pt x="2216" y="3014"/>
                      <a:pt x="2372" y="3024"/>
                      <a:pt x="2516" y="3024"/>
                    </a:cubicBezTo>
                    <a:cubicBezTo>
                      <a:pt x="2784" y="3014"/>
                      <a:pt x="3051" y="3002"/>
                      <a:pt x="3330" y="2980"/>
                    </a:cubicBezTo>
                    <a:cubicBezTo>
                      <a:pt x="3608" y="2958"/>
                      <a:pt x="3886" y="2925"/>
                      <a:pt x="4164" y="2902"/>
                    </a:cubicBezTo>
                    <a:cubicBezTo>
                      <a:pt x="4580" y="2869"/>
                      <a:pt x="4996" y="2854"/>
                      <a:pt x="5406" y="2854"/>
                    </a:cubicBezTo>
                    <a:cubicBezTo>
                      <a:pt x="5535" y="2854"/>
                      <a:pt x="5662" y="2855"/>
                      <a:pt x="5790" y="2858"/>
                    </a:cubicBezTo>
                    <a:cubicBezTo>
                      <a:pt x="5957" y="2858"/>
                      <a:pt x="6124" y="2869"/>
                      <a:pt x="6280" y="2880"/>
                    </a:cubicBezTo>
                    <a:cubicBezTo>
                      <a:pt x="6447" y="2891"/>
                      <a:pt x="6603" y="2902"/>
                      <a:pt x="6769" y="2925"/>
                    </a:cubicBezTo>
                    <a:cubicBezTo>
                      <a:pt x="6870" y="2935"/>
                      <a:pt x="6970" y="2958"/>
                      <a:pt x="7070" y="2969"/>
                    </a:cubicBezTo>
                    <a:cubicBezTo>
                      <a:pt x="7170" y="2992"/>
                      <a:pt x="7259" y="3014"/>
                      <a:pt x="7360" y="3036"/>
                    </a:cubicBezTo>
                    <a:cubicBezTo>
                      <a:pt x="7449" y="3047"/>
                      <a:pt x="7549" y="3081"/>
                      <a:pt x="7638" y="3103"/>
                    </a:cubicBezTo>
                    <a:cubicBezTo>
                      <a:pt x="7738" y="3125"/>
                      <a:pt x="7838" y="3147"/>
                      <a:pt x="7927" y="3170"/>
                    </a:cubicBezTo>
                    <a:cubicBezTo>
                      <a:pt x="8028" y="3203"/>
                      <a:pt x="8117" y="3236"/>
                      <a:pt x="8206" y="3269"/>
                    </a:cubicBezTo>
                    <a:cubicBezTo>
                      <a:pt x="8251" y="3281"/>
                      <a:pt x="8306" y="3303"/>
                      <a:pt x="8350" y="3314"/>
                    </a:cubicBezTo>
                    <a:lnTo>
                      <a:pt x="8417" y="3348"/>
                    </a:lnTo>
                    <a:cubicBezTo>
                      <a:pt x="8451" y="3358"/>
                      <a:pt x="8473" y="3358"/>
                      <a:pt x="8496" y="3370"/>
                    </a:cubicBezTo>
                    <a:cubicBezTo>
                      <a:pt x="8551" y="3370"/>
                      <a:pt x="8607" y="3336"/>
                      <a:pt x="8629" y="3281"/>
                    </a:cubicBezTo>
                    <a:cubicBezTo>
                      <a:pt x="8640" y="3247"/>
                      <a:pt x="8640" y="3214"/>
                      <a:pt x="8629" y="3192"/>
                    </a:cubicBezTo>
                    <a:cubicBezTo>
                      <a:pt x="8618" y="3147"/>
                      <a:pt x="8607" y="3103"/>
                      <a:pt x="8585" y="3069"/>
                    </a:cubicBezTo>
                    <a:cubicBezTo>
                      <a:pt x="8573" y="3014"/>
                      <a:pt x="8540" y="2969"/>
                      <a:pt x="8518" y="2925"/>
                    </a:cubicBezTo>
                    <a:cubicBezTo>
                      <a:pt x="8462" y="2824"/>
                      <a:pt x="8395" y="2747"/>
                      <a:pt x="8340" y="2658"/>
                    </a:cubicBezTo>
                    <a:cubicBezTo>
                      <a:pt x="8251" y="2546"/>
                      <a:pt x="8162" y="2446"/>
                      <a:pt x="8072" y="2346"/>
                    </a:cubicBezTo>
                    <a:cubicBezTo>
                      <a:pt x="7983" y="2257"/>
                      <a:pt x="7894" y="2156"/>
                      <a:pt x="7794" y="2067"/>
                    </a:cubicBezTo>
                    <a:cubicBezTo>
                      <a:pt x="7705" y="1967"/>
                      <a:pt x="7605" y="1878"/>
                      <a:pt x="7504" y="1789"/>
                    </a:cubicBezTo>
                    <a:cubicBezTo>
                      <a:pt x="7393" y="1688"/>
                      <a:pt x="7293" y="1599"/>
                      <a:pt x="7182" y="1510"/>
                    </a:cubicBezTo>
                    <a:cubicBezTo>
                      <a:pt x="6959" y="1332"/>
                      <a:pt x="6725" y="1176"/>
                      <a:pt x="6480" y="1020"/>
                    </a:cubicBezTo>
                    <a:cubicBezTo>
                      <a:pt x="6247" y="876"/>
                      <a:pt x="6002" y="743"/>
                      <a:pt x="5745" y="631"/>
                    </a:cubicBezTo>
                    <a:lnTo>
                      <a:pt x="5344" y="464"/>
                    </a:lnTo>
                    <a:cubicBezTo>
                      <a:pt x="5222" y="409"/>
                      <a:pt x="5089" y="364"/>
                      <a:pt x="4966" y="320"/>
                    </a:cubicBezTo>
                    <a:cubicBezTo>
                      <a:pt x="4822" y="275"/>
                      <a:pt x="4688" y="230"/>
                      <a:pt x="4543" y="197"/>
                    </a:cubicBezTo>
                    <a:cubicBezTo>
                      <a:pt x="4409" y="164"/>
                      <a:pt x="4265" y="130"/>
                      <a:pt x="4120" y="108"/>
                    </a:cubicBezTo>
                    <a:cubicBezTo>
                      <a:pt x="3852" y="52"/>
                      <a:pt x="3585" y="18"/>
                      <a:pt x="3307" y="8"/>
                    </a:cubicBezTo>
                    <a:cubicBezTo>
                      <a:pt x="3205" y="4"/>
                      <a:pt x="3100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7;p51"/>
              <p:cNvSpPr/>
              <p:nvPr/>
            </p:nvSpPr>
            <p:spPr>
              <a:xfrm>
                <a:off x="7496300" y="649863"/>
                <a:ext cx="165925" cy="250800"/>
              </a:xfrm>
              <a:custGeom>
                <a:avLst/>
                <a:gdLst/>
                <a:ahLst/>
                <a:cxnLst/>
                <a:rect l="l" t="t" r="r" b="b"/>
                <a:pathLst>
                  <a:path w="6637" h="10032" extrusionOk="0">
                    <a:moveTo>
                      <a:pt x="1649" y="346"/>
                    </a:moveTo>
                    <a:cubicBezTo>
                      <a:pt x="1693" y="356"/>
                      <a:pt x="1749" y="356"/>
                      <a:pt x="1804" y="356"/>
                    </a:cubicBezTo>
                    <a:cubicBezTo>
                      <a:pt x="1861" y="368"/>
                      <a:pt x="1916" y="379"/>
                      <a:pt x="1983" y="390"/>
                    </a:cubicBezTo>
                    <a:cubicBezTo>
                      <a:pt x="2027" y="401"/>
                      <a:pt x="2083" y="413"/>
                      <a:pt x="2128" y="423"/>
                    </a:cubicBezTo>
                    <a:lnTo>
                      <a:pt x="2261" y="457"/>
                    </a:lnTo>
                    <a:cubicBezTo>
                      <a:pt x="2339" y="490"/>
                      <a:pt x="2428" y="512"/>
                      <a:pt x="2517" y="546"/>
                    </a:cubicBezTo>
                    <a:cubicBezTo>
                      <a:pt x="2551" y="557"/>
                      <a:pt x="2584" y="579"/>
                      <a:pt x="2618" y="591"/>
                    </a:cubicBezTo>
                    <a:cubicBezTo>
                      <a:pt x="2640" y="601"/>
                      <a:pt x="2673" y="613"/>
                      <a:pt x="2707" y="624"/>
                    </a:cubicBezTo>
                    <a:cubicBezTo>
                      <a:pt x="2762" y="658"/>
                      <a:pt x="2829" y="680"/>
                      <a:pt x="2895" y="713"/>
                    </a:cubicBezTo>
                    <a:cubicBezTo>
                      <a:pt x="3007" y="780"/>
                      <a:pt x="3130" y="836"/>
                      <a:pt x="3241" y="913"/>
                    </a:cubicBezTo>
                    <a:cubicBezTo>
                      <a:pt x="3296" y="947"/>
                      <a:pt x="3363" y="992"/>
                      <a:pt x="3419" y="1024"/>
                    </a:cubicBezTo>
                    <a:cubicBezTo>
                      <a:pt x="3474" y="1069"/>
                      <a:pt x="3531" y="1103"/>
                      <a:pt x="3575" y="1136"/>
                    </a:cubicBezTo>
                    <a:cubicBezTo>
                      <a:pt x="3664" y="1203"/>
                      <a:pt x="3742" y="1269"/>
                      <a:pt x="3820" y="1336"/>
                    </a:cubicBezTo>
                    <a:cubicBezTo>
                      <a:pt x="3897" y="1392"/>
                      <a:pt x="3976" y="1459"/>
                      <a:pt x="4053" y="1526"/>
                    </a:cubicBezTo>
                    <a:lnTo>
                      <a:pt x="4288" y="1759"/>
                    </a:lnTo>
                    <a:cubicBezTo>
                      <a:pt x="4365" y="1838"/>
                      <a:pt x="4432" y="1927"/>
                      <a:pt x="4510" y="2004"/>
                    </a:cubicBezTo>
                    <a:cubicBezTo>
                      <a:pt x="4565" y="2083"/>
                      <a:pt x="4632" y="2160"/>
                      <a:pt x="4688" y="2227"/>
                    </a:cubicBezTo>
                    <a:cubicBezTo>
                      <a:pt x="4755" y="2316"/>
                      <a:pt x="4822" y="2417"/>
                      <a:pt x="4889" y="2506"/>
                    </a:cubicBezTo>
                    <a:cubicBezTo>
                      <a:pt x="4956" y="2595"/>
                      <a:pt x="5011" y="2684"/>
                      <a:pt x="5078" y="2773"/>
                    </a:cubicBezTo>
                    <a:cubicBezTo>
                      <a:pt x="5122" y="2840"/>
                      <a:pt x="5167" y="2917"/>
                      <a:pt x="5211" y="2996"/>
                    </a:cubicBezTo>
                    <a:cubicBezTo>
                      <a:pt x="5256" y="3062"/>
                      <a:pt x="5300" y="3129"/>
                      <a:pt x="5345" y="3207"/>
                    </a:cubicBezTo>
                    <a:cubicBezTo>
                      <a:pt x="5379" y="3285"/>
                      <a:pt x="5423" y="3352"/>
                      <a:pt x="5456" y="3429"/>
                    </a:cubicBezTo>
                    <a:cubicBezTo>
                      <a:pt x="5501" y="3496"/>
                      <a:pt x="5535" y="3574"/>
                      <a:pt x="5567" y="3641"/>
                    </a:cubicBezTo>
                    <a:cubicBezTo>
                      <a:pt x="5601" y="3719"/>
                      <a:pt x="5634" y="3786"/>
                      <a:pt x="5668" y="3852"/>
                    </a:cubicBezTo>
                    <a:cubicBezTo>
                      <a:pt x="5713" y="3941"/>
                      <a:pt x="5746" y="4020"/>
                      <a:pt x="5779" y="4109"/>
                    </a:cubicBezTo>
                    <a:cubicBezTo>
                      <a:pt x="5824" y="4220"/>
                      <a:pt x="5869" y="4320"/>
                      <a:pt x="5901" y="4431"/>
                    </a:cubicBezTo>
                    <a:cubicBezTo>
                      <a:pt x="5946" y="4532"/>
                      <a:pt x="5980" y="4632"/>
                      <a:pt x="6013" y="4732"/>
                    </a:cubicBezTo>
                    <a:cubicBezTo>
                      <a:pt x="6047" y="4821"/>
                      <a:pt x="6069" y="4910"/>
                      <a:pt x="6091" y="5000"/>
                    </a:cubicBezTo>
                    <a:cubicBezTo>
                      <a:pt x="6113" y="5077"/>
                      <a:pt x="6146" y="5155"/>
                      <a:pt x="6158" y="5244"/>
                    </a:cubicBezTo>
                    <a:cubicBezTo>
                      <a:pt x="6180" y="5322"/>
                      <a:pt x="6203" y="5411"/>
                      <a:pt x="6225" y="5489"/>
                    </a:cubicBezTo>
                    <a:cubicBezTo>
                      <a:pt x="6235" y="5567"/>
                      <a:pt x="6258" y="5656"/>
                      <a:pt x="6269" y="5734"/>
                    </a:cubicBezTo>
                    <a:cubicBezTo>
                      <a:pt x="6292" y="5812"/>
                      <a:pt x="6302" y="5890"/>
                      <a:pt x="6314" y="5968"/>
                    </a:cubicBezTo>
                    <a:lnTo>
                      <a:pt x="6347" y="6202"/>
                    </a:lnTo>
                    <a:cubicBezTo>
                      <a:pt x="6358" y="6279"/>
                      <a:pt x="6369" y="6368"/>
                      <a:pt x="6369" y="6447"/>
                    </a:cubicBezTo>
                    <a:cubicBezTo>
                      <a:pt x="6381" y="6524"/>
                      <a:pt x="6381" y="6603"/>
                      <a:pt x="6391" y="6680"/>
                    </a:cubicBezTo>
                    <a:cubicBezTo>
                      <a:pt x="6391" y="6747"/>
                      <a:pt x="6403" y="6825"/>
                      <a:pt x="6403" y="6892"/>
                    </a:cubicBezTo>
                    <a:lnTo>
                      <a:pt x="6403" y="7449"/>
                    </a:lnTo>
                    <a:cubicBezTo>
                      <a:pt x="6403" y="7627"/>
                      <a:pt x="6391" y="7816"/>
                      <a:pt x="6369" y="7994"/>
                    </a:cubicBezTo>
                    <a:cubicBezTo>
                      <a:pt x="6369" y="8061"/>
                      <a:pt x="6358" y="8117"/>
                      <a:pt x="6358" y="8184"/>
                    </a:cubicBezTo>
                    <a:cubicBezTo>
                      <a:pt x="6347" y="8250"/>
                      <a:pt x="6336" y="8306"/>
                      <a:pt x="6336" y="8372"/>
                    </a:cubicBezTo>
                    <a:cubicBezTo>
                      <a:pt x="6314" y="8495"/>
                      <a:pt x="6292" y="8607"/>
                      <a:pt x="6269" y="8729"/>
                    </a:cubicBezTo>
                    <a:cubicBezTo>
                      <a:pt x="6247" y="8829"/>
                      <a:pt x="6225" y="8941"/>
                      <a:pt x="6191" y="9040"/>
                    </a:cubicBezTo>
                    <a:cubicBezTo>
                      <a:pt x="6158" y="9152"/>
                      <a:pt x="6113" y="9263"/>
                      <a:pt x="6080" y="9374"/>
                    </a:cubicBezTo>
                    <a:cubicBezTo>
                      <a:pt x="6047" y="9453"/>
                      <a:pt x="6013" y="9530"/>
                      <a:pt x="5980" y="9619"/>
                    </a:cubicBezTo>
                    <a:cubicBezTo>
                      <a:pt x="5968" y="9631"/>
                      <a:pt x="5958" y="9642"/>
                      <a:pt x="5958" y="9653"/>
                    </a:cubicBezTo>
                    <a:cubicBezTo>
                      <a:pt x="5935" y="9508"/>
                      <a:pt x="5901" y="9364"/>
                      <a:pt x="5869" y="9219"/>
                    </a:cubicBezTo>
                    <a:cubicBezTo>
                      <a:pt x="5835" y="9074"/>
                      <a:pt x="5790" y="8929"/>
                      <a:pt x="5746" y="8796"/>
                    </a:cubicBezTo>
                    <a:cubicBezTo>
                      <a:pt x="5701" y="8662"/>
                      <a:pt x="5657" y="8540"/>
                      <a:pt x="5601" y="8417"/>
                    </a:cubicBezTo>
                    <a:cubicBezTo>
                      <a:pt x="5557" y="8295"/>
                      <a:pt x="5501" y="8172"/>
                      <a:pt x="5445" y="8050"/>
                    </a:cubicBezTo>
                    <a:cubicBezTo>
                      <a:pt x="5312" y="7805"/>
                      <a:pt x="5189" y="7571"/>
                      <a:pt x="5033" y="7338"/>
                    </a:cubicBezTo>
                    <a:cubicBezTo>
                      <a:pt x="4889" y="7115"/>
                      <a:pt x="4721" y="6892"/>
                      <a:pt x="4555" y="6670"/>
                    </a:cubicBezTo>
                    <a:cubicBezTo>
                      <a:pt x="4399" y="6458"/>
                      <a:pt x="4221" y="6246"/>
                      <a:pt x="4053" y="6046"/>
                    </a:cubicBezTo>
                    <a:cubicBezTo>
                      <a:pt x="3686" y="5623"/>
                      <a:pt x="3308" y="5222"/>
                      <a:pt x="2918" y="4821"/>
                    </a:cubicBezTo>
                    <a:cubicBezTo>
                      <a:pt x="2539" y="4431"/>
                      <a:pt x="2128" y="4075"/>
                      <a:pt x="1727" y="3696"/>
                    </a:cubicBezTo>
                    <a:cubicBezTo>
                      <a:pt x="1616" y="3597"/>
                      <a:pt x="1504" y="3485"/>
                      <a:pt x="1404" y="3374"/>
                    </a:cubicBezTo>
                    <a:cubicBezTo>
                      <a:pt x="1292" y="3251"/>
                      <a:pt x="1181" y="3140"/>
                      <a:pt x="1081" y="3018"/>
                    </a:cubicBezTo>
                    <a:lnTo>
                      <a:pt x="1081" y="3018"/>
                    </a:lnTo>
                    <a:lnTo>
                      <a:pt x="1092" y="3028"/>
                    </a:lnTo>
                    <a:cubicBezTo>
                      <a:pt x="1014" y="2939"/>
                      <a:pt x="936" y="2850"/>
                      <a:pt x="869" y="2751"/>
                    </a:cubicBezTo>
                    <a:cubicBezTo>
                      <a:pt x="836" y="2706"/>
                      <a:pt x="802" y="2662"/>
                      <a:pt x="769" y="2605"/>
                    </a:cubicBezTo>
                    <a:cubicBezTo>
                      <a:pt x="736" y="2561"/>
                      <a:pt x="703" y="2516"/>
                      <a:pt x="680" y="2472"/>
                    </a:cubicBezTo>
                    <a:cubicBezTo>
                      <a:pt x="614" y="2360"/>
                      <a:pt x="557" y="2261"/>
                      <a:pt x="502" y="2149"/>
                    </a:cubicBezTo>
                    <a:cubicBezTo>
                      <a:pt x="468" y="2083"/>
                      <a:pt x="446" y="2004"/>
                      <a:pt x="413" y="1927"/>
                    </a:cubicBezTo>
                    <a:cubicBezTo>
                      <a:pt x="402" y="1860"/>
                      <a:pt x="379" y="1793"/>
                      <a:pt x="369" y="1726"/>
                    </a:cubicBezTo>
                    <a:cubicBezTo>
                      <a:pt x="357" y="1670"/>
                      <a:pt x="357" y="1603"/>
                      <a:pt x="357" y="1537"/>
                    </a:cubicBezTo>
                    <a:cubicBezTo>
                      <a:pt x="346" y="1481"/>
                      <a:pt x="346" y="1415"/>
                      <a:pt x="357" y="1358"/>
                    </a:cubicBezTo>
                    <a:cubicBezTo>
                      <a:pt x="357" y="1292"/>
                      <a:pt x="369" y="1236"/>
                      <a:pt x="379" y="1170"/>
                    </a:cubicBezTo>
                    <a:cubicBezTo>
                      <a:pt x="402" y="1114"/>
                      <a:pt x="413" y="1069"/>
                      <a:pt x="424" y="1014"/>
                    </a:cubicBezTo>
                    <a:cubicBezTo>
                      <a:pt x="446" y="980"/>
                      <a:pt x="458" y="935"/>
                      <a:pt x="480" y="891"/>
                    </a:cubicBezTo>
                    <a:cubicBezTo>
                      <a:pt x="502" y="858"/>
                      <a:pt x="525" y="813"/>
                      <a:pt x="557" y="780"/>
                    </a:cubicBezTo>
                    <a:cubicBezTo>
                      <a:pt x="580" y="747"/>
                      <a:pt x="602" y="713"/>
                      <a:pt x="636" y="680"/>
                    </a:cubicBezTo>
                    <a:cubicBezTo>
                      <a:pt x="658" y="658"/>
                      <a:pt x="691" y="635"/>
                      <a:pt x="713" y="601"/>
                    </a:cubicBezTo>
                    <a:cubicBezTo>
                      <a:pt x="747" y="579"/>
                      <a:pt x="780" y="557"/>
                      <a:pt x="825" y="535"/>
                    </a:cubicBezTo>
                    <a:cubicBezTo>
                      <a:pt x="859" y="512"/>
                      <a:pt x="903" y="490"/>
                      <a:pt x="948" y="468"/>
                    </a:cubicBezTo>
                    <a:cubicBezTo>
                      <a:pt x="992" y="446"/>
                      <a:pt x="1047" y="423"/>
                      <a:pt x="1092" y="413"/>
                    </a:cubicBezTo>
                    <a:cubicBezTo>
                      <a:pt x="1148" y="390"/>
                      <a:pt x="1203" y="379"/>
                      <a:pt x="1270" y="368"/>
                    </a:cubicBezTo>
                    <a:cubicBezTo>
                      <a:pt x="1337" y="356"/>
                      <a:pt x="1404" y="356"/>
                      <a:pt x="1470" y="346"/>
                    </a:cubicBezTo>
                    <a:close/>
                    <a:moveTo>
                      <a:pt x="1571" y="0"/>
                    </a:moveTo>
                    <a:cubicBezTo>
                      <a:pt x="1437" y="0"/>
                      <a:pt x="1292" y="12"/>
                      <a:pt x="1159" y="34"/>
                    </a:cubicBezTo>
                    <a:cubicBezTo>
                      <a:pt x="981" y="67"/>
                      <a:pt x="802" y="123"/>
                      <a:pt x="647" y="223"/>
                    </a:cubicBezTo>
                    <a:cubicBezTo>
                      <a:pt x="569" y="267"/>
                      <a:pt x="491" y="334"/>
                      <a:pt x="413" y="401"/>
                    </a:cubicBezTo>
                    <a:cubicBezTo>
                      <a:pt x="357" y="457"/>
                      <a:pt x="290" y="524"/>
                      <a:pt x="246" y="601"/>
                    </a:cubicBezTo>
                    <a:cubicBezTo>
                      <a:pt x="134" y="757"/>
                      <a:pt x="68" y="935"/>
                      <a:pt x="35" y="1125"/>
                    </a:cubicBezTo>
                    <a:cubicBezTo>
                      <a:pt x="1" y="1314"/>
                      <a:pt x="1" y="1504"/>
                      <a:pt x="23" y="1692"/>
                    </a:cubicBezTo>
                    <a:cubicBezTo>
                      <a:pt x="57" y="1882"/>
                      <a:pt x="112" y="2060"/>
                      <a:pt x="179" y="2227"/>
                    </a:cubicBezTo>
                    <a:cubicBezTo>
                      <a:pt x="223" y="2316"/>
                      <a:pt x="268" y="2394"/>
                      <a:pt x="313" y="2483"/>
                    </a:cubicBezTo>
                    <a:cubicBezTo>
                      <a:pt x="335" y="2506"/>
                      <a:pt x="346" y="2539"/>
                      <a:pt x="369" y="2572"/>
                    </a:cubicBezTo>
                    <a:cubicBezTo>
                      <a:pt x="379" y="2595"/>
                      <a:pt x="402" y="2628"/>
                      <a:pt x="413" y="2650"/>
                    </a:cubicBezTo>
                    <a:cubicBezTo>
                      <a:pt x="458" y="2706"/>
                      <a:pt x="491" y="2761"/>
                      <a:pt x="535" y="2817"/>
                    </a:cubicBezTo>
                    <a:cubicBezTo>
                      <a:pt x="569" y="2873"/>
                      <a:pt x="614" y="2929"/>
                      <a:pt x="658" y="2984"/>
                    </a:cubicBezTo>
                    <a:cubicBezTo>
                      <a:pt x="747" y="3095"/>
                      <a:pt x="847" y="3207"/>
                      <a:pt x="936" y="3318"/>
                    </a:cubicBezTo>
                    <a:cubicBezTo>
                      <a:pt x="1037" y="3419"/>
                      <a:pt x="1126" y="3518"/>
                      <a:pt x="1225" y="3619"/>
                    </a:cubicBezTo>
                    <a:cubicBezTo>
                      <a:pt x="1415" y="3819"/>
                      <a:pt x="1626" y="3998"/>
                      <a:pt x="1827" y="4186"/>
                    </a:cubicBezTo>
                    <a:cubicBezTo>
                      <a:pt x="2027" y="4364"/>
                      <a:pt x="2227" y="4543"/>
                      <a:pt x="2417" y="4732"/>
                    </a:cubicBezTo>
                    <a:cubicBezTo>
                      <a:pt x="2606" y="4910"/>
                      <a:pt x="2796" y="5089"/>
                      <a:pt x="2974" y="5277"/>
                    </a:cubicBezTo>
                    <a:cubicBezTo>
                      <a:pt x="3163" y="5478"/>
                      <a:pt x="3352" y="5690"/>
                      <a:pt x="3541" y="5901"/>
                    </a:cubicBezTo>
                    <a:cubicBezTo>
                      <a:pt x="3719" y="6091"/>
                      <a:pt x="3887" y="6291"/>
                      <a:pt x="4053" y="6491"/>
                    </a:cubicBezTo>
                    <a:cubicBezTo>
                      <a:pt x="4343" y="6858"/>
                      <a:pt x="4632" y="7237"/>
                      <a:pt x="4877" y="7627"/>
                    </a:cubicBezTo>
                    <a:cubicBezTo>
                      <a:pt x="4956" y="7749"/>
                      <a:pt x="5022" y="7883"/>
                      <a:pt x="5100" y="8016"/>
                    </a:cubicBezTo>
                    <a:cubicBezTo>
                      <a:pt x="5167" y="8139"/>
                      <a:pt x="5233" y="8261"/>
                      <a:pt x="5290" y="8395"/>
                    </a:cubicBezTo>
                    <a:cubicBezTo>
                      <a:pt x="5379" y="8607"/>
                      <a:pt x="5456" y="8818"/>
                      <a:pt x="5535" y="9040"/>
                    </a:cubicBezTo>
                    <a:cubicBezTo>
                      <a:pt x="5590" y="9230"/>
                      <a:pt x="5634" y="9431"/>
                      <a:pt x="5668" y="9631"/>
                    </a:cubicBezTo>
                    <a:cubicBezTo>
                      <a:pt x="5679" y="9676"/>
                      <a:pt x="5679" y="9731"/>
                      <a:pt x="5690" y="9787"/>
                    </a:cubicBezTo>
                    <a:cubicBezTo>
                      <a:pt x="5701" y="9831"/>
                      <a:pt x="5713" y="9887"/>
                      <a:pt x="5735" y="9943"/>
                    </a:cubicBezTo>
                    <a:cubicBezTo>
                      <a:pt x="5746" y="9976"/>
                      <a:pt x="5768" y="9998"/>
                      <a:pt x="5790" y="10010"/>
                    </a:cubicBezTo>
                    <a:cubicBezTo>
                      <a:pt x="5812" y="10020"/>
                      <a:pt x="5846" y="10032"/>
                      <a:pt x="5879" y="10032"/>
                    </a:cubicBezTo>
                    <a:cubicBezTo>
                      <a:pt x="5913" y="10020"/>
                      <a:pt x="5946" y="9998"/>
                      <a:pt x="5968" y="9965"/>
                    </a:cubicBezTo>
                    <a:cubicBezTo>
                      <a:pt x="5980" y="9965"/>
                      <a:pt x="5991" y="9953"/>
                      <a:pt x="6002" y="9943"/>
                    </a:cubicBezTo>
                    <a:cubicBezTo>
                      <a:pt x="6013" y="9931"/>
                      <a:pt x="6013" y="9920"/>
                      <a:pt x="6024" y="9898"/>
                    </a:cubicBezTo>
                    <a:cubicBezTo>
                      <a:pt x="6035" y="9864"/>
                      <a:pt x="6057" y="9831"/>
                      <a:pt x="6069" y="9798"/>
                    </a:cubicBezTo>
                    <a:cubicBezTo>
                      <a:pt x="6080" y="9775"/>
                      <a:pt x="6091" y="9765"/>
                      <a:pt x="6102" y="9742"/>
                    </a:cubicBezTo>
                    <a:cubicBezTo>
                      <a:pt x="6102" y="9731"/>
                      <a:pt x="6113" y="9720"/>
                      <a:pt x="6113" y="9708"/>
                    </a:cubicBezTo>
                    <a:cubicBezTo>
                      <a:pt x="6124" y="9698"/>
                      <a:pt x="6124" y="9686"/>
                      <a:pt x="6136" y="9664"/>
                    </a:cubicBezTo>
                    <a:cubicBezTo>
                      <a:pt x="6136" y="9642"/>
                      <a:pt x="6146" y="9631"/>
                      <a:pt x="6146" y="9609"/>
                    </a:cubicBezTo>
                    <a:lnTo>
                      <a:pt x="6180" y="9542"/>
                    </a:lnTo>
                    <a:cubicBezTo>
                      <a:pt x="6235" y="9431"/>
                      <a:pt x="6280" y="9308"/>
                      <a:pt x="6325" y="9186"/>
                    </a:cubicBezTo>
                    <a:cubicBezTo>
                      <a:pt x="6347" y="9119"/>
                      <a:pt x="6369" y="9040"/>
                      <a:pt x="6391" y="8974"/>
                    </a:cubicBezTo>
                    <a:cubicBezTo>
                      <a:pt x="6414" y="8907"/>
                      <a:pt x="6425" y="8840"/>
                      <a:pt x="6447" y="8773"/>
                    </a:cubicBezTo>
                    <a:cubicBezTo>
                      <a:pt x="6458" y="8751"/>
                      <a:pt x="6458" y="8718"/>
                      <a:pt x="6470" y="8684"/>
                    </a:cubicBezTo>
                    <a:cubicBezTo>
                      <a:pt x="6470" y="8651"/>
                      <a:pt x="6480" y="8617"/>
                      <a:pt x="6492" y="8584"/>
                    </a:cubicBezTo>
                    <a:cubicBezTo>
                      <a:pt x="6503" y="8528"/>
                      <a:pt x="6514" y="8462"/>
                      <a:pt x="6525" y="8406"/>
                    </a:cubicBezTo>
                    <a:cubicBezTo>
                      <a:pt x="6547" y="8273"/>
                      <a:pt x="6569" y="8139"/>
                      <a:pt x="6581" y="8006"/>
                    </a:cubicBezTo>
                    <a:lnTo>
                      <a:pt x="6614" y="7571"/>
                    </a:lnTo>
                    <a:cubicBezTo>
                      <a:pt x="6626" y="7427"/>
                      <a:pt x="6626" y="7293"/>
                      <a:pt x="6636" y="7148"/>
                    </a:cubicBezTo>
                    <a:cubicBezTo>
                      <a:pt x="6636" y="7014"/>
                      <a:pt x="6636" y="6881"/>
                      <a:pt x="6626" y="6747"/>
                    </a:cubicBezTo>
                    <a:cubicBezTo>
                      <a:pt x="6626" y="6625"/>
                      <a:pt x="6626" y="6491"/>
                      <a:pt x="6614" y="6368"/>
                    </a:cubicBezTo>
                    <a:cubicBezTo>
                      <a:pt x="6603" y="6291"/>
                      <a:pt x="6603" y="6224"/>
                      <a:pt x="6592" y="6157"/>
                    </a:cubicBezTo>
                    <a:cubicBezTo>
                      <a:pt x="6581" y="6091"/>
                      <a:pt x="6581" y="6012"/>
                      <a:pt x="6569" y="5935"/>
                    </a:cubicBezTo>
                    <a:cubicBezTo>
                      <a:pt x="6559" y="5856"/>
                      <a:pt x="6537" y="5790"/>
                      <a:pt x="6525" y="5712"/>
                    </a:cubicBezTo>
                    <a:cubicBezTo>
                      <a:pt x="6525" y="5645"/>
                      <a:pt x="6503" y="5578"/>
                      <a:pt x="6492" y="5512"/>
                    </a:cubicBezTo>
                    <a:cubicBezTo>
                      <a:pt x="6470" y="5389"/>
                      <a:pt x="6447" y="5267"/>
                      <a:pt x="6414" y="5144"/>
                    </a:cubicBezTo>
                    <a:cubicBezTo>
                      <a:pt x="6391" y="5077"/>
                      <a:pt x="6381" y="5000"/>
                      <a:pt x="6358" y="4933"/>
                    </a:cubicBezTo>
                    <a:lnTo>
                      <a:pt x="6292" y="4698"/>
                    </a:lnTo>
                    <a:cubicBezTo>
                      <a:pt x="6258" y="4576"/>
                      <a:pt x="6213" y="4454"/>
                      <a:pt x="6180" y="4332"/>
                    </a:cubicBezTo>
                    <a:cubicBezTo>
                      <a:pt x="6136" y="4209"/>
                      <a:pt x="6091" y="4087"/>
                      <a:pt x="6035" y="3964"/>
                    </a:cubicBezTo>
                    <a:cubicBezTo>
                      <a:pt x="5935" y="3708"/>
                      <a:pt x="5824" y="3452"/>
                      <a:pt x="5690" y="3207"/>
                    </a:cubicBezTo>
                    <a:cubicBezTo>
                      <a:pt x="5657" y="3151"/>
                      <a:pt x="5634" y="3085"/>
                      <a:pt x="5601" y="3028"/>
                    </a:cubicBezTo>
                    <a:cubicBezTo>
                      <a:pt x="5567" y="2973"/>
                      <a:pt x="5535" y="2906"/>
                      <a:pt x="5490" y="2840"/>
                    </a:cubicBezTo>
                    <a:cubicBezTo>
                      <a:pt x="5445" y="2773"/>
                      <a:pt x="5412" y="2706"/>
                      <a:pt x="5367" y="2639"/>
                    </a:cubicBezTo>
                    <a:cubicBezTo>
                      <a:pt x="5334" y="2583"/>
                      <a:pt x="5290" y="2528"/>
                      <a:pt x="5256" y="2472"/>
                    </a:cubicBezTo>
                    <a:cubicBezTo>
                      <a:pt x="5189" y="2360"/>
                      <a:pt x="5111" y="2261"/>
                      <a:pt x="5045" y="2160"/>
                    </a:cubicBezTo>
                    <a:lnTo>
                      <a:pt x="4911" y="1994"/>
                    </a:lnTo>
                    <a:cubicBezTo>
                      <a:pt x="4867" y="1927"/>
                      <a:pt x="4810" y="1871"/>
                      <a:pt x="4766" y="1804"/>
                    </a:cubicBezTo>
                    <a:cubicBezTo>
                      <a:pt x="4721" y="1749"/>
                      <a:pt x="4666" y="1692"/>
                      <a:pt x="4622" y="1637"/>
                    </a:cubicBezTo>
                    <a:cubicBezTo>
                      <a:pt x="4577" y="1581"/>
                      <a:pt x="4533" y="1537"/>
                      <a:pt x="4488" y="1492"/>
                    </a:cubicBezTo>
                    <a:cubicBezTo>
                      <a:pt x="4387" y="1392"/>
                      <a:pt x="4298" y="1303"/>
                      <a:pt x="4199" y="1214"/>
                    </a:cubicBezTo>
                    <a:cubicBezTo>
                      <a:pt x="3987" y="1024"/>
                      <a:pt x="3775" y="858"/>
                      <a:pt x="3541" y="702"/>
                    </a:cubicBezTo>
                    <a:cubicBezTo>
                      <a:pt x="3430" y="624"/>
                      <a:pt x="3319" y="557"/>
                      <a:pt x="3197" y="490"/>
                    </a:cubicBezTo>
                    <a:cubicBezTo>
                      <a:pt x="3130" y="457"/>
                      <a:pt x="3074" y="423"/>
                      <a:pt x="3007" y="390"/>
                    </a:cubicBezTo>
                    <a:cubicBezTo>
                      <a:pt x="2952" y="356"/>
                      <a:pt x="2885" y="324"/>
                      <a:pt x="2818" y="301"/>
                    </a:cubicBezTo>
                    <a:cubicBezTo>
                      <a:pt x="2751" y="279"/>
                      <a:pt x="2684" y="245"/>
                      <a:pt x="2618" y="223"/>
                    </a:cubicBezTo>
                    <a:cubicBezTo>
                      <a:pt x="2551" y="190"/>
                      <a:pt x="2484" y="168"/>
                      <a:pt x="2428" y="145"/>
                    </a:cubicBezTo>
                    <a:cubicBezTo>
                      <a:pt x="2361" y="134"/>
                      <a:pt x="2294" y="112"/>
                      <a:pt x="2227" y="89"/>
                    </a:cubicBezTo>
                    <a:cubicBezTo>
                      <a:pt x="2150" y="79"/>
                      <a:pt x="2083" y="56"/>
                      <a:pt x="2016" y="45"/>
                    </a:cubicBezTo>
                    <a:cubicBezTo>
                      <a:pt x="1938" y="34"/>
                      <a:pt x="1871" y="22"/>
                      <a:pt x="1794" y="12"/>
                    </a:cubicBezTo>
                    <a:cubicBezTo>
                      <a:pt x="1749" y="12"/>
                      <a:pt x="1705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8;p51"/>
              <p:cNvSpPr/>
              <p:nvPr/>
            </p:nvSpPr>
            <p:spPr>
              <a:xfrm>
                <a:off x="7683075" y="761338"/>
                <a:ext cx="204050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4181" extrusionOk="0">
                    <a:moveTo>
                      <a:pt x="5478" y="296"/>
                    </a:moveTo>
                    <a:cubicBezTo>
                      <a:pt x="5545" y="296"/>
                      <a:pt x="5600" y="306"/>
                      <a:pt x="5667" y="306"/>
                    </a:cubicBezTo>
                    <a:cubicBezTo>
                      <a:pt x="5723" y="318"/>
                      <a:pt x="5790" y="329"/>
                      <a:pt x="5845" y="329"/>
                    </a:cubicBezTo>
                    <a:cubicBezTo>
                      <a:pt x="5912" y="340"/>
                      <a:pt x="5968" y="351"/>
                      <a:pt x="6035" y="373"/>
                    </a:cubicBezTo>
                    <a:cubicBezTo>
                      <a:pt x="6112" y="385"/>
                      <a:pt x="6179" y="407"/>
                      <a:pt x="6258" y="429"/>
                    </a:cubicBezTo>
                    <a:cubicBezTo>
                      <a:pt x="6302" y="440"/>
                      <a:pt x="6347" y="451"/>
                      <a:pt x="6380" y="462"/>
                    </a:cubicBezTo>
                    <a:cubicBezTo>
                      <a:pt x="6424" y="484"/>
                      <a:pt x="6469" y="496"/>
                      <a:pt x="6525" y="518"/>
                    </a:cubicBezTo>
                    <a:cubicBezTo>
                      <a:pt x="6602" y="541"/>
                      <a:pt x="6691" y="585"/>
                      <a:pt x="6770" y="618"/>
                    </a:cubicBezTo>
                    <a:cubicBezTo>
                      <a:pt x="6825" y="652"/>
                      <a:pt x="6881" y="674"/>
                      <a:pt x="6936" y="707"/>
                    </a:cubicBezTo>
                    <a:cubicBezTo>
                      <a:pt x="6992" y="729"/>
                      <a:pt x="7037" y="763"/>
                      <a:pt x="7092" y="796"/>
                    </a:cubicBezTo>
                    <a:cubicBezTo>
                      <a:pt x="7171" y="852"/>
                      <a:pt x="7237" y="897"/>
                      <a:pt x="7315" y="952"/>
                    </a:cubicBezTo>
                    <a:cubicBezTo>
                      <a:pt x="7349" y="997"/>
                      <a:pt x="7393" y="1030"/>
                      <a:pt x="7426" y="1063"/>
                    </a:cubicBezTo>
                    <a:lnTo>
                      <a:pt x="7527" y="1164"/>
                    </a:lnTo>
                    <a:cubicBezTo>
                      <a:pt x="7549" y="1186"/>
                      <a:pt x="7582" y="1219"/>
                      <a:pt x="7604" y="1253"/>
                    </a:cubicBezTo>
                    <a:cubicBezTo>
                      <a:pt x="7627" y="1286"/>
                      <a:pt x="7660" y="1331"/>
                      <a:pt x="7683" y="1364"/>
                    </a:cubicBezTo>
                    <a:cubicBezTo>
                      <a:pt x="7716" y="1409"/>
                      <a:pt x="7750" y="1464"/>
                      <a:pt x="7772" y="1520"/>
                    </a:cubicBezTo>
                    <a:lnTo>
                      <a:pt x="7805" y="1587"/>
                    </a:lnTo>
                    <a:cubicBezTo>
                      <a:pt x="7816" y="1620"/>
                      <a:pt x="7827" y="1665"/>
                      <a:pt x="7839" y="1698"/>
                    </a:cubicBezTo>
                    <a:cubicBezTo>
                      <a:pt x="7839" y="1731"/>
                      <a:pt x="7849" y="1765"/>
                      <a:pt x="7849" y="1798"/>
                    </a:cubicBezTo>
                    <a:lnTo>
                      <a:pt x="7849" y="1954"/>
                    </a:lnTo>
                    <a:cubicBezTo>
                      <a:pt x="7849" y="1988"/>
                      <a:pt x="7849" y="2021"/>
                      <a:pt x="7839" y="2055"/>
                    </a:cubicBezTo>
                    <a:cubicBezTo>
                      <a:pt x="7839" y="2077"/>
                      <a:pt x="7827" y="2110"/>
                      <a:pt x="7816" y="2132"/>
                    </a:cubicBezTo>
                    <a:cubicBezTo>
                      <a:pt x="7805" y="2166"/>
                      <a:pt x="7794" y="2188"/>
                      <a:pt x="7782" y="2221"/>
                    </a:cubicBezTo>
                    <a:lnTo>
                      <a:pt x="7750" y="2288"/>
                    </a:lnTo>
                    <a:cubicBezTo>
                      <a:pt x="7738" y="2300"/>
                      <a:pt x="7727" y="2322"/>
                      <a:pt x="7716" y="2333"/>
                    </a:cubicBezTo>
                    <a:cubicBezTo>
                      <a:pt x="7693" y="2355"/>
                      <a:pt x="7683" y="2377"/>
                      <a:pt x="7671" y="2399"/>
                    </a:cubicBezTo>
                    <a:cubicBezTo>
                      <a:pt x="7638" y="2433"/>
                      <a:pt x="7604" y="2478"/>
                      <a:pt x="7560" y="2511"/>
                    </a:cubicBezTo>
                    <a:cubicBezTo>
                      <a:pt x="7527" y="2533"/>
                      <a:pt x="7505" y="2555"/>
                      <a:pt x="7471" y="2577"/>
                    </a:cubicBezTo>
                    <a:cubicBezTo>
                      <a:pt x="7426" y="2611"/>
                      <a:pt x="7382" y="2634"/>
                      <a:pt x="7326" y="2656"/>
                    </a:cubicBezTo>
                    <a:cubicBezTo>
                      <a:pt x="7260" y="2689"/>
                      <a:pt x="7193" y="2723"/>
                      <a:pt x="7114" y="2756"/>
                    </a:cubicBezTo>
                    <a:cubicBezTo>
                      <a:pt x="7037" y="2778"/>
                      <a:pt x="6959" y="2800"/>
                      <a:pt x="6881" y="2812"/>
                    </a:cubicBezTo>
                    <a:cubicBezTo>
                      <a:pt x="6792" y="2834"/>
                      <a:pt x="6691" y="2845"/>
                      <a:pt x="6602" y="2856"/>
                    </a:cubicBezTo>
                    <a:cubicBezTo>
                      <a:pt x="6486" y="2866"/>
                      <a:pt x="6371" y="2869"/>
                      <a:pt x="6257" y="2869"/>
                    </a:cubicBezTo>
                    <a:cubicBezTo>
                      <a:pt x="6098" y="2869"/>
                      <a:pt x="5940" y="2862"/>
                      <a:pt x="5778" y="2856"/>
                    </a:cubicBezTo>
                    <a:cubicBezTo>
                      <a:pt x="5534" y="2856"/>
                      <a:pt x="5289" y="2845"/>
                      <a:pt x="5044" y="2834"/>
                    </a:cubicBezTo>
                    <a:lnTo>
                      <a:pt x="4665" y="2834"/>
                    </a:lnTo>
                    <a:cubicBezTo>
                      <a:pt x="4543" y="2834"/>
                      <a:pt x="4420" y="2834"/>
                      <a:pt x="4309" y="2845"/>
                    </a:cubicBezTo>
                    <a:cubicBezTo>
                      <a:pt x="4053" y="2856"/>
                      <a:pt x="3808" y="2856"/>
                      <a:pt x="3552" y="2867"/>
                    </a:cubicBezTo>
                    <a:cubicBezTo>
                      <a:pt x="3307" y="2879"/>
                      <a:pt x="3074" y="2901"/>
                      <a:pt x="2829" y="2923"/>
                    </a:cubicBezTo>
                    <a:cubicBezTo>
                      <a:pt x="2717" y="2923"/>
                      <a:pt x="2617" y="2934"/>
                      <a:pt x="2505" y="2945"/>
                    </a:cubicBezTo>
                    <a:cubicBezTo>
                      <a:pt x="2394" y="2956"/>
                      <a:pt x="2294" y="2978"/>
                      <a:pt x="2183" y="3001"/>
                    </a:cubicBezTo>
                    <a:cubicBezTo>
                      <a:pt x="2082" y="3023"/>
                      <a:pt x="1982" y="3045"/>
                      <a:pt x="1871" y="3067"/>
                    </a:cubicBezTo>
                    <a:cubicBezTo>
                      <a:pt x="1782" y="3090"/>
                      <a:pt x="1681" y="3123"/>
                      <a:pt x="1582" y="3146"/>
                    </a:cubicBezTo>
                    <a:cubicBezTo>
                      <a:pt x="1470" y="3179"/>
                      <a:pt x="1347" y="3223"/>
                      <a:pt x="1236" y="3257"/>
                    </a:cubicBezTo>
                    <a:cubicBezTo>
                      <a:pt x="1125" y="3302"/>
                      <a:pt x="1025" y="3335"/>
                      <a:pt x="924" y="3391"/>
                    </a:cubicBezTo>
                    <a:cubicBezTo>
                      <a:pt x="813" y="3435"/>
                      <a:pt x="713" y="3490"/>
                      <a:pt x="624" y="3547"/>
                    </a:cubicBezTo>
                    <a:cubicBezTo>
                      <a:pt x="568" y="3569"/>
                      <a:pt x="524" y="3591"/>
                      <a:pt x="479" y="3624"/>
                    </a:cubicBezTo>
                    <a:cubicBezTo>
                      <a:pt x="424" y="3646"/>
                      <a:pt x="368" y="3680"/>
                      <a:pt x="323" y="3725"/>
                    </a:cubicBezTo>
                    <a:cubicBezTo>
                      <a:pt x="335" y="3702"/>
                      <a:pt x="335" y="3680"/>
                      <a:pt x="345" y="3658"/>
                    </a:cubicBezTo>
                    <a:cubicBezTo>
                      <a:pt x="368" y="3613"/>
                      <a:pt x="390" y="3569"/>
                      <a:pt x="412" y="3535"/>
                    </a:cubicBezTo>
                    <a:cubicBezTo>
                      <a:pt x="424" y="3490"/>
                      <a:pt x="446" y="3457"/>
                      <a:pt x="457" y="3413"/>
                    </a:cubicBezTo>
                    <a:cubicBezTo>
                      <a:pt x="468" y="3379"/>
                      <a:pt x="491" y="3346"/>
                      <a:pt x="501" y="3312"/>
                    </a:cubicBezTo>
                    <a:cubicBezTo>
                      <a:pt x="513" y="3302"/>
                      <a:pt x="524" y="3279"/>
                      <a:pt x="524" y="3268"/>
                    </a:cubicBezTo>
                    <a:cubicBezTo>
                      <a:pt x="535" y="3257"/>
                      <a:pt x="535" y="3257"/>
                      <a:pt x="535" y="3245"/>
                    </a:cubicBezTo>
                    <a:cubicBezTo>
                      <a:pt x="557" y="3213"/>
                      <a:pt x="580" y="3179"/>
                      <a:pt x="602" y="3134"/>
                    </a:cubicBezTo>
                    <a:cubicBezTo>
                      <a:pt x="602" y="3123"/>
                      <a:pt x="613" y="3112"/>
                      <a:pt x="624" y="3090"/>
                    </a:cubicBezTo>
                    <a:cubicBezTo>
                      <a:pt x="669" y="3034"/>
                      <a:pt x="713" y="2968"/>
                      <a:pt x="758" y="2901"/>
                    </a:cubicBezTo>
                    <a:cubicBezTo>
                      <a:pt x="858" y="2767"/>
                      <a:pt x="947" y="2644"/>
                      <a:pt x="1047" y="2522"/>
                    </a:cubicBezTo>
                    <a:cubicBezTo>
                      <a:pt x="1102" y="2455"/>
                      <a:pt x="1169" y="2377"/>
                      <a:pt x="1236" y="2310"/>
                    </a:cubicBezTo>
                    <a:lnTo>
                      <a:pt x="1414" y="2132"/>
                    </a:lnTo>
                    <a:cubicBezTo>
                      <a:pt x="1592" y="1976"/>
                      <a:pt x="1770" y="1832"/>
                      <a:pt x="1960" y="1687"/>
                    </a:cubicBezTo>
                    <a:cubicBezTo>
                      <a:pt x="2138" y="1543"/>
                      <a:pt x="2327" y="1409"/>
                      <a:pt x="2517" y="1275"/>
                    </a:cubicBezTo>
                    <a:cubicBezTo>
                      <a:pt x="2617" y="1209"/>
                      <a:pt x="2706" y="1152"/>
                      <a:pt x="2806" y="1086"/>
                    </a:cubicBezTo>
                    <a:cubicBezTo>
                      <a:pt x="2895" y="1030"/>
                      <a:pt x="2984" y="986"/>
                      <a:pt x="3074" y="941"/>
                    </a:cubicBezTo>
                    <a:cubicBezTo>
                      <a:pt x="3218" y="863"/>
                      <a:pt x="3363" y="796"/>
                      <a:pt x="3507" y="729"/>
                    </a:cubicBezTo>
                    <a:lnTo>
                      <a:pt x="3942" y="563"/>
                    </a:lnTo>
                    <a:cubicBezTo>
                      <a:pt x="4031" y="529"/>
                      <a:pt x="4120" y="496"/>
                      <a:pt x="4209" y="474"/>
                    </a:cubicBezTo>
                    <a:cubicBezTo>
                      <a:pt x="4309" y="440"/>
                      <a:pt x="4398" y="418"/>
                      <a:pt x="4499" y="395"/>
                    </a:cubicBezTo>
                    <a:lnTo>
                      <a:pt x="4632" y="362"/>
                    </a:lnTo>
                    <a:cubicBezTo>
                      <a:pt x="4677" y="351"/>
                      <a:pt x="4732" y="351"/>
                      <a:pt x="4776" y="340"/>
                    </a:cubicBezTo>
                    <a:cubicBezTo>
                      <a:pt x="4866" y="329"/>
                      <a:pt x="4966" y="318"/>
                      <a:pt x="5055" y="306"/>
                    </a:cubicBezTo>
                    <a:cubicBezTo>
                      <a:pt x="5122" y="306"/>
                      <a:pt x="5200" y="296"/>
                      <a:pt x="5266" y="296"/>
                    </a:cubicBezTo>
                    <a:close/>
                    <a:moveTo>
                      <a:pt x="5415" y="1"/>
                    </a:moveTo>
                    <a:cubicBezTo>
                      <a:pt x="5372" y="1"/>
                      <a:pt x="5330" y="2"/>
                      <a:pt x="5289" y="6"/>
                    </a:cubicBezTo>
                    <a:cubicBezTo>
                      <a:pt x="5222" y="6"/>
                      <a:pt x="5144" y="6"/>
                      <a:pt x="5078" y="17"/>
                    </a:cubicBezTo>
                    <a:cubicBezTo>
                      <a:pt x="5011" y="17"/>
                      <a:pt x="4944" y="28"/>
                      <a:pt x="4877" y="39"/>
                    </a:cubicBezTo>
                    <a:cubicBezTo>
                      <a:pt x="4754" y="51"/>
                      <a:pt x="4632" y="73"/>
                      <a:pt x="4509" y="106"/>
                    </a:cubicBezTo>
                    <a:cubicBezTo>
                      <a:pt x="4376" y="128"/>
                      <a:pt x="4254" y="162"/>
                      <a:pt x="4131" y="195"/>
                    </a:cubicBezTo>
                    <a:cubicBezTo>
                      <a:pt x="4019" y="239"/>
                      <a:pt x="3897" y="273"/>
                      <a:pt x="3786" y="318"/>
                    </a:cubicBezTo>
                    <a:cubicBezTo>
                      <a:pt x="3663" y="362"/>
                      <a:pt x="3552" y="407"/>
                      <a:pt x="3430" y="462"/>
                    </a:cubicBezTo>
                    <a:cubicBezTo>
                      <a:pt x="3196" y="573"/>
                      <a:pt x="2962" y="685"/>
                      <a:pt x="2740" y="808"/>
                    </a:cubicBezTo>
                    <a:cubicBezTo>
                      <a:pt x="2517" y="941"/>
                      <a:pt x="2316" y="1086"/>
                      <a:pt x="2116" y="1241"/>
                    </a:cubicBezTo>
                    <a:cubicBezTo>
                      <a:pt x="1916" y="1397"/>
                      <a:pt x="1726" y="1553"/>
                      <a:pt x="1537" y="1709"/>
                    </a:cubicBezTo>
                    <a:cubicBezTo>
                      <a:pt x="1436" y="1798"/>
                      <a:pt x="1337" y="1877"/>
                      <a:pt x="1248" y="1966"/>
                    </a:cubicBezTo>
                    <a:cubicBezTo>
                      <a:pt x="1169" y="2055"/>
                      <a:pt x="1080" y="2154"/>
                      <a:pt x="1003" y="2243"/>
                    </a:cubicBezTo>
                    <a:cubicBezTo>
                      <a:pt x="924" y="2344"/>
                      <a:pt x="847" y="2455"/>
                      <a:pt x="768" y="2555"/>
                    </a:cubicBezTo>
                    <a:cubicBezTo>
                      <a:pt x="691" y="2656"/>
                      <a:pt x="624" y="2756"/>
                      <a:pt x="557" y="2867"/>
                    </a:cubicBezTo>
                    <a:cubicBezTo>
                      <a:pt x="491" y="2968"/>
                      <a:pt x="424" y="3079"/>
                      <a:pt x="368" y="3179"/>
                    </a:cubicBezTo>
                    <a:cubicBezTo>
                      <a:pt x="335" y="3245"/>
                      <a:pt x="312" y="3302"/>
                      <a:pt x="290" y="3368"/>
                    </a:cubicBezTo>
                    <a:cubicBezTo>
                      <a:pt x="268" y="3401"/>
                      <a:pt x="246" y="3435"/>
                      <a:pt x="223" y="3480"/>
                    </a:cubicBezTo>
                    <a:cubicBezTo>
                      <a:pt x="201" y="3524"/>
                      <a:pt x="179" y="3579"/>
                      <a:pt x="157" y="3624"/>
                    </a:cubicBezTo>
                    <a:cubicBezTo>
                      <a:pt x="157" y="3646"/>
                      <a:pt x="145" y="3669"/>
                      <a:pt x="134" y="3691"/>
                    </a:cubicBezTo>
                    <a:cubicBezTo>
                      <a:pt x="134" y="3702"/>
                      <a:pt x="123" y="3713"/>
                      <a:pt x="123" y="3725"/>
                    </a:cubicBezTo>
                    <a:cubicBezTo>
                      <a:pt x="123" y="3747"/>
                      <a:pt x="112" y="3758"/>
                      <a:pt x="112" y="3769"/>
                    </a:cubicBezTo>
                    <a:lnTo>
                      <a:pt x="112" y="3780"/>
                    </a:lnTo>
                    <a:cubicBezTo>
                      <a:pt x="90" y="3824"/>
                      <a:pt x="78" y="3858"/>
                      <a:pt x="56" y="3903"/>
                    </a:cubicBezTo>
                    <a:cubicBezTo>
                      <a:pt x="56" y="3913"/>
                      <a:pt x="45" y="3913"/>
                      <a:pt x="45" y="3925"/>
                    </a:cubicBezTo>
                    <a:cubicBezTo>
                      <a:pt x="34" y="3936"/>
                      <a:pt x="34" y="3958"/>
                      <a:pt x="34" y="3970"/>
                    </a:cubicBezTo>
                    <a:cubicBezTo>
                      <a:pt x="34" y="3970"/>
                      <a:pt x="23" y="3980"/>
                      <a:pt x="23" y="3992"/>
                    </a:cubicBezTo>
                    <a:lnTo>
                      <a:pt x="23" y="4003"/>
                    </a:lnTo>
                    <a:cubicBezTo>
                      <a:pt x="11" y="4014"/>
                      <a:pt x="11" y="4025"/>
                      <a:pt x="1" y="4036"/>
                    </a:cubicBezTo>
                    <a:lnTo>
                      <a:pt x="1" y="4092"/>
                    </a:lnTo>
                    <a:lnTo>
                      <a:pt x="1" y="4114"/>
                    </a:lnTo>
                    <a:cubicBezTo>
                      <a:pt x="11" y="4136"/>
                      <a:pt x="23" y="4158"/>
                      <a:pt x="56" y="4170"/>
                    </a:cubicBezTo>
                    <a:lnTo>
                      <a:pt x="68" y="4181"/>
                    </a:lnTo>
                    <a:lnTo>
                      <a:pt x="112" y="4181"/>
                    </a:lnTo>
                    <a:cubicBezTo>
                      <a:pt x="123" y="4170"/>
                      <a:pt x="134" y="4170"/>
                      <a:pt x="145" y="4158"/>
                    </a:cubicBezTo>
                    <a:cubicBezTo>
                      <a:pt x="157" y="4148"/>
                      <a:pt x="179" y="4136"/>
                      <a:pt x="190" y="4125"/>
                    </a:cubicBezTo>
                    <a:cubicBezTo>
                      <a:pt x="212" y="4103"/>
                      <a:pt x="246" y="4081"/>
                      <a:pt x="279" y="4059"/>
                    </a:cubicBezTo>
                    <a:cubicBezTo>
                      <a:pt x="312" y="4036"/>
                      <a:pt x="335" y="4003"/>
                      <a:pt x="368" y="3980"/>
                    </a:cubicBezTo>
                    <a:cubicBezTo>
                      <a:pt x="368" y="3970"/>
                      <a:pt x="368" y="3970"/>
                      <a:pt x="379" y="3970"/>
                    </a:cubicBezTo>
                    <a:cubicBezTo>
                      <a:pt x="390" y="3958"/>
                      <a:pt x="402" y="3947"/>
                      <a:pt x="424" y="3936"/>
                    </a:cubicBezTo>
                    <a:cubicBezTo>
                      <a:pt x="434" y="3936"/>
                      <a:pt x="446" y="3925"/>
                      <a:pt x="457" y="3925"/>
                    </a:cubicBezTo>
                    <a:cubicBezTo>
                      <a:pt x="546" y="3869"/>
                      <a:pt x="635" y="3814"/>
                      <a:pt x="736" y="3769"/>
                    </a:cubicBezTo>
                    <a:lnTo>
                      <a:pt x="969" y="3636"/>
                    </a:lnTo>
                    <a:cubicBezTo>
                      <a:pt x="1125" y="3557"/>
                      <a:pt x="1281" y="3502"/>
                      <a:pt x="1436" y="3446"/>
                    </a:cubicBezTo>
                    <a:cubicBezTo>
                      <a:pt x="1548" y="3401"/>
                      <a:pt x="1671" y="3368"/>
                      <a:pt x="1782" y="3335"/>
                    </a:cubicBezTo>
                    <a:cubicBezTo>
                      <a:pt x="1893" y="3312"/>
                      <a:pt x="2005" y="3290"/>
                      <a:pt x="2116" y="3257"/>
                    </a:cubicBezTo>
                    <a:cubicBezTo>
                      <a:pt x="2205" y="3245"/>
                      <a:pt x="2283" y="3223"/>
                      <a:pt x="2372" y="3213"/>
                    </a:cubicBezTo>
                    <a:cubicBezTo>
                      <a:pt x="2450" y="3201"/>
                      <a:pt x="2539" y="3190"/>
                      <a:pt x="2617" y="3190"/>
                    </a:cubicBezTo>
                    <a:cubicBezTo>
                      <a:pt x="2873" y="3168"/>
                      <a:pt x="3140" y="3156"/>
                      <a:pt x="3396" y="3146"/>
                    </a:cubicBezTo>
                    <a:cubicBezTo>
                      <a:pt x="3641" y="3134"/>
                      <a:pt x="3886" y="3123"/>
                      <a:pt x="4131" y="3123"/>
                    </a:cubicBezTo>
                    <a:cubicBezTo>
                      <a:pt x="4328" y="3123"/>
                      <a:pt x="4533" y="3109"/>
                      <a:pt x="4734" y="3109"/>
                    </a:cubicBezTo>
                    <a:cubicBezTo>
                      <a:pt x="4782" y="3109"/>
                      <a:pt x="4830" y="3110"/>
                      <a:pt x="4877" y="3112"/>
                    </a:cubicBezTo>
                    <a:cubicBezTo>
                      <a:pt x="5122" y="3112"/>
                      <a:pt x="5367" y="3123"/>
                      <a:pt x="5623" y="3123"/>
                    </a:cubicBezTo>
                    <a:cubicBezTo>
                      <a:pt x="5734" y="3123"/>
                      <a:pt x="5857" y="3123"/>
                      <a:pt x="5979" y="3134"/>
                    </a:cubicBezTo>
                    <a:lnTo>
                      <a:pt x="6357" y="3134"/>
                    </a:lnTo>
                    <a:cubicBezTo>
                      <a:pt x="6491" y="3134"/>
                      <a:pt x="6614" y="3123"/>
                      <a:pt x="6736" y="3112"/>
                    </a:cubicBezTo>
                    <a:cubicBezTo>
                      <a:pt x="6859" y="3090"/>
                      <a:pt x="6992" y="3067"/>
                      <a:pt x="7114" y="3034"/>
                    </a:cubicBezTo>
                    <a:cubicBezTo>
                      <a:pt x="7171" y="3012"/>
                      <a:pt x="7226" y="2990"/>
                      <a:pt x="7293" y="2968"/>
                    </a:cubicBezTo>
                    <a:cubicBezTo>
                      <a:pt x="7349" y="2945"/>
                      <a:pt x="7404" y="2911"/>
                      <a:pt x="7460" y="2889"/>
                    </a:cubicBezTo>
                    <a:cubicBezTo>
                      <a:pt x="7527" y="2856"/>
                      <a:pt x="7582" y="2822"/>
                      <a:pt x="7627" y="2789"/>
                    </a:cubicBezTo>
                    <a:cubicBezTo>
                      <a:pt x="7683" y="2756"/>
                      <a:pt x="7727" y="2723"/>
                      <a:pt x="7772" y="2678"/>
                    </a:cubicBezTo>
                    <a:cubicBezTo>
                      <a:pt x="7794" y="2656"/>
                      <a:pt x="7805" y="2634"/>
                      <a:pt x="7827" y="2611"/>
                    </a:cubicBezTo>
                    <a:cubicBezTo>
                      <a:pt x="7872" y="2567"/>
                      <a:pt x="7916" y="2511"/>
                      <a:pt x="7950" y="2466"/>
                    </a:cubicBezTo>
                    <a:cubicBezTo>
                      <a:pt x="7994" y="2411"/>
                      <a:pt x="8017" y="2344"/>
                      <a:pt x="8050" y="2288"/>
                    </a:cubicBezTo>
                    <a:cubicBezTo>
                      <a:pt x="8084" y="2233"/>
                      <a:pt x="8106" y="2166"/>
                      <a:pt x="8116" y="2110"/>
                    </a:cubicBezTo>
                    <a:cubicBezTo>
                      <a:pt x="8128" y="2043"/>
                      <a:pt x="8150" y="1976"/>
                      <a:pt x="8150" y="1899"/>
                    </a:cubicBezTo>
                    <a:cubicBezTo>
                      <a:pt x="8161" y="1731"/>
                      <a:pt x="8139" y="1565"/>
                      <a:pt x="8072" y="1409"/>
                    </a:cubicBezTo>
                    <a:cubicBezTo>
                      <a:pt x="8039" y="1342"/>
                      <a:pt x="8005" y="1286"/>
                      <a:pt x="7972" y="1231"/>
                    </a:cubicBezTo>
                    <a:cubicBezTo>
                      <a:pt x="7938" y="1164"/>
                      <a:pt x="7894" y="1108"/>
                      <a:pt x="7849" y="1053"/>
                    </a:cubicBezTo>
                    <a:cubicBezTo>
                      <a:pt x="7816" y="1008"/>
                      <a:pt x="7772" y="964"/>
                      <a:pt x="7738" y="919"/>
                    </a:cubicBezTo>
                    <a:cubicBezTo>
                      <a:pt x="7649" y="818"/>
                      <a:pt x="7549" y="729"/>
                      <a:pt x="7448" y="652"/>
                    </a:cubicBezTo>
                    <a:cubicBezTo>
                      <a:pt x="7349" y="573"/>
                      <a:pt x="7237" y="496"/>
                      <a:pt x="7114" y="429"/>
                    </a:cubicBezTo>
                    <a:cubicBezTo>
                      <a:pt x="7003" y="373"/>
                      <a:pt x="6892" y="318"/>
                      <a:pt x="6770" y="273"/>
                    </a:cubicBezTo>
                    <a:cubicBezTo>
                      <a:pt x="6714" y="251"/>
                      <a:pt x="6669" y="229"/>
                      <a:pt x="6614" y="207"/>
                    </a:cubicBezTo>
                    <a:cubicBezTo>
                      <a:pt x="6547" y="184"/>
                      <a:pt x="6480" y="162"/>
                      <a:pt x="6414" y="150"/>
                    </a:cubicBezTo>
                    <a:cubicBezTo>
                      <a:pt x="6302" y="106"/>
                      <a:pt x="6179" y="84"/>
                      <a:pt x="6057" y="61"/>
                    </a:cubicBezTo>
                    <a:cubicBezTo>
                      <a:pt x="5934" y="39"/>
                      <a:pt x="5801" y="17"/>
                      <a:pt x="5679" y="6"/>
                    </a:cubicBezTo>
                    <a:cubicBezTo>
                      <a:pt x="5590" y="6"/>
                      <a:pt x="5501" y="1"/>
                      <a:pt x="5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419;p51"/>
            <p:cNvGrpSpPr/>
            <p:nvPr/>
          </p:nvGrpSpPr>
          <p:grpSpPr>
            <a:xfrm>
              <a:off x="392803" y="1436869"/>
              <a:ext cx="1359084" cy="890634"/>
              <a:chOff x="6846675" y="908313"/>
              <a:chExt cx="1147875" cy="752225"/>
            </a:xfrm>
          </p:grpSpPr>
          <p:sp>
            <p:nvSpPr>
              <p:cNvPr id="34" name="Google Shape;1420;p51"/>
              <p:cNvSpPr/>
              <p:nvPr/>
            </p:nvSpPr>
            <p:spPr>
              <a:xfrm>
                <a:off x="7581775" y="1491363"/>
                <a:ext cx="80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88" extrusionOk="0">
                    <a:moveTo>
                      <a:pt x="60" y="0"/>
                    </a:moveTo>
                    <a:cubicBezTo>
                      <a:pt x="51" y="0"/>
                      <a:pt x="42" y="3"/>
                      <a:pt x="33" y="7"/>
                    </a:cubicBezTo>
                    <a:cubicBezTo>
                      <a:pt x="22" y="7"/>
                      <a:pt x="11" y="19"/>
                      <a:pt x="11" y="41"/>
                    </a:cubicBezTo>
                    <a:cubicBezTo>
                      <a:pt x="0" y="64"/>
                      <a:pt x="11" y="86"/>
                      <a:pt x="22" y="119"/>
                    </a:cubicBezTo>
                    <a:cubicBezTo>
                      <a:pt x="22" y="130"/>
                      <a:pt x="33" y="141"/>
                      <a:pt x="33" y="163"/>
                    </a:cubicBezTo>
                    <a:cubicBezTo>
                      <a:pt x="33" y="163"/>
                      <a:pt x="33" y="175"/>
                      <a:pt x="45" y="175"/>
                    </a:cubicBezTo>
                    <a:cubicBezTo>
                      <a:pt x="33" y="186"/>
                      <a:pt x="33" y="186"/>
                      <a:pt x="33" y="197"/>
                    </a:cubicBezTo>
                    <a:cubicBezTo>
                      <a:pt x="45" y="208"/>
                      <a:pt x="45" y="219"/>
                      <a:pt x="45" y="230"/>
                    </a:cubicBezTo>
                    <a:cubicBezTo>
                      <a:pt x="45" y="242"/>
                      <a:pt x="33" y="252"/>
                      <a:pt x="33" y="264"/>
                    </a:cubicBezTo>
                    <a:lnTo>
                      <a:pt x="45" y="275"/>
                    </a:lnTo>
                    <a:cubicBezTo>
                      <a:pt x="33" y="286"/>
                      <a:pt x="33" y="297"/>
                      <a:pt x="33" y="308"/>
                    </a:cubicBezTo>
                    <a:cubicBezTo>
                      <a:pt x="33" y="331"/>
                      <a:pt x="45" y="353"/>
                      <a:pt x="45" y="375"/>
                    </a:cubicBezTo>
                    <a:cubicBezTo>
                      <a:pt x="55" y="398"/>
                      <a:pt x="55" y="408"/>
                      <a:pt x="67" y="431"/>
                    </a:cubicBezTo>
                    <a:cubicBezTo>
                      <a:pt x="67" y="453"/>
                      <a:pt x="78" y="475"/>
                      <a:pt x="78" y="497"/>
                    </a:cubicBezTo>
                    <a:lnTo>
                      <a:pt x="55" y="497"/>
                    </a:lnTo>
                    <a:cubicBezTo>
                      <a:pt x="22" y="520"/>
                      <a:pt x="0" y="564"/>
                      <a:pt x="22" y="609"/>
                    </a:cubicBezTo>
                    <a:lnTo>
                      <a:pt x="89" y="742"/>
                    </a:lnTo>
                    <a:cubicBezTo>
                      <a:pt x="100" y="754"/>
                      <a:pt x="112" y="776"/>
                      <a:pt x="122" y="787"/>
                    </a:cubicBezTo>
                    <a:cubicBezTo>
                      <a:pt x="134" y="821"/>
                      <a:pt x="156" y="854"/>
                      <a:pt x="189" y="876"/>
                    </a:cubicBezTo>
                    <a:cubicBezTo>
                      <a:pt x="201" y="887"/>
                      <a:pt x="223" y="887"/>
                      <a:pt x="234" y="887"/>
                    </a:cubicBezTo>
                    <a:lnTo>
                      <a:pt x="256" y="887"/>
                    </a:lnTo>
                    <a:cubicBezTo>
                      <a:pt x="278" y="876"/>
                      <a:pt x="290" y="876"/>
                      <a:pt x="300" y="854"/>
                    </a:cubicBezTo>
                    <a:cubicBezTo>
                      <a:pt x="323" y="843"/>
                      <a:pt x="323" y="809"/>
                      <a:pt x="323" y="787"/>
                    </a:cubicBezTo>
                    <a:cubicBezTo>
                      <a:pt x="323" y="754"/>
                      <a:pt x="323" y="720"/>
                      <a:pt x="312" y="687"/>
                    </a:cubicBezTo>
                    <a:cubicBezTo>
                      <a:pt x="300" y="665"/>
                      <a:pt x="300" y="631"/>
                      <a:pt x="290" y="609"/>
                    </a:cubicBezTo>
                    <a:cubicBezTo>
                      <a:pt x="278" y="553"/>
                      <a:pt x="256" y="497"/>
                      <a:pt x="234" y="442"/>
                    </a:cubicBezTo>
                    <a:cubicBezTo>
                      <a:pt x="234" y="408"/>
                      <a:pt x="223" y="386"/>
                      <a:pt x="211" y="353"/>
                    </a:cubicBezTo>
                    <a:cubicBezTo>
                      <a:pt x="201" y="341"/>
                      <a:pt x="201" y="331"/>
                      <a:pt x="189" y="308"/>
                    </a:cubicBezTo>
                    <a:lnTo>
                      <a:pt x="189" y="286"/>
                    </a:lnTo>
                    <a:cubicBezTo>
                      <a:pt x="178" y="275"/>
                      <a:pt x="178" y="275"/>
                      <a:pt x="178" y="264"/>
                    </a:cubicBezTo>
                    <a:cubicBezTo>
                      <a:pt x="178" y="242"/>
                      <a:pt x="167" y="219"/>
                      <a:pt x="167" y="208"/>
                    </a:cubicBezTo>
                    <a:cubicBezTo>
                      <a:pt x="167" y="186"/>
                      <a:pt x="156" y="175"/>
                      <a:pt x="156" y="163"/>
                    </a:cubicBezTo>
                    <a:cubicBezTo>
                      <a:pt x="144" y="153"/>
                      <a:pt x="134" y="141"/>
                      <a:pt x="122" y="141"/>
                    </a:cubicBezTo>
                    <a:lnTo>
                      <a:pt x="122" y="108"/>
                    </a:lnTo>
                    <a:cubicBezTo>
                      <a:pt x="112" y="97"/>
                      <a:pt x="112" y="86"/>
                      <a:pt x="112" y="74"/>
                    </a:cubicBezTo>
                    <a:cubicBezTo>
                      <a:pt x="100" y="52"/>
                      <a:pt x="100" y="30"/>
                      <a:pt x="89" y="19"/>
                    </a:cubicBezTo>
                    <a:cubicBezTo>
                      <a:pt x="82" y="6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21;p51"/>
              <p:cNvSpPr/>
              <p:nvPr/>
            </p:nvSpPr>
            <p:spPr>
              <a:xfrm>
                <a:off x="6846675" y="915388"/>
                <a:ext cx="1130350" cy="665800"/>
              </a:xfrm>
              <a:custGeom>
                <a:avLst/>
                <a:gdLst/>
                <a:ahLst/>
                <a:cxnLst/>
                <a:rect l="l" t="t" r="r" b="b"/>
                <a:pathLst>
                  <a:path w="45214" h="26632" extrusionOk="0">
                    <a:moveTo>
                      <a:pt x="28246" y="3218"/>
                    </a:moveTo>
                    <a:cubicBezTo>
                      <a:pt x="28243" y="3218"/>
                      <a:pt x="28240" y="3219"/>
                      <a:pt x="28238" y="3220"/>
                    </a:cubicBezTo>
                    <a:lnTo>
                      <a:pt x="28238" y="3220"/>
                    </a:lnTo>
                    <a:cubicBezTo>
                      <a:pt x="28241" y="3220"/>
                      <a:pt x="28243" y="3219"/>
                      <a:pt x="28246" y="3218"/>
                    </a:cubicBezTo>
                    <a:close/>
                    <a:moveTo>
                      <a:pt x="14656" y="9533"/>
                    </a:moveTo>
                    <a:cubicBezTo>
                      <a:pt x="14654" y="9535"/>
                      <a:pt x="14652" y="9538"/>
                      <a:pt x="14652" y="9542"/>
                    </a:cubicBezTo>
                    <a:cubicBezTo>
                      <a:pt x="14653" y="9539"/>
                      <a:pt x="14655" y="9536"/>
                      <a:pt x="14656" y="9533"/>
                    </a:cubicBezTo>
                    <a:close/>
                    <a:moveTo>
                      <a:pt x="41985" y="0"/>
                    </a:moveTo>
                    <a:cubicBezTo>
                      <a:pt x="41684" y="0"/>
                      <a:pt x="41384" y="0"/>
                      <a:pt x="41094" y="12"/>
                    </a:cubicBezTo>
                    <a:cubicBezTo>
                      <a:pt x="40793" y="34"/>
                      <a:pt x="40504" y="67"/>
                      <a:pt x="40204" y="112"/>
                    </a:cubicBezTo>
                    <a:cubicBezTo>
                      <a:pt x="39625" y="201"/>
                      <a:pt x="39046" y="312"/>
                      <a:pt x="38477" y="435"/>
                    </a:cubicBezTo>
                    <a:lnTo>
                      <a:pt x="37609" y="635"/>
                    </a:lnTo>
                    <a:cubicBezTo>
                      <a:pt x="37320" y="702"/>
                      <a:pt x="37030" y="769"/>
                      <a:pt x="36741" y="847"/>
                    </a:cubicBezTo>
                    <a:cubicBezTo>
                      <a:pt x="36451" y="913"/>
                      <a:pt x="36173" y="1002"/>
                      <a:pt x="35884" y="1081"/>
                    </a:cubicBezTo>
                    <a:cubicBezTo>
                      <a:pt x="35594" y="1170"/>
                      <a:pt x="35305" y="1247"/>
                      <a:pt x="35004" y="1336"/>
                    </a:cubicBezTo>
                    <a:cubicBezTo>
                      <a:pt x="34726" y="1415"/>
                      <a:pt x="34436" y="1492"/>
                      <a:pt x="34147" y="1581"/>
                    </a:cubicBezTo>
                    <a:cubicBezTo>
                      <a:pt x="33868" y="1660"/>
                      <a:pt x="33590" y="1749"/>
                      <a:pt x="33312" y="1849"/>
                    </a:cubicBezTo>
                    <a:cubicBezTo>
                      <a:pt x="33089" y="1915"/>
                      <a:pt x="32866" y="1982"/>
                      <a:pt x="32644" y="2061"/>
                    </a:cubicBezTo>
                    <a:cubicBezTo>
                      <a:pt x="32644" y="2061"/>
                      <a:pt x="32633" y="2061"/>
                      <a:pt x="32621" y="2071"/>
                    </a:cubicBezTo>
                    <a:cubicBezTo>
                      <a:pt x="32566" y="2083"/>
                      <a:pt x="32510" y="2105"/>
                      <a:pt x="32443" y="2127"/>
                    </a:cubicBezTo>
                    <a:cubicBezTo>
                      <a:pt x="32176" y="2216"/>
                      <a:pt x="31898" y="2305"/>
                      <a:pt x="31619" y="2383"/>
                    </a:cubicBezTo>
                    <a:cubicBezTo>
                      <a:pt x="31052" y="2550"/>
                      <a:pt x="30484" y="2717"/>
                      <a:pt x="29905" y="2851"/>
                    </a:cubicBezTo>
                    <a:cubicBezTo>
                      <a:pt x="29627" y="2917"/>
                      <a:pt x="29337" y="2973"/>
                      <a:pt x="29059" y="3040"/>
                    </a:cubicBezTo>
                    <a:cubicBezTo>
                      <a:pt x="28781" y="3107"/>
                      <a:pt x="28502" y="3174"/>
                      <a:pt x="28224" y="3229"/>
                    </a:cubicBezTo>
                    <a:cubicBezTo>
                      <a:pt x="28224" y="3229"/>
                      <a:pt x="28230" y="3223"/>
                      <a:pt x="28238" y="3220"/>
                    </a:cubicBezTo>
                    <a:lnTo>
                      <a:pt x="28238" y="3220"/>
                    </a:lnTo>
                    <a:cubicBezTo>
                      <a:pt x="27917" y="3286"/>
                      <a:pt x="27598" y="3330"/>
                      <a:pt x="27289" y="3397"/>
                    </a:cubicBezTo>
                    <a:cubicBezTo>
                      <a:pt x="26977" y="3452"/>
                      <a:pt x="26665" y="3530"/>
                      <a:pt x="26354" y="3597"/>
                    </a:cubicBezTo>
                    <a:cubicBezTo>
                      <a:pt x="26086" y="3641"/>
                      <a:pt x="25830" y="3674"/>
                      <a:pt x="25563" y="3719"/>
                    </a:cubicBezTo>
                    <a:cubicBezTo>
                      <a:pt x="25296" y="3753"/>
                      <a:pt x="25040" y="3808"/>
                      <a:pt x="24761" y="3830"/>
                    </a:cubicBezTo>
                    <a:cubicBezTo>
                      <a:pt x="24506" y="3864"/>
                      <a:pt x="24249" y="3886"/>
                      <a:pt x="23993" y="3909"/>
                    </a:cubicBezTo>
                    <a:cubicBezTo>
                      <a:pt x="23737" y="3931"/>
                      <a:pt x="23481" y="3953"/>
                      <a:pt x="23214" y="3964"/>
                    </a:cubicBezTo>
                    <a:cubicBezTo>
                      <a:pt x="22991" y="3975"/>
                      <a:pt x="22769" y="3975"/>
                      <a:pt x="22546" y="3975"/>
                    </a:cubicBezTo>
                    <a:cubicBezTo>
                      <a:pt x="22312" y="3964"/>
                      <a:pt x="22078" y="3953"/>
                      <a:pt x="21856" y="3931"/>
                    </a:cubicBezTo>
                    <a:cubicBezTo>
                      <a:pt x="21722" y="3919"/>
                      <a:pt x="21589" y="3909"/>
                      <a:pt x="21455" y="3886"/>
                    </a:cubicBezTo>
                    <a:cubicBezTo>
                      <a:pt x="21332" y="3875"/>
                      <a:pt x="21221" y="3853"/>
                      <a:pt x="21099" y="3830"/>
                    </a:cubicBezTo>
                    <a:cubicBezTo>
                      <a:pt x="20842" y="3775"/>
                      <a:pt x="20587" y="3741"/>
                      <a:pt x="20330" y="3686"/>
                    </a:cubicBezTo>
                    <a:cubicBezTo>
                      <a:pt x="20230" y="3664"/>
                      <a:pt x="20130" y="3641"/>
                      <a:pt x="20030" y="3608"/>
                    </a:cubicBezTo>
                    <a:lnTo>
                      <a:pt x="19862" y="3541"/>
                    </a:lnTo>
                    <a:cubicBezTo>
                      <a:pt x="19830" y="3530"/>
                      <a:pt x="19796" y="3508"/>
                      <a:pt x="19763" y="3496"/>
                    </a:cubicBezTo>
                    <a:cubicBezTo>
                      <a:pt x="19640" y="3474"/>
                      <a:pt x="19506" y="3452"/>
                      <a:pt x="19384" y="3429"/>
                    </a:cubicBezTo>
                    <a:cubicBezTo>
                      <a:pt x="19261" y="3407"/>
                      <a:pt x="19139" y="3385"/>
                      <a:pt x="19016" y="3352"/>
                    </a:cubicBezTo>
                    <a:cubicBezTo>
                      <a:pt x="18883" y="3307"/>
                      <a:pt x="18749" y="3263"/>
                      <a:pt x="18627" y="3218"/>
                    </a:cubicBezTo>
                    <a:cubicBezTo>
                      <a:pt x="18371" y="3129"/>
                      <a:pt x="18126" y="3006"/>
                      <a:pt x="17892" y="2873"/>
                    </a:cubicBezTo>
                    <a:cubicBezTo>
                      <a:pt x="17769" y="2806"/>
                      <a:pt x="17647" y="2717"/>
                      <a:pt x="17524" y="2639"/>
                    </a:cubicBezTo>
                    <a:cubicBezTo>
                      <a:pt x="17425" y="2573"/>
                      <a:pt x="17324" y="2494"/>
                      <a:pt x="17224" y="2417"/>
                    </a:cubicBezTo>
                    <a:cubicBezTo>
                      <a:pt x="17035" y="2261"/>
                      <a:pt x="16846" y="2116"/>
                      <a:pt x="16656" y="1960"/>
                    </a:cubicBezTo>
                    <a:cubicBezTo>
                      <a:pt x="16490" y="1826"/>
                      <a:pt x="16322" y="1704"/>
                      <a:pt x="16166" y="1559"/>
                    </a:cubicBezTo>
                    <a:lnTo>
                      <a:pt x="16166" y="2105"/>
                    </a:lnTo>
                    <a:cubicBezTo>
                      <a:pt x="16166" y="2305"/>
                      <a:pt x="16156" y="2506"/>
                      <a:pt x="16144" y="2706"/>
                    </a:cubicBezTo>
                    <a:cubicBezTo>
                      <a:pt x="16144" y="2917"/>
                      <a:pt x="16122" y="3118"/>
                      <a:pt x="16111" y="3318"/>
                    </a:cubicBezTo>
                    <a:cubicBezTo>
                      <a:pt x="16055" y="3797"/>
                      <a:pt x="15977" y="4265"/>
                      <a:pt x="15899" y="4743"/>
                    </a:cubicBezTo>
                    <a:cubicBezTo>
                      <a:pt x="15866" y="4977"/>
                      <a:pt x="15832" y="5211"/>
                      <a:pt x="15788" y="5445"/>
                    </a:cubicBezTo>
                    <a:cubicBezTo>
                      <a:pt x="15755" y="5678"/>
                      <a:pt x="15699" y="5901"/>
                      <a:pt x="15654" y="6124"/>
                    </a:cubicBezTo>
                    <a:cubicBezTo>
                      <a:pt x="15632" y="6247"/>
                      <a:pt x="15599" y="6358"/>
                      <a:pt x="15565" y="6480"/>
                    </a:cubicBezTo>
                    <a:cubicBezTo>
                      <a:pt x="15443" y="6992"/>
                      <a:pt x="15287" y="7504"/>
                      <a:pt x="15131" y="8016"/>
                    </a:cubicBezTo>
                    <a:cubicBezTo>
                      <a:pt x="15064" y="8261"/>
                      <a:pt x="14986" y="8518"/>
                      <a:pt x="14909" y="8774"/>
                    </a:cubicBezTo>
                    <a:cubicBezTo>
                      <a:pt x="14831" y="9027"/>
                      <a:pt x="14755" y="9279"/>
                      <a:pt x="14656" y="9533"/>
                    </a:cubicBezTo>
                    <a:lnTo>
                      <a:pt x="14656" y="9533"/>
                    </a:lnTo>
                    <a:cubicBezTo>
                      <a:pt x="14657" y="9531"/>
                      <a:pt x="14659" y="9530"/>
                      <a:pt x="14660" y="9528"/>
                    </a:cubicBezTo>
                    <a:lnTo>
                      <a:pt x="14660" y="9528"/>
                    </a:lnTo>
                    <a:cubicBezTo>
                      <a:pt x="14572" y="9748"/>
                      <a:pt x="14484" y="9956"/>
                      <a:pt x="14385" y="10176"/>
                    </a:cubicBezTo>
                    <a:cubicBezTo>
                      <a:pt x="14285" y="10388"/>
                      <a:pt x="14174" y="10599"/>
                      <a:pt x="14062" y="10822"/>
                    </a:cubicBezTo>
                    <a:lnTo>
                      <a:pt x="14062" y="10811"/>
                    </a:lnTo>
                    <a:cubicBezTo>
                      <a:pt x="13862" y="11201"/>
                      <a:pt x="13650" y="11579"/>
                      <a:pt x="13427" y="11947"/>
                    </a:cubicBezTo>
                    <a:cubicBezTo>
                      <a:pt x="13316" y="12136"/>
                      <a:pt x="13194" y="12336"/>
                      <a:pt x="13071" y="12526"/>
                    </a:cubicBezTo>
                    <a:cubicBezTo>
                      <a:pt x="12960" y="12692"/>
                      <a:pt x="12848" y="12871"/>
                      <a:pt x="12726" y="13038"/>
                    </a:cubicBezTo>
                    <a:cubicBezTo>
                      <a:pt x="12626" y="13160"/>
                      <a:pt x="12537" y="13283"/>
                      <a:pt x="12437" y="13405"/>
                    </a:cubicBezTo>
                    <a:cubicBezTo>
                      <a:pt x="12336" y="13528"/>
                      <a:pt x="12225" y="13639"/>
                      <a:pt x="12125" y="13761"/>
                    </a:cubicBezTo>
                    <a:cubicBezTo>
                      <a:pt x="11925" y="13962"/>
                      <a:pt x="11724" y="14174"/>
                      <a:pt x="11512" y="14362"/>
                    </a:cubicBezTo>
                    <a:cubicBezTo>
                      <a:pt x="11301" y="14574"/>
                      <a:pt x="11067" y="14763"/>
                      <a:pt x="10844" y="14953"/>
                    </a:cubicBezTo>
                    <a:lnTo>
                      <a:pt x="10010" y="15621"/>
                    </a:lnTo>
                    <a:cubicBezTo>
                      <a:pt x="9720" y="15854"/>
                      <a:pt x="9419" y="16089"/>
                      <a:pt x="9130" y="16311"/>
                    </a:cubicBezTo>
                    <a:cubicBezTo>
                      <a:pt x="8830" y="16522"/>
                      <a:pt x="8529" y="16734"/>
                      <a:pt x="8229" y="16935"/>
                    </a:cubicBezTo>
                    <a:cubicBezTo>
                      <a:pt x="7994" y="17101"/>
                      <a:pt x="7749" y="17269"/>
                      <a:pt x="7516" y="17435"/>
                    </a:cubicBezTo>
                    <a:cubicBezTo>
                      <a:pt x="7304" y="17591"/>
                      <a:pt x="7081" y="17759"/>
                      <a:pt x="6870" y="17903"/>
                    </a:cubicBezTo>
                    <a:cubicBezTo>
                      <a:pt x="6648" y="18059"/>
                      <a:pt x="6413" y="18215"/>
                      <a:pt x="6191" y="18370"/>
                    </a:cubicBezTo>
                    <a:cubicBezTo>
                      <a:pt x="5980" y="18526"/>
                      <a:pt x="5757" y="18671"/>
                      <a:pt x="5545" y="18827"/>
                    </a:cubicBezTo>
                    <a:cubicBezTo>
                      <a:pt x="5100" y="19139"/>
                      <a:pt x="4666" y="19473"/>
                      <a:pt x="4231" y="19807"/>
                    </a:cubicBezTo>
                    <a:cubicBezTo>
                      <a:pt x="4020" y="19963"/>
                      <a:pt x="3808" y="20119"/>
                      <a:pt x="3608" y="20297"/>
                    </a:cubicBezTo>
                    <a:cubicBezTo>
                      <a:pt x="3407" y="20475"/>
                      <a:pt x="3219" y="20653"/>
                      <a:pt x="3029" y="20842"/>
                    </a:cubicBezTo>
                    <a:cubicBezTo>
                      <a:pt x="2628" y="21254"/>
                      <a:pt x="2239" y="21655"/>
                      <a:pt x="1871" y="22089"/>
                    </a:cubicBezTo>
                    <a:cubicBezTo>
                      <a:pt x="1682" y="22301"/>
                      <a:pt x="1515" y="22524"/>
                      <a:pt x="1359" y="22757"/>
                    </a:cubicBezTo>
                    <a:cubicBezTo>
                      <a:pt x="1281" y="22858"/>
                      <a:pt x="1215" y="22957"/>
                      <a:pt x="1148" y="23069"/>
                    </a:cubicBezTo>
                    <a:cubicBezTo>
                      <a:pt x="1081" y="23180"/>
                      <a:pt x="1003" y="23291"/>
                      <a:pt x="936" y="23414"/>
                    </a:cubicBezTo>
                    <a:cubicBezTo>
                      <a:pt x="680" y="23882"/>
                      <a:pt x="446" y="24382"/>
                      <a:pt x="302" y="24895"/>
                    </a:cubicBezTo>
                    <a:cubicBezTo>
                      <a:pt x="223" y="25151"/>
                      <a:pt x="168" y="25407"/>
                      <a:pt x="112" y="25674"/>
                    </a:cubicBezTo>
                    <a:lnTo>
                      <a:pt x="45" y="26042"/>
                    </a:lnTo>
                    <a:cubicBezTo>
                      <a:pt x="45" y="26109"/>
                      <a:pt x="34" y="26164"/>
                      <a:pt x="23" y="26231"/>
                    </a:cubicBezTo>
                    <a:cubicBezTo>
                      <a:pt x="12" y="26287"/>
                      <a:pt x="1" y="26342"/>
                      <a:pt x="1" y="26398"/>
                    </a:cubicBezTo>
                    <a:cubicBezTo>
                      <a:pt x="12" y="26453"/>
                      <a:pt x="23" y="26509"/>
                      <a:pt x="57" y="26542"/>
                    </a:cubicBezTo>
                    <a:cubicBezTo>
                      <a:pt x="90" y="26576"/>
                      <a:pt x="134" y="26598"/>
                      <a:pt x="179" y="26609"/>
                    </a:cubicBezTo>
                    <a:lnTo>
                      <a:pt x="213" y="26609"/>
                    </a:lnTo>
                    <a:cubicBezTo>
                      <a:pt x="235" y="26609"/>
                      <a:pt x="257" y="26609"/>
                      <a:pt x="279" y="26598"/>
                    </a:cubicBezTo>
                    <a:cubicBezTo>
                      <a:pt x="290" y="26609"/>
                      <a:pt x="302" y="26609"/>
                      <a:pt x="312" y="26621"/>
                    </a:cubicBezTo>
                    <a:cubicBezTo>
                      <a:pt x="357" y="26631"/>
                      <a:pt x="401" y="26631"/>
                      <a:pt x="435" y="26631"/>
                    </a:cubicBezTo>
                    <a:cubicBezTo>
                      <a:pt x="468" y="26631"/>
                      <a:pt x="502" y="26631"/>
                      <a:pt x="535" y="26621"/>
                    </a:cubicBezTo>
                    <a:cubicBezTo>
                      <a:pt x="613" y="26609"/>
                      <a:pt x="691" y="26576"/>
                      <a:pt x="758" y="26542"/>
                    </a:cubicBezTo>
                    <a:cubicBezTo>
                      <a:pt x="847" y="26498"/>
                      <a:pt x="925" y="26453"/>
                      <a:pt x="1003" y="26398"/>
                    </a:cubicBezTo>
                    <a:lnTo>
                      <a:pt x="1304" y="26198"/>
                    </a:lnTo>
                    <a:cubicBezTo>
                      <a:pt x="1448" y="26109"/>
                      <a:pt x="1582" y="26020"/>
                      <a:pt x="1727" y="25941"/>
                    </a:cubicBezTo>
                    <a:cubicBezTo>
                      <a:pt x="1849" y="25874"/>
                      <a:pt x="1972" y="25808"/>
                      <a:pt x="2094" y="25730"/>
                    </a:cubicBezTo>
                    <a:cubicBezTo>
                      <a:pt x="2217" y="25663"/>
                      <a:pt x="2339" y="25585"/>
                      <a:pt x="2472" y="25518"/>
                    </a:cubicBezTo>
                    <a:cubicBezTo>
                      <a:pt x="2729" y="25374"/>
                      <a:pt x="2984" y="25229"/>
                      <a:pt x="3229" y="25084"/>
                    </a:cubicBezTo>
                    <a:cubicBezTo>
                      <a:pt x="3608" y="24862"/>
                      <a:pt x="3986" y="24627"/>
                      <a:pt x="4365" y="24416"/>
                    </a:cubicBezTo>
                    <a:cubicBezTo>
                      <a:pt x="4555" y="24293"/>
                      <a:pt x="4743" y="24182"/>
                      <a:pt x="4933" y="24060"/>
                    </a:cubicBezTo>
                    <a:cubicBezTo>
                      <a:pt x="5134" y="23937"/>
                      <a:pt x="5322" y="23815"/>
                      <a:pt x="5523" y="23692"/>
                    </a:cubicBezTo>
                    <a:cubicBezTo>
                      <a:pt x="5913" y="23447"/>
                      <a:pt x="6302" y="23202"/>
                      <a:pt x="6692" y="22969"/>
                    </a:cubicBezTo>
                    <a:cubicBezTo>
                      <a:pt x="6881" y="22858"/>
                      <a:pt x="7081" y="22746"/>
                      <a:pt x="7271" y="22623"/>
                    </a:cubicBezTo>
                    <a:cubicBezTo>
                      <a:pt x="7460" y="22512"/>
                      <a:pt x="7650" y="22390"/>
                      <a:pt x="7838" y="22267"/>
                    </a:cubicBezTo>
                    <a:cubicBezTo>
                      <a:pt x="8251" y="22011"/>
                      <a:pt x="8662" y="21767"/>
                      <a:pt x="9075" y="21510"/>
                    </a:cubicBezTo>
                    <a:lnTo>
                      <a:pt x="10310" y="20775"/>
                    </a:lnTo>
                    <a:cubicBezTo>
                      <a:pt x="11134" y="20297"/>
                      <a:pt x="11958" y="19807"/>
                      <a:pt x="12771" y="19328"/>
                    </a:cubicBezTo>
                    <a:cubicBezTo>
                      <a:pt x="13172" y="19083"/>
                      <a:pt x="13573" y="18838"/>
                      <a:pt x="13973" y="18605"/>
                    </a:cubicBezTo>
                    <a:cubicBezTo>
                      <a:pt x="14407" y="18348"/>
                      <a:pt x="14830" y="18081"/>
                      <a:pt x="15253" y="17825"/>
                    </a:cubicBezTo>
                    <a:cubicBezTo>
                      <a:pt x="15654" y="17591"/>
                      <a:pt x="16044" y="17346"/>
                      <a:pt x="16445" y="17113"/>
                    </a:cubicBezTo>
                    <a:cubicBezTo>
                      <a:pt x="16890" y="16856"/>
                      <a:pt x="17324" y="16589"/>
                      <a:pt x="17759" y="16333"/>
                    </a:cubicBezTo>
                    <a:cubicBezTo>
                      <a:pt x="18170" y="16099"/>
                      <a:pt x="18571" y="15854"/>
                      <a:pt x="18972" y="15609"/>
                    </a:cubicBezTo>
                    <a:cubicBezTo>
                      <a:pt x="19395" y="15342"/>
                      <a:pt x="19830" y="15087"/>
                      <a:pt x="20253" y="14830"/>
                    </a:cubicBezTo>
                    <a:cubicBezTo>
                      <a:pt x="21065" y="14340"/>
                      <a:pt x="21878" y="13828"/>
                      <a:pt x="22680" y="13316"/>
                    </a:cubicBezTo>
                    <a:cubicBezTo>
                      <a:pt x="23069" y="13071"/>
                      <a:pt x="23459" y="12815"/>
                      <a:pt x="23838" y="12559"/>
                    </a:cubicBezTo>
                    <a:cubicBezTo>
                      <a:pt x="24227" y="12303"/>
                      <a:pt x="24605" y="12047"/>
                      <a:pt x="24995" y="11813"/>
                    </a:cubicBezTo>
                    <a:cubicBezTo>
                      <a:pt x="25418" y="11546"/>
                      <a:pt x="25852" y="11290"/>
                      <a:pt x="26287" y="11034"/>
                    </a:cubicBezTo>
                    <a:cubicBezTo>
                      <a:pt x="26688" y="10789"/>
                      <a:pt x="27088" y="10555"/>
                      <a:pt x="27500" y="10321"/>
                    </a:cubicBezTo>
                    <a:lnTo>
                      <a:pt x="27500" y="10321"/>
                    </a:lnTo>
                    <a:cubicBezTo>
                      <a:pt x="27489" y="10332"/>
                      <a:pt x="27478" y="10332"/>
                      <a:pt x="27467" y="10344"/>
                    </a:cubicBezTo>
                    <a:cubicBezTo>
                      <a:pt x="27856" y="10121"/>
                      <a:pt x="28246" y="9909"/>
                      <a:pt x="28625" y="9686"/>
                    </a:cubicBezTo>
                    <a:cubicBezTo>
                      <a:pt x="28892" y="9542"/>
                      <a:pt x="29148" y="9397"/>
                      <a:pt x="29404" y="9253"/>
                    </a:cubicBezTo>
                    <a:cubicBezTo>
                      <a:pt x="29805" y="9018"/>
                      <a:pt x="30216" y="8796"/>
                      <a:pt x="30617" y="8573"/>
                    </a:cubicBezTo>
                    <a:cubicBezTo>
                      <a:pt x="31063" y="8328"/>
                      <a:pt x="31508" y="8095"/>
                      <a:pt x="31953" y="7850"/>
                    </a:cubicBezTo>
                    <a:cubicBezTo>
                      <a:pt x="32354" y="7638"/>
                      <a:pt x="32755" y="7427"/>
                      <a:pt x="33167" y="7215"/>
                    </a:cubicBezTo>
                    <a:cubicBezTo>
                      <a:pt x="33579" y="6992"/>
                      <a:pt x="34002" y="6781"/>
                      <a:pt x="34425" y="6569"/>
                    </a:cubicBezTo>
                    <a:cubicBezTo>
                      <a:pt x="34860" y="6346"/>
                      <a:pt x="35293" y="6124"/>
                      <a:pt x="35728" y="5890"/>
                    </a:cubicBezTo>
                    <a:cubicBezTo>
                      <a:pt x="36139" y="5678"/>
                      <a:pt x="36540" y="5467"/>
                      <a:pt x="36953" y="5267"/>
                    </a:cubicBezTo>
                    <a:cubicBezTo>
                      <a:pt x="37809" y="4844"/>
                      <a:pt x="38656" y="4431"/>
                      <a:pt x="39502" y="4008"/>
                    </a:cubicBezTo>
                    <a:cubicBezTo>
                      <a:pt x="39936" y="3786"/>
                      <a:pt x="40382" y="3575"/>
                      <a:pt x="40815" y="3363"/>
                    </a:cubicBezTo>
                    <a:cubicBezTo>
                      <a:pt x="41038" y="3251"/>
                      <a:pt x="41261" y="3129"/>
                      <a:pt x="41483" y="3018"/>
                    </a:cubicBezTo>
                    <a:cubicBezTo>
                      <a:pt x="41684" y="2917"/>
                      <a:pt x="41884" y="2818"/>
                      <a:pt x="42074" y="2717"/>
                    </a:cubicBezTo>
                    <a:cubicBezTo>
                      <a:pt x="42485" y="2494"/>
                      <a:pt x="42886" y="2261"/>
                      <a:pt x="43299" y="2038"/>
                    </a:cubicBezTo>
                    <a:cubicBezTo>
                      <a:pt x="43499" y="1915"/>
                      <a:pt x="43699" y="1804"/>
                      <a:pt x="43888" y="1693"/>
                    </a:cubicBezTo>
                    <a:cubicBezTo>
                      <a:pt x="44097" y="1572"/>
                      <a:pt x="44295" y="1451"/>
                      <a:pt x="44502" y="1331"/>
                    </a:cubicBezTo>
                    <a:lnTo>
                      <a:pt x="44502" y="1331"/>
                    </a:lnTo>
                    <a:cubicBezTo>
                      <a:pt x="44501" y="1334"/>
                      <a:pt x="44501" y="1336"/>
                      <a:pt x="44501" y="1336"/>
                    </a:cubicBezTo>
                    <a:cubicBezTo>
                      <a:pt x="44612" y="1270"/>
                      <a:pt x="44712" y="1214"/>
                      <a:pt x="44813" y="1158"/>
                    </a:cubicBezTo>
                    <a:cubicBezTo>
                      <a:pt x="44857" y="1125"/>
                      <a:pt x="44912" y="1103"/>
                      <a:pt x="44957" y="1069"/>
                    </a:cubicBezTo>
                    <a:lnTo>
                      <a:pt x="44969" y="1069"/>
                    </a:lnTo>
                    <a:cubicBezTo>
                      <a:pt x="44980" y="1071"/>
                      <a:pt x="44991" y="1071"/>
                      <a:pt x="45002" y="1071"/>
                    </a:cubicBezTo>
                    <a:cubicBezTo>
                      <a:pt x="45079" y="1071"/>
                      <a:pt x="45151" y="1036"/>
                      <a:pt x="45180" y="958"/>
                    </a:cubicBezTo>
                    <a:cubicBezTo>
                      <a:pt x="45214" y="880"/>
                      <a:pt x="45191" y="791"/>
                      <a:pt x="45124" y="747"/>
                    </a:cubicBezTo>
                    <a:cubicBezTo>
                      <a:pt x="45080" y="713"/>
                      <a:pt x="45035" y="691"/>
                      <a:pt x="44991" y="668"/>
                    </a:cubicBezTo>
                    <a:cubicBezTo>
                      <a:pt x="44779" y="579"/>
                      <a:pt x="44568" y="480"/>
                      <a:pt x="44356" y="391"/>
                    </a:cubicBezTo>
                    <a:cubicBezTo>
                      <a:pt x="44234" y="346"/>
                      <a:pt x="44100" y="301"/>
                      <a:pt x="43967" y="257"/>
                    </a:cubicBezTo>
                    <a:lnTo>
                      <a:pt x="43599" y="156"/>
                    </a:lnTo>
                    <a:cubicBezTo>
                      <a:pt x="43343" y="101"/>
                      <a:pt x="43064" y="79"/>
                      <a:pt x="42797" y="45"/>
                    </a:cubicBezTo>
                    <a:cubicBezTo>
                      <a:pt x="42664" y="34"/>
                      <a:pt x="42519" y="12"/>
                      <a:pt x="42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22;p51"/>
              <p:cNvSpPr/>
              <p:nvPr/>
            </p:nvSpPr>
            <p:spPr>
              <a:xfrm>
                <a:off x="6864500" y="988013"/>
                <a:ext cx="1113925" cy="672525"/>
              </a:xfrm>
              <a:custGeom>
                <a:avLst/>
                <a:gdLst/>
                <a:ahLst/>
                <a:cxnLst/>
                <a:rect l="l" t="t" r="r" b="b"/>
                <a:pathLst>
                  <a:path w="44557" h="26901" extrusionOk="0">
                    <a:moveTo>
                      <a:pt x="31263" y="14765"/>
                    </a:moveTo>
                    <a:cubicBezTo>
                      <a:pt x="31263" y="14765"/>
                      <a:pt x="31263" y="14765"/>
                      <a:pt x="31263" y="14765"/>
                    </a:cubicBezTo>
                    <a:lnTo>
                      <a:pt x="31263" y="14765"/>
                    </a:lnTo>
                    <a:cubicBezTo>
                      <a:pt x="31263" y="14765"/>
                      <a:pt x="31263" y="14765"/>
                      <a:pt x="31263" y="14765"/>
                    </a:cubicBezTo>
                    <a:close/>
                    <a:moveTo>
                      <a:pt x="29293" y="21702"/>
                    </a:moveTo>
                    <a:cubicBezTo>
                      <a:pt x="29293" y="21712"/>
                      <a:pt x="29293" y="21712"/>
                      <a:pt x="29304" y="21724"/>
                    </a:cubicBezTo>
                    <a:cubicBezTo>
                      <a:pt x="29293" y="21724"/>
                      <a:pt x="29282" y="21712"/>
                      <a:pt x="29271" y="21712"/>
                    </a:cubicBezTo>
                    <a:cubicBezTo>
                      <a:pt x="29282" y="21702"/>
                      <a:pt x="29282" y="21702"/>
                      <a:pt x="29293" y="21702"/>
                    </a:cubicBezTo>
                    <a:close/>
                    <a:moveTo>
                      <a:pt x="3808" y="23004"/>
                    </a:moveTo>
                    <a:cubicBezTo>
                      <a:pt x="3801" y="23004"/>
                      <a:pt x="3793" y="23010"/>
                      <a:pt x="3785" y="23017"/>
                    </a:cubicBezTo>
                    <a:lnTo>
                      <a:pt x="3785" y="23017"/>
                    </a:lnTo>
                    <a:cubicBezTo>
                      <a:pt x="3793" y="23012"/>
                      <a:pt x="3801" y="23008"/>
                      <a:pt x="3808" y="23004"/>
                    </a:cubicBezTo>
                    <a:close/>
                    <a:moveTo>
                      <a:pt x="44180" y="0"/>
                    </a:moveTo>
                    <a:cubicBezTo>
                      <a:pt x="44110" y="0"/>
                      <a:pt x="44034" y="28"/>
                      <a:pt x="43967" y="47"/>
                    </a:cubicBezTo>
                    <a:cubicBezTo>
                      <a:pt x="43866" y="81"/>
                      <a:pt x="43766" y="125"/>
                      <a:pt x="43677" y="158"/>
                    </a:cubicBezTo>
                    <a:cubicBezTo>
                      <a:pt x="43287" y="336"/>
                      <a:pt x="42920" y="526"/>
                      <a:pt x="42542" y="715"/>
                    </a:cubicBezTo>
                    <a:cubicBezTo>
                      <a:pt x="42152" y="905"/>
                      <a:pt x="41773" y="1093"/>
                      <a:pt x="41395" y="1283"/>
                    </a:cubicBezTo>
                    <a:cubicBezTo>
                      <a:pt x="41005" y="1472"/>
                      <a:pt x="40627" y="1662"/>
                      <a:pt x="40237" y="1862"/>
                    </a:cubicBezTo>
                    <a:cubicBezTo>
                      <a:pt x="39424" y="2285"/>
                      <a:pt x="38611" y="2730"/>
                      <a:pt x="37810" y="3176"/>
                    </a:cubicBezTo>
                    <a:cubicBezTo>
                      <a:pt x="37587" y="3298"/>
                      <a:pt x="37376" y="3421"/>
                      <a:pt x="37153" y="3543"/>
                    </a:cubicBezTo>
                    <a:cubicBezTo>
                      <a:pt x="36953" y="3666"/>
                      <a:pt x="36752" y="3788"/>
                      <a:pt x="36540" y="3911"/>
                    </a:cubicBezTo>
                    <a:cubicBezTo>
                      <a:pt x="36162" y="4144"/>
                      <a:pt x="35773" y="4378"/>
                      <a:pt x="35383" y="4601"/>
                    </a:cubicBezTo>
                    <a:cubicBezTo>
                      <a:pt x="34581" y="5068"/>
                      <a:pt x="33779" y="5536"/>
                      <a:pt x="32967" y="5992"/>
                    </a:cubicBezTo>
                    <a:cubicBezTo>
                      <a:pt x="32166" y="6449"/>
                      <a:pt x="31386" y="6939"/>
                      <a:pt x="30595" y="7429"/>
                    </a:cubicBezTo>
                    <a:cubicBezTo>
                      <a:pt x="30228" y="7651"/>
                      <a:pt x="29860" y="7885"/>
                      <a:pt x="29482" y="8119"/>
                    </a:cubicBezTo>
                    <a:lnTo>
                      <a:pt x="28247" y="8887"/>
                    </a:lnTo>
                    <a:cubicBezTo>
                      <a:pt x="27879" y="9121"/>
                      <a:pt x="27500" y="9366"/>
                      <a:pt x="27133" y="9599"/>
                    </a:cubicBezTo>
                    <a:cubicBezTo>
                      <a:pt x="26732" y="9856"/>
                      <a:pt x="26342" y="10111"/>
                      <a:pt x="25942" y="10368"/>
                    </a:cubicBezTo>
                    <a:cubicBezTo>
                      <a:pt x="25563" y="10601"/>
                      <a:pt x="25184" y="10846"/>
                      <a:pt x="24795" y="11091"/>
                    </a:cubicBezTo>
                    <a:cubicBezTo>
                      <a:pt x="24405" y="11336"/>
                      <a:pt x="24004" y="11581"/>
                      <a:pt x="23593" y="11815"/>
                    </a:cubicBezTo>
                    <a:cubicBezTo>
                      <a:pt x="23203" y="12049"/>
                      <a:pt x="22802" y="12283"/>
                      <a:pt x="22401" y="12528"/>
                    </a:cubicBezTo>
                    <a:cubicBezTo>
                      <a:pt x="22201" y="12639"/>
                      <a:pt x="22012" y="12761"/>
                      <a:pt x="21812" y="12884"/>
                    </a:cubicBezTo>
                    <a:cubicBezTo>
                      <a:pt x="21622" y="12984"/>
                      <a:pt x="21444" y="13095"/>
                      <a:pt x="21255" y="13206"/>
                    </a:cubicBezTo>
                    <a:cubicBezTo>
                      <a:pt x="20464" y="13674"/>
                      <a:pt x="19674" y="14142"/>
                      <a:pt x="18872" y="14621"/>
                    </a:cubicBezTo>
                    <a:cubicBezTo>
                      <a:pt x="18460" y="14866"/>
                      <a:pt x="18048" y="15111"/>
                      <a:pt x="17648" y="15344"/>
                    </a:cubicBezTo>
                    <a:cubicBezTo>
                      <a:pt x="17247" y="15578"/>
                      <a:pt x="16857" y="15801"/>
                      <a:pt x="16456" y="16034"/>
                    </a:cubicBezTo>
                    <a:cubicBezTo>
                      <a:pt x="15443" y="16603"/>
                      <a:pt x="14419" y="17159"/>
                      <a:pt x="13395" y="17716"/>
                    </a:cubicBezTo>
                    <a:cubicBezTo>
                      <a:pt x="12994" y="17939"/>
                      <a:pt x="12582" y="18161"/>
                      <a:pt x="12181" y="18372"/>
                    </a:cubicBezTo>
                    <a:cubicBezTo>
                      <a:pt x="11758" y="18595"/>
                      <a:pt x="11346" y="18818"/>
                      <a:pt x="10923" y="19040"/>
                    </a:cubicBezTo>
                    <a:cubicBezTo>
                      <a:pt x="10110" y="19463"/>
                      <a:pt x="9298" y="19876"/>
                      <a:pt x="8484" y="20310"/>
                    </a:cubicBezTo>
                    <a:cubicBezTo>
                      <a:pt x="8073" y="20532"/>
                      <a:pt x="7672" y="20755"/>
                      <a:pt x="7271" y="20989"/>
                    </a:cubicBezTo>
                    <a:cubicBezTo>
                      <a:pt x="7071" y="21100"/>
                      <a:pt x="6871" y="21212"/>
                      <a:pt x="6670" y="21334"/>
                    </a:cubicBezTo>
                    <a:cubicBezTo>
                      <a:pt x="6470" y="21445"/>
                      <a:pt x="6280" y="21556"/>
                      <a:pt x="6080" y="21679"/>
                    </a:cubicBezTo>
                    <a:cubicBezTo>
                      <a:pt x="5902" y="21791"/>
                      <a:pt x="5713" y="21890"/>
                      <a:pt x="5523" y="22002"/>
                    </a:cubicBezTo>
                    <a:cubicBezTo>
                      <a:pt x="5334" y="22113"/>
                      <a:pt x="5144" y="22236"/>
                      <a:pt x="4944" y="22347"/>
                    </a:cubicBezTo>
                    <a:cubicBezTo>
                      <a:pt x="4566" y="22581"/>
                      <a:pt x="4165" y="22803"/>
                      <a:pt x="3776" y="23026"/>
                    </a:cubicBezTo>
                    <a:cubicBezTo>
                      <a:pt x="3779" y="23023"/>
                      <a:pt x="3782" y="23020"/>
                      <a:pt x="3785" y="23017"/>
                    </a:cubicBezTo>
                    <a:lnTo>
                      <a:pt x="3785" y="23017"/>
                    </a:lnTo>
                    <a:cubicBezTo>
                      <a:pt x="3470" y="23191"/>
                      <a:pt x="3155" y="23376"/>
                      <a:pt x="2840" y="23560"/>
                    </a:cubicBezTo>
                    <a:cubicBezTo>
                      <a:pt x="2506" y="23772"/>
                      <a:pt x="2172" y="23961"/>
                      <a:pt x="1838" y="24162"/>
                    </a:cubicBezTo>
                    <a:cubicBezTo>
                      <a:pt x="1537" y="24340"/>
                      <a:pt x="1237" y="24530"/>
                      <a:pt x="948" y="24730"/>
                    </a:cubicBezTo>
                    <a:cubicBezTo>
                      <a:pt x="792" y="24830"/>
                      <a:pt x="636" y="24941"/>
                      <a:pt x="480" y="25042"/>
                    </a:cubicBezTo>
                    <a:cubicBezTo>
                      <a:pt x="402" y="25086"/>
                      <a:pt x="335" y="25141"/>
                      <a:pt x="257" y="25186"/>
                    </a:cubicBezTo>
                    <a:cubicBezTo>
                      <a:pt x="224" y="25208"/>
                      <a:pt x="191" y="25230"/>
                      <a:pt x="168" y="25253"/>
                    </a:cubicBezTo>
                    <a:cubicBezTo>
                      <a:pt x="134" y="25275"/>
                      <a:pt x="112" y="25309"/>
                      <a:pt x="79" y="25342"/>
                    </a:cubicBezTo>
                    <a:cubicBezTo>
                      <a:pt x="1" y="25442"/>
                      <a:pt x="12" y="25609"/>
                      <a:pt x="102" y="25698"/>
                    </a:cubicBezTo>
                    <a:cubicBezTo>
                      <a:pt x="157" y="25765"/>
                      <a:pt x="246" y="25809"/>
                      <a:pt x="324" y="25809"/>
                    </a:cubicBezTo>
                    <a:cubicBezTo>
                      <a:pt x="357" y="25809"/>
                      <a:pt x="391" y="25799"/>
                      <a:pt x="413" y="25787"/>
                    </a:cubicBezTo>
                    <a:lnTo>
                      <a:pt x="424" y="25787"/>
                    </a:lnTo>
                    <a:cubicBezTo>
                      <a:pt x="480" y="25821"/>
                      <a:pt x="547" y="25843"/>
                      <a:pt x="614" y="25866"/>
                    </a:cubicBezTo>
                    <a:cubicBezTo>
                      <a:pt x="825" y="25932"/>
                      <a:pt x="1037" y="25988"/>
                      <a:pt x="1248" y="26044"/>
                    </a:cubicBezTo>
                    <a:cubicBezTo>
                      <a:pt x="1460" y="26110"/>
                      <a:pt x="1671" y="26177"/>
                      <a:pt x="1871" y="26232"/>
                    </a:cubicBezTo>
                    <a:cubicBezTo>
                      <a:pt x="2094" y="26299"/>
                      <a:pt x="2317" y="26366"/>
                      <a:pt x="2539" y="26411"/>
                    </a:cubicBezTo>
                    <a:cubicBezTo>
                      <a:pt x="2829" y="26477"/>
                      <a:pt x="3130" y="26544"/>
                      <a:pt x="3419" y="26611"/>
                    </a:cubicBezTo>
                    <a:cubicBezTo>
                      <a:pt x="3709" y="26678"/>
                      <a:pt x="3998" y="26745"/>
                      <a:pt x="4298" y="26778"/>
                    </a:cubicBezTo>
                    <a:cubicBezTo>
                      <a:pt x="4599" y="26811"/>
                      <a:pt x="4900" y="26845"/>
                      <a:pt x="5201" y="26868"/>
                    </a:cubicBezTo>
                    <a:cubicBezTo>
                      <a:pt x="5478" y="26878"/>
                      <a:pt x="5746" y="26900"/>
                      <a:pt x="6013" y="26900"/>
                    </a:cubicBezTo>
                    <a:cubicBezTo>
                      <a:pt x="6047" y="26900"/>
                      <a:pt x="6080" y="26900"/>
                      <a:pt x="6124" y="26890"/>
                    </a:cubicBezTo>
                    <a:cubicBezTo>
                      <a:pt x="6425" y="26890"/>
                      <a:pt x="6725" y="26878"/>
                      <a:pt x="7037" y="26845"/>
                    </a:cubicBezTo>
                    <a:cubicBezTo>
                      <a:pt x="7338" y="26823"/>
                      <a:pt x="7638" y="26778"/>
                      <a:pt x="7939" y="26745"/>
                    </a:cubicBezTo>
                    <a:cubicBezTo>
                      <a:pt x="8240" y="26712"/>
                      <a:pt x="8541" y="26667"/>
                      <a:pt x="8830" y="26611"/>
                    </a:cubicBezTo>
                    <a:cubicBezTo>
                      <a:pt x="9130" y="26566"/>
                      <a:pt x="9409" y="26500"/>
                      <a:pt x="9698" y="26444"/>
                    </a:cubicBezTo>
                    <a:cubicBezTo>
                      <a:pt x="9988" y="26378"/>
                      <a:pt x="10277" y="26322"/>
                      <a:pt x="10567" y="26255"/>
                    </a:cubicBezTo>
                    <a:cubicBezTo>
                      <a:pt x="10856" y="26177"/>
                      <a:pt x="11156" y="26099"/>
                      <a:pt x="11458" y="26010"/>
                    </a:cubicBezTo>
                    <a:cubicBezTo>
                      <a:pt x="11747" y="25932"/>
                      <a:pt x="12025" y="25832"/>
                      <a:pt x="12314" y="25743"/>
                    </a:cubicBezTo>
                    <a:cubicBezTo>
                      <a:pt x="12604" y="25643"/>
                      <a:pt x="12893" y="25542"/>
                      <a:pt x="13172" y="25442"/>
                    </a:cubicBezTo>
                    <a:cubicBezTo>
                      <a:pt x="13472" y="25342"/>
                      <a:pt x="13762" y="25230"/>
                      <a:pt x="14051" y="25108"/>
                    </a:cubicBezTo>
                    <a:cubicBezTo>
                      <a:pt x="14341" y="24997"/>
                      <a:pt x="14619" y="24886"/>
                      <a:pt x="14909" y="24774"/>
                    </a:cubicBezTo>
                    <a:cubicBezTo>
                      <a:pt x="15187" y="24663"/>
                      <a:pt x="15466" y="24540"/>
                      <a:pt x="15743" y="24418"/>
                    </a:cubicBezTo>
                    <a:cubicBezTo>
                      <a:pt x="16022" y="24295"/>
                      <a:pt x="16289" y="24184"/>
                      <a:pt x="16567" y="24062"/>
                    </a:cubicBezTo>
                    <a:cubicBezTo>
                      <a:pt x="17102" y="23828"/>
                      <a:pt x="17625" y="23583"/>
                      <a:pt x="18148" y="23316"/>
                    </a:cubicBezTo>
                    <a:cubicBezTo>
                      <a:pt x="18405" y="23194"/>
                      <a:pt x="18660" y="23060"/>
                      <a:pt x="18928" y="22926"/>
                    </a:cubicBezTo>
                    <a:cubicBezTo>
                      <a:pt x="19162" y="22815"/>
                      <a:pt x="19395" y="22692"/>
                      <a:pt x="19618" y="22570"/>
                    </a:cubicBezTo>
                    <a:cubicBezTo>
                      <a:pt x="19863" y="22447"/>
                      <a:pt x="20097" y="22325"/>
                      <a:pt x="20330" y="22214"/>
                    </a:cubicBezTo>
                    <a:cubicBezTo>
                      <a:pt x="20587" y="22091"/>
                      <a:pt x="20832" y="21980"/>
                      <a:pt x="21087" y="21857"/>
                    </a:cubicBezTo>
                    <a:cubicBezTo>
                      <a:pt x="21344" y="21735"/>
                      <a:pt x="21611" y="21613"/>
                      <a:pt x="21878" y="21501"/>
                    </a:cubicBezTo>
                    <a:cubicBezTo>
                      <a:pt x="22134" y="21390"/>
                      <a:pt x="22390" y="21279"/>
                      <a:pt x="22658" y="21178"/>
                    </a:cubicBezTo>
                    <a:cubicBezTo>
                      <a:pt x="22925" y="21067"/>
                      <a:pt x="23214" y="20967"/>
                      <a:pt x="23504" y="20888"/>
                    </a:cubicBezTo>
                    <a:cubicBezTo>
                      <a:pt x="23838" y="20799"/>
                      <a:pt x="24182" y="20733"/>
                      <a:pt x="24528" y="20688"/>
                    </a:cubicBezTo>
                    <a:cubicBezTo>
                      <a:pt x="24806" y="20666"/>
                      <a:pt x="25085" y="20655"/>
                      <a:pt x="25363" y="20655"/>
                    </a:cubicBezTo>
                    <a:cubicBezTo>
                      <a:pt x="25697" y="20666"/>
                      <a:pt x="26031" y="20677"/>
                      <a:pt x="26365" y="20722"/>
                    </a:cubicBezTo>
                    <a:cubicBezTo>
                      <a:pt x="26498" y="20744"/>
                      <a:pt x="26632" y="20766"/>
                      <a:pt x="26755" y="20789"/>
                    </a:cubicBezTo>
                    <a:lnTo>
                      <a:pt x="27156" y="20888"/>
                    </a:lnTo>
                    <a:cubicBezTo>
                      <a:pt x="27322" y="20945"/>
                      <a:pt x="27490" y="21000"/>
                      <a:pt x="27656" y="21067"/>
                    </a:cubicBezTo>
                    <a:cubicBezTo>
                      <a:pt x="27734" y="21111"/>
                      <a:pt x="27801" y="21156"/>
                      <a:pt x="27879" y="21189"/>
                    </a:cubicBezTo>
                    <a:cubicBezTo>
                      <a:pt x="27957" y="21222"/>
                      <a:pt x="28035" y="21267"/>
                      <a:pt x="28113" y="21301"/>
                    </a:cubicBezTo>
                    <a:lnTo>
                      <a:pt x="28346" y="21434"/>
                    </a:lnTo>
                    <a:cubicBezTo>
                      <a:pt x="28425" y="21479"/>
                      <a:pt x="28492" y="21512"/>
                      <a:pt x="28558" y="21556"/>
                    </a:cubicBezTo>
                    <a:cubicBezTo>
                      <a:pt x="28636" y="21601"/>
                      <a:pt x="28714" y="21646"/>
                      <a:pt x="28781" y="21690"/>
                    </a:cubicBezTo>
                    <a:cubicBezTo>
                      <a:pt x="28858" y="21735"/>
                      <a:pt x="28937" y="21779"/>
                      <a:pt x="29004" y="21824"/>
                    </a:cubicBezTo>
                    <a:cubicBezTo>
                      <a:pt x="29081" y="21857"/>
                      <a:pt x="29148" y="21902"/>
                      <a:pt x="29237" y="21935"/>
                    </a:cubicBezTo>
                    <a:lnTo>
                      <a:pt x="29338" y="21969"/>
                    </a:lnTo>
                    <a:cubicBezTo>
                      <a:pt x="29348" y="21969"/>
                      <a:pt x="29371" y="21980"/>
                      <a:pt x="29382" y="21980"/>
                    </a:cubicBezTo>
                    <a:cubicBezTo>
                      <a:pt x="29393" y="21991"/>
                      <a:pt x="29415" y="21991"/>
                      <a:pt x="29437" y="21991"/>
                    </a:cubicBezTo>
                    <a:cubicBezTo>
                      <a:pt x="29471" y="21991"/>
                      <a:pt x="29504" y="21969"/>
                      <a:pt x="29526" y="21935"/>
                    </a:cubicBezTo>
                    <a:cubicBezTo>
                      <a:pt x="29549" y="21913"/>
                      <a:pt x="29549" y="21868"/>
                      <a:pt x="29538" y="21835"/>
                    </a:cubicBezTo>
                    <a:cubicBezTo>
                      <a:pt x="29538" y="21824"/>
                      <a:pt x="29538" y="21801"/>
                      <a:pt x="29526" y="21779"/>
                    </a:cubicBezTo>
                    <a:cubicBezTo>
                      <a:pt x="29516" y="21702"/>
                      <a:pt x="29494" y="21623"/>
                      <a:pt x="29471" y="21546"/>
                    </a:cubicBezTo>
                    <a:cubicBezTo>
                      <a:pt x="29460" y="21523"/>
                      <a:pt x="29460" y="21512"/>
                      <a:pt x="29449" y="21490"/>
                    </a:cubicBezTo>
                    <a:cubicBezTo>
                      <a:pt x="29460" y="21423"/>
                      <a:pt x="29449" y="21345"/>
                      <a:pt x="29437" y="21279"/>
                    </a:cubicBezTo>
                    <a:cubicBezTo>
                      <a:pt x="29427" y="21189"/>
                      <a:pt x="29404" y="21089"/>
                      <a:pt x="29382" y="21000"/>
                    </a:cubicBezTo>
                    <a:cubicBezTo>
                      <a:pt x="29360" y="20911"/>
                      <a:pt x="29348" y="20811"/>
                      <a:pt x="29326" y="20722"/>
                    </a:cubicBezTo>
                    <a:cubicBezTo>
                      <a:pt x="29271" y="20299"/>
                      <a:pt x="29226" y="19876"/>
                      <a:pt x="29204" y="19453"/>
                    </a:cubicBezTo>
                    <a:cubicBezTo>
                      <a:pt x="29204" y="19141"/>
                      <a:pt x="29215" y="18840"/>
                      <a:pt x="29249" y="18540"/>
                    </a:cubicBezTo>
                    <a:cubicBezTo>
                      <a:pt x="29259" y="18439"/>
                      <a:pt x="29259" y="18339"/>
                      <a:pt x="29282" y="18239"/>
                    </a:cubicBezTo>
                    <a:cubicBezTo>
                      <a:pt x="29293" y="18139"/>
                      <a:pt x="29315" y="18050"/>
                      <a:pt x="29338" y="17949"/>
                    </a:cubicBezTo>
                    <a:lnTo>
                      <a:pt x="29404" y="17682"/>
                    </a:lnTo>
                    <a:cubicBezTo>
                      <a:pt x="29437" y="17582"/>
                      <a:pt x="29471" y="17493"/>
                      <a:pt x="29494" y="17404"/>
                    </a:cubicBezTo>
                    <a:cubicBezTo>
                      <a:pt x="29526" y="17326"/>
                      <a:pt x="29560" y="17248"/>
                      <a:pt x="29593" y="17181"/>
                    </a:cubicBezTo>
                    <a:cubicBezTo>
                      <a:pt x="29627" y="17103"/>
                      <a:pt x="29660" y="17026"/>
                      <a:pt x="29694" y="16959"/>
                    </a:cubicBezTo>
                    <a:cubicBezTo>
                      <a:pt x="29805" y="16758"/>
                      <a:pt x="29917" y="16569"/>
                      <a:pt x="30039" y="16380"/>
                    </a:cubicBezTo>
                    <a:cubicBezTo>
                      <a:pt x="30162" y="16179"/>
                      <a:pt x="30284" y="15979"/>
                      <a:pt x="30417" y="15779"/>
                    </a:cubicBezTo>
                    <a:cubicBezTo>
                      <a:pt x="30681" y="15427"/>
                      <a:pt x="30956" y="15096"/>
                      <a:pt x="31253" y="14777"/>
                    </a:cubicBezTo>
                    <a:lnTo>
                      <a:pt x="31253" y="14777"/>
                    </a:lnTo>
                    <a:cubicBezTo>
                      <a:pt x="31253" y="14777"/>
                      <a:pt x="31253" y="14777"/>
                      <a:pt x="31253" y="14777"/>
                    </a:cubicBezTo>
                    <a:lnTo>
                      <a:pt x="31253" y="14777"/>
                    </a:lnTo>
                    <a:lnTo>
                      <a:pt x="31253" y="14777"/>
                    </a:lnTo>
                    <a:cubicBezTo>
                      <a:pt x="31256" y="14773"/>
                      <a:pt x="31260" y="14769"/>
                      <a:pt x="31263" y="14765"/>
                    </a:cubicBezTo>
                    <a:lnTo>
                      <a:pt x="31263" y="14765"/>
                    </a:lnTo>
                    <a:cubicBezTo>
                      <a:pt x="31260" y="14769"/>
                      <a:pt x="31256" y="14772"/>
                      <a:pt x="31253" y="14774"/>
                    </a:cubicBezTo>
                    <a:lnTo>
                      <a:pt x="31253" y="14774"/>
                    </a:lnTo>
                    <a:lnTo>
                      <a:pt x="31253" y="14765"/>
                    </a:lnTo>
                    <a:lnTo>
                      <a:pt x="31263" y="14765"/>
                    </a:lnTo>
                    <a:lnTo>
                      <a:pt x="31263" y="14754"/>
                    </a:lnTo>
                    <a:lnTo>
                      <a:pt x="31330" y="14688"/>
                    </a:lnTo>
                    <a:lnTo>
                      <a:pt x="31342" y="14688"/>
                    </a:lnTo>
                    <a:cubicBezTo>
                      <a:pt x="31542" y="14476"/>
                      <a:pt x="31753" y="14287"/>
                      <a:pt x="31976" y="14097"/>
                    </a:cubicBezTo>
                    <a:cubicBezTo>
                      <a:pt x="32198" y="13897"/>
                      <a:pt x="32433" y="13696"/>
                      <a:pt x="32666" y="13507"/>
                    </a:cubicBezTo>
                    <a:cubicBezTo>
                      <a:pt x="32911" y="13307"/>
                      <a:pt x="33168" y="13117"/>
                      <a:pt x="33435" y="12939"/>
                    </a:cubicBezTo>
                    <a:cubicBezTo>
                      <a:pt x="33557" y="12839"/>
                      <a:pt x="33690" y="12750"/>
                      <a:pt x="33824" y="12661"/>
                    </a:cubicBezTo>
                    <a:cubicBezTo>
                      <a:pt x="33969" y="12561"/>
                      <a:pt x="34113" y="12472"/>
                      <a:pt x="34259" y="12372"/>
                    </a:cubicBezTo>
                    <a:cubicBezTo>
                      <a:pt x="34437" y="12261"/>
                      <a:pt x="34603" y="12138"/>
                      <a:pt x="34781" y="12016"/>
                    </a:cubicBezTo>
                    <a:lnTo>
                      <a:pt x="35350" y="11615"/>
                    </a:lnTo>
                    <a:cubicBezTo>
                      <a:pt x="35706" y="11370"/>
                      <a:pt x="36073" y="11125"/>
                      <a:pt x="36429" y="10868"/>
                    </a:cubicBezTo>
                    <a:cubicBezTo>
                      <a:pt x="36619" y="10746"/>
                      <a:pt x="36808" y="10613"/>
                      <a:pt x="36997" y="10468"/>
                    </a:cubicBezTo>
                    <a:cubicBezTo>
                      <a:pt x="37176" y="10334"/>
                      <a:pt x="37342" y="10200"/>
                      <a:pt x="37520" y="10067"/>
                    </a:cubicBezTo>
                    <a:cubicBezTo>
                      <a:pt x="37710" y="9923"/>
                      <a:pt x="37888" y="9789"/>
                      <a:pt x="38066" y="9644"/>
                    </a:cubicBezTo>
                    <a:cubicBezTo>
                      <a:pt x="38233" y="9510"/>
                      <a:pt x="38400" y="9377"/>
                      <a:pt x="38578" y="9243"/>
                    </a:cubicBezTo>
                    <a:cubicBezTo>
                      <a:pt x="38745" y="9109"/>
                      <a:pt x="38923" y="8976"/>
                      <a:pt x="39101" y="8842"/>
                    </a:cubicBezTo>
                    <a:cubicBezTo>
                      <a:pt x="39291" y="8698"/>
                      <a:pt x="39469" y="8553"/>
                      <a:pt x="39647" y="8408"/>
                    </a:cubicBezTo>
                    <a:cubicBezTo>
                      <a:pt x="39825" y="8263"/>
                      <a:pt x="39992" y="8107"/>
                      <a:pt x="40159" y="7952"/>
                    </a:cubicBezTo>
                    <a:cubicBezTo>
                      <a:pt x="40326" y="7796"/>
                      <a:pt x="40493" y="7651"/>
                      <a:pt x="40660" y="7495"/>
                    </a:cubicBezTo>
                    <a:cubicBezTo>
                      <a:pt x="41005" y="7184"/>
                      <a:pt x="41328" y="6860"/>
                      <a:pt x="41640" y="6516"/>
                    </a:cubicBezTo>
                    <a:cubicBezTo>
                      <a:pt x="41785" y="6348"/>
                      <a:pt x="41918" y="6192"/>
                      <a:pt x="42052" y="6026"/>
                    </a:cubicBezTo>
                    <a:cubicBezTo>
                      <a:pt x="42196" y="5848"/>
                      <a:pt x="42330" y="5670"/>
                      <a:pt x="42475" y="5480"/>
                    </a:cubicBezTo>
                    <a:cubicBezTo>
                      <a:pt x="42609" y="5313"/>
                      <a:pt x="42742" y="5135"/>
                      <a:pt x="42876" y="4968"/>
                    </a:cubicBezTo>
                    <a:cubicBezTo>
                      <a:pt x="43009" y="4790"/>
                      <a:pt x="43131" y="4612"/>
                      <a:pt x="43254" y="4423"/>
                    </a:cubicBezTo>
                    <a:cubicBezTo>
                      <a:pt x="43310" y="4322"/>
                      <a:pt x="43366" y="4222"/>
                      <a:pt x="43410" y="4133"/>
                    </a:cubicBezTo>
                    <a:cubicBezTo>
                      <a:pt x="43465" y="4022"/>
                      <a:pt x="43522" y="3921"/>
                      <a:pt x="43577" y="3810"/>
                    </a:cubicBezTo>
                    <a:cubicBezTo>
                      <a:pt x="43677" y="3632"/>
                      <a:pt x="43777" y="3443"/>
                      <a:pt x="43856" y="3243"/>
                    </a:cubicBezTo>
                    <a:cubicBezTo>
                      <a:pt x="44034" y="2830"/>
                      <a:pt x="44167" y="2396"/>
                      <a:pt x="44267" y="1951"/>
                    </a:cubicBezTo>
                    <a:lnTo>
                      <a:pt x="44301" y="1850"/>
                    </a:lnTo>
                    <a:cubicBezTo>
                      <a:pt x="44301" y="1840"/>
                      <a:pt x="44312" y="1828"/>
                      <a:pt x="44312" y="1817"/>
                    </a:cubicBezTo>
                    <a:cubicBezTo>
                      <a:pt x="44356" y="1706"/>
                      <a:pt x="44390" y="1605"/>
                      <a:pt x="44423" y="1494"/>
                    </a:cubicBezTo>
                    <a:cubicBezTo>
                      <a:pt x="44457" y="1394"/>
                      <a:pt x="44490" y="1294"/>
                      <a:pt x="44512" y="1182"/>
                    </a:cubicBezTo>
                    <a:cubicBezTo>
                      <a:pt x="44556" y="971"/>
                      <a:pt x="44556" y="737"/>
                      <a:pt x="44524" y="526"/>
                    </a:cubicBezTo>
                    <a:cubicBezTo>
                      <a:pt x="44490" y="359"/>
                      <a:pt x="44434" y="203"/>
                      <a:pt x="44312" y="103"/>
                    </a:cubicBezTo>
                    <a:lnTo>
                      <a:pt x="44279" y="69"/>
                    </a:lnTo>
                    <a:cubicBezTo>
                      <a:pt x="44267" y="36"/>
                      <a:pt x="44245" y="14"/>
                      <a:pt x="44212" y="2"/>
                    </a:cubicBezTo>
                    <a:cubicBezTo>
                      <a:pt x="44201" y="1"/>
                      <a:pt x="44191" y="0"/>
                      <a:pt x="44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23;p51"/>
              <p:cNvSpPr/>
              <p:nvPr/>
            </p:nvSpPr>
            <p:spPr>
              <a:xfrm>
                <a:off x="6911250" y="1019438"/>
                <a:ext cx="1083300" cy="61437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24575" extrusionOk="0">
                    <a:moveTo>
                      <a:pt x="35638" y="4741"/>
                    </a:moveTo>
                    <a:cubicBezTo>
                      <a:pt x="35635" y="4742"/>
                      <a:pt x="35632" y="4743"/>
                      <a:pt x="35630" y="4745"/>
                    </a:cubicBezTo>
                    <a:lnTo>
                      <a:pt x="35630" y="4745"/>
                    </a:lnTo>
                    <a:cubicBezTo>
                      <a:pt x="35633" y="4744"/>
                      <a:pt x="35636" y="4743"/>
                      <a:pt x="35638" y="4741"/>
                    </a:cubicBezTo>
                    <a:close/>
                    <a:moveTo>
                      <a:pt x="33568" y="5909"/>
                    </a:moveTo>
                    <a:lnTo>
                      <a:pt x="33558" y="5915"/>
                    </a:lnTo>
                    <a:lnTo>
                      <a:pt x="33558" y="5915"/>
                    </a:lnTo>
                    <a:cubicBezTo>
                      <a:pt x="33562" y="5914"/>
                      <a:pt x="33565" y="5912"/>
                      <a:pt x="33568" y="5909"/>
                    </a:cubicBezTo>
                    <a:close/>
                    <a:moveTo>
                      <a:pt x="31997" y="6756"/>
                    </a:moveTo>
                    <a:cubicBezTo>
                      <a:pt x="31994" y="6757"/>
                      <a:pt x="31991" y="6759"/>
                      <a:pt x="31988" y="6761"/>
                    </a:cubicBezTo>
                    <a:lnTo>
                      <a:pt x="31988" y="6761"/>
                    </a:lnTo>
                    <a:cubicBezTo>
                      <a:pt x="31992" y="6761"/>
                      <a:pt x="31995" y="6758"/>
                      <a:pt x="31997" y="6756"/>
                    </a:cubicBezTo>
                    <a:close/>
                    <a:moveTo>
                      <a:pt x="24383" y="10991"/>
                    </a:moveTo>
                    <a:cubicBezTo>
                      <a:pt x="24376" y="10995"/>
                      <a:pt x="24369" y="10998"/>
                      <a:pt x="24363" y="11002"/>
                    </a:cubicBezTo>
                    <a:lnTo>
                      <a:pt x="24363" y="11002"/>
                    </a:lnTo>
                    <a:cubicBezTo>
                      <a:pt x="24372" y="11002"/>
                      <a:pt x="24373" y="11001"/>
                      <a:pt x="24383" y="10991"/>
                    </a:cubicBezTo>
                    <a:close/>
                    <a:moveTo>
                      <a:pt x="43169" y="1"/>
                    </a:moveTo>
                    <a:cubicBezTo>
                      <a:pt x="43143" y="1"/>
                      <a:pt x="43118" y="8"/>
                      <a:pt x="43098" y="25"/>
                    </a:cubicBezTo>
                    <a:cubicBezTo>
                      <a:pt x="42908" y="158"/>
                      <a:pt x="42708" y="281"/>
                      <a:pt x="42508" y="415"/>
                    </a:cubicBezTo>
                    <a:cubicBezTo>
                      <a:pt x="42307" y="548"/>
                      <a:pt x="42096" y="682"/>
                      <a:pt x="41884" y="815"/>
                    </a:cubicBezTo>
                    <a:lnTo>
                      <a:pt x="41283" y="1182"/>
                    </a:lnTo>
                    <a:cubicBezTo>
                      <a:pt x="41050" y="1328"/>
                      <a:pt x="40815" y="1461"/>
                      <a:pt x="40570" y="1595"/>
                    </a:cubicBezTo>
                    <a:cubicBezTo>
                      <a:pt x="40404" y="1684"/>
                      <a:pt x="40236" y="1784"/>
                      <a:pt x="40070" y="1884"/>
                    </a:cubicBezTo>
                    <a:cubicBezTo>
                      <a:pt x="39892" y="1996"/>
                      <a:pt x="39702" y="2095"/>
                      <a:pt x="39513" y="2207"/>
                    </a:cubicBezTo>
                    <a:cubicBezTo>
                      <a:pt x="39135" y="2419"/>
                      <a:pt x="38767" y="2630"/>
                      <a:pt x="38388" y="2852"/>
                    </a:cubicBezTo>
                    <a:cubicBezTo>
                      <a:pt x="38199" y="2964"/>
                      <a:pt x="38010" y="3064"/>
                      <a:pt x="37832" y="3176"/>
                    </a:cubicBezTo>
                    <a:cubicBezTo>
                      <a:pt x="37631" y="3287"/>
                      <a:pt x="37431" y="3409"/>
                      <a:pt x="37242" y="3520"/>
                    </a:cubicBezTo>
                    <a:cubicBezTo>
                      <a:pt x="36886" y="3732"/>
                      <a:pt x="36529" y="3933"/>
                      <a:pt x="36173" y="4133"/>
                    </a:cubicBezTo>
                    <a:cubicBezTo>
                      <a:pt x="35884" y="4289"/>
                      <a:pt x="35605" y="4433"/>
                      <a:pt x="35327" y="4579"/>
                    </a:cubicBezTo>
                    <a:cubicBezTo>
                      <a:pt x="35038" y="4734"/>
                      <a:pt x="34748" y="4901"/>
                      <a:pt x="34469" y="5068"/>
                    </a:cubicBezTo>
                    <a:cubicBezTo>
                      <a:pt x="34180" y="5235"/>
                      <a:pt x="33890" y="5402"/>
                      <a:pt x="33590" y="5558"/>
                    </a:cubicBezTo>
                    <a:cubicBezTo>
                      <a:pt x="33301" y="5714"/>
                      <a:pt x="33000" y="5881"/>
                      <a:pt x="32700" y="6037"/>
                    </a:cubicBezTo>
                    <a:cubicBezTo>
                      <a:pt x="32421" y="6192"/>
                      <a:pt x="32143" y="6338"/>
                      <a:pt x="31853" y="6493"/>
                    </a:cubicBezTo>
                    <a:cubicBezTo>
                      <a:pt x="31597" y="6638"/>
                      <a:pt x="31330" y="6783"/>
                      <a:pt x="31074" y="6939"/>
                    </a:cubicBezTo>
                    <a:cubicBezTo>
                      <a:pt x="30696" y="7161"/>
                      <a:pt x="30328" y="7395"/>
                      <a:pt x="29949" y="7618"/>
                    </a:cubicBezTo>
                    <a:lnTo>
                      <a:pt x="28814" y="8286"/>
                    </a:lnTo>
                    <a:cubicBezTo>
                      <a:pt x="28424" y="8497"/>
                      <a:pt x="28046" y="8720"/>
                      <a:pt x="27667" y="8943"/>
                    </a:cubicBezTo>
                    <a:cubicBezTo>
                      <a:pt x="27277" y="9176"/>
                      <a:pt x="26888" y="9399"/>
                      <a:pt x="26487" y="9611"/>
                    </a:cubicBezTo>
                    <a:cubicBezTo>
                      <a:pt x="26487" y="9611"/>
                      <a:pt x="26476" y="9611"/>
                      <a:pt x="26476" y="9622"/>
                    </a:cubicBezTo>
                    <a:cubicBezTo>
                      <a:pt x="26119" y="9800"/>
                      <a:pt x="25763" y="9989"/>
                      <a:pt x="25407" y="10167"/>
                    </a:cubicBezTo>
                    <a:cubicBezTo>
                      <a:pt x="25218" y="10257"/>
                      <a:pt x="25028" y="10346"/>
                      <a:pt x="24839" y="10445"/>
                    </a:cubicBezTo>
                    <a:cubicBezTo>
                      <a:pt x="24661" y="10534"/>
                      <a:pt x="24483" y="10624"/>
                      <a:pt x="24316" y="10724"/>
                    </a:cubicBezTo>
                    <a:cubicBezTo>
                      <a:pt x="23971" y="10902"/>
                      <a:pt x="23637" y="11091"/>
                      <a:pt x="23303" y="11281"/>
                    </a:cubicBezTo>
                    <a:cubicBezTo>
                      <a:pt x="22969" y="11470"/>
                      <a:pt x="22623" y="11670"/>
                      <a:pt x="22289" y="11870"/>
                    </a:cubicBezTo>
                    <a:cubicBezTo>
                      <a:pt x="21900" y="12093"/>
                      <a:pt x="21510" y="12327"/>
                      <a:pt x="21121" y="12561"/>
                    </a:cubicBezTo>
                    <a:lnTo>
                      <a:pt x="19951" y="13229"/>
                    </a:lnTo>
                    <a:cubicBezTo>
                      <a:pt x="19562" y="13451"/>
                      <a:pt x="19172" y="13674"/>
                      <a:pt x="18783" y="13908"/>
                    </a:cubicBezTo>
                    <a:cubicBezTo>
                      <a:pt x="18415" y="14119"/>
                      <a:pt x="18048" y="14342"/>
                      <a:pt x="17680" y="14565"/>
                    </a:cubicBezTo>
                    <a:cubicBezTo>
                      <a:pt x="17291" y="14810"/>
                      <a:pt x="16913" y="15044"/>
                      <a:pt x="16522" y="15289"/>
                    </a:cubicBezTo>
                    <a:cubicBezTo>
                      <a:pt x="16122" y="15534"/>
                      <a:pt x="15732" y="15779"/>
                      <a:pt x="15342" y="16034"/>
                    </a:cubicBezTo>
                    <a:cubicBezTo>
                      <a:pt x="14975" y="16269"/>
                      <a:pt x="14597" y="16491"/>
                      <a:pt x="14218" y="16714"/>
                    </a:cubicBezTo>
                    <a:cubicBezTo>
                      <a:pt x="14018" y="16836"/>
                      <a:pt x="13806" y="16959"/>
                      <a:pt x="13605" y="17092"/>
                    </a:cubicBezTo>
                    <a:cubicBezTo>
                      <a:pt x="13417" y="17204"/>
                      <a:pt x="13227" y="17326"/>
                      <a:pt x="13038" y="17437"/>
                    </a:cubicBezTo>
                    <a:cubicBezTo>
                      <a:pt x="12648" y="17682"/>
                      <a:pt x="12259" y="17916"/>
                      <a:pt x="11869" y="18161"/>
                    </a:cubicBezTo>
                    <a:cubicBezTo>
                      <a:pt x="11502" y="18384"/>
                      <a:pt x="11145" y="18617"/>
                      <a:pt x="10767" y="18840"/>
                    </a:cubicBezTo>
                    <a:cubicBezTo>
                      <a:pt x="10388" y="19074"/>
                      <a:pt x="9998" y="19297"/>
                      <a:pt x="9609" y="19508"/>
                    </a:cubicBezTo>
                    <a:cubicBezTo>
                      <a:pt x="9208" y="19731"/>
                      <a:pt x="8818" y="19953"/>
                      <a:pt x="8417" y="20165"/>
                    </a:cubicBezTo>
                    <a:cubicBezTo>
                      <a:pt x="8139" y="20321"/>
                      <a:pt x="7850" y="20465"/>
                      <a:pt x="7571" y="20621"/>
                    </a:cubicBezTo>
                    <a:cubicBezTo>
                      <a:pt x="7300" y="20763"/>
                      <a:pt x="7028" y="20915"/>
                      <a:pt x="6757" y="21067"/>
                    </a:cubicBezTo>
                    <a:lnTo>
                      <a:pt x="6757" y="21067"/>
                    </a:lnTo>
                    <a:cubicBezTo>
                      <a:pt x="6758" y="21067"/>
                      <a:pt x="6758" y="21067"/>
                      <a:pt x="6759" y="21067"/>
                    </a:cubicBezTo>
                    <a:cubicBezTo>
                      <a:pt x="6752" y="21070"/>
                      <a:pt x="6745" y="21074"/>
                      <a:pt x="6737" y="21078"/>
                    </a:cubicBezTo>
                    <a:lnTo>
                      <a:pt x="6737" y="21078"/>
                    </a:lnTo>
                    <a:cubicBezTo>
                      <a:pt x="6744" y="21074"/>
                      <a:pt x="6751" y="21070"/>
                      <a:pt x="6757" y="21067"/>
                    </a:cubicBezTo>
                    <a:lnTo>
                      <a:pt x="6757" y="21067"/>
                    </a:lnTo>
                    <a:cubicBezTo>
                      <a:pt x="6747" y="21067"/>
                      <a:pt x="6747" y="21067"/>
                      <a:pt x="6737" y="21078"/>
                    </a:cubicBezTo>
                    <a:lnTo>
                      <a:pt x="6737" y="21078"/>
                    </a:lnTo>
                    <a:cubicBezTo>
                      <a:pt x="6737" y="21078"/>
                      <a:pt x="6737" y="21078"/>
                      <a:pt x="6737" y="21078"/>
                    </a:cubicBezTo>
                    <a:lnTo>
                      <a:pt x="6737" y="21078"/>
                    </a:lnTo>
                    <a:cubicBezTo>
                      <a:pt x="6737" y="21078"/>
                      <a:pt x="6737" y="21078"/>
                      <a:pt x="6737" y="21078"/>
                    </a:cubicBezTo>
                    <a:cubicBezTo>
                      <a:pt x="6737" y="21078"/>
                      <a:pt x="6737" y="21078"/>
                      <a:pt x="6737" y="21078"/>
                    </a:cubicBezTo>
                    <a:lnTo>
                      <a:pt x="6737" y="21078"/>
                    </a:lnTo>
                    <a:cubicBezTo>
                      <a:pt x="6421" y="21242"/>
                      <a:pt x="6106" y="21416"/>
                      <a:pt x="5790" y="21579"/>
                    </a:cubicBezTo>
                    <a:cubicBezTo>
                      <a:pt x="5378" y="21791"/>
                      <a:pt x="4955" y="22002"/>
                      <a:pt x="4543" y="22214"/>
                    </a:cubicBezTo>
                    <a:cubicBezTo>
                      <a:pt x="4154" y="22414"/>
                      <a:pt x="3753" y="22615"/>
                      <a:pt x="3363" y="22815"/>
                    </a:cubicBezTo>
                    <a:cubicBezTo>
                      <a:pt x="2962" y="23015"/>
                      <a:pt x="2561" y="23204"/>
                      <a:pt x="2160" y="23405"/>
                    </a:cubicBezTo>
                    <a:cubicBezTo>
                      <a:pt x="1972" y="23505"/>
                      <a:pt x="1793" y="23605"/>
                      <a:pt x="1604" y="23706"/>
                    </a:cubicBezTo>
                    <a:cubicBezTo>
                      <a:pt x="1426" y="23805"/>
                      <a:pt x="1237" y="23917"/>
                      <a:pt x="1047" y="24017"/>
                    </a:cubicBezTo>
                    <a:cubicBezTo>
                      <a:pt x="758" y="24162"/>
                      <a:pt x="468" y="24318"/>
                      <a:pt x="168" y="24451"/>
                    </a:cubicBezTo>
                    <a:cubicBezTo>
                      <a:pt x="146" y="24463"/>
                      <a:pt x="112" y="24473"/>
                      <a:pt x="79" y="24485"/>
                    </a:cubicBezTo>
                    <a:lnTo>
                      <a:pt x="57" y="24463"/>
                    </a:lnTo>
                    <a:cubicBezTo>
                      <a:pt x="23" y="24463"/>
                      <a:pt x="1" y="24485"/>
                      <a:pt x="1" y="24507"/>
                    </a:cubicBezTo>
                    <a:cubicBezTo>
                      <a:pt x="1" y="24530"/>
                      <a:pt x="1" y="24552"/>
                      <a:pt x="23" y="24562"/>
                    </a:cubicBezTo>
                    <a:cubicBezTo>
                      <a:pt x="34" y="24574"/>
                      <a:pt x="45" y="24574"/>
                      <a:pt x="57" y="24574"/>
                    </a:cubicBezTo>
                    <a:cubicBezTo>
                      <a:pt x="79" y="24574"/>
                      <a:pt x="90" y="24574"/>
                      <a:pt x="112" y="24562"/>
                    </a:cubicBezTo>
                    <a:cubicBezTo>
                      <a:pt x="168" y="24552"/>
                      <a:pt x="223" y="24530"/>
                      <a:pt x="279" y="24518"/>
                    </a:cubicBezTo>
                    <a:cubicBezTo>
                      <a:pt x="401" y="24473"/>
                      <a:pt x="524" y="24418"/>
                      <a:pt x="646" y="24362"/>
                    </a:cubicBezTo>
                    <a:cubicBezTo>
                      <a:pt x="769" y="24307"/>
                      <a:pt x="903" y="24240"/>
                      <a:pt x="1036" y="24173"/>
                    </a:cubicBezTo>
                    <a:cubicBezTo>
                      <a:pt x="1426" y="23973"/>
                      <a:pt x="1816" y="23761"/>
                      <a:pt x="2217" y="23572"/>
                    </a:cubicBezTo>
                    <a:cubicBezTo>
                      <a:pt x="2595" y="23382"/>
                      <a:pt x="2984" y="23204"/>
                      <a:pt x="3363" y="23015"/>
                    </a:cubicBezTo>
                    <a:cubicBezTo>
                      <a:pt x="3775" y="22826"/>
                      <a:pt x="4176" y="22625"/>
                      <a:pt x="4577" y="22425"/>
                    </a:cubicBezTo>
                    <a:cubicBezTo>
                      <a:pt x="4988" y="22214"/>
                      <a:pt x="5401" y="22013"/>
                      <a:pt x="5824" y="21813"/>
                    </a:cubicBezTo>
                    <a:cubicBezTo>
                      <a:pt x="6213" y="21613"/>
                      <a:pt x="6614" y="21401"/>
                      <a:pt x="7004" y="21189"/>
                    </a:cubicBezTo>
                    <a:cubicBezTo>
                      <a:pt x="7382" y="20989"/>
                      <a:pt x="7772" y="20777"/>
                      <a:pt x="8150" y="20577"/>
                    </a:cubicBezTo>
                    <a:cubicBezTo>
                      <a:pt x="8551" y="20366"/>
                      <a:pt x="8941" y="20154"/>
                      <a:pt x="9330" y="19943"/>
                    </a:cubicBezTo>
                    <a:cubicBezTo>
                      <a:pt x="9720" y="19731"/>
                      <a:pt x="10121" y="19519"/>
                      <a:pt x="10510" y="19297"/>
                    </a:cubicBezTo>
                    <a:cubicBezTo>
                      <a:pt x="10889" y="19074"/>
                      <a:pt x="11267" y="18840"/>
                      <a:pt x="11646" y="18607"/>
                    </a:cubicBezTo>
                    <a:cubicBezTo>
                      <a:pt x="12014" y="18384"/>
                      <a:pt x="12392" y="18161"/>
                      <a:pt x="12759" y="17927"/>
                    </a:cubicBezTo>
                    <a:cubicBezTo>
                      <a:pt x="13149" y="17682"/>
                      <a:pt x="13539" y="17437"/>
                      <a:pt x="13939" y="17192"/>
                    </a:cubicBezTo>
                    <a:cubicBezTo>
                      <a:pt x="14330" y="16970"/>
                      <a:pt x="14719" y="16736"/>
                      <a:pt x="15097" y="16502"/>
                    </a:cubicBezTo>
                    <a:cubicBezTo>
                      <a:pt x="15487" y="16257"/>
                      <a:pt x="15888" y="16012"/>
                      <a:pt x="16277" y="15756"/>
                    </a:cubicBezTo>
                    <a:cubicBezTo>
                      <a:pt x="16668" y="15511"/>
                      <a:pt x="17068" y="15267"/>
                      <a:pt x="17469" y="15022"/>
                    </a:cubicBezTo>
                    <a:cubicBezTo>
                      <a:pt x="17814" y="14810"/>
                      <a:pt x="18170" y="14599"/>
                      <a:pt x="18526" y="14387"/>
                    </a:cubicBezTo>
                    <a:cubicBezTo>
                      <a:pt x="18917" y="14142"/>
                      <a:pt x="19317" y="13919"/>
                      <a:pt x="19718" y="13686"/>
                    </a:cubicBezTo>
                    <a:cubicBezTo>
                      <a:pt x="20097" y="13474"/>
                      <a:pt x="20475" y="13251"/>
                      <a:pt x="20854" y="13040"/>
                    </a:cubicBezTo>
                    <a:cubicBezTo>
                      <a:pt x="21054" y="12917"/>
                      <a:pt x="21255" y="12806"/>
                      <a:pt x="21455" y="12694"/>
                    </a:cubicBezTo>
                    <a:cubicBezTo>
                      <a:pt x="21655" y="12572"/>
                      <a:pt x="21844" y="12449"/>
                      <a:pt x="22045" y="12338"/>
                    </a:cubicBezTo>
                    <a:cubicBezTo>
                      <a:pt x="22445" y="12105"/>
                      <a:pt x="22846" y="11870"/>
                      <a:pt x="23236" y="11637"/>
                    </a:cubicBezTo>
                    <a:cubicBezTo>
                      <a:pt x="23608" y="11429"/>
                      <a:pt x="23981" y="11210"/>
                      <a:pt x="24363" y="11002"/>
                    </a:cubicBezTo>
                    <a:lnTo>
                      <a:pt x="24363" y="11002"/>
                    </a:lnTo>
                    <a:cubicBezTo>
                      <a:pt x="24362" y="11002"/>
                      <a:pt x="24361" y="11002"/>
                      <a:pt x="24360" y="11002"/>
                    </a:cubicBezTo>
                    <a:cubicBezTo>
                      <a:pt x="24505" y="10925"/>
                      <a:pt x="24639" y="10858"/>
                      <a:pt x="24783" y="10779"/>
                    </a:cubicBezTo>
                    <a:cubicBezTo>
                      <a:pt x="24939" y="10702"/>
                      <a:pt x="25084" y="10624"/>
                      <a:pt x="25240" y="10546"/>
                    </a:cubicBezTo>
                    <a:cubicBezTo>
                      <a:pt x="25530" y="10401"/>
                      <a:pt x="25819" y="10267"/>
                      <a:pt x="26109" y="10111"/>
                    </a:cubicBezTo>
                    <a:cubicBezTo>
                      <a:pt x="26265" y="10034"/>
                      <a:pt x="26420" y="9956"/>
                      <a:pt x="26587" y="9866"/>
                    </a:cubicBezTo>
                    <a:cubicBezTo>
                      <a:pt x="26587" y="9866"/>
                      <a:pt x="26599" y="9856"/>
                      <a:pt x="26609" y="9856"/>
                    </a:cubicBezTo>
                    <a:cubicBezTo>
                      <a:pt x="26609" y="9856"/>
                      <a:pt x="26621" y="9844"/>
                      <a:pt x="26631" y="9844"/>
                    </a:cubicBezTo>
                    <a:lnTo>
                      <a:pt x="26698" y="9811"/>
                    </a:lnTo>
                    <a:cubicBezTo>
                      <a:pt x="26698" y="9800"/>
                      <a:pt x="26710" y="9800"/>
                      <a:pt x="26710" y="9800"/>
                    </a:cubicBezTo>
                    <a:cubicBezTo>
                      <a:pt x="26721" y="9789"/>
                      <a:pt x="26732" y="9789"/>
                      <a:pt x="26732" y="9789"/>
                    </a:cubicBezTo>
                    <a:cubicBezTo>
                      <a:pt x="26743" y="9777"/>
                      <a:pt x="26743" y="9777"/>
                      <a:pt x="26754" y="9777"/>
                    </a:cubicBezTo>
                    <a:cubicBezTo>
                      <a:pt x="26765" y="9777"/>
                      <a:pt x="26765" y="9767"/>
                      <a:pt x="26765" y="9767"/>
                    </a:cubicBezTo>
                    <a:cubicBezTo>
                      <a:pt x="26999" y="9644"/>
                      <a:pt x="27222" y="9510"/>
                      <a:pt x="27455" y="9388"/>
                    </a:cubicBezTo>
                    <a:cubicBezTo>
                      <a:pt x="27834" y="9165"/>
                      <a:pt x="28224" y="8931"/>
                      <a:pt x="28613" y="8720"/>
                    </a:cubicBezTo>
                    <a:cubicBezTo>
                      <a:pt x="28981" y="8497"/>
                      <a:pt x="29360" y="8286"/>
                      <a:pt x="29738" y="8074"/>
                    </a:cubicBezTo>
                    <a:cubicBezTo>
                      <a:pt x="30127" y="7852"/>
                      <a:pt x="30506" y="7618"/>
                      <a:pt x="30884" y="7395"/>
                    </a:cubicBezTo>
                    <a:cubicBezTo>
                      <a:pt x="31074" y="7284"/>
                      <a:pt x="31263" y="7172"/>
                      <a:pt x="31463" y="7061"/>
                    </a:cubicBezTo>
                    <a:cubicBezTo>
                      <a:pt x="31635" y="6954"/>
                      <a:pt x="31806" y="6857"/>
                      <a:pt x="31988" y="6761"/>
                    </a:cubicBezTo>
                    <a:lnTo>
                      <a:pt x="31988" y="6761"/>
                    </a:lnTo>
                    <a:cubicBezTo>
                      <a:pt x="31987" y="6761"/>
                      <a:pt x="31987" y="6761"/>
                      <a:pt x="31987" y="6761"/>
                    </a:cubicBezTo>
                    <a:cubicBezTo>
                      <a:pt x="31990" y="6759"/>
                      <a:pt x="31994" y="6757"/>
                      <a:pt x="31997" y="6755"/>
                    </a:cubicBezTo>
                    <a:lnTo>
                      <a:pt x="31997" y="6755"/>
                    </a:lnTo>
                    <a:cubicBezTo>
                      <a:pt x="31997" y="6755"/>
                      <a:pt x="31997" y="6755"/>
                      <a:pt x="31997" y="6756"/>
                    </a:cubicBezTo>
                    <a:lnTo>
                      <a:pt x="31997" y="6756"/>
                    </a:lnTo>
                    <a:cubicBezTo>
                      <a:pt x="31998" y="6755"/>
                      <a:pt x="31999" y="6754"/>
                      <a:pt x="32000" y="6754"/>
                    </a:cubicBezTo>
                    <a:lnTo>
                      <a:pt x="32000" y="6754"/>
                    </a:lnTo>
                    <a:cubicBezTo>
                      <a:pt x="32042" y="6732"/>
                      <a:pt x="32091" y="6702"/>
                      <a:pt x="32131" y="6682"/>
                    </a:cubicBezTo>
                    <a:cubicBezTo>
                      <a:pt x="32366" y="6549"/>
                      <a:pt x="32611" y="6427"/>
                      <a:pt x="32844" y="6304"/>
                    </a:cubicBezTo>
                    <a:lnTo>
                      <a:pt x="33558" y="5915"/>
                    </a:lnTo>
                    <a:lnTo>
                      <a:pt x="33558" y="5915"/>
                    </a:lnTo>
                    <a:cubicBezTo>
                      <a:pt x="33557" y="5915"/>
                      <a:pt x="33557" y="5915"/>
                      <a:pt x="33556" y="5915"/>
                    </a:cubicBezTo>
                    <a:cubicBezTo>
                      <a:pt x="33560" y="5912"/>
                      <a:pt x="33564" y="5910"/>
                      <a:pt x="33568" y="5908"/>
                    </a:cubicBezTo>
                    <a:lnTo>
                      <a:pt x="33568" y="5908"/>
                    </a:lnTo>
                    <a:cubicBezTo>
                      <a:pt x="33568" y="5908"/>
                      <a:pt x="33568" y="5909"/>
                      <a:pt x="33568" y="5909"/>
                    </a:cubicBezTo>
                    <a:lnTo>
                      <a:pt x="33568" y="5909"/>
                    </a:lnTo>
                    <a:lnTo>
                      <a:pt x="33579" y="5903"/>
                    </a:lnTo>
                    <a:cubicBezTo>
                      <a:pt x="33579" y="5903"/>
                      <a:pt x="33578" y="5903"/>
                      <a:pt x="33578" y="5903"/>
                    </a:cubicBezTo>
                    <a:lnTo>
                      <a:pt x="33578" y="5903"/>
                    </a:lnTo>
                    <a:cubicBezTo>
                      <a:pt x="33760" y="5806"/>
                      <a:pt x="33932" y="5710"/>
                      <a:pt x="34113" y="5614"/>
                    </a:cubicBezTo>
                    <a:cubicBezTo>
                      <a:pt x="34281" y="5514"/>
                      <a:pt x="34447" y="5425"/>
                      <a:pt x="34615" y="5324"/>
                    </a:cubicBezTo>
                    <a:cubicBezTo>
                      <a:pt x="34953" y="5127"/>
                      <a:pt x="35281" y="4931"/>
                      <a:pt x="35630" y="4745"/>
                    </a:cubicBezTo>
                    <a:lnTo>
                      <a:pt x="35630" y="4745"/>
                    </a:lnTo>
                    <a:cubicBezTo>
                      <a:pt x="35629" y="4745"/>
                      <a:pt x="35628" y="4745"/>
                      <a:pt x="35627" y="4745"/>
                    </a:cubicBezTo>
                    <a:cubicBezTo>
                      <a:pt x="35632" y="4743"/>
                      <a:pt x="35636" y="4740"/>
                      <a:pt x="35641" y="4738"/>
                    </a:cubicBezTo>
                    <a:lnTo>
                      <a:pt x="35641" y="4738"/>
                    </a:lnTo>
                    <a:cubicBezTo>
                      <a:pt x="35640" y="4739"/>
                      <a:pt x="35639" y="4740"/>
                      <a:pt x="35638" y="4741"/>
                    </a:cubicBezTo>
                    <a:lnTo>
                      <a:pt x="35638" y="4741"/>
                    </a:lnTo>
                    <a:cubicBezTo>
                      <a:pt x="35642" y="4739"/>
                      <a:pt x="35646" y="4736"/>
                      <a:pt x="35649" y="4734"/>
                    </a:cubicBezTo>
                    <a:cubicBezTo>
                      <a:pt x="35648" y="4734"/>
                      <a:pt x="35648" y="4735"/>
                      <a:pt x="35647" y="4735"/>
                    </a:cubicBezTo>
                    <a:lnTo>
                      <a:pt x="35647" y="4735"/>
                    </a:lnTo>
                    <a:cubicBezTo>
                      <a:pt x="35952" y="4572"/>
                      <a:pt x="36247" y="4419"/>
                      <a:pt x="36552" y="4255"/>
                    </a:cubicBezTo>
                    <a:cubicBezTo>
                      <a:pt x="36830" y="4089"/>
                      <a:pt x="37119" y="3933"/>
                      <a:pt x="37398" y="3765"/>
                    </a:cubicBezTo>
                    <a:cubicBezTo>
                      <a:pt x="37720" y="3587"/>
                      <a:pt x="38032" y="3398"/>
                      <a:pt x="38355" y="3220"/>
                    </a:cubicBezTo>
                    <a:cubicBezTo>
                      <a:pt x="38655" y="3042"/>
                      <a:pt x="38957" y="2875"/>
                      <a:pt x="39257" y="2708"/>
                    </a:cubicBezTo>
                    <a:cubicBezTo>
                      <a:pt x="39635" y="2496"/>
                      <a:pt x="40014" y="2285"/>
                      <a:pt x="40392" y="2062"/>
                    </a:cubicBezTo>
                    <a:cubicBezTo>
                      <a:pt x="40738" y="1862"/>
                      <a:pt x="41094" y="1662"/>
                      <a:pt x="41439" y="1461"/>
                    </a:cubicBezTo>
                    <a:cubicBezTo>
                      <a:pt x="41728" y="1283"/>
                      <a:pt x="42018" y="1105"/>
                      <a:pt x="42307" y="915"/>
                    </a:cubicBezTo>
                    <a:lnTo>
                      <a:pt x="42875" y="548"/>
                    </a:lnTo>
                    <a:cubicBezTo>
                      <a:pt x="42953" y="492"/>
                      <a:pt x="43031" y="437"/>
                      <a:pt x="43109" y="392"/>
                    </a:cubicBezTo>
                    <a:lnTo>
                      <a:pt x="43276" y="259"/>
                    </a:lnTo>
                    <a:cubicBezTo>
                      <a:pt x="43299" y="237"/>
                      <a:pt x="43321" y="203"/>
                      <a:pt x="43321" y="158"/>
                    </a:cubicBezTo>
                    <a:cubicBezTo>
                      <a:pt x="43331" y="125"/>
                      <a:pt x="43321" y="81"/>
                      <a:pt x="43287" y="58"/>
                    </a:cubicBezTo>
                    <a:cubicBezTo>
                      <a:pt x="43259" y="23"/>
                      <a:pt x="43213" y="1"/>
                      <a:pt x="4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24;p51"/>
              <p:cNvSpPr/>
              <p:nvPr/>
            </p:nvSpPr>
            <p:spPr>
              <a:xfrm>
                <a:off x="6853650" y="914913"/>
                <a:ext cx="1080500" cy="629825"/>
              </a:xfrm>
              <a:custGeom>
                <a:avLst/>
                <a:gdLst/>
                <a:ahLst/>
                <a:cxnLst/>
                <a:rect l="l" t="t" r="r" b="b"/>
                <a:pathLst>
                  <a:path w="43220" h="25193" extrusionOk="0">
                    <a:moveTo>
                      <a:pt x="33209" y="5203"/>
                    </a:moveTo>
                    <a:cubicBezTo>
                      <a:pt x="33206" y="5204"/>
                      <a:pt x="33203" y="5206"/>
                      <a:pt x="33200" y="5208"/>
                    </a:cubicBezTo>
                    <a:cubicBezTo>
                      <a:pt x="33200" y="5208"/>
                      <a:pt x="33206" y="5208"/>
                      <a:pt x="33209" y="5203"/>
                    </a:cubicBezTo>
                    <a:close/>
                    <a:moveTo>
                      <a:pt x="43050" y="0"/>
                    </a:moveTo>
                    <a:cubicBezTo>
                      <a:pt x="43033" y="0"/>
                      <a:pt x="43015" y="3"/>
                      <a:pt x="42997" y="9"/>
                    </a:cubicBezTo>
                    <a:cubicBezTo>
                      <a:pt x="42741" y="142"/>
                      <a:pt x="42485" y="287"/>
                      <a:pt x="42229" y="420"/>
                    </a:cubicBezTo>
                    <a:cubicBezTo>
                      <a:pt x="42129" y="476"/>
                      <a:pt x="42028" y="532"/>
                      <a:pt x="41929" y="576"/>
                    </a:cubicBezTo>
                    <a:cubicBezTo>
                      <a:pt x="41839" y="632"/>
                      <a:pt x="41739" y="677"/>
                      <a:pt x="41650" y="721"/>
                    </a:cubicBezTo>
                    <a:cubicBezTo>
                      <a:pt x="41449" y="821"/>
                      <a:pt x="41261" y="932"/>
                      <a:pt x="41060" y="1033"/>
                    </a:cubicBezTo>
                    <a:cubicBezTo>
                      <a:pt x="40893" y="1122"/>
                      <a:pt x="40726" y="1211"/>
                      <a:pt x="40548" y="1289"/>
                    </a:cubicBezTo>
                    <a:cubicBezTo>
                      <a:pt x="40370" y="1389"/>
                      <a:pt x="40180" y="1478"/>
                      <a:pt x="39991" y="1567"/>
                    </a:cubicBezTo>
                    <a:cubicBezTo>
                      <a:pt x="39824" y="1656"/>
                      <a:pt x="39646" y="1746"/>
                      <a:pt x="39468" y="1823"/>
                    </a:cubicBezTo>
                    <a:cubicBezTo>
                      <a:pt x="39279" y="1912"/>
                      <a:pt x="39078" y="2001"/>
                      <a:pt x="38889" y="2090"/>
                    </a:cubicBezTo>
                    <a:cubicBezTo>
                      <a:pt x="38688" y="2179"/>
                      <a:pt x="38488" y="2268"/>
                      <a:pt x="38299" y="2369"/>
                    </a:cubicBezTo>
                    <a:cubicBezTo>
                      <a:pt x="38099" y="2469"/>
                      <a:pt x="37898" y="2569"/>
                      <a:pt x="37709" y="2658"/>
                    </a:cubicBezTo>
                    <a:cubicBezTo>
                      <a:pt x="37330" y="2837"/>
                      <a:pt x="36951" y="3015"/>
                      <a:pt x="36573" y="3204"/>
                    </a:cubicBezTo>
                    <a:lnTo>
                      <a:pt x="35404" y="3772"/>
                    </a:lnTo>
                    <a:cubicBezTo>
                      <a:pt x="35204" y="3861"/>
                      <a:pt x="35014" y="3961"/>
                      <a:pt x="34814" y="4050"/>
                    </a:cubicBezTo>
                    <a:cubicBezTo>
                      <a:pt x="34625" y="4150"/>
                      <a:pt x="34435" y="4239"/>
                      <a:pt x="34235" y="4339"/>
                    </a:cubicBezTo>
                    <a:cubicBezTo>
                      <a:pt x="33846" y="4540"/>
                      <a:pt x="33445" y="4752"/>
                      <a:pt x="33066" y="4963"/>
                    </a:cubicBezTo>
                    <a:cubicBezTo>
                      <a:pt x="32666" y="5175"/>
                      <a:pt x="32275" y="5397"/>
                      <a:pt x="31886" y="5608"/>
                    </a:cubicBezTo>
                    <a:cubicBezTo>
                      <a:pt x="31875" y="5608"/>
                      <a:pt x="31864" y="5620"/>
                      <a:pt x="31864" y="5620"/>
                    </a:cubicBezTo>
                    <a:cubicBezTo>
                      <a:pt x="31852" y="5620"/>
                      <a:pt x="31852" y="5631"/>
                      <a:pt x="31842" y="5631"/>
                    </a:cubicBezTo>
                    <a:cubicBezTo>
                      <a:pt x="31808" y="5653"/>
                      <a:pt x="31775" y="5664"/>
                      <a:pt x="31741" y="5687"/>
                    </a:cubicBezTo>
                    <a:cubicBezTo>
                      <a:pt x="31730" y="5687"/>
                      <a:pt x="31730" y="5697"/>
                      <a:pt x="31730" y="5697"/>
                    </a:cubicBezTo>
                    <a:cubicBezTo>
                      <a:pt x="31385" y="5876"/>
                      <a:pt x="31051" y="6065"/>
                      <a:pt x="30717" y="6254"/>
                    </a:cubicBezTo>
                    <a:cubicBezTo>
                      <a:pt x="30539" y="6365"/>
                      <a:pt x="30350" y="6477"/>
                      <a:pt x="30172" y="6577"/>
                    </a:cubicBezTo>
                    <a:cubicBezTo>
                      <a:pt x="29982" y="6689"/>
                      <a:pt x="29804" y="6800"/>
                      <a:pt x="29615" y="6911"/>
                    </a:cubicBezTo>
                    <a:lnTo>
                      <a:pt x="28479" y="7579"/>
                    </a:lnTo>
                    <a:lnTo>
                      <a:pt x="27911" y="7913"/>
                    </a:lnTo>
                    <a:cubicBezTo>
                      <a:pt x="27722" y="8025"/>
                      <a:pt x="27533" y="8136"/>
                      <a:pt x="27355" y="8258"/>
                    </a:cubicBezTo>
                    <a:cubicBezTo>
                      <a:pt x="27166" y="8369"/>
                      <a:pt x="26988" y="8481"/>
                      <a:pt x="26798" y="8592"/>
                    </a:cubicBezTo>
                    <a:cubicBezTo>
                      <a:pt x="26609" y="8703"/>
                      <a:pt x="26419" y="8815"/>
                      <a:pt x="26241" y="8926"/>
                    </a:cubicBezTo>
                    <a:cubicBezTo>
                      <a:pt x="25852" y="9160"/>
                      <a:pt x="25462" y="9416"/>
                      <a:pt x="25073" y="9661"/>
                    </a:cubicBezTo>
                    <a:cubicBezTo>
                      <a:pt x="24872" y="9784"/>
                      <a:pt x="24683" y="9906"/>
                      <a:pt x="24482" y="10029"/>
                    </a:cubicBezTo>
                    <a:lnTo>
                      <a:pt x="23915" y="10363"/>
                    </a:lnTo>
                    <a:cubicBezTo>
                      <a:pt x="23714" y="10485"/>
                      <a:pt x="23514" y="10618"/>
                      <a:pt x="23302" y="10741"/>
                    </a:cubicBezTo>
                    <a:cubicBezTo>
                      <a:pt x="23113" y="10853"/>
                      <a:pt x="22923" y="10964"/>
                      <a:pt x="22735" y="11086"/>
                    </a:cubicBezTo>
                    <a:cubicBezTo>
                      <a:pt x="22367" y="11309"/>
                      <a:pt x="22000" y="11543"/>
                      <a:pt x="21621" y="11766"/>
                    </a:cubicBezTo>
                    <a:cubicBezTo>
                      <a:pt x="21231" y="11999"/>
                      <a:pt x="20842" y="12233"/>
                      <a:pt x="20452" y="12456"/>
                    </a:cubicBezTo>
                    <a:lnTo>
                      <a:pt x="19283" y="13124"/>
                    </a:lnTo>
                    <a:cubicBezTo>
                      <a:pt x="18905" y="13335"/>
                      <a:pt x="18526" y="13547"/>
                      <a:pt x="18136" y="13770"/>
                    </a:cubicBezTo>
                    <a:cubicBezTo>
                      <a:pt x="17368" y="14215"/>
                      <a:pt x="16589" y="14649"/>
                      <a:pt x="15810" y="15094"/>
                    </a:cubicBezTo>
                    <a:cubicBezTo>
                      <a:pt x="15431" y="15317"/>
                      <a:pt x="15053" y="15551"/>
                      <a:pt x="14674" y="15784"/>
                    </a:cubicBezTo>
                    <a:cubicBezTo>
                      <a:pt x="14296" y="16029"/>
                      <a:pt x="13917" y="16274"/>
                      <a:pt x="13527" y="16519"/>
                    </a:cubicBezTo>
                    <a:cubicBezTo>
                      <a:pt x="13349" y="16630"/>
                      <a:pt x="13160" y="16753"/>
                      <a:pt x="12970" y="16875"/>
                    </a:cubicBezTo>
                    <a:cubicBezTo>
                      <a:pt x="12781" y="16998"/>
                      <a:pt x="12581" y="17110"/>
                      <a:pt x="12391" y="17232"/>
                    </a:cubicBezTo>
                    <a:cubicBezTo>
                      <a:pt x="12002" y="17477"/>
                      <a:pt x="11601" y="17721"/>
                      <a:pt x="11211" y="17966"/>
                    </a:cubicBezTo>
                    <a:cubicBezTo>
                      <a:pt x="10844" y="18201"/>
                      <a:pt x="10466" y="18434"/>
                      <a:pt x="10087" y="18668"/>
                    </a:cubicBezTo>
                    <a:cubicBezTo>
                      <a:pt x="9719" y="18902"/>
                      <a:pt x="9352" y="19124"/>
                      <a:pt x="8985" y="19369"/>
                    </a:cubicBezTo>
                    <a:cubicBezTo>
                      <a:pt x="8618" y="19614"/>
                      <a:pt x="8261" y="19848"/>
                      <a:pt x="7893" y="20093"/>
                    </a:cubicBezTo>
                    <a:cubicBezTo>
                      <a:pt x="7537" y="20338"/>
                      <a:pt x="7159" y="20572"/>
                      <a:pt x="6802" y="20817"/>
                    </a:cubicBezTo>
                    <a:lnTo>
                      <a:pt x="6235" y="21184"/>
                    </a:lnTo>
                    <a:cubicBezTo>
                      <a:pt x="6057" y="21306"/>
                      <a:pt x="5879" y="21418"/>
                      <a:pt x="5701" y="21541"/>
                    </a:cubicBezTo>
                    <a:cubicBezTo>
                      <a:pt x="5333" y="21774"/>
                      <a:pt x="4954" y="22019"/>
                      <a:pt x="4587" y="22275"/>
                    </a:cubicBezTo>
                    <a:lnTo>
                      <a:pt x="4019" y="22642"/>
                    </a:lnTo>
                    <a:cubicBezTo>
                      <a:pt x="3830" y="22765"/>
                      <a:pt x="3641" y="22877"/>
                      <a:pt x="3452" y="22988"/>
                    </a:cubicBezTo>
                    <a:cubicBezTo>
                      <a:pt x="3073" y="23221"/>
                      <a:pt x="2683" y="23444"/>
                      <a:pt x="2305" y="23678"/>
                    </a:cubicBezTo>
                    <a:cubicBezTo>
                      <a:pt x="2116" y="23790"/>
                      <a:pt x="1926" y="23912"/>
                      <a:pt x="1737" y="24023"/>
                    </a:cubicBezTo>
                    <a:lnTo>
                      <a:pt x="1169" y="24391"/>
                    </a:lnTo>
                    <a:lnTo>
                      <a:pt x="602" y="24758"/>
                    </a:lnTo>
                    <a:cubicBezTo>
                      <a:pt x="513" y="24825"/>
                      <a:pt x="412" y="24881"/>
                      <a:pt x="323" y="24947"/>
                    </a:cubicBezTo>
                    <a:cubicBezTo>
                      <a:pt x="245" y="25003"/>
                      <a:pt x="167" y="25059"/>
                      <a:pt x="78" y="25103"/>
                    </a:cubicBezTo>
                    <a:cubicBezTo>
                      <a:pt x="67" y="25114"/>
                      <a:pt x="56" y="25114"/>
                      <a:pt x="45" y="25126"/>
                    </a:cubicBezTo>
                    <a:lnTo>
                      <a:pt x="33" y="25126"/>
                    </a:lnTo>
                    <a:cubicBezTo>
                      <a:pt x="23" y="25126"/>
                      <a:pt x="23" y="25136"/>
                      <a:pt x="11" y="25136"/>
                    </a:cubicBezTo>
                    <a:cubicBezTo>
                      <a:pt x="0" y="25148"/>
                      <a:pt x="0" y="25159"/>
                      <a:pt x="0" y="25170"/>
                    </a:cubicBezTo>
                    <a:lnTo>
                      <a:pt x="0" y="25181"/>
                    </a:lnTo>
                    <a:cubicBezTo>
                      <a:pt x="11" y="25181"/>
                      <a:pt x="23" y="25192"/>
                      <a:pt x="33" y="25192"/>
                    </a:cubicBezTo>
                    <a:lnTo>
                      <a:pt x="100" y="25159"/>
                    </a:lnTo>
                    <a:cubicBezTo>
                      <a:pt x="134" y="25148"/>
                      <a:pt x="167" y="25126"/>
                      <a:pt x="201" y="25103"/>
                    </a:cubicBezTo>
                    <a:lnTo>
                      <a:pt x="468" y="24936"/>
                    </a:lnTo>
                    <a:cubicBezTo>
                      <a:pt x="657" y="24825"/>
                      <a:pt x="847" y="24713"/>
                      <a:pt x="1035" y="24591"/>
                    </a:cubicBezTo>
                    <a:lnTo>
                      <a:pt x="2205" y="23889"/>
                    </a:lnTo>
                    <a:cubicBezTo>
                      <a:pt x="2583" y="23667"/>
                      <a:pt x="2962" y="23456"/>
                      <a:pt x="3351" y="23233"/>
                    </a:cubicBezTo>
                    <a:cubicBezTo>
                      <a:pt x="3541" y="23122"/>
                      <a:pt x="3741" y="23010"/>
                      <a:pt x="3930" y="22887"/>
                    </a:cubicBezTo>
                    <a:cubicBezTo>
                      <a:pt x="4120" y="22776"/>
                      <a:pt x="4309" y="22654"/>
                      <a:pt x="4487" y="22543"/>
                    </a:cubicBezTo>
                    <a:cubicBezTo>
                      <a:pt x="4676" y="22420"/>
                      <a:pt x="4877" y="22298"/>
                      <a:pt x="5066" y="22175"/>
                    </a:cubicBezTo>
                    <a:lnTo>
                      <a:pt x="5634" y="21808"/>
                    </a:lnTo>
                    <a:lnTo>
                      <a:pt x="6168" y="21474"/>
                    </a:lnTo>
                    <a:cubicBezTo>
                      <a:pt x="6357" y="21351"/>
                      <a:pt x="6557" y="21217"/>
                      <a:pt x="6758" y="21095"/>
                    </a:cubicBezTo>
                    <a:cubicBezTo>
                      <a:pt x="7114" y="20850"/>
                      <a:pt x="7482" y="20628"/>
                      <a:pt x="7838" y="20393"/>
                    </a:cubicBezTo>
                    <a:cubicBezTo>
                      <a:pt x="8205" y="20149"/>
                      <a:pt x="8561" y="19904"/>
                      <a:pt x="8929" y="19670"/>
                    </a:cubicBezTo>
                    <a:cubicBezTo>
                      <a:pt x="9107" y="19547"/>
                      <a:pt x="9286" y="19436"/>
                      <a:pt x="9474" y="19314"/>
                    </a:cubicBezTo>
                    <a:cubicBezTo>
                      <a:pt x="9653" y="19203"/>
                      <a:pt x="9842" y="19080"/>
                      <a:pt x="10031" y="18968"/>
                    </a:cubicBezTo>
                    <a:cubicBezTo>
                      <a:pt x="10410" y="18735"/>
                      <a:pt x="10777" y="18512"/>
                      <a:pt x="11144" y="18278"/>
                    </a:cubicBezTo>
                    <a:cubicBezTo>
                      <a:pt x="11545" y="18033"/>
                      <a:pt x="11946" y="17778"/>
                      <a:pt x="12358" y="17533"/>
                    </a:cubicBezTo>
                    <a:lnTo>
                      <a:pt x="12893" y="17199"/>
                    </a:lnTo>
                    <a:cubicBezTo>
                      <a:pt x="13082" y="17076"/>
                      <a:pt x="13282" y="16964"/>
                      <a:pt x="13472" y="16842"/>
                    </a:cubicBezTo>
                    <a:cubicBezTo>
                      <a:pt x="13850" y="16597"/>
                      <a:pt x="14239" y="16352"/>
                      <a:pt x="14630" y="16108"/>
                    </a:cubicBezTo>
                    <a:cubicBezTo>
                      <a:pt x="14997" y="15863"/>
                      <a:pt x="15375" y="15628"/>
                      <a:pt x="15765" y="15406"/>
                    </a:cubicBezTo>
                    <a:cubicBezTo>
                      <a:pt x="16154" y="15172"/>
                      <a:pt x="16567" y="14938"/>
                      <a:pt x="16968" y="14705"/>
                    </a:cubicBezTo>
                    <a:cubicBezTo>
                      <a:pt x="17335" y="14493"/>
                      <a:pt x="17713" y="14282"/>
                      <a:pt x="18092" y="14059"/>
                    </a:cubicBezTo>
                    <a:cubicBezTo>
                      <a:pt x="18270" y="13958"/>
                      <a:pt x="18459" y="13847"/>
                      <a:pt x="18638" y="13747"/>
                    </a:cubicBezTo>
                    <a:cubicBezTo>
                      <a:pt x="18826" y="13636"/>
                      <a:pt x="19027" y="13535"/>
                      <a:pt x="19217" y="13424"/>
                    </a:cubicBezTo>
                    <a:cubicBezTo>
                      <a:pt x="20007" y="12979"/>
                      <a:pt x="20786" y="12533"/>
                      <a:pt x="21555" y="12077"/>
                    </a:cubicBezTo>
                    <a:cubicBezTo>
                      <a:pt x="21743" y="11966"/>
                      <a:pt x="21933" y="11855"/>
                      <a:pt x="22122" y="11732"/>
                    </a:cubicBezTo>
                    <a:cubicBezTo>
                      <a:pt x="22312" y="11620"/>
                      <a:pt x="22500" y="11498"/>
                      <a:pt x="22679" y="11387"/>
                    </a:cubicBezTo>
                    <a:cubicBezTo>
                      <a:pt x="23069" y="11153"/>
                      <a:pt x="23458" y="10919"/>
                      <a:pt x="23848" y="10674"/>
                    </a:cubicBezTo>
                    <a:lnTo>
                      <a:pt x="24415" y="10340"/>
                    </a:lnTo>
                    <a:cubicBezTo>
                      <a:pt x="24605" y="10218"/>
                      <a:pt x="24805" y="10106"/>
                      <a:pt x="24994" y="9984"/>
                    </a:cubicBezTo>
                    <a:cubicBezTo>
                      <a:pt x="25395" y="9739"/>
                      <a:pt x="25785" y="9483"/>
                      <a:pt x="26186" y="9249"/>
                    </a:cubicBezTo>
                    <a:cubicBezTo>
                      <a:pt x="26565" y="9015"/>
                      <a:pt x="26943" y="8804"/>
                      <a:pt x="27322" y="8570"/>
                    </a:cubicBezTo>
                    <a:cubicBezTo>
                      <a:pt x="27500" y="8459"/>
                      <a:pt x="27678" y="8347"/>
                      <a:pt x="27867" y="8236"/>
                    </a:cubicBezTo>
                    <a:cubicBezTo>
                      <a:pt x="28045" y="8125"/>
                      <a:pt x="28235" y="8025"/>
                      <a:pt x="28423" y="7913"/>
                    </a:cubicBezTo>
                    <a:cubicBezTo>
                      <a:pt x="28613" y="7802"/>
                      <a:pt x="28813" y="7691"/>
                      <a:pt x="29002" y="7579"/>
                    </a:cubicBezTo>
                    <a:cubicBezTo>
                      <a:pt x="29192" y="7468"/>
                      <a:pt x="29381" y="7345"/>
                      <a:pt x="29581" y="7234"/>
                    </a:cubicBezTo>
                    <a:cubicBezTo>
                      <a:pt x="29759" y="7134"/>
                      <a:pt x="29949" y="7023"/>
                      <a:pt x="30138" y="6911"/>
                    </a:cubicBezTo>
                    <a:cubicBezTo>
                      <a:pt x="30316" y="6800"/>
                      <a:pt x="30494" y="6699"/>
                      <a:pt x="30684" y="6588"/>
                    </a:cubicBezTo>
                    <a:cubicBezTo>
                      <a:pt x="31062" y="6365"/>
                      <a:pt x="31463" y="6154"/>
                      <a:pt x="31852" y="5932"/>
                    </a:cubicBezTo>
                    <a:cubicBezTo>
                      <a:pt x="31875" y="5920"/>
                      <a:pt x="31909" y="5909"/>
                      <a:pt x="31931" y="5898"/>
                    </a:cubicBezTo>
                    <a:lnTo>
                      <a:pt x="31919" y="5898"/>
                    </a:lnTo>
                    <a:cubicBezTo>
                      <a:pt x="31931" y="5898"/>
                      <a:pt x="31941" y="5887"/>
                      <a:pt x="31953" y="5887"/>
                    </a:cubicBezTo>
                    <a:cubicBezTo>
                      <a:pt x="31964" y="5876"/>
                      <a:pt x="31964" y="5876"/>
                      <a:pt x="31975" y="5876"/>
                    </a:cubicBezTo>
                    <a:cubicBezTo>
                      <a:pt x="31975" y="5876"/>
                      <a:pt x="31975" y="5865"/>
                      <a:pt x="31986" y="5865"/>
                    </a:cubicBezTo>
                    <a:cubicBezTo>
                      <a:pt x="31998" y="5865"/>
                      <a:pt x="32008" y="5853"/>
                      <a:pt x="32020" y="5853"/>
                    </a:cubicBezTo>
                    <a:cubicBezTo>
                      <a:pt x="32421" y="5631"/>
                      <a:pt x="32810" y="5420"/>
                      <a:pt x="33211" y="5197"/>
                    </a:cubicBezTo>
                    <a:lnTo>
                      <a:pt x="33211" y="5197"/>
                    </a:lnTo>
                    <a:cubicBezTo>
                      <a:pt x="33211" y="5199"/>
                      <a:pt x="33210" y="5201"/>
                      <a:pt x="33209" y="5203"/>
                    </a:cubicBezTo>
                    <a:lnTo>
                      <a:pt x="33209" y="5203"/>
                    </a:lnTo>
                    <a:cubicBezTo>
                      <a:pt x="33395" y="5105"/>
                      <a:pt x="33570" y="5006"/>
                      <a:pt x="33757" y="4907"/>
                    </a:cubicBezTo>
                    <a:cubicBezTo>
                      <a:pt x="34146" y="4707"/>
                      <a:pt x="34547" y="4507"/>
                      <a:pt x="34937" y="4306"/>
                    </a:cubicBezTo>
                    <a:cubicBezTo>
                      <a:pt x="35315" y="4128"/>
                      <a:pt x="35694" y="3950"/>
                      <a:pt x="36061" y="3760"/>
                    </a:cubicBezTo>
                    <a:cubicBezTo>
                      <a:pt x="36462" y="3571"/>
                      <a:pt x="36862" y="3371"/>
                      <a:pt x="37275" y="3181"/>
                    </a:cubicBezTo>
                    <a:cubicBezTo>
                      <a:pt x="37453" y="3092"/>
                      <a:pt x="37642" y="3003"/>
                      <a:pt x="37820" y="2914"/>
                    </a:cubicBezTo>
                    <a:cubicBezTo>
                      <a:pt x="38020" y="2825"/>
                      <a:pt x="38221" y="2725"/>
                      <a:pt x="38410" y="2625"/>
                    </a:cubicBezTo>
                    <a:cubicBezTo>
                      <a:pt x="38611" y="2525"/>
                      <a:pt x="38811" y="2436"/>
                      <a:pt x="39012" y="2347"/>
                    </a:cubicBezTo>
                    <a:cubicBezTo>
                      <a:pt x="39200" y="2258"/>
                      <a:pt x="39401" y="2179"/>
                      <a:pt x="39591" y="2090"/>
                    </a:cubicBezTo>
                    <a:cubicBezTo>
                      <a:pt x="39769" y="2013"/>
                      <a:pt x="39935" y="1924"/>
                      <a:pt x="40113" y="1835"/>
                    </a:cubicBezTo>
                    <a:cubicBezTo>
                      <a:pt x="40303" y="1746"/>
                      <a:pt x="40481" y="1645"/>
                      <a:pt x="40670" y="1556"/>
                    </a:cubicBezTo>
                    <a:cubicBezTo>
                      <a:pt x="40837" y="1467"/>
                      <a:pt x="41016" y="1389"/>
                      <a:pt x="41182" y="1300"/>
                    </a:cubicBezTo>
                    <a:cubicBezTo>
                      <a:pt x="41360" y="1200"/>
                      <a:pt x="41538" y="1110"/>
                      <a:pt x="41717" y="1021"/>
                    </a:cubicBezTo>
                    <a:cubicBezTo>
                      <a:pt x="41895" y="922"/>
                      <a:pt x="42084" y="833"/>
                      <a:pt x="42263" y="744"/>
                    </a:cubicBezTo>
                    <a:cubicBezTo>
                      <a:pt x="42441" y="643"/>
                      <a:pt x="42629" y="543"/>
                      <a:pt x="42808" y="442"/>
                    </a:cubicBezTo>
                    <a:cubicBezTo>
                      <a:pt x="42819" y="442"/>
                      <a:pt x="42819" y="442"/>
                      <a:pt x="42819" y="432"/>
                    </a:cubicBezTo>
                    <a:lnTo>
                      <a:pt x="42819" y="442"/>
                    </a:lnTo>
                    <a:cubicBezTo>
                      <a:pt x="42919" y="376"/>
                      <a:pt x="43030" y="320"/>
                      <a:pt x="43131" y="264"/>
                    </a:cubicBezTo>
                    <a:cubicBezTo>
                      <a:pt x="43198" y="220"/>
                      <a:pt x="43220" y="131"/>
                      <a:pt x="43175" y="64"/>
                    </a:cubicBezTo>
                    <a:cubicBezTo>
                      <a:pt x="43150" y="23"/>
                      <a:pt x="43101" y="0"/>
                      <a:pt x="43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25;p51"/>
              <p:cNvSpPr/>
              <p:nvPr/>
            </p:nvSpPr>
            <p:spPr>
              <a:xfrm>
                <a:off x="7213800" y="911038"/>
                <a:ext cx="5792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335" extrusionOk="0">
                    <a:moveTo>
                      <a:pt x="1176" y="0"/>
                    </a:moveTo>
                    <a:cubicBezTo>
                      <a:pt x="1129" y="0"/>
                      <a:pt x="1083" y="3"/>
                      <a:pt x="1036" y="8"/>
                    </a:cubicBezTo>
                    <a:cubicBezTo>
                      <a:pt x="925" y="30"/>
                      <a:pt x="803" y="63"/>
                      <a:pt x="691" y="119"/>
                    </a:cubicBezTo>
                    <a:cubicBezTo>
                      <a:pt x="591" y="164"/>
                      <a:pt x="491" y="231"/>
                      <a:pt x="412" y="308"/>
                    </a:cubicBezTo>
                    <a:cubicBezTo>
                      <a:pt x="257" y="453"/>
                      <a:pt x="135" y="631"/>
                      <a:pt x="101" y="832"/>
                    </a:cubicBezTo>
                    <a:cubicBezTo>
                      <a:pt x="78" y="876"/>
                      <a:pt x="68" y="921"/>
                      <a:pt x="56" y="976"/>
                    </a:cubicBezTo>
                    <a:cubicBezTo>
                      <a:pt x="1" y="1199"/>
                      <a:pt x="34" y="1433"/>
                      <a:pt x="135" y="1644"/>
                    </a:cubicBezTo>
                    <a:cubicBezTo>
                      <a:pt x="212" y="1789"/>
                      <a:pt x="313" y="1933"/>
                      <a:pt x="457" y="2034"/>
                    </a:cubicBezTo>
                    <a:cubicBezTo>
                      <a:pt x="624" y="2168"/>
                      <a:pt x="813" y="2279"/>
                      <a:pt x="1036" y="2312"/>
                    </a:cubicBezTo>
                    <a:cubicBezTo>
                      <a:pt x="1103" y="2324"/>
                      <a:pt x="1159" y="2334"/>
                      <a:pt x="1226" y="2334"/>
                    </a:cubicBezTo>
                    <a:cubicBezTo>
                      <a:pt x="1370" y="2334"/>
                      <a:pt x="1515" y="2301"/>
                      <a:pt x="1637" y="2235"/>
                    </a:cubicBezTo>
                    <a:cubicBezTo>
                      <a:pt x="1726" y="2190"/>
                      <a:pt x="1805" y="2134"/>
                      <a:pt x="1871" y="2067"/>
                    </a:cubicBezTo>
                    <a:cubicBezTo>
                      <a:pt x="1904" y="2045"/>
                      <a:pt x="1927" y="2023"/>
                      <a:pt x="1949" y="2000"/>
                    </a:cubicBezTo>
                    <a:cubicBezTo>
                      <a:pt x="2027" y="1933"/>
                      <a:pt x="2094" y="1856"/>
                      <a:pt x="2149" y="1767"/>
                    </a:cubicBezTo>
                    <a:cubicBezTo>
                      <a:pt x="2205" y="1656"/>
                      <a:pt x="2261" y="1544"/>
                      <a:pt x="2294" y="1411"/>
                    </a:cubicBezTo>
                    <a:cubicBezTo>
                      <a:pt x="2317" y="1310"/>
                      <a:pt x="2317" y="1199"/>
                      <a:pt x="2305" y="1099"/>
                    </a:cubicBezTo>
                    <a:cubicBezTo>
                      <a:pt x="2294" y="998"/>
                      <a:pt x="2283" y="899"/>
                      <a:pt x="2250" y="809"/>
                    </a:cubicBezTo>
                    <a:lnTo>
                      <a:pt x="2149" y="609"/>
                    </a:lnTo>
                    <a:cubicBezTo>
                      <a:pt x="2105" y="520"/>
                      <a:pt x="2049" y="431"/>
                      <a:pt x="1983" y="364"/>
                    </a:cubicBezTo>
                    <a:cubicBezTo>
                      <a:pt x="1904" y="286"/>
                      <a:pt x="1837" y="208"/>
                      <a:pt x="1748" y="164"/>
                    </a:cubicBezTo>
                    <a:cubicBezTo>
                      <a:pt x="1626" y="97"/>
                      <a:pt x="1503" y="41"/>
                      <a:pt x="1370" y="19"/>
                    </a:cubicBezTo>
                    <a:cubicBezTo>
                      <a:pt x="1305" y="6"/>
                      <a:pt x="1241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26;p51"/>
              <p:cNvSpPr/>
              <p:nvPr/>
            </p:nvSpPr>
            <p:spPr>
              <a:xfrm>
                <a:off x="6945775" y="1047038"/>
                <a:ext cx="1045175" cy="597050"/>
              </a:xfrm>
              <a:custGeom>
                <a:avLst/>
                <a:gdLst/>
                <a:ahLst/>
                <a:cxnLst/>
                <a:rect l="l" t="t" r="r" b="b"/>
                <a:pathLst>
                  <a:path w="41807" h="23882" extrusionOk="0">
                    <a:moveTo>
                      <a:pt x="38154" y="2305"/>
                    </a:moveTo>
                    <a:cubicBezTo>
                      <a:pt x="38147" y="2309"/>
                      <a:pt x="38140" y="2313"/>
                      <a:pt x="38133" y="2317"/>
                    </a:cubicBezTo>
                    <a:lnTo>
                      <a:pt x="38133" y="2317"/>
                    </a:lnTo>
                    <a:cubicBezTo>
                      <a:pt x="38143" y="2317"/>
                      <a:pt x="38143" y="2316"/>
                      <a:pt x="38154" y="2305"/>
                    </a:cubicBezTo>
                    <a:close/>
                    <a:moveTo>
                      <a:pt x="5689" y="20881"/>
                    </a:moveTo>
                    <a:cubicBezTo>
                      <a:pt x="5685" y="20883"/>
                      <a:pt x="5682" y="20885"/>
                      <a:pt x="5678" y="20887"/>
                    </a:cubicBezTo>
                    <a:cubicBezTo>
                      <a:pt x="5678" y="20887"/>
                      <a:pt x="5686" y="20887"/>
                      <a:pt x="5689" y="20881"/>
                    </a:cubicBezTo>
                    <a:close/>
                    <a:moveTo>
                      <a:pt x="41661" y="1"/>
                    </a:moveTo>
                    <a:cubicBezTo>
                      <a:pt x="41616" y="12"/>
                      <a:pt x="41584" y="23"/>
                      <a:pt x="41539" y="34"/>
                    </a:cubicBezTo>
                    <a:cubicBezTo>
                      <a:pt x="41505" y="56"/>
                      <a:pt x="41461" y="68"/>
                      <a:pt x="41416" y="90"/>
                    </a:cubicBezTo>
                    <a:lnTo>
                      <a:pt x="41405" y="90"/>
                    </a:lnTo>
                    <a:cubicBezTo>
                      <a:pt x="41327" y="123"/>
                      <a:pt x="41250" y="157"/>
                      <a:pt x="41183" y="190"/>
                    </a:cubicBezTo>
                    <a:cubicBezTo>
                      <a:pt x="41104" y="224"/>
                      <a:pt x="41038" y="257"/>
                      <a:pt x="40960" y="301"/>
                    </a:cubicBezTo>
                    <a:cubicBezTo>
                      <a:pt x="40893" y="335"/>
                      <a:pt x="40815" y="379"/>
                      <a:pt x="40737" y="412"/>
                    </a:cubicBezTo>
                    <a:cubicBezTo>
                      <a:pt x="40671" y="446"/>
                      <a:pt x="40592" y="491"/>
                      <a:pt x="40525" y="524"/>
                    </a:cubicBezTo>
                    <a:cubicBezTo>
                      <a:pt x="40325" y="613"/>
                      <a:pt x="40136" y="724"/>
                      <a:pt x="39958" y="825"/>
                    </a:cubicBezTo>
                    <a:cubicBezTo>
                      <a:pt x="39768" y="925"/>
                      <a:pt x="39602" y="1036"/>
                      <a:pt x="39424" y="1147"/>
                    </a:cubicBezTo>
                    <a:cubicBezTo>
                      <a:pt x="39078" y="1370"/>
                      <a:pt x="38744" y="1604"/>
                      <a:pt x="38388" y="1815"/>
                    </a:cubicBezTo>
                    <a:lnTo>
                      <a:pt x="38121" y="1983"/>
                    </a:lnTo>
                    <a:cubicBezTo>
                      <a:pt x="38021" y="2038"/>
                      <a:pt x="37932" y="2082"/>
                      <a:pt x="37843" y="2139"/>
                    </a:cubicBezTo>
                    <a:lnTo>
                      <a:pt x="37308" y="2473"/>
                    </a:lnTo>
                    <a:cubicBezTo>
                      <a:pt x="37130" y="2584"/>
                      <a:pt x="36963" y="2684"/>
                      <a:pt x="36796" y="2807"/>
                    </a:cubicBezTo>
                    <a:lnTo>
                      <a:pt x="36529" y="2973"/>
                    </a:lnTo>
                    <a:cubicBezTo>
                      <a:pt x="36440" y="3018"/>
                      <a:pt x="36362" y="3074"/>
                      <a:pt x="36272" y="3129"/>
                    </a:cubicBezTo>
                    <a:cubicBezTo>
                      <a:pt x="36183" y="3174"/>
                      <a:pt x="36094" y="3230"/>
                      <a:pt x="36005" y="3274"/>
                    </a:cubicBezTo>
                    <a:cubicBezTo>
                      <a:pt x="35916" y="3329"/>
                      <a:pt x="35839" y="3396"/>
                      <a:pt x="35750" y="3452"/>
                    </a:cubicBezTo>
                    <a:cubicBezTo>
                      <a:pt x="35661" y="3497"/>
                      <a:pt x="35572" y="3552"/>
                      <a:pt x="35493" y="3608"/>
                    </a:cubicBezTo>
                    <a:cubicBezTo>
                      <a:pt x="35416" y="3663"/>
                      <a:pt x="35327" y="3719"/>
                      <a:pt x="35248" y="3764"/>
                    </a:cubicBezTo>
                    <a:lnTo>
                      <a:pt x="35238" y="3764"/>
                    </a:lnTo>
                    <a:cubicBezTo>
                      <a:pt x="35181" y="3797"/>
                      <a:pt x="35126" y="3819"/>
                      <a:pt x="35070" y="3853"/>
                    </a:cubicBezTo>
                    <a:cubicBezTo>
                      <a:pt x="35003" y="3886"/>
                      <a:pt x="34948" y="3920"/>
                      <a:pt x="34892" y="3953"/>
                    </a:cubicBezTo>
                    <a:lnTo>
                      <a:pt x="34558" y="4153"/>
                    </a:lnTo>
                    <a:cubicBezTo>
                      <a:pt x="34513" y="4176"/>
                      <a:pt x="34458" y="4198"/>
                      <a:pt x="34414" y="4220"/>
                    </a:cubicBezTo>
                    <a:cubicBezTo>
                      <a:pt x="34380" y="4232"/>
                      <a:pt x="34358" y="4242"/>
                      <a:pt x="34325" y="4265"/>
                    </a:cubicBezTo>
                    <a:cubicBezTo>
                      <a:pt x="34291" y="4276"/>
                      <a:pt x="34258" y="4298"/>
                      <a:pt x="34224" y="4321"/>
                    </a:cubicBezTo>
                    <a:lnTo>
                      <a:pt x="34213" y="4321"/>
                    </a:lnTo>
                    <a:cubicBezTo>
                      <a:pt x="34213" y="4321"/>
                      <a:pt x="34202" y="4321"/>
                      <a:pt x="34202" y="4331"/>
                    </a:cubicBezTo>
                    <a:cubicBezTo>
                      <a:pt x="34191" y="4331"/>
                      <a:pt x="34191" y="4343"/>
                      <a:pt x="34179" y="4343"/>
                    </a:cubicBezTo>
                    <a:cubicBezTo>
                      <a:pt x="34157" y="4343"/>
                      <a:pt x="34146" y="4354"/>
                      <a:pt x="34124" y="4365"/>
                    </a:cubicBezTo>
                    <a:cubicBezTo>
                      <a:pt x="33957" y="4477"/>
                      <a:pt x="33790" y="4588"/>
                      <a:pt x="33623" y="4688"/>
                    </a:cubicBezTo>
                    <a:cubicBezTo>
                      <a:pt x="33489" y="4777"/>
                      <a:pt x="33345" y="4855"/>
                      <a:pt x="33211" y="4933"/>
                    </a:cubicBezTo>
                    <a:cubicBezTo>
                      <a:pt x="33066" y="5011"/>
                      <a:pt x="32922" y="5088"/>
                      <a:pt x="32777" y="5155"/>
                    </a:cubicBezTo>
                    <a:cubicBezTo>
                      <a:pt x="32610" y="5222"/>
                      <a:pt x="32465" y="5300"/>
                      <a:pt x="32309" y="5378"/>
                    </a:cubicBezTo>
                    <a:cubicBezTo>
                      <a:pt x="32165" y="5467"/>
                      <a:pt x="32020" y="5545"/>
                      <a:pt x="31875" y="5612"/>
                    </a:cubicBezTo>
                    <a:lnTo>
                      <a:pt x="31441" y="5846"/>
                    </a:lnTo>
                    <a:cubicBezTo>
                      <a:pt x="31307" y="5912"/>
                      <a:pt x="31163" y="5979"/>
                      <a:pt x="31018" y="6057"/>
                    </a:cubicBezTo>
                    <a:cubicBezTo>
                      <a:pt x="30940" y="6090"/>
                      <a:pt x="30862" y="6135"/>
                      <a:pt x="30784" y="6169"/>
                    </a:cubicBezTo>
                    <a:cubicBezTo>
                      <a:pt x="30717" y="6202"/>
                      <a:pt x="30639" y="6236"/>
                      <a:pt x="30572" y="6269"/>
                    </a:cubicBezTo>
                    <a:cubicBezTo>
                      <a:pt x="30505" y="6313"/>
                      <a:pt x="30439" y="6347"/>
                      <a:pt x="30372" y="6391"/>
                    </a:cubicBezTo>
                    <a:cubicBezTo>
                      <a:pt x="30305" y="6424"/>
                      <a:pt x="30250" y="6469"/>
                      <a:pt x="30183" y="6503"/>
                    </a:cubicBezTo>
                    <a:cubicBezTo>
                      <a:pt x="30038" y="6592"/>
                      <a:pt x="29882" y="6659"/>
                      <a:pt x="29738" y="6725"/>
                    </a:cubicBezTo>
                    <a:cubicBezTo>
                      <a:pt x="29659" y="6770"/>
                      <a:pt x="29582" y="6803"/>
                      <a:pt x="29503" y="6837"/>
                    </a:cubicBezTo>
                    <a:cubicBezTo>
                      <a:pt x="29437" y="6881"/>
                      <a:pt x="29370" y="6914"/>
                      <a:pt x="29303" y="6948"/>
                    </a:cubicBezTo>
                    <a:cubicBezTo>
                      <a:pt x="29236" y="6981"/>
                      <a:pt x="29169" y="7003"/>
                      <a:pt x="29103" y="7037"/>
                    </a:cubicBezTo>
                    <a:cubicBezTo>
                      <a:pt x="29036" y="7082"/>
                      <a:pt x="28969" y="7115"/>
                      <a:pt x="28914" y="7149"/>
                    </a:cubicBezTo>
                    <a:cubicBezTo>
                      <a:pt x="28769" y="7238"/>
                      <a:pt x="28613" y="7327"/>
                      <a:pt x="28468" y="7404"/>
                    </a:cubicBezTo>
                    <a:lnTo>
                      <a:pt x="28068" y="7638"/>
                    </a:lnTo>
                    <a:cubicBezTo>
                      <a:pt x="27922" y="7727"/>
                      <a:pt x="27767" y="7805"/>
                      <a:pt x="27622" y="7883"/>
                    </a:cubicBezTo>
                    <a:cubicBezTo>
                      <a:pt x="27477" y="7961"/>
                      <a:pt x="27321" y="8050"/>
                      <a:pt x="27165" y="8128"/>
                    </a:cubicBezTo>
                    <a:lnTo>
                      <a:pt x="26732" y="8362"/>
                    </a:lnTo>
                    <a:cubicBezTo>
                      <a:pt x="26586" y="8451"/>
                      <a:pt x="26431" y="8540"/>
                      <a:pt x="26286" y="8629"/>
                    </a:cubicBezTo>
                    <a:lnTo>
                      <a:pt x="26297" y="8629"/>
                    </a:lnTo>
                    <a:cubicBezTo>
                      <a:pt x="26153" y="8718"/>
                      <a:pt x="26008" y="8796"/>
                      <a:pt x="25863" y="8885"/>
                    </a:cubicBezTo>
                    <a:cubicBezTo>
                      <a:pt x="25718" y="8974"/>
                      <a:pt x="25574" y="9052"/>
                      <a:pt x="25429" y="9141"/>
                    </a:cubicBezTo>
                    <a:cubicBezTo>
                      <a:pt x="25362" y="9186"/>
                      <a:pt x="25284" y="9242"/>
                      <a:pt x="25206" y="9286"/>
                    </a:cubicBezTo>
                    <a:cubicBezTo>
                      <a:pt x="25128" y="9331"/>
                      <a:pt x="25062" y="9386"/>
                      <a:pt x="24995" y="9430"/>
                    </a:cubicBezTo>
                    <a:cubicBezTo>
                      <a:pt x="24928" y="9475"/>
                      <a:pt x="24850" y="9531"/>
                      <a:pt x="24783" y="9576"/>
                    </a:cubicBezTo>
                    <a:cubicBezTo>
                      <a:pt x="24728" y="9620"/>
                      <a:pt x="24661" y="9653"/>
                      <a:pt x="24605" y="9698"/>
                    </a:cubicBezTo>
                    <a:cubicBezTo>
                      <a:pt x="24493" y="9764"/>
                      <a:pt x="24394" y="9821"/>
                      <a:pt x="24282" y="9887"/>
                    </a:cubicBezTo>
                    <a:cubicBezTo>
                      <a:pt x="24159" y="9943"/>
                      <a:pt x="24037" y="10009"/>
                      <a:pt x="23914" y="10076"/>
                    </a:cubicBezTo>
                    <a:cubicBezTo>
                      <a:pt x="23792" y="10143"/>
                      <a:pt x="23670" y="10199"/>
                      <a:pt x="23558" y="10266"/>
                    </a:cubicBezTo>
                    <a:cubicBezTo>
                      <a:pt x="23436" y="10333"/>
                      <a:pt x="23325" y="10399"/>
                      <a:pt x="23202" y="10466"/>
                    </a:cubicBezTo>
                    <a:cubicBezTo>
                      <a:pt x="22969" y="10588"/>
                      <a:pt x="22724" y="10711"/>
                      <a:pt x="22489" y="10845"/>
                    </a:cubicBezTo>
                    <a:cubicBezTo>
                      <a:pt x="22267" y="10956"/>
                      <a:pt x="22056" y="11090"/>
                      <a:pt x="21844" y="11223"/>
                    </a:cubicBezTo>
                    <a:lnTo>
                      <a:pt x="21855" y="11223"/>
                    </a:lnTo>
                    <a:cubicBezTo>
                      <a:pt x="21755" y="11279"/>
                      <a:pt x="21666" y="11323"/>
                      <a:pt x="21576" y="11379"/>
                    </a:cubicBezTo>
                    <a:cubicBezTo>
                      <a:pt x="21487" y="11424"/>
                      <a:pt x="21410" y="11468"/>
                      <a:pt x="21321" y="11513"/>
                    </a:cubicBezTo>
                    <a:cubicBezTo>
                      <a:pt x="21143" y="11602"/>
                      <a:pt x="20965" y="11691"/>
                      <a:pt x="20786" y="11791"/>
                    </a:cubicBezTo>
                    <a:cubicBezTo>
                      <a:pt x="20441" y="11991"/>
                      <a:pt x="20107" y="12203"/>
                      <a:pt x="19762" y="12414"/>
                    </a:cubicBezTo>
                    <a:cubicBezTo>
                      <a:pt x="19740" y="12436"/>
                      <a:pt x="19718" y="12448"/>
                      <a:pt x="19695" y="12459"/>
                    </a:cubicBezTo>
                    <a:cubicBezTo>
                      <a:pt x="19540" y="12548"/>
                      <a:pt x="19394" y="12637"/>
                      <a:pt x="19238" y="12726"/>
                    </a:cubicBezTo>
                    <a:cubicBezTo>
                      <a:pt x="19083" y="12815"/>
                      <a:pt x="18938" y="12904"/>
                      <a:pt x="18782" y="12993"/>
                    </a:cubicBezTo>
                    <a:cubicBezTo>
                      <a:pt x="18693" y="13038"/>
                      <a:pt x="18615" y="13082"/>
                      <a:pt x="18538" y="13127"/>
                    </a:cubicBezTo>
                    <a:cubicBezTo>
                      <a:pt x="18459" y="13171"/>
                      <a:pt x="18382" y="13216"/>
                      <a:pt x="18303" y="13250"/>
                    </a:cubicBezTo>
                    <a:cubicBezTo>
                      <a:pt x="18214" y="13305"/>
                      <a:pt x="18137" y="13349"/>
                      <a:pt x="18048" y="13394"/>
                    </a:cubicBezTo>
                    <a:cubicBezTo>
                      <a:pt x="17969" y="13438"/>
                      <a:pt x="17902" y="13472"/>
                      <a:pt x="17825" y="13517"/>
                    </a:cubicBezTo>
                    <a:cubicBezTo>
                      <a:pt x="17669" y="13594"/>
                      <a:pt x="17513" y="13683"/>
                      <a:pt x="17357" y="13784"/>
                    </a:cubicBezTo>
                    <a:cubicBezTo>
                      <a:pt x="17224" y="13862"/>
                      <a:pt x="17079" y="13951"/>
                      <a:pt x="16934" y="14029"/>
                    </a:cubicBezTo>
                    <a:cubicBezTo>
                      <a:pt x="16623" y="14207"/>
                      <a:pt x="16311" y="14363"/>
                      <a:pt x="16021" y="14541"/>
                    </a:cubicBezTo>
                    <a:cubicBezTo>
                      <a:pt x="15876" y="14630"/>
                      <a:pt x="15732" y="14719"/>
                      <a:pt x="15587" y="14797"/>
                    </a:cubicBezTo>
                    <a:cubicBezTo>
                      <a:pt x="15442" y="14875"/>
                      <a:pt x="15297" y="14953"/>
                      <a:pt x="15141" y="15031"/>
                    </a:cubicBezTo>
                    <a:cubicBezTo>
                      <a:pt x="14997" y="15108"/>
                      <a:pt x="14852" y="15187"/>
                      <a:pt x="14718" y="15276"/>
                    </a:cubicBezTo>
                    <a:cubicBezTo>
                      <a:pt x="14574" y="15365"/>
                      <a:pt x="14429" y="15454"/>
                      <a:pt x="14295" y="15543"/>
                    </a:cubicBezTo>
                    <a:cubicBezTo>
                      <a:pt x="14017" y="15732"/>
                      <a:pt x="13739" y="15910"/>
                      <a:pt x="13461" y="16088"/>
                    </a:cubicBezTo>
                    <a:cubicBezTo>
                      <a:pt x="13182" y="16266"/>
                      <a:pt x="12904" y="16456"/>
                      <a:pt x="12625" y="16634"/>
                    </a:cubicBezTo>
                    <a:cubicBezTo>
                      <a:pt x="12358" y="16790"/>
                      <a:pt x="12102" y="16957"/>
                      <a:pt x="11846" y="17112"/>
                    </a:cubicBezTo>
                    <a:cubicBezTo>
                      <a:pt x="11712" y="17202"/>
                      <a:pt x="11579" y="17280"/>
                      <a:pt x="11445" y="17369"/>
                    </a:cubicBezTo>
                    <a:cubicBezTo>
                      <a:pt x="11312" y="17458"/>
                      <a:pt x="11178" y="17536"/>
                      <a:pt x="11044" y="17625"/>
                    </a:cubicBezTo>
                    <a:cubicBezTo>
                      <a:pt x="10777" y="17792"/>
                      <a:pt x="10510" y="17970"/>
                      <a:pt x="10243" y="18148"/>
                    </a:cubicBezTo>
                    <a:lnTo>
                      <a:pt x="9842" y="18415"/>
                    </a:lnTo>
                    <a:cubicBezTo>
                      <a:pt x="9720" y="18493"/>
                      <a:pt x="9586" y="18582"/>
                      <a:pt x="9453" y="18660"/>
                    </a:cubicBezTo>
                    <a:lnTo>
                      <a:pt x="9119" y="18861"/>
                    </a:lnTo>
                    <a:cubicBezTo>
                      <a:pt x="8996" y="18928"/>
                      <a:pt x="8884" y="18994"/>
                      <a:pt x="8762" y="19061"/>
                    </a:cubicBezTo>
                    <a:cubicBezTo>
                      <a:pt x="8461" y="19228"/>
                      <a:pt x="8161" y="19406"/>
                      <a:pt x="7850" y="19562"/>
                    </a:cubicBezTo>
                    <a:cubicBezTo>
                      <a:pt x="7704" y="19640"/>
                      <a:pt x="7548" y="19718"/>
                      <a:pt x="7404" y="19784"/>
                    </a:cubicBezTo>
                    <a:cubicBezTo>
                      <a:pt x="7315" y="19829"/>
                      <a:pt x="7226" y="19874"/>
                      <a:pt x="7148" y="19918"/>
                    </a:cubicBezTo>
                    <a:cubicBezTo>
                      <a:pt x="7070" y="19952"/>
                      <a:pt x="6992" y="19996"/>
                      <a:pt x="6914" y="20041"/>
                    </a:cubicBezTo>
                    <a:cubicBezTo>
                      <a:pt x="6613" y="20197"/>
                      <a:pt x="6324" y="20375"/>
                      <a:pt x="6024" y="20542"/>
                    </a:cubicBezTo>
                    <a:cubicBezTo>
                      <a:pt x="5878" y="20620"/>
                      <a:pt x="5745" y="20697"/>
                      <a:pt x="5601" y="20786"/>
                    </a:cubicBezTo>
                    <a:cubicBezTo>
                      <a:pt x="5455" y="20876"/>
                      <a:pt x="5311" y="20976"/>
                      <a:pt x="5155" y="21065"/>
                    </a:cubicBezTo>
                    <a:cubicBezTo>
                      <a:pt x="4955" y="21187"/>
                      <a:pt x="4743" y="21310"/>
                      <a:pt x="4532" y="21432"/>
                    </a:cubicBezTo>
                    <a:cubicBezTo>
                      <a:pt x="4443" y="21488"/>
                      <a:pt x="4342" y="21544"/>
                      <a:pt x="4253" y="21588"/>
                    </a:cubicBezTo>
                    <a:cubicBezTo>
                      <a:pt x="4153" y="21644"/>
                      <a:pt x="4053" y="21711"/>
                      <a:pt x="3953" y="21766"/>
                    </a:cubicBezTo>
                    <a:cubicBezTo>
                      <a:pt x="3886" y="21811"/>
                      <a:pt x="3808" y="21855"/>
                      <a:pt x="3730" y="21900"/>
                    </a:cubicBezTo>
                    <a:lnTo>
                      <a:pt x="3496" y="22033"/>
                    </a:lnTo>
                    <a:lnTo>
                      <a:pt x="3062" y="22234"/>
                    </a:lnTo>
                    <a:cubicBezTo>
                      <a:pt x="2906" y="22301"/>
                      <a:pt x="2750" y="22379"/>
                      <a:pt x="2605" y="22468"/>
                    </a:cubicBezTo>
                    <a:cubicBezTo>
                      <a:pt x="2449" y="22546"/>
                      <a:pt x="2305" y="22635"/>
                      <a:pt x="2149" y="22713"/>
                    </a:cubicBezTo>
                    <a:cubicBezTo>
                      <a:pt x="1993" y="22802"/>
                      <a:pt x="1838" y="22880"/>
                      <a:pt x="1682" y="22969"/>
                    </a:cubicBezTo>
                    <a:cubicBezTo>
                      <a:pt x="1536" y="23058"/>
                      <a:pt x="1392" y="23136"/>
                      <a:pt x="1247" y="23225"/>
                    </a:cubicBezTo>
                    <a:cubicBezTo>
                      <a:pt x="1158" y="23270"/>
                      <a:pt x="1080" y="23325"/>
                      <a:pt x="1002" y="23369"/>
                    </a:cubicBezTo>
                    <a:cubicBezTo>
                      <a:pt x="925" y="23414"/>
                      <a:pt x="846" y="23458"/>
                      <a:pt x="769" y="23492"/>
                    </a:cubicBezTo>
                    <a:lnTo>
                      <a:pt x="301" y="23726"/>
                    </a:lnTo>
                    <a:cubicBezTo>
                      <a:pt x="267" y="23726"/>
                      <a:pt x="245" y="23737"/>
                      <a:pt x="223" y="23748"/>
                    </a:cubicBezTo>
                    <a:cubicBezTo>
                      <a:pt x="190" y="23770"/>
                      <a:pt x="156" y="23782"/>
                      <a:pt x="123" y="23792"/>
                    </a:cubicBezTo>
                    <a:lnTo>
                      <a:pt x="101" y="23792"/>
                    </a:lnTo>
                    <a:lnTo>
                      <a:pt x="111" y="23782"/>
                    </a:lnTo>
                    <a:cubicBezTo>
                      <a:pt x="134" y="23760"/>
                      <a:pt x="123" y="23726"/>
                      <a:pt x="101" y="23715"/>
                    </a:cubicBezTo>
                    <a:cubicBezTo>
                      <a:pt x="78" y="23715"/>
                      <a:pt x="56" y="23726"/>
                      <a:pt x="56" y="23760"/>
                    </a:cubicBezTo>
                    <a:lnTo>
                      <a:pt x="22" y="23792"/>
                    </a:lnTo>
                    <a:cubicBezTo>
                      <a:pt x="12" y="23804"/>
                      <a:pt x="12" y="23815"/>
                      <a:pt x="0" y="23826"/>
                    </a:cubicBezTo>
                    <a:cubicBezTo>
                      <a:pt x="0" y="23871"/>
                      <a:pt x="45" y="23882"/>
                      <a:pt x="78" y="23882"/>
                    </a:cubicBezTo>
                    <a:lnTo>
                      <a:pt x="101" y="23882"/>
                    </a:lnTo>
                    <a:cubicBezTo>
                      <a:pt x="134" y="23871"/>
                      <a:pt x="145" y="23871"/>
                      <a:pt x="190" y="23859"/>
                    </a:cubicBezTo>
                    <a:cubicBezTo>
                      <a:pt x="200" y="23859"/>
                      <a:pt x="200" y="23849"/>
                      <a:pt x="212" y="23849"/>
                    </a:cubicBezTo>
                    <a:cubicBezTo>
                      <a:pt x="234" y="23837"/>
                      <a:pt x="267" y="23826"/>
                      <a:pt x="290" y="23815"/>
                    </a:cubicBezTo>
                    <a:cubicBezTo>
                      <a:pt x="346" y="23804"/>
                      <a:pt x="401" y="23782"/>
                      <a:pt x="457" y="23748"/>
                    </a:cubicBezTo>
                    <a:cubicBezTo>
                      <a:pt x="568" y="23703"/>
                      <a:pt x="690" y="23648"/>
                      <a:pt x="802" y="23592"/>
                    </a:cubicBezTo>
                    <a:cubicBezTo>
                      <a:pt x="913" y="23537"/>
                      <a:pt x="1024" y="23481"/>
                      <a:pt x="1136" y="23414"/>
                    </a:cubicBezTo>
                    <a:cubicBezTo>
                      <a:pt x="1247" y="23359"/>
                      <a:pt x="1348" y="23292"/>
                      <a:pt x="1459" y="23225"/>
                    </a:cubicBezTo>
                    <a:cubicBezTo>
                      <a:pt x="1581" y="23158"/>
                      <a:pt x="1692" y="23092"/>
                      <a:pt x="1815" y="23025"/>
                    </a:cubicBezTo>
                    <a:cubicBezTo>
                      <a:pt x="1927" y="22969"/>
                      <a:pt x="2038" y="22913"/>
                      <a:pt x="2149" y="22847"/>
                    </a:cubicBezTo>
                    <a:cubicBezTo>
                      <a:pt x="2294" y="22768"/>
                      <a:pt x="2439" y="22691"/>
                      <a:pt x="2583" y="22602"/>
                    </a:cubicBezTo>
                    <a:cubicBezTo>
                      <a:pt x="2739" y="22523"/>
                      <a:pt x="2895" y="22434"/>
                      <a:pt x="3051" y="22367"/>
                    </a:cubicBezTo>
                    <a:lnTo>
                      <a:pt x="3485" y="22167"/>
                    </a:lnTo>
                    <a:cubicBezTo>
                      <a:pt x="3630" y="22090"/>
                      <a:pt x="3775" y="22000"/>
                      <a:pt x="3919" y="21911"/>
                    </a:cubicBezTo>
                    <a:cubicBezTo>
                      <a:pt x="4075" y="21833"/>
                      <a:pt x="4220" y="21744"/>
                      <a:pt x="4364" y="21666"/>
                    </a:cubicBezTo>
                    <a:cubicBezTo>
                      <a:pt x="4510" y="21577"/>
                      <a:pt x="4665" y="21499"/>
                      <a:pt x="4810" y="21410"/>
                    </a:cubicBezTo>
                    <a:cubicBezTo>
                      <a:pt x="4955" y="21332"/>
                      <a:pt x="5099" y="21243"/>
                      <a:pt x="5233" y="21165"/>
                    </a:cubicBezTo>
                    <a:cubicBezTo>
                      <a:pt x="5389" y="21065"/>
                      <a:pt x="5534" y="20976"/>
                      <a:pt x="5690" y="20876"/>
                    </a:cubicBezTo>
                    <a:lnTo>
                      <a:pt x="5690" y="20876"/>
                    </a:lnTo>
                    <a:cubicBezTo>
                      <a:pt x="5690" y="20878"/>
                      <a:pt x="5689" y="20880"/>
                      <a:pt x="5689" y="20881"/>
                    </a:cubicBezTo>
                    <a:lnTo>
                      <a:pt x="5689" y="20881"/>
                    </a:lnTo>
                    <a:cubicBezTo>
                      <a:pt x="5974" y="20716"/>
                      <a:pt x="6250" y="20562"/>
                      <a:pt x="6536" y="20397"/>
                    </a:cubicBezTo>
                    <a:lnTo>
                      <a:pt x="6970" y="20163"/>
                    </a:lnTo>
                    <a:cubicBezTo>
                      <a:pt x="7115" y="20085"/>
                      <a:pt x="7271" y="20007"/>
                      <a:pt x="7415" y="19940"/>
                    </a:cubicBezTo>
                    <a:cubicBezTo>
                      <a:pt x="7571" y="19863"/>
                      <a:pt x="7727" y="19796"/>
                      <a:pt x="7872" y="19718"/>
                    </a:cubicBezTo>
                    <a:cubicBezTo>
                      <a:pt x="8028" y="19651"/>
                      <a:pt x="8172" y="19573"/>
                      <a:pt x="8317" y="19484"/>
                    </a:cubicBezTo>
                    <a:cubicBezTo>
                      <a:pt x="8461" y="19406"/>
                      <a:pt x="8607" y="19328"/>
                      <a:pt x="8751" y="19239"/>
                    </a:cubicBezTo>
                    <a:cubicBezTo>
                      <a:pt x="8896" y="19161"/>
                      <a:pt x="9040" y="19083"/>
                      <a:pt x="9186" y="18994"/>
                    </a:cubicBezTo>
                    <a:cubicBezTo>
                      <a:pt x="9330" y="18916"/>
                      <a:pt x="9475" y="18827"/>
                      <a:pt x="9619" y="18749"/>
                    </a:cubicBezTo>
                    <a:lnTo>
                      <a:pt x="10020" y="18482"/>
                    </a:lnTo>
                    <a:cubicBezTo>
                      <a:pt x="10165" y="18382"/>
                      <a:pt x="10321" y="18282"/>
                      <a:pt x="10465" y="18181"/>
                    </a:cubicBezTo>
                    <a:cubicBezTo>
                      <a:pt x="10611" y="18092"/>
                      <a:pt x="10755" y="17992"/>
                      <a:pt x="10911" y="17903"/>
                    </a:cubicBezTo>
                    <a:cubicBezTo>
                      <a:pt x="11056" y="17803"/>
                      <a:pt x="11212" y="17703"/>
                      <a:pt x="11356" y="17614"/>
                    </a:cubicBezTo>
                    <a:cubicBezTo>
                      <a:pt x="11490" y="17525"/>
                      <a:pt x="11623" y="17436"/>
                      <a:pt x="11768" y="17357"/>
                    </a:cubicBezTo>
                    <a:cubicBezTo>
                      <a:pt x="11913" y="17258"/>
                      <a:pt x="12058" y="17169"/>
                      <a:pt x="12214" y="17079"/>
                    </a:cubicBezTo>
                    <a:cubicBezTo>
                      <a:pt x="12347" y="16990"/>
                      <a:pt x="12492" y="16901"/>
                      <a:pt x="12637" y="16812"/>
                    </a:cubicBezTo>
                    <a:lnTo>
                      <a:pt x="12904" y="16645"/>
                    </a:lnTo>
                    <a:cubicBezTo>
                      <a:pt x="13004" y="16590"/>
                      <a:pt x="13093" y="16523"/>
                      <a:pt x="13194" y="16456"/>
                    </a:cubicBezTo>
                    <a:cubicBezTo>
                      <a:pt x="13360" y="16345"/>
                      <a:pt x="13528" y="16233"/>
                      <a:pt x="13694" y="16133"/>
                    </a:cubicBezTo>
                    <a:cubicBezTo>
                      <a:pt x="13872" y="16011"/>
                      <a:pt x="14050" y="15899"/>
                      <a:pt x="14228" y="15788"/>
                    </a:cubicBezTo>
                    <a:cubicBezTo>
                      <a:pt x="14396" y="15677"/>
                      <a:pt x="14562" y="15565"/>
                      <a:pt x="14730" y="15465"/>
                    </a:cubicBezTo>
                    <a:lnTo>
                      <a:pt x="14741" y="15465"/>
                    </a:lnTo>
                    <a:cubicBezTo>
                      <a:pt x="14852" y="15387"/>
                      <a:pt x="14975" y="15320"/>
                      <a:pt x="15097" y="15254"/>
                    </a:cubicBezTo>
                    <a:lnTo>
                      <a:pt x="15465" y="15053"/>
                    </a:lnTo>
                    <a:cubicBezTo>
                      <a:pt x="15576" y="14997"/>
                      <a:pt x="15698" y="14930"/>
                      <a:pt x="15809" y="14864"/>
                    </a:cubicBezTo>
                    <a:cubicBezTo>
                      <a:pt x="15921" y="14808"/>
                      <a:pt x="16021" y="14741"/>
                      <a:pt x="16133" y="14675"/>
                    </a:cubicBezTo>
                    <a:cubicBezTo>
                      <a:pt x="16289" y="14574"/>
                      <a:pt x="16444" y="14485"/>
                      <a:pt x="16600" y="14407"/>
                    </a:cubicBezTo>
                    <a:cubicBezTo>
                      <a:pt x="16756" y="14318"/>
                      <a:pt x="16912" y="14240"/>
                      <a:pt x="17056" y="14151"/>
                    </a:cubicBezTo>
                    <a:cubicBezTo>
                      <a:pt x="17202" y="14073"/>
                      <a:pt x="17346" y="13984"/>
                      <a:pt x="17491" y="13906"/>
                    </a:cubicBezTo>
                    <a:cubicBezTo>
                      <a:pt x="17647" y="13806"/>
                      <a:pt x="17803" y="13717"/>
                      <a:pt x="17969" y="13639"/>
                    </a:cubicBezTo>
                    <a:cubicBezTo>
                      <a:pt x="18125" y="13550"/>
                      <a:pt x="18293" y="13461"/>
                      <a:pt x="18448" y="13372"/>
                    </a:cubicBezTo>
                    <a:lnTo>
                      <a:pt x="18916" y="13104"/>
                    </a:lnTo>
                    <a:lnTo>
                      <a:pt x="19384" y="12837"/>
                    </a:lnTo>
                    <a:cubicBezTo>
                      <a:pt x="19540" y="12748"/>
                      <a:pt x="19684" y="12659"/>
                      <a:pt x="19840" y="12570"/>
                    </a:cubicBezTo>
                    <a:lnTo>
                      <a:pt x="20274" y="12303"/>
                    </a:lnTo>
                    <a:lnTo>
                      <a:pt x="20263" y="12303"/>
                    </a:lnTo>
                    <a:cubicBezTo>
                      <a:pt x="20430" y="12203"/>
                      <a:pt x="20597" y="12102"/>
                      <a:pt x="20764" y="12013"/>
                    </a:cubicBezTo>
                    <a:cubicBezTo>
                      <a:pt x="20842" y="11958"/>
                      <a:pt x="20931" y="11914"/>
                      <a:pt x="21009" y="11869"/>
                    </a:cubicBezTo>
                    <a:cubicBezTo>
                      <a:pt x="21098" y="11835"/>
                      <a:pt x="21176" y="11791"/>
                      <a:pt x="21254" y="11746"/>
                    </a:cubicBezTo>
                    <a:cubicBezTo>
                      <a:pt x="21410" y="11669"/>
                      <a:pt x="21576" y="11580"/>
                      <a:pt x="21732" y="11491"/>
                    </a:cubicBezTo>
                    <a:cubicBezTo>
                      <a:pt x="21900" y="11401"/>
                      <a:pt x="22044" y="11301"/>
                      <a:pt x="22200" y="11212"/>
                    </a:cubicBezTo>
                    <a:cubicBezTo>
                      <a:pt x="22345" y="11123"/>
                      <a:pt x="22479" y="11045"/>
                      <a:pt x="22623" y="10967"/>
                    </a:cubicBezTo>
                    <a:cubicBezTo>
                      <a:pt x="22746" y="10900"/>
                      <a:pt x="22880" y="10833"/>
                      <a:pt x="23013" y="10766"/>
                    </a:cubicBezTo>
                    <a:cubicBezTo>
                      <a:pt x="23169" y="10677"/>
                      <a:pt x="23325" y="10600"/>
                      <a:pt x="23481" y="10511"/>
                    </a:cubicBezTo>
                    <a:cubicBezTo>
                      <a:pt x="23614" y="10432"/>
                      <a:pt x="23759" y="10355"/>
                      <a:pt x="23892" y="10288"/>
                    </a:cubicBezTo>
                    <a:cubicBezTo>
                      <a:pt x="24048" y="10210"/>
                      <a:pt x="24193" y="10132"/>
                      <a:pt x="24338" y="10054"/>
                    </a:cubicBezTo>
                    <a:cubicBezTo>
                      <a:pt x="24471" y="9987"/>
                      <a:pt x="24594" y="9910"/>
                      <a:pt x="24705" y="9843"/>
                    </a:cubicBezTo>
                    <a:cubicBezTo>
                      <a:pt x="24839" y="9754"/>
                      <a:pt x="24961" y="9675"/>
                      <a:pt x="25084" y="9586"/>
                    </a:cubicBezTo>
                    <a:cubicBezTo>
                      <a:pt x="25206" y="9497"/>
                      <a:pt x="25329" y="9420"/>
                      <a:pt x="25451" y="9341"/>
                    </a:cubicBezTo>
                    <a:cubicBezTo>
                      <a:pt x="25730" y="9175"/>
                      <a:pt x="26008" y="9019"/>
                      <a:pt x="26286" y="8852"/>
                    </a:cubicBezTo>
                    <a:cubicBezTo>
                      <a:pt x="26431" y="8762"/>
                      <a:pt x="26576" y="8673"/>
                      <a:pt x="26720" y="8596"/>
                    </a:cubicBezTo>
                    <a:cubicBezTo>
                      <a:pt x="26854" y="8518"/>
                      <a:pt x="26977" y="8440"/>
                      <a:pt x="27110" y="8373"/>
                    </a:cubicBezTo>
                    <a:cubicBezTo>
                      <a:pt x="27266" y="8295"/>
                      <a:pt x="27422" y="8206"/>
                      <a:pt x="27578" y="8128"/>
                    </a:cubicBezTo>
                    <a:cubicBezTo>
                      <a:pt x="27722" y="8039"/>
                      <a:pt x="27867" y="7961"/>
                      <a:pt x="28023" y="7883"/>
                    </a:cubicBezTo>
                    <a:cubicBezTo>
                      <a:pt x="28157" y="7805"/>
                      <a:pt x="28290" y="7716"/>
                      <a:pt x="28424" y="7638"/>
                    </a:cubicBezTo>
                    <a:lnTo>
                      <a:pt x="28858" y="7404"/>
                    </a:lnTo>
                    <a:cubicBezTo>
                      <a:pt x="29003" y="7327"/>
                      <a:pt x="29136" y="7248"/>
                      <a:pt x="29281" y="7182"/>
                    </a:cubicBezTo>
                    <a:cubicBezTo>
                      <a:pt x="29348" y="7149"/>
                      <a:pt x="29426" y="7115"/>
                      <a:pt x="29493" y="7082"/>
                    </a:cubicBezTo>
                    <a:cubicBezTo>
                      <a:pt x="29560" y="7048"/>
                      <a:pt x="29626" y="7015"/>
                      <a:pt x="29693" y="6993"/>
                    </a:cubicBezTo>
                    <a:cubicBezTo>
                      <a:pt x="29760" y="6948"/>
                      <a:pt x="29837" y="6914"/>
                      <a:pt x="29916" y="6881"/>
                    </a:cubicBezTo>
                    <a:cubicBezTo>
                      <a:pt x="29993" y="6848"/>
                      <a:pt x="30060" y="6815"/>
                      <a:pt x="30138" y="6781"/>
                    </a:cubicBezTo>
                    <a:cubicBezTo>
                      <a:pt x="30205" y="6736"/>
                      <a:pt x="30272" y="6703"/>
                      <a:pt x="30339" y="6659"/>
                    </a:cubicBezTo>
                    <a:cubicBezTo>
                      <a:pt x="30394" y="6625"/>
                      <a:pt x="30461" y="6580"/>
                      <a:pt x="30528" y="6547"/>
                    </a:cubicBezTo>
                    <a:cubicBezTo>
                      <a:pt x="30584" y="6503"/>
                      <a:pt x="30651" y="6469"/>
                      <a:pt x="30717" y="6436"/>
                    </a:cubicBezTo>
                    <a:cubicBezTo>
                      <a:pt x="30873" y="6369"/>
                      <a:pt x="31029" y="6291"/>
                      <a:pt x="31185" y="6213"/>
                    </a:cubicBezTo>
                    <a:cubicBezTo>
                      <a:pt x="31329" y="6147"/>
                      <a:pt x="31474" y="6080"/>
                      <a:pt x="31619" y="6001"/>
                    </a:cubicBezTo>
                    <a:cubicBezTo>
                      <a:pt x="31764" y="5935"/>
                      <a:pt x="31908" y="5857"/>
                      <a:pt x="32053" y="5779"/>
                    </a:cubicBezTo>
                    <a:cubicBezTo>
                      <a:pt x="32209" y="5701"/>
                      <a:pt x="32354" y="5623"/>
                      <a:pt x="32509" y="5534"/>
                    </a:cubicBezTo>
                    <a:cubicBezTo>
                      <a:pt x="32665" y="5456"/>
                      <a:pt x="32821" y="5389"/>
                      <a:pt x="32966" y="5323"/>
                    </a:cubicBezTo>
                    <a:cubicBezTo>
                      <a:pt x="33122" y="5244"/>
                      <a:pt x="33266" y="5167"/>
                      <a:pt x="33412" y="5088"/>
                    </a:cubicBezTo>
                    <a:lnTo>
                      <a:pt x="33645" y="4955"/>
                    </a:lnTo>
                    <a:cubicBezTo>
                      <a:pt x="33657" y="4944"/>
                      <a:pt x="33667" y="4944"/>
                      <a:pt x="33679" y="4933"/>
                    </a:cubicBezTo>
                    <a:cubicBezTo>
                      <a:pt x="33723" y="4922"/>
                      <a:pt x="33756" y="4900"/>
                      <a:pt x="33790" y="4877"/>
                    </a:cubicBezTo>
                    <a:cubicBezTo>
                      <a:pt x="33801" y="4877"/>
                      <a:pt x="33801" y="4866"/>
                      <a:pt x="33812" y="4866"/>
                    </a:cubicBezTo>
                    <a:lnTo>
                      <a:pt x="33823" y="4866"/>
                    </a:lnTo>
                    <a:cubicBezTo>
                      <a:pt x="33835" y="4855"/>
                      <a:pt x="33845" y="4855"/>
                      <a:pt x="33857" y="4844"/>
                    </a:cubicBezTo>
                    <a:cubicBezTo>
                      <a:pt x="33879" y="4833"/>
                      <a:pt x="33890" y="4821"/>
                      <a:pt x="33912" y="4811"/>
                    </a:cubicBezTo>
                    <a:cubicBezTo>
                      <a:pt x="33924" y="4799"/>
                      <a:pt x="33934" y="4799"/>
                      <a:pt x="33946" y="4788"/>
                    </a:cubicBezTo>
                    <a:cubicBezTo>
                      <a:pt x="33968" y="4788"/>
                      <a:pt x="33991" y="4777"/>
                      <a:pt x="34013" y="4766"/>
                    </a:cubicBezTo>
                    <a:cubicBezTo>
                      <a:pt x="34035" y="4744"/>
                      <a:pt x="34057" y="4721"/>
                      <a:pt x="34080" y="4710"/>
                    </a:cubicBezTo>
                    <a:cubicBezTo>
                      <a:pt x="34157" y="4655"/>
                      <a:pt x="34224" y="4621"/>
                      <a:pt x="34291" y="4576"/>
                    </a:cubicBezTo>
                    <a:cubicBezTo>
                      <a:pt x="34358" y="4532"/>
                      <a:pt x="34414" y="4487"/>
                      <a:pt x="34480" y="4454"/>
                    </a:cubicBezTo>
                    <a:lnTo>
                      <a:pt x="34480" y="4454"/>
                    </a:lnTo>
                    <a:lnTo>
                      <a:pt x="34469" y="4465"/>
                    </a:lnTo>
                    <a:cubicBezTo>
                      <a:pt x="34580" y="4410"/>
                      <a:pt x="34681" y="4343"/>
                      <a:pt x="34781" y="4276"/>
                    </a:cubicBezTo>
                    <a:cubicBezTo>
                      <a:pt x="34837" y="4242"/>
                      <a:pt x="34904" y="4209"/>
                      <a:pt x="34959" y="4165"/>
                    </a:cubicBezTo>
                    <a:lnTo>
                      <a:pt x="35126" y="4064"/>
                    </a:lnTo>
                    <a:lnTo>
                      <a:pt x="35327" y="3964"/>
                    </a:lnTo>
                    <a:cubicBezTo>
                      <a:pt x="35416" y="3920"/>
                      <a:pt x="35505" y="3875"/>
                      <a:pt x="35594" y="3819"/>
                    </a:cubicBezTo>
                    <a:cubicBezTo>
                      <a:pt x="35671" y="3764"/>
                      <a:pt x="35760" y="3719"/>
                      <a:pt x="35849" y="3663"/>
                    </a:cubicBezTo>
                    <a:cubicBezTo>
                      <a:pt x="35938" y="3619"/>
                      <a:pt x="36028" y="3564"/>
                      <a:pt x="36117" y="3508"/>
                    </a:cubicBezTo>
                    <a:cubicBezTo>
                      <a:pt x="36195" y="3463"/>
                      <a:pt x="36284" y="3408"/>
                      <a:pt x="36373" y="3363"/>
                    </a:cubicBezTo>
                    <a:lnTo>
                      <a:pt x="36740" y="3163"/>
                    </a:lnTo>
                    <a:cubicBezTo>
                      <a:pt x="36851" y="3096"/>
                      <a:pt x="36963" y="3018"/>
                      <a:pt x="37074" y="2951"/>
                    </a:cubicBezTo>
                    <a:cubicBezTo>
                      <a:pt x="37252" y="2840"/>
                      <a:pt x="37430" y="2728"/>
                      <a:pt x="37608" y="2628"/>
                    </a:cubicBezTo>
                    <a:cubicBezTo>
                      <a:pt x="37780" y="2521"/>
                      <a:pt x="37951" y="2414"/>
                      <a:pt x="38133" y="2317"/>
                    </a:cubicBezTo>
                    <a:lnTo>
                      <a:pt x="38133" y="2317"/>
                    </a:lnTo>
                    <a:cubicBezTo>
                      <a:pt x="38133" y="2317"/>
                      <a:pt x="38132" y="2317"/>
                      <a:pt x="38132" y="2317"/>
                    </a:cubicBezTo>
                    <a:cubicBezTo>
                      <a:pt x="38276" y="2238"/>
                      <a:pt x="38422" y="2161"/>
                      <a:pt x="38566" y="2072"/>
                    </a:cubicBezTo>
                    <a:cubicBezTo>
                      <a:pt x="38744" y="1971"/>
                      <a:pt x="38922" y="1860"/>
                      <a:pt x="39100" y="1738"/>
                    </a:cubicBezTo>
                    <a:cubicBezTo>
                      <a:pt x="39268" y="1637"/>
                      <a:pt x="39446" y="1515"/>
                      <a:pt x="39612" y="1404"/>
                    </a:cubicBezTo>
                    <a:cubicBezTo>
                      <a:pt x="39791" y="1292"/>
                      <a:pt x="39958" y="1181"/>
                      <a:pt x="40136" y="1080"/>
                    </a:cubicBezTo>
                    <a:cubicBezTo>
                      <a:pt x="40314" y="969"/>
                      <a:pt x="40492" y="869"/>
                      <a:pt x="40671" y="769"/>
                    </a:cubicBezTo>
                    <a:cubicBezTo>
                      <a:pt x="40770" y="713"/>
                      <a:pt x="40859" y="657"/>
                      <a:pt x="40948" y="602"/>
                    </a:cubicBezTo>
                    <a:cubicBezTo>
                      <a:pt x="41038" y="558"/>
                      <a:pt x="41127" y="502"/>
                      <a:pt x="41205" y="435"/>
                    </a:cubicBezTo>
                    <a:cubicBezTo>
                      <a:pt x="41294" y="390"/>
                      <a:pt x="41383" y="335"/>
                      <a:pt x="41472" y="279"/>
                    </a:cubicBezTo>
                    <a:cubicBezTo>
                      <a:pt x="41550" y="234"/>
                      <a:pt x="41628" y="179"/>
                      <a:pt x="41706" y="135"/>
                    </a:cubicBezTo>
                    <a:cubicBezTo>
                      <a:pt x="41717" y="135"/>
                      <a:pt x="41728" y="135"/>
                      <a:pt x="41739" y="123"/>
                    </a:cubicBezTo>
                    <a:cubicBezTo>
                      <a:pt x="41750" y="123"/>
                      <a:pt x="41750" y="112"/>
                      <a:pt x="41762" y="112"/>
                    </a:cubicBezTo>
                    <a:lnTo>
                      <a:pt x="41762" y="101"/>
                    </a:lnTo>
                    <a:lnTo>
                      <a:pt x="41772" y="101"/>
                    </a:lnTo>
                    <a:lnTo>
                      <a:pt x="41795" y="78"/>
                    </a:lnTo>
                    <a:cubicBezTo>
                      <a:pt x="41806" y="56"/>
                      <a:pt x="41795" y="34"/>
                      <a:pt x="41784" y="23"/>
                    </a:cubicBezTo>
                    <a:cubicBezTo>
                      <a:pt x="41772" y="1"/>
                      <a:pt x="41739" y="1"/>
                      <a:pt x="41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27;p51"/>
              <p:cNvSpPr/>
              <p:nvPr/>
            </p:nvSpPr>
            <p:spPr>
              <a:xfrm>
                <a:off x="6863375" y="908313"/>
                <a:ext cx="1037100" cy="605800"/>
              </a:xfrm>
              <a:custGeom>
                <a:avLst/>
                <a:gdLst/>
                <a:ahLst/>
                <a:cxnLst/>
                <a:rect l="l" t="t" r="r" b="b"/>
                <a:pathLst>
                  <a:path w="41484" h="24232" extrusionOk="0">
                    <a:moveTo>
                      <a:pt x="5434" y="20558"/>
                    </a:moveTo>
                    <a:cubicBezTo>
                      <a:pt x="5434" y="20568"/>
                      <a:pt x="5434" y="20568"/>
                      <a:pt x="5423" y="20568"/>
                    </a:cubicBezTo>
                    <a:cubicBezTo>
                      <a:pt x="5423" y="20568"/>
                      <a:pt x="5434" y="20568"/>
                      <a:pt x="5434" y="20558"/>
                    </a:cubicBezTo>
                    <a:close/>
                    <a:moveTo>
                      <a:pt x="41406" y="1"/>
                    </a:moveTo>
                    <a:cubicBezTo>
                      <a:pt x="41387" y="1"/>
                      <a:pt x="41366" y="9"/>
                      <a:pt x="41350" y="16"/>
                    </a:cubicBezTo>
                    <a:cubicBezTo>
                      <a:pt x="41283" y="38"/>
                      <a:pt x="41216" y="72"/>
                      <a:pt x="41149" y="95"/>
                    </a:cubicBezTo>
                    <a:cubicBezTo>
                      <a:pt x="41083" y="128"/>
                      <a:pt x="41027" y="161"/>
                      <a:pt x="40961" y="184"/>
                    </a:cubicBezTo>
                    <a:cubicBezTo>
                      <a:pt x="40682" y="317"/>
                      <a:pt x="40415" y="451"/>
                      <a:pt x="40137" y="595"/>
                    </a:cubicBezTo>
                    <a:cubicBezTo>
                      <a:pt x="40003" y="662"/>
                      <a:pt x="39880" y="729"/>
                      <a:pt x="39747" y="796"/>
                    </a:cubicBezTo>
                    <a:cubicBezTo>
                      <a:pt x="39613" y="862"/>
                      <a:pt x="39479" y="918"/>
                      <a:pt x="39346" y="974"/>
                    </a:cubicBezTo>
                    <a:lnTo>
                      <a:pt x="38544" y="1342"/>
                    </a:lnTo>
                    <a:cubicBezTo>
                      <a:pt x="38188" y="1497"/>
                      <a:pt x="37821" y="1642"/>
                      <a:pt x="37465" y="1809"/>
                    </a:cubicBezTo>
                    <a:cubicBezTo>
                      <a:pt x="37287" y="1887"/>
                      <a:pt x="37097" y="1965"/>
                      <a:pt x="36919" y="2054"/>
                    </a:cubicBezTo>
                    <a:cubicBezTo>
                      <a:pt x="36741" y="2132"/>
                      <a:pt x="36552" y="2221"/>
                      <a:pt x="36374" y="2310"/>
                    </a:cubicBezTo>
                    <a:cubicBezTo>
                      <a:pt x="36017" y="2488"/>
                      <a:pt x="35661" y="2666"/>
                      <a:pt x="35293" y="2856"/>
                    </a:cubicBezTo>
                    <a:cubicBezTo>
                      <a:pt x="35104" y="2955"/>
                      <a:pt x="34915" y="3044"/>
                      <a:pt x="34726" y="3134"/>
                    </a:cubicBezTo>
                    <a:cubicBezTo>
                      <a:pt x="34536" y="3223"/>
                      <a:pt x="34347" y="3312"/>
                      <a:pt x="34158" y="3412"/>
                    </a:cubicBezTo>
                    <a:cubicBezTo>
                      <a:pt x="33813" y="3579"/>
                      <a:pt x="33467" y="3769"/>
                      <a:pt x="33123" y="3957"/>
                    </a:cubicBezTo>
                    <a:cubicBezTo>
                      <a:pt x="32955" y="4046"/>
                      <a:pt x="32777" y="4147"/>
                      <a:pt x="32599" y="4247"/>
                    </a:cubicBezTo>
                    <a:cubicBezTo>
                      <a:pt x="32432" y="4336"/>
                      <a:pt x="32254" y="4425"/>
                      <a:pt x="32087" y="4526"/>
                    </a:cubicBezTo>
                    <a:cubicBezTo>
                      <a:pt x="31909" y="4615"/>
                      <a:pt x="31731" y="4714"/>
                      <a:pt x="31564" y="4815"/>
                    </a:cubicBezTo>
                    <a:cubicBezTo>
                      <a:pt x="31386" y="4926"/>
                      <a:pt x="31208" y="5026"/>
                      <a:pt x="31030" y="5127"/>
                    </a:cubicBezTo>
                    <a:cubicBezTo>
                      <a:pt x="30852" y="5238"/>
                      <a:pt x="30662" y="5327"/>
                      <a:pt x="30484" y="5427"/>
                    </a:cubicBezTo>
                    <a:cubicBezTo>
                      <a:pt x="30317" y="5516"/>
                      <a:pt x="30150" y="5594"/>
                      <a:pt x="29994" y="5684"/>
                    </a:cubicBezTo>
                    <a:cubicBezTo>
                      <a:pt x="29638" y="5872"/>
                      <a:pt x="29281" y="6051"/>
                      <a:pt x="28937" y="6240"/>
                    </a:cubicBezTo>
                    <a:lnTo>
                      <a:pt x="28947" y="6229"/>
                    </a:lnTo>
                    <a:lnTo>
                      <a:pt x="28947" y="6229"/>
                    </a:lnTo>
                    <a:cubicBezTo>
                      <a:pt x="28736" y="6340"/>
                      <a:pt x="28536" y="6451"/>
                      <a:pt x="28324" y="6563"/>
                    </a:cubicBezTo>
                    <a:cubicBezTo>
                      <a:pt x="27979" y="6752"/>
                      <a:pt x="27623" y="6953"/>
                      <a:pt x="27289" y="7164"/>
                    </a:cubicBezTo>
                    <a:cubicBezTo>
                      <a:pt x="27121" y="7264"/>
                      <a:pt x="26943" y="7364"/>
                      <a:pt x="26777" y="7465"/>
                    </a:cubicBezTo>
                    <a:cubicBezTo>
                      <a:pt x="26609" y="7565"/>
                      <a:pt x="26443" y="7654"/>
                      <a:pt x="26275" y="7754"/>
                    </a:cubicBezTo>
                    <a:cubicBezTo>
                      <a:pt x="26119" y="7843"/>
                      <a:pt x="25964" y="7943"/>
                      <a:pt x="25808" y="8032"/>
                    </a:cubicBezTo>
                    <a:cubicBezTo>
                      <a:pt x="25641" y="8133"/>
                      <a:pt x="25474" y="8244"/>
                      <a:pt x="25307" y="8344"/>
                    </a:cubicBezTo>
                    <a:cubicBezTo>
                      <a:pt x="25140" y="8445"/>
                      <a:pt x="24973" y="8544"/>
                      <a:pt x="24795" y="8645"/>
                    </a:cubicBezTo>
                    <a:cubicBezTo>
                      <a:pt x="24605" y="8745"/>
                      <a:pt x="24416" y="8845"/>
                      <a:pt x="24238" y="8957"/>
                    </a:cubicBezTo>
                    <a:cubicBezTo>
                      <a:pt x="24060" y="9057"/>
                      <a:pt x="23882" y="9168"/>
                      <a:pt x="23704" y="9291"/>
                    </a:cubicBezTo>
                    <a:cubicBezTo>
                      <a:pt x="23548" y="9391"/>
                      <a:pt x="23381" y="9502"/>
                      <a:pt x="23214" y="9613"/>
                    </a:cubicBezTo>
                    <a:cubicBezTo>
                      <a:pt x="23047" y="9714"/>
                      <a:pt x="22891" y="9814"/>
                      <a:pt x="22724" y="9903"/>
                    </a:cubicBezTo>
                    <a:cubicBezTo>
                      <a:pt x="22557" y="10014"/>
                      <a:pt x="22379" y="10103"/>
                      <a:pt x="22200" y="10204"/>
                    </a:cubicBezTo>
                    <a:cubicBezTo>
                      <a:pt x="22022" y="10293"/>
                      <a:pt x="21844" y="10393"/>
                      <a:pt x="21678" y="10482"/>
                    </a:cubicBezTo>
                    <a:cubicBezTo>
                      <a:pt x="21500" y="10582"/>
                      <a:pt x="21332" y="10671"/>
                      <a:pt x="21154" y="10760"/>
                    </a:cubicBezTo>
                    <a:lnTo>
                      <a:pt x="20653" y="11028"/>
                    </a:lnTo>
                    <a:cubicBezTo>
                      <a:pt x="20486" y="11127"/>
                      <a:pt x="20319" y="11216"/>
                      <a:pt x="20164" y="11317"/>
                    </a:cubicBezTo>
                    <a:cubicBezTo>
                      <a:pt x="19985" y="11417"/>
                      <a:pt x="19818" y="11517"/>
                      <a:pt x="19640" y="11617"/>
                    </a:cubicBezTo>
                    <a:cubicBezTo>
                      <a:pt x="19473" y="11706"/>
                      <a:pt x="19295" y="11795"/>
                      <a:pt x="19128" y="11896"/>
                    </a:cubicBezTo>
                    <a:cubicBezTo>
                      <a:pt x="18805" y="12085"/>
                      <a:pt x="18494" y="12274"/>
                      <a:pt x="18170" y="12463"/>
                    </a:cubicBezTo>
                    <a:cubicBezTo>
                      <a:pt x="17992" y="12564"/>
                      <a:pt x="17826" y="12664"/>
                      <a:pt x="17647" y="12775"/>
                    </a:cubicBezTo>
                    <a:lnTo>
                      <a:pt x="17113" y="13076"/>
                    </a:lnTo>
                    <a:cubicBezTo>
                      <a:pt x="16935" y="13176"/>
                      <a:pt x="16767" y="13265"/>
                      <a:pt x="16601" y="13366"/>
                    </a:cubicBezTo>
                    <a:cubicBezTo>
                      <a:pt x="16433" y="13465"/>
                      <a:pt x="16278" y="13577"/>
                      <a:pt x="16111" y="13677"/>
                    </a:cubicBezTo>
                    <a:cubicBezTo>
                      <a:pt x="15933" y="13777"/>
                      <a:pt x="15765" y="13888"/>
                      <a:pt x="15587" y="13989"/>
                    </a:cubicBezTo>
                    <a:cubicBezTo>
                      <a:pt x="15431" y="14089"/>
                      <a:pt x="15265" y="14178"/>
                      <a:pt x="15109" y="14267"/>
                    </a:cubicBezTo>
                    <a:cubicBezTo>
                      <a:pt x="14931" y="14356"/>
                      <a:pt x="14763" y="14445"/>
                      <a:pt x="14597" y="14534"/>
                    </a:cubicBezTo>
                    <a:lnTo>
                      <a:pt x="14062" y="14835"/>
                    </a:lnTo>
                    <a:cubicBezTo>
                      <a:pt x="13728" y="15024"/>
                      <a:pt x="13394" y="15202"/>
                      <a:pt x="13071" y="15392"/>
                    </a:cubicBezTo>
                    <a:cubicBezTo>
                      <a:pt x="12893" y="15492"/>
                      <a:pt x="12737" y="15603"/>
                      <a:pt x="12571" y="15714"/>
                    </a:cubicBezTo>
                    <a:cubicBezTo>
                      <a:pt x="12403" y="15826"/>
                      <a:pt x="12247" y="15937"/>
                      <a:pt x="12081" y="16048"/>
                    </a:cubicBezTo>
                    <a:lnTo>
                      <a:pt x="11579" y="16382"/>
                    </a:lnTo>
                    <a:lnTo>
                      <a:pt x="11079" y="16716"/>
                    </a:lnTo>
                    <a:cubicBezTo>
                      <a:pt x="10923" y="16817"/>
                      <a:pt x="10767" y="16928"/>
                      <a:pt x="10600" y="17028"/>
                    </a:cubicBezTo>
                    <a:cubicBezTo>
                      <a:pt x="10421" y="17139"/>
                      <a:pt x="10243" y="17262"/>
                      <a:pt x="10065" y="17374"/>
                    </a:cubicBezTo>
                    <a:cubicBezTo>
                      <a:pt x="9887" y="17496"/>
                      <a:pt x="9698" y="17618"/>
                      <a:pt x="9520" y="17752"/>
                    </a:cubicBezTo>
                    <a:cubicBezTo>
                      <a:pt x="9353" y="17863"/>
                      <a:pt x="9186" y="17963"/>
                      <a:pt x="9019" y="18075"/>
                    </a:cubicBezTo>
                    <a:cubicBezTo>
                      <a:pt x="8863" y="18186"/>
                      <a:pt x="8696" y="18297"/>
                      <a:pt x="8529" y="18398"/>
                    </a:cubicBezTo>
                    <a:cubicBezTo>
                      <a:pt x="8384" y="18509"/>
                      <a:pt x="8229" y="18609"/>
                      <a:pt x="8083" y="18720"/>
                    </a:cubicBezTo>
                    <a:cubicBezTo>
                      <a:pt x="7861" y="18876"/>
                      <a:pt x="7627" y="19032"/>
                      <a:pt x="7405" y="19188"/>
                    </a:cubicBezTo>
                    <a:cubicBezTo>
                      <a:pt x="7271" y="19277"/>
                      <a:pt x="7138" y="19378"/>
                      <a:pt x="7004" y="19477"/>
                    </a:cubicBezTo>
                    <a:cubicBezTo>
                      <a:pt x="6881" y="19556"/>
                      <a:pt x="6759" y="19645"/>
                      <a:pt x="6648" y="19734"/>
                    </a:cubicBezTo>
                    <a:cubicBezTo>
                      <a:pt x="6536" y="19801"/>
                      <a:pt x="6436" y="19878"/>
                      <a:pt x="6336" y="19945"/>
                    </a:cubicBezTo>
                    <a:cubicBezTo>
                      <a:pt x="6235" y="20001"/>
                      <a:pt x="6136" y="20068"/>
                      <a:pt x="6046" y="20135"/>
                    </a:cubicBezTo>
                    <a:cubicBezTo>
                      <a:pt x="5834" y="20268"/>
                      <a:pt x="5634" y="20413"/>
                      <a:pt x="5434" y="20558"/>
                    </a:cubicBezTo>
                    <a:cubicBezTo>
                      <a:pt x="5189" y="20736"/>
                      <a:pt x="4933" y="20902"/>
                      <a:pt x="4688" y="21070"/>
                    </a:cubicBezTo>
                    <a:cubicBezTo>
                      <a:pt x="4443" y="21236"/>
                      <a:pt x="4187" y="21404"/>
                      <a:pt x="3942" y="21582"/>
                    </a:cubicBezTo>
                    <a:cubicBezTo>
                      <a:pt x="3798" y="21693"/>
                      <a:pt x="3642" y="21793"/>
                      <a:pt x="3496" y="21894"/>
                    </a:cubicBezTo>
                    <a:lnTo>
                      <a:pt x="2996" y="22228"/>
                    </a:lnTo>
                    <a:cubicBezTo>
                      <a:pt x="2662" y="22428"/>
                      <a:pt x="2339" y="22628"/>
                      <a:pt x="2005" y="22817"/>
                    </a:cubicBezTo>
                    <a:cubicBezTo>
                      <a:pt x="1838" y="22906"/>
                      <a:pt x="1671" y="22995"/>
                      <a:pt x="1515" y="23085"/>
                    </a:cubicBezTo>
                    <a:cubicBezTo>
                      <a:pt x="1348" y="23174"/>
                      <a:pt x="1192" y="23263"/>
                      <a:pt x="1036" y="23363"/>
                    </a:cubicBezTo>
                    <a:cubicBezTo>
                      <a:pt x="869" y="23463"/>
                      <a:pt x="702" y="23564"/>
                      <a:pt x="535" y="23675"/>
                    </a:cubicBezTo>
                    <a:cubicBezTo>
                      <a:pt x="458" y="23730"/>
                      <a:pt x="379" y="23775"/>
                      <a:pt x="302" y="23831"/>
                    </a:cubicBezTo>
                    <a:cubicBezTo>
                      <a:pt x="223" y="23886"/>
                      <a:pt x="134" y="23942"/>
                      <a:pt x="67" y="23997"/>
                    </a:cubicBezTo>
                    <a:cubicBezTo>
                      <a:pt x="12" y="24042"/>
                      <a:pt x="1" y="24131"/>
                      <a:pt x="45" y="24187"/>
                    </a:cubicBezTo>
                    <a:cubicBezTo>
                      <a:pt x="67" y="24209"/>
                      <a:pt x="112" y="24232"/>
                      <a:pt x="156" y="24232"/>
                    </a:cubicBezTo>
                    <a:cubicBezTo>
                      <a:pt x="179" y="24232"/>
                      <a:pt x="201" y="24232"/>
                      <a:pt x="223" y="24209"/>
                    </a:cubicBezTo>
                    <a:cubicBezTo>
                      <a:pt x="279" y="24176"/>
                      <a:pt x="335" y="24131"/>
                      <a:pt x="391" y="24098"/>
                    </a:cubicBezTo>
                    <a:cubicBezTo>
                      <a:pt x="713" y="23875"/>
                      <a:pt x="1047" y="23663"/>
                      <a:pt x="1381" y="23463"/>
                    </a:cubicBezTo>
                    <a:cubicBezTo>
                      <a:pt x="1693" y="23285"/>
                      <a:pt x="2016" y="23118"/>
                      <a:pt x="2339" y="22929"/>
                    </a:cubicBezTo>
                    <a:cubicBezTo>
                      <a:pt x="2506" y="22840"/>
                      <a:pt x="2662" y="22740"/>
                      <a:pt x="2828" y="22639"/>
                    </a:cubicBezTo>
                    <a:cubicBezTo>
                      <a:pt x="2996" y="22528"/>
                      <a:pt x="3152" y="22428"/>
                      <a:pt x="3318" y="22317"/>
                    </a:cubicBezTo>
                    <a:cubicBezTo>
                      <a:pt x="3642" y="22105"/>
                      <a:pt x="3964" y="21882"/>
                      <a:pt x="4276" y="21659"/>
                    </a:cubicBezTo>
                    <a:cubicBezTo>
                      <a:pt x="4577" y="21448"/>
                      <a:pt x="4877" y="21248"/>
                      <a:pt x="5178" y="21048"/>
                    </a:cubicBezTo>
                    <a:cubicBezTo>
                      <a:pt x="5312" y="20947"/>
                      <a:pt x="5445" y="20858"/>
                      <a:pt x="5590" y="20769"/>
                    </a:cubicBezTo>
                    <a:cubicBezTo>
                      <a:pt x="5723" y="20669"/>
                      <a:pt x="5857" y="20568"/>
                      <a:pt x="5990" y="20479"/>
                    </a:cubicBezTo>
                    <a:cubicBezTo>
                      <a:pt x="6091" y="20402"/>
                      <a:pt x="6202" y="20335"/>
                      <a:pt x="6302" y="20257"/>
                    </a:cubicBezTo>
                    <a:cubicBezTo>
                      <a:pt x="6403" y="20190"/>
                      <a:pt x="6514" y="20123"/>
                      <a:pt x="6614" y="20056"/>
                    </a:cubicBezTo>
                    <a:cubicBezTo>
                      <a:pt x="6826" y="19912"/>
                      <a:pt x="7037" y="19756"/>
                      <a:pt x="7249" y="19600"/>
                    </a:cubicBezTo>
                    <a:lnTo>
                      <a:pt x="7260" y="19600"/>
                    </a:lnTo>
                    <a:cubicBezTo>
                      <a:pt x="7627" y="19333"/>
                      <a:pt x="8017" y="19077"/>
                      <a:pt x="8384" y="18809"/>
                    </a:cubicBezTo>
                    <a:cubicBezTo>
                      <a:pt x="8607" y="18653"/>
                      <a:pt x="8830" y="18498"/>
                      <a:pt x="9063" y="18353"/>
                    </a:cubicBezTo>
                    <a:cubicBezTo>
                      <a:pt x="9219" y="18242"/>
                      <a:pt x="9386" y="18141"/>
                      <a:pt x="9542" y="18030"/>
                    </a:cubicBezTo>
                    <a:lnTo>
                      <a:pt x="10077" y="17663"/>
                    </a:lnTo>
                    <a:cubicBezTo>
                      <a:pt x="10255" y="17540"/>
                      <a:pt x="10433" y="17418"/>
                      <a:pt x="10622" y="17295"/>
                    </a:cubicBezTo>
                    <a:cubicBezTo>
                      <a:pt x="10778" y="17195"/>
                      <a:pt x="10945" y="17084"/>
                      <a:pt x="11112" y="16973"/>
                    </a:cubicBezTo>
                    <a:cubicBezTo>
                      <a:pt x="11446" y="16761"/>
                      <a:pt x="11769" y="16527"/>
                      <a:pt x="12091" y="16315"/>
                    </a:cubicBezTo>
                    <a:cubicBezTo>
                      <a:pt x="12259" y="16193"/>
                      <a:pt x="12425" y="16082"/>
                      <a:pt x="12593" y="15971"/>
                    </a:cubicBezTo>
                    <a:cubicBezTo>
                      <a:pt x="12749" y="15859"/>
                      <a:pt x="12915" y="15748"/>
                      <a:pt x="13083" y="15637"/>
                    </a:cubicBezTo>
                    <a:cubicBezTo>
                      <a:pt x="13405" y="15436"/>
                      <a:pt x="13739" y="15247"/>
                      <a:pt x="14073" y="15069"/>
                    </a:cubicBezTo>
                    <a:lnTo>
                      <a:pt x="14608" y="14768"/>
                    </a:lnTo>
                    <a:cubicBezTo>
                      <a:pt x="14775" y="14668"/>
                      <a:pt x="14953" y="14579"/>
                      <a:pt x="15120" y="14490"/>
                    </a:cubicBezTo>
                    <a:cubicBezTo>
                      <a:pt x="15287" y="14401"/>
                      <a:pt x="15454" y="14311"/>
                      <a:pt x="15621" y="14212"/>
                    </a:cubicBezTo>
                    <a:cubicBezTo>
                      <a:pt x="15788" y="14123"/>
                      <a:pt x="15955" y="14022"/>
                      <a:pt x="16133" y="13922"/>
                    </a:cubicBezTo>
                    <a:cubicBezTo>
                      <a:pt x="16300" y="13811"/>
                      <a:pt x="16467" y="13710"/>
                      <a:pt x="16634" y="13610"/>
                    </a:cubicBezTo>
                    <a:cubicBezTo>
                      <a:pt x="16790" y="13510"/>
                      <a:pt x="16946" y="13421"/>
                      <a:pt x="17101" y="13332"/>
                    </a:cubicBezTo>
                    <a:cubicBezTo>
                      <a:pt x="17291" y="13232"/>
                      <a:pt x="17469" y="13131"/>
                      <a:pt x="17647" y="13032"/>
                    </a:cubicBezTo>
                    <a:cubicBezTo>
                      <a:pt x="17826" y="12920"/>
                      <a:pt x="18014" y="12820"/>
                      <a:pt x="18192" y="12708"/>
                    </a:cubicBezTo>
                    <a:cubicBezTo>
                      <a:pt x="18360" y="12619"/>
                      <a:pt x="18516" y="12530"/>
                      <a:pt x="18672" y="12430"/>
                    </a:cubicBezTo>
                    <a:cubicBezTo>
                      <a:pt x="18838" y="12341"/>
                      <a:pt x="18994" y="12241"/>
                      <a:pt x="19150" y="12152"/>
                    </a:cubicBezTo>
                    <a:cubicBezTo>
                      <a:pt x="19317" y="12052"/>
                      <a:pt x="19484" y="11963"/>
                      <a:pt x="19651" y="11874"/>
                    </a:cubicBezTo>
                    <a:cubicBezTo>
                      <a:pt x="19818" y="11773"/>
                      <a:pt x="19996" y="11673"/>
                      <a:pt x="20174" y="11573"/>
                    </a:cubicBezTo>
                    <a:cubicBezTo>
                      <a:pt x="20330" y="11473"/>
                      <a:pt x="20498" y="11372"/>
                      <a:pt x="20664" y="11283"/>
                    </a:cubicBezTo>
                    <a:cubicBezTo>
                      <a:pt x="20832" y="11194"/>
                      <a:pt x="20998" y="11094"/>
                      <a:pt x="21166" y="11005"/>
                    </a:cubicBezTo>
                    <a:cubicBezTo>
                      <a:pt x="21510" y="10816"/>
                      <a:pt x="21866" y="10637"/>
                      <a:pt x="22212" y="10437"/>
                    </a:cubicBezTo>
                    <a:cubicBezTo>
                      <a:pt x="22390" y="10348"/>
                      <a:pt x="22557" y="10259"/>
                      <a:pt x="22735" y="10159"/>
                    </a:cubicBezTo>
                    <a:cubicBezTo>
                      <a:pt x="22902" y="10070"/>
                      <a:pt x="23069" y="9959"/>
                      <a:pt x="23236" y="9858"/>
                    </a:cubicBezTo>
                    <a:cubicBezTo>
                      <a:pt x="23403" y="9758"/>
                      <a:pt x="23570" y="9647"/>
                      <a:pt x="23726" y="9536"/>
                    </a:cubicBezTo>
                    <a:cubicBezTo>
                      <a:pt x="23893" y="9424"/>
                      <a:pt x="24060" y="9313"/>
                      <a:pt x="24238" y="9212"/>
                    </a:cubicBezTo>
                    <a:cubicBezTo>
                      <a:pt x="24327" y="9157"/>
                      <a:pt x="24427" y="9101"/>
                      <a:pt x="24516" y="9046"/>
                    </a:cubicBezTo>
                    <a:cubicBezTo>
                      <a:pt x="24605" y="9001"/>
                      <a:pt x="24706" y="8945"/>
                      <a:pt x="24795" y="8901"/>
                    </a:cubicBezTo>
                    <a:cubicBezTo>
                      <a:pt x="24973" y="8801"/>
                      <a:pt x="25151" y="8712"/>
                      <a:pt x="25329" y="8600"/>
                    </a:cubicBezTo>
                    <a:cubicBezTo>
                      <a:pt x="25496" y="8500"/>
                      <a:pt x="25663" y="8389"/>
                      <a:pt x="25842" y="8289"/>
                    </a:cubicBezTo>
                    <a:cubicBezTo>
                      <a:pt x="25997" y="8188"/>
                      <a:pt x="26153" y="8099"/>
                      <a:pt x="26309" y="8010"/>
                    </a:cubicBezTo>
                    <a:cubicBezTo>
                      <a:pt x="26643" y="7810"/>
                      <a:pt x="26966" y="7631"/>
                      <a:pt x="27289" y="7431"/>
                    </a:cubicBezTo>
                    <a:cubicBezTo>
                      <a:pt x="27467" y="7320"/>
                      <a:pt x="27645" y="7208"/>
                      <a:pt x="27834" y="7109"/>
                    </a:cubicBezTo>
                    <a:cubicBezTo>
                      <a:pt x="28001" y="7008"/>
                      <a:pt x="28168" y="6908"/>
                      <a:pt x="28346" y="6819"/>
                    </a:cubicBezTo>
                    <a:lnTo>
                      <a:pt x="29382" y="6251"/>
                    </a:lnTo>
                    <a:lnTo>
                      <a:pt x="29382" y="6262"/>
                    </a:lnTo>
                    <a:cubicBezTo>
                      <a:pt x="29382" y="6251"/>
                      <a:pt x="29393" y="6251"/>
                      <a:pt x="29393" y="6251"/>
                    </a:cubicBezTo>
                    <a:cubicBezTo>
                      <a:pt x="29571" y="6162"/>
                      <a:pt x="29749" y="6062"/>
                      <a:pt x="29927" y="5973"/>
                    </a:cubicBezTo>
                    <a:cubicBezTo>
                      <a:pt x="30239" y="5806"/>
                      <a:pt x="30550" y="5639"/>
                      <a:pt x="30874" y="5472"/>
                    </a:cubicBezTo>
                    <a:cubicBezTo>
                      <a:pt x="31208" y="5283"/>
                      <a:pt x="31542" y="5082"/>
                      <a:pt x="31864" y="4893"/>
                    </a:cubicBezTo>
                    <a:cubicBezTo>
                      <a:pt x="32188" y="4704"/>
                      <a:pt x="32522" y="4548"/>
                      <a:pt x="32844" y="4358"/>
                    </a:cubicBezTo>
                    <a:cubicBezTo>
                      <a:pt x="33011" y="4269"/>
                      <a:pt x="33178" y="4180"/>
                      <a:pt x="33345" y="4080"/>
                    </a:cubicBezTo>
                    <a:cubicBezTo>
                      <a:pt x="33501" y="3991"/>
                      <a:pt x="33668" y="3913"/>
                      <a:pt x="33824" y="3824"/>
                    </a:cubicBezTo>
                    <a:cubicBezTo>
                      <a:pt x="34013" y="3724"/>
                      <a:pt x="34214" y="3623"/>
                      <a:pt x="34414" y="3524"/>
                    </a:cubicBezTo>
                    <a:cubicBezTo>
                      <a:pt x="34637" y="3412"/>
                      <a:pt x="34870" y="3312"/>
                      <a:pt x="35093" y="3200"/>
                    </a:cubicBezTo>
                    <a:cubicBezTo>
                      <a:pt x="35305" y="3089"/>
                      <a:pt x="35528" y="2967"/>
                      <a:pt x="35739" y="2866"/>
                    </a:cubicBezTo>
                    <a:cubicBezTo>
                      <a:pt x="35939" y="2755"/>
                      <a:pt x="36139" y="2655"/>
                      <a:pt x="36329" y="2555"/>
                    </a:cubicBezTo>
                    <a:cubicBezTo>
                      <a:pt x="36696" y="2376"/>
                      <a:pt x="37064" y="2210"/>
                      <a:pt x="37420" y="2042"/>
                    </a:cubicBezTo>
                    <a:cubicBezTo>
                      <a:pt x="37776" y="1876"/>
                      <a:pt x="38133" y="1720"/>
                      <a:pt x="38489" y="1564"/>
                    </a:cubicBezTo>
                    <a:cubicBezTo>
                      <a:pt x="38667" y="1486"/>
                      <a:pt x="38845" y="1408"/>
                      <a:pt x="39023" y="1319"/>
                    </a:cubicBezTo>
                    <a:cubicBezTo>
                      <a:pt x="39202" y="1241"/>
                      <a:pt x="39380" y="1152"/>
                      <a:pt x="39546" y="1063"/>
                    </a:cubicBezTo>
                    <a:cubicBezTo>
                      <a:pt x="39714" y="996"/>
                      <a:pt x="39870" y="918"/>
                      <a:pt x="40036" y="829"/>
                    </a:cubicBezTo>
                    <a:cubicBezTo>
                      <a:pt x="40204" y="729"/>
                      <a:pt x="40382" y="640"/>
                      <a:pt x="40560" y="540"/>
                    </a:cubicBezTo>
                    <a:lnTo>
                      <a:pt x="40560" y="551"/>
                    </a:lnTo>
                    <a:cubicBezTo>
                      <a:pt x="40560" y="540"/>
                      <a:pt x="40560" y="540"/>
                      <a:pt x="40570" y="540"/>
                    </a:cubicBezTo>
                    <a:cubicBezTo>
                      <a:pt x="40716" y="462"/>
                      <a:pt x="40872" y="384"/>
                      <a:pt x="41016" y="306"/>
                    </a:cubicBezTo>
                    <a:cubicBezTo>
                      <a:pt x="41094" y="273"/>
                      <a:pt x="41172" y="228"/>
                      <a:pt x="41250" y="194"/>
                    </a:cubicBezTo>
                    <a:cubicBezTo>
                      <a:pt x="41295" y="172"/>
                      <a:pt x="41350" y="139"/>
                      <a:pt x="41406" y="117"/>
                    </a:cubicBezTo>
                    <a:cubicBezTo>
                      <a:pt x="41406" y="117"/>
                      <a:pt x="41411" y="122"/>
                      <a:pt x="41417" y="122"/>
                    </a:cubicBezTo>
                    <a:cubicBezTo>
                      <a:pt x="41421" y="122"/>
                      <a:pt x="41424" y="120"/>
                      <a:pt x="41428" y="117"/>
                    </a:cubicBezTo>
                    <a:cubicBezTo>
                      <a:pt x="41473" y="117"/>
                      <a:pt x="41483" y="61"/>
                      <a:pt x="41461" y="28"/>
                    </a:cubicBezTo>
                    <a:cubicBezTo>
                      <a:pt x="41450" y="16"/>
                      <a:pt x="41439" y="6"/>
                      <a:pt x="41428" y="6"/>
                    </a:cubicBezTo>
                    <a:cubicBezTo>
                      <a:pt x="41422" y="2"/>
                      <a:pt x="41414" y="1"/>
                      <a:pt x="41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28;p51"/>
              <p:cNvSpPr/>
              <p:nvPr/>
            </p:nvSpPr>
            <p:spPr>
              <a:xfrm>
                <a:off x="7580375" y="1483913"/>
                <a:ext cx="4985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433" extrusionOk="0">
                    <a:moveTo>
                      <a:pt x="1845" y="1789"/>
                    </a:moveTo>
                    <a:lnTo>
                      <a:pt x="1845" y="1789"/>
                    </a:lnTo>
                    <a:cubicBezTo>
                      <a:pt x="1846" y="1792"/>
                      <a:pt x="1847" y="1795"/>
                      <a:pt x="1848" y="1797"/>
                    </a:cubicBezTo>
                    <a:cubicBezTo>
                      <a:pt x="1848" y="1797"/>
                      <a:pt x="1848" y="1792"/>
                      <a:pt x="1845" y="1789"/>
                    </a:cubicBezTo>
                    <a:close/>
                    <a:moveTo>
                      <a:pt x="1405" y="1"/>
                    </a:moveTo>
                    <a:cubicBezTo>
                      <a:pt x="1386" y="1"/>
                      <a:pt x="1364" y="11"/>
                      <a:pt x="1348" y="28"/>
                    </a:cubicBezTo>
                    <a:cubicBezTo>
                      <a:pt x="1303" y="50"/>
                      <a:pt x="1269" y="94"/>
                      <a:pt x="1225" y="127"/>
                    </a:cubicBezTo>
                    <a:cubicBezTo>
                      <a:pt x="1202" y="150"/>
                      <a:pt x="1180" y="172"/>
                      <a:pt x="1147" y="194"/>
                    </a:cubicBezTo>
                    <a:lnTo>
                      <a:pt x="1080" y="261"/>
                    </a:lnTo>
                    <a:cubicBezTo>
                      <a:pt x="1047" y="295"/>
                      <a:pt x="1002" y="328"/>
                      <a:pt x="969" y="362"/>
                    </a:cubicBezTo>
                    <a:cubicBezTo>
                      <a:pt x="958" y="362"/>
                      <a:pt x="958" y="362"/>
                      <a:pt x="958" y="372"/>
                    </a:cubicBezTo>
                    <a:cubicBezTo>
                      <a:pt x="947" y="372"/>
                      <a:pt x="935" y="384"/>
                      <a:pt x="925" y="395"/>
                    </a:cubicBezTo>
                    <a:cubicBezTo>
                      <a:pt x="902" y="406"/>
                      <a:pt x="880" y="428"/>
                      <a:pt x="858" y="439"/>
                    </a:cubicBezTo>
                    <a:lnTo>
                      <a:pt x="791" y="506"/>
                    </a:lnTo>
                    <a:cubicBezTo>
                      <a:pt x="769" y="528"/>
                      <a:pt x="746" y="550"/>
                      <a:pt x="713" y="562"/>
                    </a:cubicBezTo>
                    <a:cubicBezTo>
                      <a:pt x="690" y="584"/>
                      <a:pt x="657" y="606"/>
                      <a:pt x="635" y="629"/>
                    </a:cubicBezTo>
                    <a:cubicBezTo>
                      <a:pt x="635" y="629"/>
                      <a:pt x="624" y="629"/>
                      <a:pt x="624" y="639"/>
                    </a:cubicBezTo>
                    <a:cubicBezTo>
                      <a:pt x="568" y="673"/>
                      <a:pt x="524" y="706"/>
                      <a:pt x="479" y="740"/>
                    </a:cubicBezTo>
                    <a:cubicBezTo>
                      <a:pt x="445" y="762"/>
                      <a:pt x="412" y="785"/>
                      <a:pt x="368" y="818"/>
                    </a:cubicBezTo>
                    <a:cubicBezTo>
                      <a:pt x="346" y="840"/>
                      <a:pt x="312" y="874"/>
                      <a:pt x="279" y="896"/>
                    </a:cubicBezTo>
                    <a:cubicBezTo>
                      <a:pt x="245" y="918"/>
                      <a:pt x="223" y="940"/>
                      <a:pt x="190" y="963"/>
                    </a:cubicBezTo>
                    <a:cubicBezTo>
                      <a:pt x="168" y="973"/>
                      <a:pt x="156" y="996"/>
                      <a:pt x="134" y="1007"/>
                    </a:cubicBezTo>
                    <a:cubicBezTo>
                      <a:pt x="111" y="1030"/>
                      <a:pt x="78" y="1052"/>
                      <a:pt x="56" y="1074"/>
                    </a:cubicBezTo>
                    <a:cubicBezTo>
                      <a:pt x="45" y="1085"/>
                      <a:pt x="45" y="1085"/>
                      <a:pt x="34" y="1085"/>
                    </a:cubicBezTo>
                    <a:cubicBezTo>
                      <a:pt x="12" y="1107"/>
                      <a:pt x="0" y="1119"/>
                      <a:pt x="0" y="1141"/>
                    </a:cubicBezTo>
                    <a:cubicBezTo>
                      <a:pt x="0" y="1163"/>
                      <a:pt x="12" y="1185"/>
                      <a:pt x="22" y="1208"/>
                    </a:cubicBezTo>
                    <a:cubicBezTo>
                      <a:pt x="34" y="1218"/>
                      <a:pt x="56" y="1230"/>
                      <a:pt x="67" y="1230"/>
                    </a:cubicBezTo>
                    <a:lnTo>
                      <a:pt x="101" y="1263"/>
                    </a:lnTo>
                    <a:cubicBezTo>
                      <a:pt x="134" y="1274"/>
                      <a:pt x="156" y="1297"/>
                      <a:pt x="178" y="1307"/>
                    </a:cubicBezTo>
                    <a:cubicBezTo>
                      <a:pt x="212" y="1330"/>
                      <a:pt x="234" y="1341"/>
                      <a:pt x="257" y="1364"/>
                    </a:cubicBezTo>
                    <a:cubicBezTo>
                      <a:pt x="267" y="1364"/>
                      <a:pt x="267" y="1364"/>
                      <a:pt x="279" y="1374"/>
                    </a:cubicBezTo>
                    <a:lnTo>
                      <a:pt x="267" y="1374"/>
                    </a:lnTo>
                    <a:cubicBezTo>
                      <a:pt x="323" y="1397"/>
                      <a:pt x="368" y="1441"/>
                      <a:pt x="412" y="1475"/>
                    </a:cubicBezTo>
                    <a:cubicBezTo>
                      <a:pt x="445" y="1497"/>
                      <a:pt x="490" y="1530"/>
                      <a:pt x="534" y="1552"/>
                    </a:cubicBezTo>
                    <a:cubicBezTo>
                      <a:pt x="579" y="1575"/>
                      <a:pt x="613" y="1608"/>
                      <a:pt x="646" y="1631"/>
                    </a:cubicBezTo>
                    <a:cubicBezTo>
                      <a:pt x="680" y="1653"/>
                      <a:pt x="724" y="1675"/>
                      <a:pt x="757" y="1698"/>
                    </a:cubicBezTo>
                    <a:cubicBezTo>
                      <a:pt x="802" y="1731"/>
                      <a:pt x="846" y="1764"/>
                      <a:pt x="880" y="1797"/>
                    </a:cubicBezTo>
                    <a:cubicBezTo>
                      <a:pt x="925" y="1831"/>
                      <a:pt x="969" y="1864"/>
                      <a:pt x="1014" y="1886"/>
                    </a:cubicBezTo>
                    <a:cubicBezTo>
                      <a:pt x="1125" y="1965"/>
                      <a:pt x="1225" y="2032"/>
                      <a:pt x="1336" y="2098"/>
                    </a:cubicBezTo>
                    <a:lnTo>
                      <a:pt x="1325" y="2098"/>
                    </a:lnTo>
                    <a:cubicBezTo>
                      <a:pt x="1392" y="2143"/>
                      <a:pt x="1459" y="2187"/>
                      <a:pt x="1536" y="2243"/>
                    </a:cubicBezTo>
                    <a:lnTo>
                      <a:pt x="1536" y="2232"/>
                    </a:lnTo>
                    <a:cubicBezTo>
                      <a:pt x="1581" y="2265"/>
                      <a:pt x="1626" y="2299"/>
                      <a:pt x="1670" y="2321"/>
                    </a:cubicBezTo>
                    <a:cubicBezTo>
                      <a:pt x="1715" y="2343"/>
                      <a:pt x="1771" y="2366"/>
                      <a:pt x="1815" y="2388"/>
                    </a:cubicBezTo>
                    <a:cubicBezTo>
                      <a:pt x="1848" y="2399"/>
                      <a:pt x="1882" y="2421"/>
                      <a:pt x="1904" y="2432"/>
                    </a:cubicBezTo>
                    <a:lnTo>
                      <a:pt x="1927" y="2432"/>
                    </a:lnTo>
                    <a:cubicBezTo>
                      <a:pt x="1949" y="2432"/>
                      <a:pt x="1971" y="2421"/>
                      <a:pt x="1982" y="2410"/>
                    </a:cubicBezTo>
                    <a:cubicBezTo>
                      <a:pt x="1993" y="2388"/>
                      <a:pt x="1993" y="2366"/>
                      <a:pt x="1982" y="2343"/>
                    </a:cubicBezTo>
                    <a:cubicBezTo>
                      <a:pt x="1971" y="2276"/>
                      <a:pt x="1949" y="2210"/>
                      <a:pt x="1937" y="2143"/>
                    </a:cubicBezTo>
                    <a:cubicBezTo>
                      <a:pt x="1905" y="2045"/>
                      <a:pt x="1883" y="1949"/>
                      <a:pt x="1851" y="1841"/>
                    </a:cubicBezTo>
                    <a:lnTo>
                      <a:pt x="1851" y="1841"/>
                    </a:lnTo>
                    <a:cubicBezTo>
                      <a:pt x="1853" y="1842"/>
                      <a:pt x="1856" y="1842"/>
                      <a:pt x="1860" y="1842"/>
                    </a:cubicBezTo>
                    <a:cubicBezTo>
                      <a:pt x="1848" y="1831"/>
                      <a:pt x="1848" y="1820"/>
                      <a:pt x="1848" y="1809"/>
                    </a:cubicBezTo>
                    <a:cubicBezTo>
                      <a:pt x="1848" y="1809"/>
                      <a:pt x="1848" y="1797"/>
                      <a:pt x="1838" y="1787"/>
                    </a:cubicBezTo>
                    <a:cubicBezTo>
                      <a:pt x="1841" y="1787"/>
                      <a:pt x="1843" y="1788"/>
                      <a:pt x="1845" y="1789"/>
                    </a:cubicBezTo>
                    <a:lnTo>
                      <a:pt x="1845" y="1789"/>
                    </a:lnTo>
                    <a:cubicBezTo>
                      <a:pt x="1837" y="1770"/>
                      <a:pt x="1836" y="1750"/>
                      <a:pt x="1826" y="1731"/>
                    </a:cubicBezTo>
                    <a:cubicBezTo>
                      <a:pt x="1815" y="1686"/>
                      <a:pt x="1804" y="1631"/>
                      <a:pt x="1793" y="1575"/>
                    </a:cubicBezTo>
                    <a:lnTo>
                      <a:pt x="1793" y="1586"/>
                    </a:lnTo>
                    <a:cubicBezTo>
                      <a:pt x="1771" y="1497"/>
                      <a:pt x="1759" y="1408"/>
                      <a:pt x="1737" y="1319"/>
                    </a:cubicBezTo>
                    <a:lnTo>
                      <a:pt x="1737" y="1330"/>
                    </a:lnTo>
                    <a:cubicBezTo>
                      <a:pt x="1704" y="1185"/>
                      <a:pt x="1682" y="1040"/>
                      <a:pt x="1648" y="896"/>
                    </a:cubicBezTo>
                    <a:cubicBezTo>
                      <a:pt x="1626" y="762"/>
                      <a:pt x="1593" y="629"/>
                      <a:pt x="1559" y="506"/>
                    </a:cubicBezTo>
                    <a:cubicBezTo>
                      <a:pt x="1548" y="417"/>
                      <a:pt x="1536" y="339"/>
                      <a:pt x="1514" y="250"/>
                    </a:cubicBezTo>
                    <a:cubicBezTo>
                      <a:pt x="1514" y="239"/>
                      <a:pt x="1514" y="216"/>
                      <a:pt x="1504" y="194"/>
                    </a:cubicBezTo>
                    <a:cubicBezTo>
                      <a:pt x="1504" y="172"/>
                      <a:pt x="1492" y="150"/>
                      <a:pt x="1492" y="139"/>
                    </a:cubicBezTo>
                    <a:lnTo>
                      <a:pt x="1492" y="117"/>
                    </a:lnTo>
                    <a:cubicBezTo>
                      <a:pt x="1492" y="105"/>
                      <a:pt x="1481" y="94"/>
                      <a:pt x="1481" y="83"/>
                    </a:cubicBezTo>
                    <a:lnTo>
                      <a:pt x="1481" y="50"/>
                    </a:lnTo>
                    <a:lnTo>
                      <a:pt x="1470" y="38"/>
                    </a:lnTo>
                    <a:cubicBezTo>
                      <a:pt x="1459" y="16"/>
                      <a:pt x="1447" y="5"/>
                      <a:pt x="1425" y="5"/>
                    </a:cubicBezTo>
                    <a:cubicBezTo>
                      <a:pt x="1419" y="2"/>
                      <a:pt x="1412" y="1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29;p51"/>
              <p:cNvSpPr/>
              <p:nvPr/>
            </p:nvSpPr>
            <p:spPr>
              <a:xfrm>
                <a:off x="7582875" y="1515213"/>
                <a:ext cx="3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" y="0"/>
                    </a:moveTo>
                    <a:lnTo>
                      <a:pt x="1" y="11"/>
                    </a:lnTo>
                    <a:lnTo>
                      <a:pt x="11" y="11"/>
                    </a:lnTo>
                    <a:cubicBezTo>
                      <a:pt x="11" y="11"/>
                      <a:pt x="1" y="1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30;p51"/>
              <p:cNvSpPr/>
              <p:nvPr/>
            </p:nvSpPr>
            <p:spPr>
              <a:xfrm>
                <a:off x="7573425" y="1476963"/>
                <a:ext cx="4315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353" extrusionOk="0">
                    <a:moveTo>
                      <a:pt x="1623" y="0"/>
                    </a:moveTo>
                    <a:cubicBezTo>
                      <a:pt x="1602" y="0"/>
                      <a:pt x="1586" y="10"/>
                      <a:pt x="1570" y="27"/>
                    </a:cubicBezTo>
                    <a:cubicBezTo>
                      <a:pt x="1559" y="38"/>
                      <a:pt x="1547" y="38"/>
                      <a:pt x="1547" y="49"/>
                    </a:cubicBezTo>
                    <a:cubicBezTo>
                      <a:pt x="1503" y="71"/>
                      <a:pt x="1470" y="105"/>
                      <a:pt x="1436" y="127"/>
                    </a:cubicBezTo>
                    <a:cubicBezTo>
                      <a:pt x="1391" y="160"/>
                      <a:pt x="1336" y="194"/>
                      <a:pt x="1292" y="239"/>
                    </a:cubicBezTo>
                    <a:cubicBezTo>
                      <a:pt x="1191" y="306"/>
                      <a:pt x="1102" y="372"/>
                      <a:pt x="1013" y="450"/>
                    </a:cubicBezTo>
                    <a:cubicBezTo>
                      <a:pt x="958" y="484"/>
                      <a:pt x="913" y="528"/>
                      <a:pt x="869" y="561"/>
                    </a:cubicBezTo>
                    <a:cubicBezTo>
                      <a:pt x="846" y="583"/>
                      <a:pt x="824" y="606"/>
                      <a:pt x="802" y="617"/>
                    </a:cubicBezTo>
                    <a:lnTo>
                      <a:pt x="735" y="684"/>
                    </a:lnTo>
                    <a:cubicBezTo>
                      <a:pt x="690" y="717"/>
                      <a:pt x="634" y="751"/>
                      <a:pt x="590" y="795"/>
                    </a:cubicBezTo>
                    <a:cubicBezTo>
                      <a:pt x="545" y="828"/>
                      <a:pt x="501" y="873"/>
                      <a:pt x="456" y="907"/>
                    </a:cubicBezTo>
                    <a:lnTo>
                      <a:pt x="323" y="1007"/>
                    </a:lnTo>
                    <a:cubicBezTo>
                      <a:pt x="267" y="1051"/>
                      <a:pt x="234" y="1085"/>
                      <a:pt x="189" y="1129"/>
                    </a:cubicBezTo>
                    <a:cubicBezTo>
                      <a:pt x="144" y="1162"/>
                      <a:pt x="112" y="1196"/>
                      <a:pt x="78" y="1229"/>
                    </a:cubicBezTo>
                    <a:cubicBezTo>
                      <a:pt x="55" y="1241"/>
                      <a:pt x="45" y="1263"/>
                      <a:pt x="22" y="1274"/>
                    </a:cubicBezTo>
                    <a:cubicBezTo>
                      <a:pt x="11" y="1285"/>
                      <a:pt x="0" y="1308"/>
                      <a:pt x="0" y="1330"/>
                    </a:cubicBezTo>
                    <a:cubicBezTo>
                      <a:pt x="0" y="1341"/>
                      <a:pt x="22" y="1352"/>
                      <a:pt x="33" y="1352"/>
                    </a:cubicBezTo>
                    <a:lnTo>
                      <a:pt x="45" y="1352"/>
                    </a:lnTo>
                    <a:cubicBezTo>
                      <a:pt x="55" y="1352"/>
                      <a:pt x="67" y="1341"/>
                      <a:pt x="78" y="1341"/>
                    </a:cubicBezTo>
                    <a:lnTo>
                      <a:pt x="112" y="1308"/>
                    </a:lnTo>
                    <a:cubicBezTo>
                      <a:pt x="144" y="1285"/>
                      <a:pt x="178" y="1274"/>
                      <a:pt x="201" y="1251"/>
                    </a:cubicBezTo>
                    <a:cubicBezTo>
                      <a:pt x="256" y="1207"/>
                      <a:pt x="312" y="1162"/>
                      <a:pt x="367" y="1129"/>
                    </a:cubicBezTo>
                    <a:cubicBezTo>
                      <a:pt x="412" y="1096"/>
                      <a:pt x="445" y="1073"/>
                      <a:pt x="490" y="1041"/>
                    </a:cubicBezTo>
                    <a:lnTo>
                      <a:pt x="490" y="1041"/>
                    </a:lnTo>
                    <a:cubicBezTo>
                      <a:pt x="486" y="1044"/>
                      <a:pt x="482" y="1048"/>
                      <a:pt x="478" y="1051"/>
                    </a:cubicBezTo>
                    <a:lnTo>
                      <a:pt x="490" y="1040"/>
                    </a:lnTo>
                    <a:lnTo>
                      <a:pt x="490" y="1040"/>
                    </a:lnTo>
                    <a:cubicBezTo>
                      <a:pt x="490" y="1040"/>
                      <a:pt x="490" y="1040"/>
                      <a:pt x="490" y="1041"/>
                    </a:cubicBezTo>
                    <a:lnTo>
                      <a:pt x="490" y="1041"/>
                    </a:lnTo>
                    <a:cubicBezTo>
                      <a:pt x="497" y="1034"/>
                      <a:pt x="505" y="1029"/>
                      <a:pt x="512" y="1029"/>
                    </a:cubicBezTo>
                    <a:lnTo>
                      <a:pt x="501" y="1029"/>
                    </a:lnTo>
                    <a:lnTo>
                      <a:pt x="601" y="962"/>
                    </a:lnTo>
                    <a:cubicBezTo>
                      <a:pt x="634" y="940"/>
                      <a:pt x="668" y="907"/>
                      <a:pt x="701" y="884"/>
                    </a:cubicBezTo>
                    <a:cubicBezTo>
                      <a:pt x="746" y="851"/>
                      <a:pt x="790" y="828"/>
                      <a:pt x="835" y="795"/>
                    </a:cubicBezTo>
                    <a:cubicBezTo>
                      <a:pt x="879" y="762"/>
                      <a:pt x="913" y="717"/>
                      <a:pt x="968" y="684"/>
                    </a:cubicBezTo>
                    <a:cubicBezTo>
                      <a:pt x="1002" y="662"/>
                      <a:pt x="1047" y="628"/>
                      <a:pt x="1091" y="595"/>
                    </a:cubicBezTo>
                    <a:cubicBezTo>
                      <a:pt x="1136" y="561"/>
                      <a:pt x="1169" y="528"/>
                      <a:pt x="1213" y="494"/>
                    </a:cubicBezTo>
                    <a:cubicBezTo>
                      <a:pt x="1302" y="428"/>
                      <a:pt x="1403" y="361"/>
                      <a:pt x="1492" y="294"/>
                    </a:cubicBezTo>
                    <a:cubicBezTo>
                      <a:pt x="1547" y="261"/>
                      <a:pt x="1581" y="227"/>
                      <a:pt x="1626" y="194"/>
                    </a:cubicBezTo>
                    <a:cubicBezTo>
                      <a:pt x="1648" y="183"/>
                      <a:pt x="1659" y="172"/>
                      <a:pt x="1670" y="160"/>
                    </a:cubicBezTo>
                    <a:cubicBezTo>
                      <a:pt x="1703" y="138"/>
                      <a:pt x="1715" y="116"/>
                      <a:pt x="1715" y="83"/>
                    </a:cubicBezTo>
                    <a:cubicBezTo>
                      <a:pt x="1725" y="49"/>
                      <a:pt x="1692" y="5"/>
                      <a:pt x="1648" y="5"/>
                    </a:cubicBezTo>
                    <a:cubicBezTo>
                      <a:pt x="1639" y="2"/>
                      <a:pt x="1631" y="0"/>
                      <a:pt x="1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31;p51"/>
              <p:cNvSpPr/>
              <p:nvPr/>
            </p:nvSpPr>
            <p:spPr>
              <a:xfrm>
                <a:off x="7568400" y="1468888"/>
                <a:ext cx="473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3" extrusionOk="0">
                    <a:moveTo>
                      <a:pt x="1807" y="1"/>
                    </a:moveTo>
                    <a:cubicBezTo>
                      <a:pt x="1799" y="1"/>
                      <a:pt x="1790" y="2"/>
                      <a:pt x="1782" y="5"/>
                    </a:cubicBezTo>
                    <a:cubicBezTo>
                      <a:pt x="1760" y="16"/>
                      <a:pt x="1738" y="27"/>
                      <a:pt x="1715" y="50"/>
                    </a:cubicBezTo>
                    <a:cubicBezTo>
                      <a:pt x="1704" y="60"/>
                      <a:pt x="1681" y="72"/>
                      <a:pt x="1659" y="94"/>
                    </a:cubicBezTo>
                    <a:cubicBezTo>
                      <a:pt x="1626" y="116"/>
                      <a:pt x="1592" y="149"/>
                      <a:pt x="1559" y="183"/>
                    </a:cubicBezTo>
                    <a:cubicBezTo>
                      <a:pt x="1515" y="205"/>
                      <a:pt x="1481" y="238"/>
                      <a:pt x="1437" y="272"/>
                    </a:cubicBezTo>
                    <a:cubicBezTo>
                      <a:pt x="1404" y="295"/>
                      <a:pt x="1359" y="328"/>
                      <a:pt x="1325" y="361"/>
                    </a:cubicBezTo>
                    <a:cubicBezTo>
                      <a:pt x="1303" y="372"/>
                      <a:pt x="1281" y="394"/>
                      <a:pt x="1258" y="406"/>
                    </a:cubicBezTo>
                    <a:cubicBezTo>
                      <a:pt x="1236" y="428"/>
                      <a:pt x="1214" y="439"/>
                      <a:pt x="1192" y="461"/>
                    </a:cubicBezTo>
                    <a:cubicBezTo>
                      <a:pt x="1147" y="495"/>
                      <a:pt x="1103" y="528"/>
                      <a:pt x="1058" y="572"/>
                    </a:cubicBezTo>
                    <a:cubicBezTo>
                      <a:pt x="1013" y="606"/>
                      <a:pt x="969" y="639"/>
                      <a:pt x="924" y="684"/>
                    </a:cubicBezTo>
                    <a:cubicBezTo>
                      <a:pt x="891" y="718"/>
                      <a:pt x="847" y="762"/>
                      <a:pt x="802" y="795"/>
                    </a:cubicBezTo>
                    <a:cubicBezTo>
                      <a:pt x="769" y="829"/>
                      <a:pt x="724" y="862"/>
                      <a:pt x="691" y="896"/>
                    </a:cubicBezTo>
                    <a:cubicBezTo>
                      <a:pt x="647" y="918"/>
                      <a:pt x="613" y="963"/>
                      <a:pt x="580" y="985"/>
                    </a:cubicBezTo>
                    <a:cubicBezTo>
                      <a:pt x="546" y="1018"/>
                      <a:pt x="501" y="1052"/>
                      <a:pt x="468" y="1085"/>
                    </a:cubicBezTo>
                    <a:lnTo>
                      <a:pt x="368" y="1185"/>
                    </a:lnTo>
                    <a:cubicBezTo>
                      <a:pt x="335" y="1207"/>
                      <a:pt x="301" y="1240"/>
                      <a:pt x="268" y="1274"/>
                    </a:cubicBezTo>
                    <a:cubicBezTo>
                      <a:pt x="246" y="1297"/>
                      <a:pt x="212" y="1319"/>
                      <a:pt x="190" y="1352"/>
                    </a:cubicBezTo>
                    <a:cubicBezTo>
                      <a:pt x="157" y="1374"/>
                      <a:pt x="123" y="1396"/>
                      <a:pt x="101" y="1430"/>
                    </a:cubicBezTo>
                    <a:cubicBezTo>
                      <a:pt x="68" y="1452"/>
                      <a:pt x="45" y="1475"/>
                      <a:pt x="23" y="1497"/>
                    </a:cubicBezTo>
                    <a:cubicBezTo>
                      <a:pt x="11" y="1497"/>
                      <a:pt x="1" y="1508"/>
                      <a:pt x="1" y="1508"/>
                    </a:cubicBezTo>
                    <a:cubicBezTo>
                      <a:pt x="1" y="1519"/>
                      <a:pt x="1" y="1541"/>
                      <a:pt x="11" y="1541"/>
                    </a:cubicBezTo>
                    <a:cubicBezTo>
                      <a:pt x="11" y="1552"/>
                      <a:pt x="23" y="1552"/>
                      <a:pt x="34" y="1552"/>
                    </a:cubicBezTo>
                    <a:lnTo>
                      <a:pt x="45" y="1552"/>
                    </a:lnTo>
                    <a:cubicBezTo>
                      <a:pt x="56" y="1552"/>
                      <a:pt x="68" y="1541"/>
                      <a:pt x="68" y="1530"/>
                    </a:cubicBezTo>
                    <a:cubicBezTo>
                      <a:pt x="101" y="1508"/>
                      <a:pt x="145" y="1475"/>
                      <a:pt x="179" y="1452"/>
                    </a:cubicBezTo>
                    <a:cubicBezTo>
                      <a:pt x="223" y="1419"/>
                      <a:pt x="268" y="1374"/>
                      <a:pt x="313" y="1341"/>
                    </a:cubicBezTo>
                    <a:cubicBezTo>
                      <a:pt x="368" y="1285"/>
                      <a:pt x="424" y="1240"/>
                      <a:pt x="479" y="1196"/>
                    </a:cubicBezTo>
                    <a:cubicBezTo>
                      <a:pt x="513" y="1163"/>
                      <a:pt x="557" y="1118"/>
                      <a:pt x="602" y="1085"/>
                    </a:cubicBezTo>
                    <a:lnTo>
                      <a:pt x="736" y="985"/>
                    </a:lnTo>
                    <a:cubicBezTo>
                      <a:pt x="780" y="951"/>
                      <a:pt x="825" y="918"/>
                      <a:pt x="869" y="873"/>
                    </a:cubicBezTo>
                    <a:lnTo>
                      <a:pt x="1003" y="773"/>
                    </a:lnTo>
                    <a:cubicBezTo>
                      <a:pt x="1047" y="728"/>
                      <a:pt x="1092" y="695"/>
                      <a:pt x="1136" y="662"/>
                    </a:cubicBezTo>
                    <a:cubicBezTo>
                      <a:pt x="1181" y="629"/>
                      <a:pt x="1225" y="595"/>
                      <a:pt x="1270" y="550"/>
                    </a:cubicBezTo>
                    <a:cubicBezTo>
                      <a:pt x="1359" y="483"/>
                      <a:pt x="1448" y="417"/>
                      <a:pt x="1537" y="361"/>
                    </a:cubicBezTo>
                    <a:lnTo>
                      <a:pt x="1570" y="328"/>
                    </a:lnTo>
                    <a:lnTo>
                      <a:pt x="1582" y="328"/>
                    </a:lnTo>
                    <a:cubicBezTo>
                      <a:pt x="1582" y="317"/>
                      <a:pt x="1592" y="317"/>
                      <a:pt x="1592" y="317"/>
                    </a:cubicBezTo>
                    <a:lnTo>
                      <a:pt x="1592" y="317"/>
                    </a:lnTo>
                    <a:lnTo>
                      <a:pt x="1582" y="328"/>
                    </a:lnTo>
                    <a:cubicBezTo>
                      <a:pt x="1626" y="295"/>
                      <a:pt x="1659" y="272"/>
                      <a:pt x="1704" y="238"/>
                    </a:cubicBezTo>
                    <a:lnTo>
                      <a:pt x="1704" y="238"/>
                    </a:lnTo>
                    <a:lnTo>
                      <a:pt x="1693" y="250"/>
                    </a:lnTo>
                    <a:cubicBezTo>
                      <a:pt x="1726" y="228"/>
                      <a:pt x="1748" y="205"/>
                      <a:pt x="1782" y="194"/>
                    </a:cubicBezTo>
                    <a:cubicBezTo>
                      <a:pt x="1804" y="172"/>
                      <a:pt x="1837" y="149"/>
                      <a:pt x="1860" y="127"/>
                    </a:cubicBezTo>
                    <a:cubicBezTo>
                      <a:pt x="1882" y="105"/>
                      <a:pt x="1893" y="72"/>
                      <a:pt x="1871" y="38"/>
                    </a:cubicBezTo>
                    <a:cubicBezTo>
                      <a:pt x="1855" y="13"/>
                      <a:pt x="1831" y="1"/>
                      <a:pt x="1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32;p51"/>
              <p:cNvSpPr/>
              <p:nvPr/>
            </p:nvSpPr>
            <p:spPr>
              <a:xfrm>
                <a:off x="7242200" y="981463"/>
                <a:ext cx="4345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188" extrusionOk="0">
                    <a:moveTo>
                      <a:pt x="1666" y="0"/>
                    </a:moveTo>
                    <a:cubicBezTo>
                      <a:pt x="1653" y="0"/>
                      <a:pt x="1639" y="3"/>
                      <a:pt x="1626" y="7"/>
                    </a:cubicBezTo>
                    <a:cubicBezTo>
                      <a:pt x="1604" y="29"/>
                      <a:pt x="1570" y="41"/>
                      <a:pt x="1559" y="74"/>
                    </a:cubicBezTo>
                    <a:cubicBezTo>
                      <a:pt x="1537" y="96"/>
                      <a:pt x="1525" y="118"/>
                      <a:pt x="1503" y="141"/>
                    </a:cubicBezTo>
                    <a:lnTo>
                      <a:pt x="1492" y="152"/>
                    </a:lnTo>
                    <a:cubicBezTo>
                      <a:pt x="1459" y="185"/>
                      <a:pt x="1426" y="208"/>
                      <a:pt x="1392" y="241"/>
                    </a:cubicBezTo>
                    <a:cubicBezTo>
                      <a:pt x="1347" y="274"/>
                      <a:pt x="1314" y="297"/>
                      <a:pt x="1270" y="330"/>
                    </a:cubicBezTo>
                    <a:cubicBezTo>
                      <a:pt x="1191" y="397"/>
                      <a:pt x="1102" y="452"/>
                      <a:pt x="1025" y="509"/>
                    </a:cubicBezTo>
                    <a:cubicBezTo>
                      <a:pt x="1013" y="519"/>
                      <a:pt x="991" y="531"/>
                      <a:pt x="980" y="542"/>
                    </a:cubicBezTo>
                    <a:cubicBezTo>
                      <a:pt x="924" y="586"/>
                      <a:pt x="869" y="620"/>
                      <a:pt x="802" y="653"/>
                    </a:cubicBezTo>
                    <a:cubicBezTo>
                      <a:pt x="746" y="697"/>
                      <a:pt x="691" y="731"/>
                      <a:pt x="624" y="764"/>
                    </a:cubicBezTo>
                    <a:cubicBezTo>
                      <a:pt x="568" y="798"/>
                      <a:pt x="501" y="831"/>
                      <a:pt x="446" y="865"/>
                    </a:cubicBezTo>
                    <a:cubicBezTo>
                      <a:pt x="379" y="898"/>
                      <a:pt x="323" y="942"/>
                      <a:pt x="268" y="965"/>
                    </a:cubicBezTo>
                    <a:lnTo>
                      <a:pt x="134" y="1031"/>
                    </a:lnTo>
                    <a:cubicBezTo>
                      <a:pt x="112" y="1043"/>
                      <a:pt x="90" y="1054"/>
                      <a:pt x="78" y="1054"/>
                    </a:cubicBezTo>
                    <a:cubicBezTo>
                      <a:pt x="56" y="1065"/>
                      <a:pt x="33" y="1076"/>
                      <a:pt x="11" y="1098"/>
                    </a:cubicBezTo>
                    <a:cubicBezTo>
                      <a:pt x="1" y="1120"/>
                      <a:pt x="1" y="1154"/>
                      <a:pt x="23" y="1177"/>
                    </a:cubicBezTo>
                    <a:lnTo>
                      <a:pt x="33" y="1177"/>
                    </a:lnTo>
                    <a:cubicBezTo>
                      <a:pt x="33" y="1177"/>
                      <a:pt x="45" y="1177"/>
                      <a:pt x="56" y="1187"/>
                    </a:cubicBezTo>
                    <a:lnTo>
                      <a:pt x="67" y="1187"/>
                    </a:lnTo>
                    <a:cubicBezTo>
                      <a:pt x="78" y="1187"/>
                      <a:pt x="90" y="1177"/>
                      <a:pt x="100" y="1177"/>
                    </a:cubicBezTo>
                    <a:cubicBezTo>
                      <a:pt x="123" y="1177"/>
                      <a:pt x="145" y="1165"/>
                      <a:pt x="156" y="1154"/>
                    </a:cubicBezTo>
                    <a:cubicBezTo>
                      <a:pt x="201" y="1143"/>
                      <a:pt x="234" y="1132"/>
                      <a:pt x="278" y="1120"/>
                    </a:cubicBezTo>
                    <a:cubicBezTo>
                      <a:pt x="357" y="1088"/>
                      <a:pt x="434" y="1043"/>
                      <a:pt x="501" y="1009"/>
                    </a:cubicBezTo>
                    <a:lnTo>
                      <a:pt x="490" y="1009"/>
                    </a:lnTo>
                    <a:cubicBezTo>
                      <a:pt x="501" y="1009"/>
                      <a:pt x="513" y="998"/>
                      <a:pt x="535" y="998"/>
                    </a:cubicBezTo>
                    <a:lnTo>
                      <a:pt x="523" y="998"/>
                    </a:lnTo>
                    <a:cubicBezTo>
                      <a:pt x="624" y="942"/>
                      <a:pt x="713" y="898"/>
                      <a:pt x="813" y="843"/>
                    </a:cubicBezTo>
                    <a:cubicBezTo>
                      <a:pt x="913" y="786"/>
                      <a:pt x="1003" y="720"/>
                      <a:pt x="1092" y="664"/>
                    </a:cubicBezTo>
                    <a:cubicBezTo>
                      <a:pt x="1191" y="586"/>
                      <a:pt x="1303" y="509"/>
                      <a:pt x="1392" y="430"/>
                    </a:cubicBezTo>
                    <a:cubicBezTo>
                      <a:pt x="1448" y="397"/>
                      <a:pt x="1492" y="353"/>
                      <a:pt x="1548" y="319"/>
                    </a:cubicBezTo>
                    <a:lnTo>
                      <a:pt x="1614" y="252"/>
                    </a:lnTo>
                    <a:cubicBezTo>
                      <a:pt x="1626" y="230"/>
                      <a:pt x="1648" y="208"/>
                      <a:pt x="1659" y="185"/>
                    </a:cubicBezTo>
                    <a:lnTo>
                      <a:pt x="1726" y="118"/>
                    </a:lnTo>
                    <a:cubicBezTo>
                      <a:pt x="1737" y="96"/>
                      <a:pt x="1737" y="86"/>
                      <a:pt x="1737" y="63"/>
                    </a:cubicBezTo>
                    <a:cubicBezTo>
                      <a:pt x="1737" y="41"/>
                      <a:pt x="1726" y="29"/>
                      <a:pt x="1715" y="19"/>
                    </a:cubicBezTo>
                    <a:cubicBezTo>
                      <a:pt x="1702" y="6"/>
                      <a:pt x="1685" y="0"/>
                      <a:pt x="1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3;p51"/>
              <p:cNvSpPr/>
              <p:nvPr/>
            </p:nvSpPr>
            <p:spPr>
              <a:xfrm>
                <a:off x="7269475" y="997763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34;p51"/>
              <p:cNvSpPr/>
              <p:nvPr/>
            </p:nvSpPr>
            <p:spPr>
              <a:xfrm>
                <a:off x="7244150" y="974788"/>
                <a:ext cx="3342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910" extrusionOk="0">
                    <a:moveTo>
                      <a:pt x="1249" y="0"/>
                    </a:moveTo>
                    <a:cubicBezTo>
                      <a:pt x="1236" y="0"/>
                      <a:pt x="1223" y="3"/>
                      <a:pt x="1214" y="7"/>
                    </a:cubicBezTo>
                    <a:cubicBezTo>
                      <a:pt x="1192" y="29"/>
                      <a:pt x="1169" y="41"/>
                      <a:pt x="1147" y="63"/>
                    </a:cubicBezTo>
                    <a:lnTo>
                      <a:pt x="1103" y="108"/>
                    </a:lnTo>
                    <a:cubicBezTo>
                      <a:pt x="1069" y="141"/>
                      <a:pt x="1036" y="174"/>
                      <a:pt x="991" y="197"/>
                    </a:cubicBezTo>
                    <a:cubicBezTo>
                      <a:pt x="947" y="230"/>
                      <a:pt x="902" y="263"/>
                      <a:pt x="868" y="296"/>
                    </a:cubicBezTo>
                    <a:lnTo>
                      <a:pt x="735" y="397"/>
                    </a:lnTo>
                    <a:cubicBezTo>
                      <a:pt x="690" y="430"/>
                      <a:pt x="657" y="464"/>
                      <a:pt x="613" y="497"/>
                    </a:cubicBezTo>
                    <a:cubicBezTo>
                      <a:pt x="568" y="519"/>
                      <a:pt x="534" y="541"/>
                      <a:pt x="501" y="564"/>
                    </a:cubicBezTo>
                    <a:cubicBezTo>
                      <a:pt x="457" y="586"/>
                      <a:pt x="423" y="608"/>
                      <a:pt x="390" y="630"/>
                    </a:cubicBezTo>
                    <a:cubicBezTo>
                      <a:pt x="346" y="653"/>
                      <a:pt x="312" y="687"/>
                      <a:pt x="267" y="709"/>
                    </a:cubicBezTo>
                    <a:cubicBezTo>
                      <a:pt x="234" y="731"/>
                      <a:pt x="190" y="753"/>
                      <a:pt x="156" y="764"/>
                    </a:cubicBezTo>
                    <a:cubicBezTo>
                      <a:pt x="134" y="786"/>
                      <a:pt x="101" y="798"/>
                      <a:pt x="78" y="809"/>
                    </a:cubicBezTo>
                    <a:cubicBezTo>
                      <a:pt x="67" y="820"/>
                      <a:pt x="45" y="820"/>
                      <a:pt x="34" y="831"/>
                    </a:cubicBezTo>
                    <a:cubicBezTo>
                      <a:pt x="22" y="842"/>
                      <a:pt x="12" y="853"/>
                      <a:pt x="12" y="865"/>
                    </a:cubicBezTo>
                    <a:cubicBezTo>
                      <a:pt x="0" y="875"/>
                      <a:pt x="12" y="898"/>
                      <a:pt x="22" y="909"/>
                    </a:cubicBezTo>
                    <a:lnTo>
                      <a:pt x="101" y="909"/>
                    </a:lnTo>
                    <a:cubicBezTo>
                      <a:pt x="123" y="898"/>
                      <a:pt x="145" y="887"/>
                      <a:pt x="178" y="887"/>
                    </a:cubicBezTo>
                    <a:cubicBezTo>
                      <a:pt x="223" y="865"/>
                      <a:pt x="279" y="842"/>
                      <a:pt x="334" y="809"/>
                    </a:cubicBezTo>
                    <a:cubicBezTo>
                      <a:pt x="390" y="786"/>
                      <a:pt x="435" y="753"/>
                      <a:pt x="490" y="731"/>
                    </a:cubicBezTo>
                    <a:cubicBezTo>
                      <a:pt x="534" y="709"/>
                      <a:pt x="591" y="675"/>
                      <a:pt x="646" y="642"/>
                    </a:cubicBezTo>
                    <a:cubicBezTo>
                      <a:pt x="690" y="620"/>
                      <a:pt x="735" y="586"/>
                      <a:pt x="791" y="541"/>
                    </a:cubicBezTo>
                    <a:lnTo>
                      <a:pt x="925" y="442"/>
                    </a:lnTo>
                    <a:lnTo>
                      <a:pt x="1058" y="341"/>
                    </a:lnTo>
                    <a:cubicBezTo>
                      <a:pt x="1103" y="308"/>
                      <a:pt x="1136" y="274"/>
                      <a:pt x="1180" y="241"/>
                    </a:cubicBezTo>
                    <a:cubicBezTo>
                      <a:pt x="1225" y="207"/>
                      <a:pt x="1269" y="163"/>
                      <a:pt x="1314" y="118"/>
                    </a:cubicBezTo>
                    <a:cubicBezTo>
                      <a:pt x="1336" y="96"/>
                      <a:pt x="1325" y="51"/>
                      <a:pt x="1303" y="19"/>
                    </a:cubicBezTo>
                    <a:cubicBezTo>
                      <a:pt x="1290" y="5"/>
                      <a:pt x="1269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Google Shape;1409;p51"/>
          <p:cNvSpPr txBox="1">
            <a:spLocks noGrp="1"/>
          </p:cNvSpPr>
          <p:nvPr>
            <p:ph type="subTitle" idx="3"/>
          </p:nvPr>
        </p:nvSpPr>
        <p:spPr>
          <a:xfrm>
            <a:off x="579930" y="953395"/>
            <a:ext cx="7477769" cy="395020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/>
            <a:r>
              <a:rPr lang="ca-ES" sz="1200" dirty="0" smtClean="0">
                <a:latin typeface="+mj-lt"/>
              </a:rPr>
              <a:t>Museu </a:t>
            </a:r>
            <a:r>
              <a:rPr lang="ca-ES" sz="1200" dirty="0">
                <a:latin typeface="+mj-lt"/>
              </a:rPr>
              <a:t>de la Música i Taller de Gamelan a Barcelona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lvl="0" indent="0"/>
            <a:endParaRPr lang="ca-ES" sz="1200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Taller de percussió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lv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Els diferents estils i gèneres </a:t>
            </a:r>
            <a:r>
              <a:rPr lang="ca-ES" sz="1200" dirty="0" smtClean="0">
                <a:latin typeface="+mj-lt"/>
              </a:rPr>
              <a:t>musicals.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L’òpera: </a:t>
            </a:r>
            <a:r>
              <a:rPr lang="ca-ES" sz="1200" dirty="0" err="1">
                <a:latin typeface="+mj-lt"/>
              </a:rPr>
              <a:t>Nessun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Dorma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Anàlisi lingüístic i interpretació musical: </a:t>
            </a:r>
            <a:r>
              <a:rPr lang="ca-ES" sz="1200" dirty="0" err="1">
                <a:latin typeface="+mj-lt"/>
              </a:rPr>
              <a:t>Txarango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Viatge </a:t>
            </a:r>
            <a:r>
              <a:rPr lang="ca-ES" sz="1200" dirty="0" smtClean="0">
                <a:latin typeface="+mj-lt"/>
              </a:rPr>
              <a:t>musical pel món amb </a:t>
            </a:r>
            <a:r>
              <a:rPr lang="ca-ES" sz="1200" dirty="0">
                <a:latin typeface="+mj-lt"/>
              </a:rPr>
              <a:t>els </a:t>
            </a:r>
            <a:r>
              <a:rPr lang="ca-ES" sz="1200" dirty="0" smtClean="0">
                <a:latin typeface="+mj-lt"/>
              </a:rPr>
              <a:t>Beatles.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Creació del Dòmino musical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 err="1">
                <a:latin typeface="+mj-lt"/>
              </a:rPr>
              <a:t>Lettering</a:t>
            </a:r>
            <a:r>
              <a:rPr lang="ca-ES" sz="1200" dirty="0">
                <a:latin typeface="+mj-lt"/>
              </a:rPr>
              <a:t>: creació d’un cartell publicitari d’un </a:t>
            </a:r>
            <a:r>
              <a:rPr lang="ca-ES" sz="1200" dirty="0" smtClean="0">
                <a:latin typeface="+mj-lt"/>
              </a:rPr>
              <a:t>festival.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El cinema i la música: </a:t>
            </a:r>
            <a:r>
              <a:rPr lang="ca-ES" sz="1200" i="1" dirty="0">
                <a:latin typeface="+mj-lt"/>
              </a:rPr>
              <a:t>Los </a:t>
            </a:r>
            <a:r>
              <a:rPr lang="ca-ES" sz="1200" i="1" dirty="0" err="1">
                <a:latin typeface="+mj-lt"/>
              </a:rPr>
              <a:t>chicos</a:t>
            </a:r>
            <a:r>
              <a:rPr lang="ca-ES" sz="1200" i="1" dirty="0">
                <a:latin typeface="+mj-lt"/>
              </a:rPr>
              <a:t> del </a:t>
            </a:r>
            <a:r>
              <a:rPr lang="ca-ES" sz="1200" i="1" dirty="0" err="1">
                <a:latin typeface="+mj-lt"/>
              </a:rPr>
              <a:t>coro</a:t>
            </a:r>
            <a:r>
              <a:rPr lang="ca-ES" sz="1200" i="1" dirty="0" smtClean="0">
                <a:latin typeface="+mj-lt"/>
              </a:rPr>
              <a:t>.</a:t>
            </a:r>
          </a:p>
          <a:p>
            <a:pPr marL="0" lvl="0" indent="0"/>
            <a:endParaRPr lang="ca-ES" sz="1200" i="1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Les bandes sonores a les </a:t>
            </a:r>
            <a:r>
              <a:rPr lang="ca-ES" sz="1200" dirty="0" err="1">
                <a:latin typeface="+mj-lt"/>
              </a:rPr>
              <a:t>pel.lícules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lvl="0" indent="0"/>
            <a:endParaRPr lang="ca-ES" sz="1200" dirty="0" smtClean="0">
              <a:latin typeface="+mj-lt"/>
            </a:endParaRPr>
          </a:p>
          <a:p>
            <a:pPr marL="0" lvl="0" indent="0"/>
            <a:r>
              <a:rPr lang="ca-ES" sz="1200" dirty="0" err="1" smtClean="0">
                <a:latin typeface="+mj-lt"/>
              </a:rPr>
              <a:t>Escape</a:t>
            </a:r>
            <a:r>
              <a:rPr lang="ca-ES" sz="1200" dirty="0" smtClean="0">
                <a:latin typeface="+mj-lt"/>
              </a:rPr>
              <a:t> </a:t>
            </a:r>
            <a:r>
              <a:rPr lang="ca-ES" sz="1200" dirty="0" err="1" smtClean="0">
                <a:latin typeface="+mj-lt"/>
              </a:rPr>
              <a:t>room</a:t>
            </a:r>
            <a:r>
              <a:rPr lang="ca-ES" sz="1200" dirty="0" smtClean="0">
                <a:latin typeface="+mj-lt"/>
              </a:rPr>
              <a:t> musical.</a:t>
            </a:r>
            <a:endParaRPr lang="ca-ES" sz="1200" dirty="0">
              <a:latin typeface="+mj-lt"/>
            </a:endParaRPr>
          </a:p>
          <a:p>
            <a:pPr marL="0" lvl="0" indent="0"/>
            <a:endParaRPr lang="ca-ES" sz="1200" dirty="0" smtClean="0">
              <a:latin typeface="+mj-lt"/>
            </a:endParaRPr>
          </a:p>
          <a:p>
            <a:pPr marL="0" lvl="0" indent="0"/>
            <a:endParaRPr lang="ca-ES" sz="1200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Els musicals: </a:t>
            </a:r>
            <a:r>
              <a:rPr lang="ca-ES" sz="1200" i="1" dirty="0" err="1">
                <a:latin typeface="+mj-lt"/>
              </a:rPr>
              <a:t>Rey</a:t>
            </a:r>
            <a:r>
              <a:rPr lang="ca-ES" sz="1200" i="1" dirty="0">
                <a:latin typeface="+mj-lt"/>
              </a:rPr>
              <a:t> León, Els miserables, </a:t>
            </a:r>
            <a:r>
              <a:rPr lang="ca-ES" sz="1200" i="1" dirty="0" err="1">
                <a:latin typeface="+mj-lt"/>
              </a:rPr>
              <a:t>West</a:t>
            </a:r>
            <a:r>
              <a:rPr lang="ca-ES" sz="1200" i="1" dirty="0">
                <a:latin typeface="+mj-lt"/>
              </a:rPr>
              <a:t> </a:t>
            </a:r>
            <a:r>
              <a:rPr lang="ca-ES" sz="1200" i="1" dirty="0" err="1">
                <a:latin typeface="+mj-lt"/>
              </a:rPr>
              <a:t>side</a:t>
            </a:r>
            <a:r>
              <a:rPr lang="ca-ES" sz="1200" i="1" dirty="0">
                <a:latin typeface="+mj-lt"/>
              </a:rPr>
              <a:t> </a:t>
            </a:r>
            <a:r>
              <a:rPr lang="ca-ES" sz="1200" i="1" dirty="0" err="1">
                <a:latin typeface="+mj-lt"/>
              </a:rPr>
              <a:t>story</a:t>
            </a:r>
            <a:r>
              <a:rPr lang="ca-ES" sz="1200" i="1" dirty="0">
                <a:latin typeface="+mj-lt"/>
              </a:rPr>
              <a:t>, Mar i cel, Petit Príncep, </a:t>
            </a:r>
            <a:r>
              <a:rPr lang="ca-ES" sz="1200" i="1" dirty="0" err="1">
                <a:latin typeface="+mj-lt"/>
              </a:rPr>
              <a:t>Grease</a:t>
            </a:r>
            <a:r>
              <a:rPr lang="ca-ES" sz="1200" i="1" dirty="0">
                <a:latin typeface="+mj-lt"/>
              </a:rPr>
              <a:t>, Mamma </a:t>
            </a:r>
            <a:r>
              <a:rPr lang="ca-ES" sz="1200" i="1" dirty="0" err="1">
                <a:latin typeface="+mj-lt"/>
              </a:rPr>
              <a:t>mia</a:t>
            </a:r>
            <a:r>
              <a:rPr lang="ca-ES" sz="1200" i="1" dirty="0">
                <a:latin typeface="+mj-lt"/>
              </a:rPr>
              <a:t>, La </a:t>
            </a:r>
            <a:r>
              <a:rPr lang="ca-ES" sz="1200" i="1" dirty="0" err="1">
                <a:latin typeface="+mj-lt"/>
              </a:rPr>
              <a:t>La</a:t>
            </a:r>
            <a:r>
              <a:rPr lang="ca-ES" sz="1200" i="1" dirty="0">
                <a:latin typeface="+mj-lt"/>
              </a:rPr>
              <a:t> Land... </a:t>
            </a:r>
            <a:endParaRPr lang="ca-ES" sz="1200" i="1" dirty="0" smtClean="0">
              <a:latin typeface="+mj-lt"/>
            </a:endParaRPr>
          </a:p>
          <a:p>
            <a:pPr marL="0" lvl="0" indent="0"/>
            <a:endParaRPr lang="ca-ES" sz="1200" i="1" dirty="0">
              <a:latin typeface="+mj-lt"/>
            </a:endParaRPr>
          </a:p>
          <a:p>
            <a:pPr marL="0" lvl="0" indent="0"/>
            <a:r>
              <a:rPr lang="ca-ES" sz="1200" dirty="0">
                <a:latin typeface="+mj-lt"/>
              </a:rPr>
              <a:t>Mozart, Chopin, Bach, Haydn... </a:t>
            </a:r>
            <a:r>
              <a:rPr lang="ca-ES" sz="1200" dirty="0" err="1">
                <a:latin typeface="+mj-lt"/>
              </a:rPr>
              <a:t>coneixem-los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Music </a:t>
            </a:r>
            <a:r>
              <a:rPr lang="ca-ES" sz="1200" dirty="0" err="1">
                <a:latin typeface="+mj-lt"/>
              </a:rPr>
              <a:t>and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dance</a:t>
            </a:r>
            <a:r>
              <a:rPr lang="ca-ES" sz="1200" dirty="0">
                <a:latin typeface="+mj-lt"/>
              </a:rPr>
              <a:t>, </a:t>
            </a:r>
            <a:r>
              <a:rPr lang="ca-ES" sz="1200" dirty="0" err="1">
                <a:latin typeface="+mj-lt"/>
              </a:rPr>
              <a:t>styles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and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genres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 err="1">
                <a:latin typeface="+mj-lt"/>
              </a:rPr>
              <a:t>Singers</a:t>
            </a:r>
            <a:r>
              <a:rPr lang="ca-ES" sz="1200" dirty="0">
                <a:latin typeface="+mj-lt"/>
              </a:rPr>
              <a:t>’ </a:t>
            </a:r>
            <a:r>
              <a:rPr lang="ca-ES" sz="1200" dirty="0" err="1">
                <a:latin typeface="+mj-lt"/>
              </a:rPr>
              <a:t>descriptions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Movies </a:t>
            </a:r>
            <a:r>
              <a:rPr lang="ca-ES" sz="1200" dirty="0" err="1">
                <a:latin typeface="+mj-lt"/>
              </a:rPr>
              <a:t>and</a:t>
            </a:r>
            <a:r>
              <a:rPr lang="ca-ES" sz="1200" dirty="0">
                <a:latin typeface="+mj-lt"/>
              </a:rPr>
              <a:t> music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 err="1">
                <a:latin typeface="+mj-lt"/>
              </a:rPr>
              <a:t>Famous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singers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 err="1">
                <a:latin typeface="+mj-lt"/>
              </a:rPr>
              <a:t>The</a:t>
            </a:r>
            <a:r>
              <a:rPr lang="ca-ES" sz="1200" dirty="0">
                <a:latin typeface="+mj-lt"/>
              </a:rPr>
              <a:t> 80’s: </a:t>
            </a:r>
            <a:r>
              <a:rPr lang="ca-ES" sz="1200" dirty="0" err="1">
                <a:latin typeface="+mj-lt"/>
              </a:rPr>
              <a:t>the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golden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age</a:t>
            </a:r>
            <a:r>
              <a:rPr lang="ca-ES" sz="1200" dirty="0">
                <a:latin typeface="+mj-lt"/>
              </a:rPr>
              <a:t> of music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i="1" dirty="0" err="1">
                <a:latin typeface="+mj-lt"/>
              </a:rPr>
              <a:t>Imagine</a:t>
            </a:r>
            <a:r>
              <a:rPr lang="ca-ES" sz="1200" dirty="0">
                <a:latin typeface="+mj-lt"/>
              </a:rPr>
              <a:t> </a:t>
            </a:r>
            <a:r>
              <a:rPr lang="ca-ES" sz="1200" dirty="0" err="1">
                <a:latin typeface="+mj-lt"/>
              </a:rPr>
              <a:t>by</a:t>
            </a:r>
            <a:r>
              <a:rPr lang="ca-ES" sz="1200" dirty="0">
                <a:latin typeface="+mj-lt"/>
              </a:rPr>
              <a:t> John </a:t>
            </a:r>
            <a:r>
              <a:rPr lang="ca-ES" sz="1200" dirty="0" err="1">
                <a:latin typeface="+mj-lt"/>
              </a:rPr>
              <a:t>Lenon</a:t>
            </a:r>
            <a:r>
              <a:rPr lang="ca-ES" sz="1200" dirty="0" smtClean="0">
                <a:latin typeface="+mj-lt"/>
              </a:rPr>
              <a:t>.</a:t>
            </a:r>
          </a:p>
          <a:p>
            <a:pPr marL="0" indent="0"/>
            <a:endParaRPr lang="ca-ES" sz="1200" dirty="0">
              <a:latin typeface="+mj-lt"/>
            </a:endParaRPr>
          </a:p>
          <a:p>
            <a:pPr marL="0" indent="0"/>
            <a:r>
              <a:rPr lang="ca-ES" sz="1200" dirty="0">
                <a:latin typeface="+mj-lt"/>
              </a:rPr>
              <a:t>C</a:t>
            </a:r>
            <a:r>
              <a:rPr lang="en" sz="1200" dirty="0">
                <a:latin typeface="+mj-lt"/>
              </a:rPr>
              <a:t>ompetició de danses amb </a:t>
            </a:r>
            <a:r>
              <a:rPr lang="en" sz="1200" i="1" dirty="0">
                <a:latin typeface="+mj-lt"/>
              </a:rPr>
              <a:t>Just Dance.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i="1" dirty="0" smtClean="0">
                <a:latin typeface="+mj-lt"/>
              </a:rPr>
              <a:t>I molt més...</a:t>
            </a:r>
          </a:p>
          <a:p>
            <a:pPr marL="0" indent="0"/>
            <a:endParaRPr lang="ca-E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32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p72"/>
          <p:cNvSpPr txBox="1">
            <a:spLocks noGrp="1"/>
          </p:cNvSpPr>
          <p:nvPr>
            <p:ph type="title"/>
          </p:nvPr>
        </p:nvSpPr>
        <p:spPr>
          <a:xfrm>
            <a:off x="907841" y="2351638"/>
            <a:ext cx="438856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j-lt"/>
              </a:rPr>
              <a:t>En aquest projecte ha col.laborat… </a:t>
            </a:r>
            <a:endParaRPr sz="3200" dirty="0">
              <a:latin typeface="+mj-lt"/>
            </a:endParaRPr>
          </a:p>
        </p:txBody>
      </p:sp>
      <p:sp>
        <p:nvSpPr>
          <p:cNvPr id="2866" name="Google Shape;2866;p72"/>
          <p:cNvSpPr/>
          <p:nvPr/>
        </p:nvSpPr>
        <p:spPr>
          <a:xfrm>
            <a:off x="2983263" y="767825"/>
            <a:ext cx="237725" cy="269250"/>
          </a:xfrm>
          <a:custGeom>
            <a:avLst/>
            <a:gdLst/>
            <a:ahLst/>
            <a:cxnLst/>
            <a:rect l="l" t="t" r="r" b="b"/>
            <a:pathLst>
              <a:path w="9509" h="10770" extrusionOk="0">
                <a:moveTo>
                  <a:pt x="4866" y="1"/>
                </a:moveTo>
                <a:cubicBezTo>
                  <a:pt x="4849" y="1"/>
                  <a:pt x="4833" y="5"/>
                  <a:pt x="4817" y="16"/>
                </a:cubicBezTo>
                <a:cubicBezTo>
                  <a:pt x="4796" y="36"/>
                  <a:pt x="4775" y="47"/>
                  <a:pt x="4765" y="78"/>
                </a:cubicBezTo>
                <a:cubicBezTo>
                  <a:pt x="4744" y="120"/>
                  <a:pt x="4733" y="152"/>
                  <a:pt x="4723" y="194"/>
                </a:cubicBezTo>
                <a:cubicBezTo>
                  <a:pt x="4712" y="236"/>
                  <a:pt x="4702" y="267"/>
                  <a:pt x="4692" y="309"/>
                </a:cubicBezTo>
                <a:cubicBezTo>
                  <a:pt x="4681" y="403"/>
                  <a:pt x="4671" y="497"/>
                  <a:pt x="4650" y="592"/>
                </a:cubicBezTo>
                <a:cubicBezTo>
                  <a:pt x="4629" y="748"/>
                  <a:pt x="4619" y="916"/>
                  <a:pt x="4598" y="1084"/>
                </a:cubicBezTo>
                <a:cubicBezTo>
                  <a:pt x="4577" y="1440"/>
                  <a:pt x="4545" y="1786"/>
                  <a:pt x="4524" y="2131"/>
                </a:cubicBezTo>
                <a:cubicBezTo>
                  <a:pt x="4503" y="2529"/>
                  <a:pt x="4472" y="2916"/>
                  <a:pt x="4461" y="3314"/>
                </a:cubicBezTo>
                <a:cubicBezTo>
                  <a:pt x="4451" y="3701"/>
                  <a:pt x="4472" y="4089"/>
                  <a:pt x="4472" y="4476"/>
                </a:cubicBezTo>
                <a:lnTo>
                  <a:pt x="4472" y="4518"/>
                </a:lnTo>
                <a:lnTo>
                  <a:pt x="4472" y="4539"/>
                </a:lnTo>
                <a:lnTo>
                  <a:pt x="4472" y="4560"/>
                </a:lnTo>
                <a:cubicBezTo>
                  <a:pt x="4461" y="4550"/>
                  <a:pt x="4440" y="4539"/>
                  <a:pt x="4430" y="4529"/>
                </a:cubicBezTo>
                <a:cubicBezTo>
                  <a:pt x="4252" y="4371"/>
                  <a:pt x="4084" y="4225"/>
                  <a:pt x="3907" y="4078"/>
                </a:cubicBezTo>
                <a:cubicBezTo>
                  <a:pt x="3823" y="4015"/>
                  <a:pt x="3728" y="3943"/>
                  <a:pt x="3644" y="3869"/>
                </a:cubicBezTo>
                <a:cubicBezTo>
                  <a:pt x="3561" y="3796"/>
                  <a:pt x="3488" y="3733"/>
                  <a:pt x="3404" y="3659"/>
                </a:cubicBezTo>
                <a:lnTo>
                  <a:pt x="3393" y="3659"/>
                </a:lnTo>
                <a:cubicBezTo>
                  <a:pt x="3372" y="3638"/>
                  <a:pt x="3351" y="3628"/>
                  <a:pt x="3330" y="3607"/>
                </a:cubicBezTo>
                <a:cubicBezTo>
                  <a:pt x="3309" y="3597"/>
                  <a:pt x="3288" y="3576"/>
                  <a:pt x="3267" y="3576"/>
                </a:cubicBezTo>
                <a:cubicBezTo>
                  <a:pt x="3260" y="3574"/>
                  <a:pt x="3254" y="3573"/>
                  <a:pt x="3247" y="3573"/>
                </a:cubicBezTo>
                <a:cubicBezTo>
                  <a:pt x="3213" y="3573"/>
                  <a:pt x="3184" y="3594"/>
                  <a:pt x="3184" y="3628"/>
                </a:cubicBezTo>
                <a:cubicBezTo>
                  <a:pt x="3174" y="3691"/>
                  <a:pt x="3236" y="3754"/>
                  <a:pt x="3278" y="3806"/>
                </a:cubicBezTo>
                <a:cubicBezTo>
                  <a:pt x="3320" y="3848"/>
                  <a:pt x="3372" y="3901"/>
                  <a:pt x="3414" y="3953"/>
                </a:cubicBezTo>
                <a:cubicBezTo>
                  <a:pt x="3519" y="4047"/>
                  <a:pt x="3613" y="4141"/>
                  <a:pt x="3718" y="4236"/>
                </a:cubicBezTo>
                <a:cubicBezTo>
                  <a:pt x="3886" y="4392"/>
                  <a:pt x="4053" y="4539"/>
                  <a:pt x="4221" y="4696"/>
                </a:cubicBezTo>
                <a:lnTo>
                  <a:pt x="4294" y="4769"/>
                </a:lnTo>
                <a:cubicBezTo>
                  <a:pt x="3613" y="4780"/>
                  <a:pt x="2932" y="4811"/>
                  <a:pt x="2252" y="4832"/>
                </a:cubicBezTo>
                <a:cubicBezTo>
                  <a:pt x="2064" y="4843"/>
                  <a:pt x="1875" y="4843"/>
                  <a:pt x="1687" y="4853"/>
                </a:cubicBezTo>
                <a:cubicBezTo>
                  <a:pt x="1508" y="4853"/>
                  <a:pt x="1320" y="4853"/>
                  <a:pt x="1142" y="4864"/>
                </a:cubicBezTo>
                <a:lnTo>
                  <a:pt x="577" y="4895"/>
                </a:lnTo>
                <a:cubicBezTo>
                  <a:pt x="482" y="4895"/>
                  <a:pt x="398" y="4895"/>
                  <a:pt x="305" y="4906"/>
                </a:cubicBezTo>
                <a:cubicBezTo>
                  <a:pt x="263" y="4906"/>
                  <a:pt x="221" y="4916"/>
                  <a:pt x="179" y="4916"/>
                </a:cubicBezTo>
                <a:cubicBezTo>
                  <a:pt x="147" y="4916"/>
                  <a:pt x="116" y="4916"/>
                  <a:pt x="95" y="4927"/>
                </a:cubicBezTo>
                <a:cubicBezTo>
                  <a:pt x="74" y="4927"/>
                  <a:pt x="63" y="4937"/>
                  <a:pt x="53" y="4948"/>
                </a:cubicBezTo>
                <a:cubicBezTo>
                  <a:pt x="42" y="4948"/>
                  <a:pt x="42" y="4958"/>
                  <a:pt x="32" y="4969"/>
                </a:cubicBezTo>
                <a:cubicBezTo>
                  <a:pt x="11" y="4990"/>
                  <a:pt x="1" y="5021"/>
                  <a:pt x="1" y="5063"/>
                </a:cubicBezTo>
                <a:cubicBezTo>
                  <a:pt x="1" y="5136"/>
                  <a:pt x="74" y="5178"/>
                  <a:pt x="137" y="5199"/>
                </a:cubicBezTo>
                <a:cubicBezTo>
                  <a:pt x="189" y="5220"/>
                  <a:pt x="242" y="5220"/>
                  <a:pt x="294" y="5230"/>
                </a:cubicBezTo>
                <a:cubicBezTo>
                  <a:pt x="398" y="5230"/>
                  <a:pt x="514" y="5241"/>
                  <a:pt x="619" y="5241"/>
                </a:cubicBezTo>
                <a:lnTo>
                  <a:pt x="754" y="5241"/>
                </a:lnTo>
                <a:cubicBezTo>
                  <a:pt x="922" y="5241"/>
                  <a:pt x="1090" y="5241"/>
                  <a:pt x="1247" y="5230"/>
                </a:cubicBezTo>
                <a:cubicBezTo>
                  <a:pt x="1362" y="5230"/>
                  <a:pt x="1466" y="5230"/>
                  <a:pt x="1571" y="5241"/>
                </a:cubicBezTo>
                <a:lnTo>
                  <a:pt x="1948" y="5241"/>
                </a:lnTo>
                <a:cubicBezTo>
                  <a:pt x="2231" y="5241"/>
                  <a:pt x="2504" y="5230"/>
                  <a:pt x="2776" y="5230"/>
                </a:cubicBezTo>
                <a:cubicBezTo>
                  <a:pt x="3027" y="5220"/>
                  <a:pt x="3278" y="5220"/>
                  <a:pt x="3540" y="5220"/>
                </a:cubicBezTo>
                <a:lnTo>
                  <a:pt x="4398" y="5220"/>
                </a:lnTo>
                <a:cubicBezTo>
                  <a:pt x="4377" y="5251"/>
                  <a:pt x="4346" y="5283"/>
                  <a:pt x="4325" y="5304"/>
                </a:cubicBezTo>
                <a:lnTo>
                  <a:pt x="4105" y="5555"/>
                </a:lnTo>
                <a:cubicBezTo>
                  <a:pt x="3969" y="5712"/>
                  <a:pt x="3833" y="5869"/>
                  <a:pt x="3707" y="6037"/>
                </a:cubicBezTo>
                <a:cubicBezTo>
                  <a:pt x="3634" y="6121"/>
                  <a:pt x="3572" y="6204"/>
                  <a:pt x="3509" y="6288"/>
                </a:cubicBezTo>
                <a:cubicBezTo>
                  <a:pt x="3435" y="6372"/>
                  <a:pt x="3383" y="6456"/>
                  <a:pt x="3320" y="6549"/>
                </a:cubicBezTo>
                <a:lnTo>
                  <a:pt x="3320" y="6539"/>
                </a:lnTo>
                <a:cubicBezTo>
                  <a:pt x="3309" y="6549"/>
                  <a:pt x="3309" y="6549"/>
                  <a:pt x="3309" y="6560"/>
                </a:cubicBezTo>
                <a:cubicBezTo>
                  <a:pt x="3288" y="6570"/>
                  <a:pt x="3278" y="6591"/>
                  <a:pt x="3288" y="6612"/>
                </a:cubicBezTo>
                <a:cubicBezTo>
                  <a:pt x="3288" y="6644"/>
                  <a:pt x="3309" y="6665"/>
                  <a:pt x="3341" y="6665"/>
                </a:cubicBezTo>
                <a:cubicBezTo>
                  <a:pt x="3393" y="6654"/>
                  <a:pt x="3425" y="6602"/>
                  <a:pt x="3456" y="6570"/>
                </a:cubicBezTo>
                <a:cubicBezTo>
                  <a:pt x="3488" y="6528"/>
                  <a:pt x="3519" y="6497"/>
                  <a:pt x="3551" y="6466"/>
                </a:cubicBezTo>
                <a:cubicBezTo>
                  <a:pt x="3613" y="6393"/>
                  <a:pt x="3676" y="6319"/>
                  <a:pt x="3739" y="6256"/>
                </a:cubicBezTo>
                <a:cubicBezTo>
                  <a:pt x="3812" y="6172"/>
                  <a:pt x="3875" y="6100"/>
                  <a:pt x="3949" y="6016"/>
                </a:cubicBezTo>
                <a:cubicBezTo>
                  <a:pt x="4021" y="5932"/>
                  <a:pt x="4084" y="5858"/>
                  <a:pt x="4168" y="5775"/>
                </a:cubicBezTo>
                <a:cubicBezTo>
                  <a:pt x="4231" y="5702"/>
                  <a:pt x="4315" y="5618"/>
                  <a:pt x="4377" y="5544"/>
                </a:cubicBezTo>
                <a:cubicBezTo>
                  <a:pt x="4419" y="5513"/>
                  <a:pt x="4451" y="5471"/>
                  <a:pt x="4482" y="5440"/>
                </a:cubicBezTo>
                <a:lnTo>
                  <a:pt x="4482" y="5639"/>
                </a:lnTo>
                <a:cubicBezTo>
                  <a:pt x="4493" y="5974"/>
                  <a:pt x="4493" y="6309"/>
                  <a:pt x="4503" y="6644"/>
                </a:cubicBezTo>
                <a:cubicBezTo>
                  <a:pt x="4503" y="6905"/>
                  <a:pt x="4493" y="7157"/>
                  <a:pt x="4493" y="7419"/>
                </a:cubicBezTo>
                <a:lnTo>
                  <a:pt x="4493" y="8194"/>
                </a:lnTo>
                <a:cubicBezTo>
                  <a:pt x="4493" y="8592"/>
                  <a:pt x="4493" y="8979"/>
                  <a:pt x="4482" y="9367"/>
                </a:cubicBezTo>
                <a:cubicBezTo>
                  <a:pt x="4482" y="9565"/>
                  <a:pt x="4472" y="9754"/>
                  <a:pt x="4461" y="9942"/>
                </a:cubicBezTo>
                <a:cubicBezTo>
                  <a:pt x="4461" y="10037"/>
                  <a:pt x="4451" y="10131"/>
                  <a:pt x="4451" y="10235"/>
                </a:cubicBezTo>
                <a:cubicBezTo>
                  <a:pt x="4451" y="10330"/>
                  <a:pt x="4440" y="10435"/>
                  <a:pt x="4451" y="10539"/>
                </a:cubicBezTo>
                <a:cubicBezTo>
                  <a:pt x="4451" y="10665"/>
                  <a:pt x="4566" y="10759"/>
                  <a:pt x="4681" y="10770"/>
                </a:cubicBezTo>
                <a:lnTo>
                  <a:pt x="4692" y="10770"/>
                </a:lnTo>
                <a:cubicBezTo>
                  <a:pt x="4817" y="10770"/>
                  <a:pt x="4922" y="10686"/>
                  <a:pt x="4943" y="10570"/>
                </a:cubicBezTo>
                <a:cubicBezTo>
                  <a:pt x="4975" y="10424"/>
                  <a:pt x="4975" y="10267"/>
                  <a:pt x="4985" y="10110"/>
                </a:cubicBezTo>
                <a:cubicBezTo>
                  <a:pt x="4985" y="9974"/>
                  <a:pt x="4996" y="9837"/>
                  <a:pt x="5006" y="9702"/>
                </a:cubicBezTo>
                <a:cubicBezTo>
                  <a:pt x="5017" y="9418"/>
                  <a:pt x="5027" y="9136"/>
                  <a:pt x="5027" y="8843"/>
                </a:cubicBezTo>
                <a:cubicBezTo>
                  <a:pt x="5037" y="8466"/>
                  <a:pt x="5037" y="8078"/>
                  <a:pt x="5048" y="7691"/>
                </a:cubicBezTo>
                <a:cubicBezTo>
                  <a:pt x="5048" y="7303"/>
                  <a:pt x="5068" y="6916"/>
                  <a:pt x="5058" y="6528"/>
                </a:cubicBezTo>
                <a:lnTo>
                  <a:pt x="5058" y="6508"/>
                </a:lnTo>
                <a:lnTo>
                  <a:pt x="5058" y="6497"/>
                </a:lnTo>
                <a:cubicBezTo>
                  <a:pt x="5058" y="6162"/>
                  <a:pt x="5048" y="5827"/>
                  <a:pt x="5037" y="5502"/>
                </a:cubicBezTo>
                <a:lnTo>
                  <a:pt x="5037" y="5502"/>
                </a:lnTo>
                <a:cubicBezTo>
                  <a:pt x="5058" y="5523"/>
                  <a:pt x="5089" y="5555"/>
                  <a:pt x="5110" y="5586"/>
                </a:cubicBezTo>
                <a:cubicBezTo>
                  <a:pt x="5184" y="5660"/>
                  <a:pt x="5257" y="5744"/>
                  <a:pt x="5331" y="5827"/>
                </a:cubicBezTo>
                <a:lnTo>
                  <a:pt x="5550" y="6079"/>
                </a:lnTo>
                <a:cubicBezTo>
                  <a:pt x="5624" y="6152"/>
                  <a:pt x="5697" y="6235"/>
                  <a:pt x="5770" y="6319"/>
                </a:cubicBezTo>
                <a:lnTo>
                  <a:pt x="5864" y="6445"/>
                </a:lnTo>
                <a:cubicBezTo>
                  <a:pt x="5906" y="6487"/>
                  <a:pt x="5938" y="6539"/>
                  <a:pt x="5990" y="6581"/>
                </a:cubicBezTo>
                <a:cubicBezTo>
                  <a:pt x="6022" y="6612"/>
                  <a:pt x="6053" y="6623"/>
                  <a:pt x="6095" y="6623"/>
                </a:cubicBezTo>
                <a:cubicBezTo>
                  <a:pt x="6126" y="6623"/>
                  <a:pt x="6168" y="6612"/>
                  <a:pt x="6199" y="6581"/>
                </a:cubicBezTo>
                <a:cubicBezTo>
                  <a:pt x="6252" y="6539"/>
                  <a:pt x="6262" y="6456"/>
                  <a:pt x="6231" y="6393"/>
                </a:cubicBezTo>
                <a:cubicBezTo>
                  <a:pt x="6210" y="6340"/>
                  <a:pt x="6178" y="6288"/>
                  <a:pt x="6137" y="6246"/>
                </a:cubicBezTo>
                <a:lnTo>
                  <a:pt x="6043" y="6121"/>
                </a:lnTo>
                <a:cubicBezTo>
                  <a:pt x="5969" y="6047"/>
                  <a:pt x="5896" y="5963"/>
                  <a:pt x="5833" y="5890"/>
                </a:cubicBezTo>
                <a:cubicBezTo>
                  <a:pt x="5687" y="5744"/>
                  <a:pt x="5550" y="5586"/>
                  <a:pt x="5414" y="5429"/>
                </a:cubicBezTo>
                <a:cubicBezTo>
                  <a:pt x="5341" y="5356"/>
                  <a:pt x="5278" y="5283"/>
                  <a:pt x="5205" y="5220"/>
                </a:cubicBezTo>
                <a:cubicBezTo>
                  <a:pt x="5822" y="5209"/>
                  <a:pt x="6441" y="5199"/>
                  <a:pt x="7058" y="5167"/>
                </a:cubicBezTo>
                <a:cubicBezTo>
                  <a:pt x="7435" y="5146"/>
                  <a:pt x="7812" y="5125"/>
                  <a:pt x="8179" y="5104"/>
                </a:cubicBezTo>
                <a:cubicBezTo>
                  <a:pt x="8377" y="5104"/>
                  <a:pt x="8577" y="5094"/>
                  <a:pt x="8775" y="5083"/>
                </a:cubicBezTo>
                <a:cubicBezTo>
                  <a:pt x="8849" y="5083"/>
                  <a:pt x="8933" y="5073"/>
                  <a:pt x="9016" y="5073"/>
                </a:cubicBezTo>
                <a:cubicBezTo>
                  <a:pt x="9110" y="5063"/>
                  <a:pt x="9205" y="5052"/>
                  <a:pt x="9289" y="5042"/>
                </a:cubicBezTo>
                <a:cubicBezTo>
                  <a:pt x="9414" y="5021"/>
                  <a:pt x="9508" y="4895"/>
                  <a:pt x="9498" y="4759"/>
                </a:cubicBezTo>
                <a:cubicBezTo>
                  <a:pt x="9487" y="4644"/>
                  <a:pt x="9383" y="4518"/>
                  <a:pt x="9257" y="4518"/>
                </a:cubicBezTo>
                <a:cubicBezTo>
                  <a:pt x="9184" y="4518"/>
                  <a:pt x="9110" y="4518"/>
                  <a:pt x="9037" y="4529"/>
                </a:cubicBezTo>
                <a:cubicBezTo>
                  <a:pt x="8859" y="4539"/>
                  <a:pt x="8681" y="4560"/>
                  <a:pt x="8503" y="4571"/>
                </a:cubicBezTo>
                <a:cubicBezTo>
                  <a:pt x="8314" y="4581"/>
                  <a:pt x="8126" y="4592"/>
                  <a:pt x="7927" y="4602"/>
                </a:cubicBezTo>
                <a:cubicBezTo>
                  <a:pt x="7551" y="4634"/>
                  <a:pt x="7174" y="4665"/>
                  <a:pt x="6797" y="4686"/>
                </a:cubicBezTo>
                <a:cubicBezTo>
                  <a:pt x="6241" y="4717"/>
                  <a:pt x="5676" y="4738"/>
                  <a:pt x="5110" y="4748"/>
                </a:cubicBezTo>
                <a:cubicBezTo>
                  <a:pt x="5163" y="4696"/>
                  <a:pt x="5205" y="4655"/>
                  <a:pt x="5247" y="4602"/>
                </a:cubicBezTo>
                <a:cubicBezTo>
                  <a:pt x="5320" y="4518"/>
                  <a:pt x="5394" y="4445"/>
                  <a:pt x="5466" y="4361"/>
                </a:cubicBezTo>
                <a:cubicBezTo>
                  <a:pt x="5613" y="4204"/>
                  <a:pt x="5760" y="4057"/>
                  <a:pt x="5896" y="3911"/>
                </a:cubicBezTo>
                <a:cubicBezTo>
                  <a:pt x="5969" y="3838"/>
                  <a:pt x="6043" y="3754"/>
                  <a:pt x="6116" y="3680"/>
                </a:cubicBezTo>
                <a:cubicBezTo>
                  <a:pt x="6189" y="3597"/>
                  <a:pt x="6273" y="3524"/>
                  <a:pt x="6346" y="3440"/>
                </a:cubicBezTo>
                <a:cubicBezTo>
                  <a:pt x="6399" y="3377"/>
                  <a:pt x="6388" y="3282"/>
                  <a:pt x="6325" y="3220"/>
                </a:cubicBezTo>
                <a:cubicBezTo>
                  <a:pt x="6308" y="3203"/>
                  <a:pt x="6277" y="3186"/>
                  <a:pt x="6244" y="3186"/>
                </a:cubicBezTo>
                <a:cubicBezTo>
                  <a:pt x="6236" y="3186"/>
                  <a:pt x="6228" y="3187"/>
                  <a:pt x="6220" y="3189"/>
                </a:cubicBezTo>
                <a:cubicBezTo>
                  <a:pt x="6178" y="3189"/>
                  <a:pt x="6137" y="3210"/>
                  <a:pt x="6116" y="3241"/>
                </a:cubicBezTo>
                <a:cubicBezTo>
                  <a:pt x="6053" y="3293"/>
                  <a:pt x="6001" y="3366"/>
                  <a:pt x="5948" y="3429"/>
                </a:cubicBezTo>
                <a:cubicBezTo>
                  <a:pt x="5896" y="3503"/>
                  <a:pt x="5843" y="3566"/>
                  <a:pt x="5781" y="3628"/>
                </a:cubicBezTo>
                <a:cubicBezTo>
                  <a:pt x="5655" y="3785"/>
                  <a:pt x="5519" y="3943"/>
                  <a:pt x="5383" y="4099"/>
                </a:cubicBezTo>
                <a:cubicBezTo>
                  <a:pt x="5257" y="4246"/>
                  <a:pt x="5142" y="4382"/>
                  <a:pt x="5017" y="4529"/>
                </a:cubicBezTo>
                <a:lnTo>
                  <a:pt x="5017" y="4508"/>
                </a:lnTo>
                <a:lnTo>
                  <a:pt x="5017" y="4476"/>
                </a:lnTo>
                <a:cubicBezTo>
                  <a:pt x="5006" y="4309"/>
                  <a:pt x="5006" y="4131"/>
                  <a:pt x="4996" y="3964"/>
                </a:cubicBezTo>
                <a:cubicBezTo>
                  <a:pt x="4985" y="3775"/>
                  <a:pt x="4975" y="3576"/>
                  <a:pt x="4964" y="3377"/>
                </a:cubicBezTo>
                <a:cubicBezTo>
                  <a:pt x="4954" y="3199"/>
                  <a:pt x="4954" y="3021"/>
                  <a:pt x="4954" y="2843"/>
                </a:cubicBezTo>
                <a:lnTo>
                  <a:pt x="4954" y="948"/>
                </a:lnTo>
                <a:cubicBezTo>
                  <a:pt x="4954" y="801"/>
                  <a:pt x="4943" y="665"/>
                  <a:pt x="4943" y="518"/>
                </a:cubicBezTo>
                <a:cubicBezTo>
                  <a:pt x="4943" y="445"/>
                  <a:pt x="4943" y="361"/>
                  <a:pt x="4954" y="288"/>
                </a:cubicBezTo>
                <a:cubicBezTo>
                  <a:pt x="4975" y="267"/>
                  <a:pt x="4996" y="236"/>
                  <a:pt x="4985" y="194"/>
                </a:cubicBezTo>
                <a:cubicBezTo>
                  <a:pt x="4975" y="162"/>
                  <a:pt x="4975" y="141"/>
                  <a:pt x="4964" y="110"/>
                </a:cubicBezTo>
                <a:lnTo>
                  <a:pt x="4964" y="99"/>
                </a:lnTo>
                <a:cubicBezTo>
                  <a:pt x="4964" y="44"/>
                  <a:pt x="4916" y="1"/>
                  <a:pt x="48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72"/>
          <p:cNvSpPr/>
          <p:nvPr/>
        </p:nvSpPr>
        <p:spPr>
          <a:xfrm>
            <a:off x="5137175" y="577293"/>
            <a:ext cx="273327" cy="283078"/>
          </a:xfrm>
          <a:custGeom>
            <a:avLst/>
            <a:gdLst/>
            <a:ahLst/>
            <a:cxnLst/>
            <a:rect l="l" t="t" r="r" b="b"/>
            <a:pathLst>
              <a:path w="6391" h="6619" extrusionOk="0">
                <a:moveTo>
                  <a:pt x="2850" y="4815"/>
                </a:moveTo>
                <a:cubicBezTo>
                  <a:pt x="2850" y="4815"/>
                  <a:pt x="2850" y="4820"/>
                  <a:pt x="2854" y="4827"/>
                </a:cubicBezTo>
                <a:lnTo>
                  <a:pt x="2854" y="4827"/>
                </a:lnTo>
                <a:cubicBezTo>
                  <a:pt x="2853" y="4823"/>
                  <a:pt x="2852" y="4819"/>
                  <a:pt x="2850" y="4815"/>
                </a:cubicBezTo>
                <a:close/>
                <a:moveTo>
                  <a:pt x="2936" y="1"/>
                </a:moveTo>
                <a:cubicBezTo>
                  <a:pt x="2922" y="1"/>
                  <a:pt x="2908" y="2"/>
                  <a:pt x="2895" y="5"/>
                </a:cubicBezTo>
                <a:cubicBezTo>
                  <a:pt x="2839" y="16"/>
                  <a:pt x="2794" y="72"/>
                  <a:pt x="2783" y="127"/>
                </a:cubicBezTo>
                <a:cubicBezTo>
                  <a:pt x="2772" y="161"/>
                  <a:pt x="2772" y="194"/>
                  <a:pt x="2772" y="216"/>
                </a:cubicBezTo>
                <a:lnTo>
                  <a:pt x="2772" y="294"/>
                </a:lnTo>
                <a:cubicBezTo>
                  <a:pt x="2772" y="350"/>
                  <a:pt x="2772" y="406"/>
                  <a:pt x="2761" y="461"/>
                </a:cubicBezTo>
                <a:cubicBezTo>
                  <a:pt x="2761" y="528"/>
                  <a:pt x="2761" y="606"/>
                  <a:pt x="2750" y="673"/>
                </a:cubicBezTo>
                <a:cubicBezTo>
                  <a:pt x="2717" y="817"/>
                  <a:pt x="2694" y="951"/>
                  <a:pt x="2661" y="1096"/>
                </a:cubicBezTo>
                <a:lnTo>
                  <a:pt x="2661" y="1084"/>
                </a:lnTo>
                <a:cubicBezTo>
                  <a:pt x="2661" y="1096"/>
                  <a:pt x="2661" y="1096"/>
                  <a:pt x="2650" y="1107"/>
                </a:cubicBezTo>
                <a:lnTo>
                  <a:pt x="2650" y="1129"/>
                </a:lnTo>
                <a:cubicBezTo>
                  <a:pt x="2638" y="1151"/>
                  <a:pt x="2638" y="1173"/>
                  <a:pt x="2628" y="1196"/>
                </a:cubicBezTo>
                <a:cubicBezTo>
                  <a:pt x="2616" y="1252"/>
                  <a:pt x="2605" y="1296"/>
                  <a:pt x="2594" y="1352"/>
                </a:cubicBezTo>
                <a:cubicBezTo>
                  <a:pt x="2571" y="1396"/>
                  <a:pt x="2561" y="1452"/>
                  <a:pt x="2539" y="1497"/>
                </a:cubicBezTo>
                <a:cubicBezTo>
                  <a:pt x="2505" y="1608"/>
                  <a:pt x="2472" y="1708"/>
                  <a:pt x="2438" y="1809"/>
                </a:cubicBezTo>
                <a:cubicBezTo>
                  <a:pt x="2393" y="1931"/>
                  <a:pt x="2327" y="2053"/>
                  <a:pt x="2271" y="2165"/>
                </a:cubicBezTo>
                <a:cubicBezTo>
                  <a:pt x="2237" y="2220"/>
                  <a:pt x="2215" y="2265"/>
                  <a:pt x="2171" y="2321"/>
                </a:cubicBezTo>
                <a:cubicBezTo>
                  <a:pt x="2138" y="2365"/>
                  <a:pt x="2104" y="2410"/>
                  <a:pt x="2071" y="2443"/>
                </a:cubicBezTo>
                <a:cubicBezTo>
                  <a:pt x="2037" y="2477"/>
                  <a:pt x="1993" y="2509"/>
                  <a:pt x="1960" y="2543"/>
                </a:cubicBezTo>
                <a:cubicBezTo>
                  <a:pt x="1915" y="2576"/>
                  <a:pt x="1881" y="2610"/>
                  <a:pt x="1837" y="2632"/>
                </a:cubicBezTo>
                <a:cubicBezTo>
                  <a:pt x="1792" y="2665"/>
                  <a:pt x="1759" y="2699"/>
                  <a:pt x="1715" y="2721"/>
                </a:cubicBezTo>
                <a:cubicBezTo>
                  <a:pt x="1670" y="2744"/>
                  <a:pt x="1614" y="2777"/>
                  <a:pt x="1569" y="2799"/>
                </a:cubicBezTo>
                <a:cubicBezTo>
                  <a:pt x="1514" y="2833"/>
                  <a:pt x="1470" y="2855"/>
                  <a:pt x="1414" y="2888"/>
                </a:cubicBezTo>
                <a:cubicBezTo>
                  <a:pt x="1381" y="2910"/>
                  <a:pt x="1358" y="2922"/>
                  <a:pt x="1325" y="2944"/>
                </a:cubicBezTo>
                <a:cubicBezTo>
                  <a:pt x="1292" y="2955"/>
                  <a:pt x="1258" y="2977"/>
                  <a:pt x="1235" y="2989"/>
                </a:cubicBezTo>
                <a:cubicBezTo>
                  <a:pt x="1169" y="3022"/>
                  <a:pt x="1102" y="3055"/>
                  <a:pt x="1047" y="3078"/>
                </a:cubicBezTo>
                <a:cubicBezTo>
                  <a:pt x="1035" y="3088"/>
                  <a:pt x="1024" y="3088"/>
                  <a:pt x="1013" y="3100"/>
                </a:cubicBezTo>
                <a:cubicBezTo>
                  <a:pt x="968" y="3111"/>
                  <a:pt x="913" y="3133"/>
                  <a:pt x="869" y="3145"/>
                </a:cubicBezTo>
                <a:cubicBezTo>
                  <a:pt x="812" y="3167"/>
                  <a:pt x="757" y="3189"/>
                  <a:pt x="713" y="3211"/>
                </a:cubicBezTo>
                <a:cubicBezTo>
                  <a:pt x="657" y="3222"/>
                  <a:pt x="612" y="3244"/>
                  <a:pt x="567" y="3267"/>
                </a:cubicBezTo>
                <a:cubicBezTo>
                  <a:pt x="490" y="3300"/>
                  <a:pt x="412" y="3323"/>
                  <a:pt x="334" y="3345"/>
                </a:cubicBezTo>
                <a:lnTo>
                  <a:pt x="167" y="3412"/>
                </a:lnTo>
                <a:cubicBezTo>
                  <a:pt x="122" y="3422"/>
                  <a:pt x="89" y="3434"/>
                  <a:pt x="67" y="3467"/>
                </a:cubicBezTo>
                <a:cubicBezTo>
                  <a:pt x="11" y="3511"/>
                  <a:pt x="0" y="3578"/>
                  <a:pt x="33" y="3634"/>
                </a:cubicBezTo>
                <a:cubicBezTo>
                  <a:pt x="64" y="3695"/>
                  <a:pt x="117" y="3712"/>
                  <a:pt x="175" y="3712"/>
                </a:cubicBezTo>
                <a:cubicBezTo>
                  <a:pt x="224" y="3712"/>
                  <a:pt x="277" y="3700"/>
                  <a:pt x="323" y="3690"/>
                </a:cubicBezTo>
                <a:cubicBezTo>
                  <a:pt x="379" y="3679"/>
                  <a:pt x="434" y="3667"/>
                  <a:pt x="501" y="3657"/>
                </a:cubicBezTo>
                <a:cubicBezTo>
                  <a:pt x="646" y="3634"/>
                  <a:pt x="802" y="3623"/>
                  <a:pt x="958" y="3612"/>
                </a:cubicBezTo>
                <a:cubicBezTo>
                  <a:pt x="1102" y="3601"/>
                  <a:pt x="1258" y="3590"/>
                  <a:pt x="1414" y="3590"/>
                </a:cubicBezTo>
                <a:cubicBezTo>
                  <a:pt x="1447" y="3584"/>
                  <a:pt x="1483" y="3581"/>
                  <a:pt x="1520" y="3581"/>
                </a:cubicBezTo>
                <a:cubicBezTo>
                  <a:pt x="1556" y="3581"/>
                  <a:pt x="1592" y="3584"/>
                  <a:pt x="1626" y="3590"/>
                </a:cubicBezTo>
                <a:cubicBezTo>
                  <a:pt x="1681" y="3601"/>
                  <a:pt x="1725" y="3601"/>
                  <a:pt x="1781" y="3612"/>
                </a:cubicBezTo>
                <a:cubicBezTo>
                  <a:pt x="1848" y="3634"/>
                  <a:pt x="1915" y="3657"/>
                  <a:pt x="1970" y="3679"/>
                </a:cubicBezTo>
                <a:cubicBezTo>
                  <a:pt x="2037" y="3701"/>
                  <a:pt x="2093" y="3723"/>
                  <a:pt x="2160" y="3756"/>
                </a:cubicBezTo>
                <a:cubicBezTo>
                  <a:pt x="2182" y="3779"/>
                  <a:pt x="2205" y="3790"/>
                  <a:pt x="2227" y="3801"/>
                </a:cubicBezTo>
                <a:cubicBezTo>
                  <a:pt x="2271" y="3835"/>
                  <a:pt x="2316" y="3879"/>
                  <a:pt x="2360" y="3924"/>
                </a:cubicBezTo>
                <a:cubicBezTo>
                  <a:pt x="2405" y="3957"/>
                  <a:pt x="2449" y="4001"/>
                  <a:pt x="2482" y="4046"/>
                </a:cubicBezTo>
                <a:cubicBezTo>
                  <a:pt x="2527" y="4102"/>
                  <a:pt x="2561" y="4157"/>
                  <a:pt x="2594" y="4213"/>
                </a:cubicBezTo>
                <a:cubicBezTo>
                  <a:pt x="2638" y="4291"/>
                  <a:pt x="2683" y="4358"/>
                  <a:pt x="2717" y="4436"/>
                </a:cubicBezTo>
                <a:cubicBezTo>
                  <a:pt x="2761" y="4547"/>
                  <a:pt x="2806" y="4647"/>
                  <a:pt x="2839" y="4758"/>
                </a:cubicBezTo>
                <a:cubicBezTo>
                  <a:pt x="2839" y="4792"/>
                  <a:pt x="2850" y="4815"/>
                  <a:pt x="2861" y="4837"/>
                </a:cubicBezTo>
                <a:cubicBezTo>
                  <a:pt x="2858" y="4833"/>
                  <a:pt x="2856" y="4830"/>
                  <a:pt x="2854" y="4827"/>
                </a:cubicBezTo>
                <a:lnTo>
                  <a:pt x="2854" y="4827"/>
                </a:lnTo>
                <a:cubicBezTo>
                  <a:pt x="2964" y="5190"/>
                  <a:pt x="3051" y="5554"/>
                  <a:pt x="3117" y="5928"/>
                </a:cubicBezTo>
                <a:cubicBezTo>
                  <a:pt x="3128" y="5972"/>
                  <a:pt x="3128" y="6017"/>
                  <a:pt x="3140" y="6061"/>
                </a:cubicBezTo>
                <a:lnTo>
                  <a:pt x="3140" y="6072"/>
                </a:lnTo>
                <a:lnTo>
                  <a:pt x="3140" y="6094"/>
                </a:lnTo>
                <a:cubicBezTo>
                  <a:pt x="3140" y="6094"/>
                  <a:pt x="3150" y="6106"/>
                  <a:pt x="3150" y="6117"/>
                </a:cubicBezTo>
                <a:cubicBezTo>
                  <a:pt x="3162" y="6183"/>
                  <a:pt x="3173" y="6262"/>
                  <a:pt x="3184" y="6329"/>
                </a:cubicBezTo>
                <a:cubicBezTo>
                  <a:pt x="3195" y="6362"/>
                  <a:pt x="3195" y="6406"/>
                  <a:pt x="3207" y="6440"/>
                </a:cubicBezTo>
                <a:cubicBezTo>
                  <a:pt x="3217" y="6473"/>
                  <a:pt x="3217" y="6517"/>
                  <a:pt x="3251" y="6551"/>
                </a:cubicBezTo>
                <a:cubicBezTo>
                  <a:pt x="3273" y="6596"/>
                  <a:pt x="3318" y="6618"/>
                  <a:pt x="3362" y="6618"/>
                </a:cubicBezTo>
                <a:cubicBezTo>
                  <a:pt x="3385" y="6618"/>
                  <a:pt x="3395" y="6618"/>
                  <a:pt x="3418" y="6607"/>
                </a:cubicBezTo>
                <a:cubicBezTo>
                  <a:pt x="3462" y="6596"/>
                  <a:pt x="3484" y="6562"/>
                  <a:pt x="3507" y="6529"/>
                </a:cubicBezTo>
                <a:cubicBezTo>
                  <a:pt x="3518" y="6507"/>
                  <a:pt x="3518" y="6473"/>
                  <a:pt x="3518" y="6451"/>
                </a:cubicBezTo>
                <a:cubicBezTo>
                  <a:pt x="3529" y="6418"/>
                  <a:pt x="3529" y="6395"/>
                  <a:pt x="3529" y="6362"/>
                </a:cubicBezTo>
                <a:cubicBezTo>
                  <a:pt x="3518" y="6295"/>
                  <a:pt x="3518" y="6228"/>
                  <a:pt x="3518" y="6161"/>
                </a:cubicBezTo>
                <a:cubicBezTo>
                  <a:pt x="3507" y="6106"/>
                  <a:pt x="3507" y="6050"/>
                  <a:pt x="3496" y="5995"/>
                </a:cubicBezTo>
                <a:cubicBezTo>
                  <a:pt x="3496" y="5928"/>
                  <a:pt x="3496" y="5872"/>
                  <a:pt x="3484" y="5805"/>
                </a:cubicBezTo>
                <a:lnTo>
                  <a:pt x="3484" y="5493"/>
                </a:lnTo>
                <a:cubicBezTo>
                  <a:pt x="3496" y="5382"/>
                  <a:pt x="3496" y="5271"/>
                  <a:pt x="3507" y="5171"/>
                </a:cubicBezTo>
                <a:cubicBezTo>
                  <a:pt x="3518" y="5082"/>
                  <a:pt x="3529" y="4993"/>
                  <a:pt x="3551" y="4904"/>
                </a:cubicBezTo>
                <a:cubicBezTo>
                  <a:pt x="3563" y="4837"/>
                  <a:pt x="3585" y="4770"/>
                  <a:pt x="3607" y="4703"/>
                </a:cubicBezTo>
                <a:cubicBezTo>
                  <a:pt x="3640" y="4625"/>
                  <a:pt x="3674" y="4558"/>
                  <a:pt x="3707" y="4481"/>
                </a:cubicBezTo>
                <a:cubicBezTo>
                  <a:pt x="3741" y="4436"/>
                  <a:pt x="3774" y="4380"/>
                  <a:pt x="3808" y="4325"/>
                </a:cubicBezTo>
                <a:lnTo>
                  <a:pt x="3808" y="4325"/>
                </a:lnTo>
                <a:lnTo>
                  <a:pt x="3796" y="4335"/>
                </a:lnTo>
                <a:cubicBezTo>
                  <a:pt x="3818" y="4302"/>
                  <a:pt x="3852" y="4269"/>
                  <a:pt x="3875" y="4236"/>
                </a:cubicBezTo>
                <a:cubicBezTo>
                  <a:pt x="3897" y="4213"/>
                  <a:pt x="3930" y="4179"/>
                  <a:pt x="3952" y="4147"/>
                </a:cubicBezTo>
                <a:cubicBezTo>
                  <a:pt x="4019" y="4090"/>
                  <a:pt x="4075" y="4035"/>
                  <a:pt x="4142" y="3979"/>
                </a:cubicBezTo>
                <a:cubicBezTo>
                  <a:pt x="4219" y="3912"/>
                  <a:pt x="4298" y="3857"/>
                  <a:pt x="4387" y="3813"/>
                </a:cubicBezTo>
                <a:cubicBezTo>
                  <a:pt x="4509" y="3734"/>
                  <a:pt x="4632" y="3679"/>
                  <a:pt x="4765" y="3612"/>
                </a:cubicBezTo>
                <a:cubicBezTo>
                  <a:pt x="5010" y="3511"/>
                  <a:pt x="5266" y="3412"/>
                  <a:pt x="5533" y="3323"/>
                </a:cubicBezTo>
                <a:cubicBezTo>
                  <a:pt x="5644" y="3278"/>
                  <a:pt x="5767" y="3244"/>
                  <a:pt x="5879" y="3200"/>
                </a:cubicBezTo>
                <a:cubicBezTo>
                  <a:pt x="5990" y="3167"/>
                  <a:pt x="6090" y="3122"/>
                  <a:pt x="6201" y="3088"/>
                </a:cubicBezTo>
                <a:cubicBezTo>
                  <a:pt x="6235" y="3078"/>
                  <a:pt x="6257" y="3066"/>
                  <a:pt x="6279" y="3055"/>
                </a:cubicBezTo>
                <a:cubicBezTo>
                  <a:pt x="6302" y="3044"/>
                  <a:pt x="6312" y="3044"/>
                  <a:pt x="6335" y="3033"/>
                </a:cubicBezTo>
                <a:cubicBezTo>
                  <a:pt x="6368" y="2999"/>
                  <a:pt x="6391" y="2955"/>
                  <a:pt x="6379" y="2910"/>
                </a:cubicBezTo>
                <a:cubicBezTo>
                  <a:pt x="6368" y="2855"/>
                  <a:pt x="6335" y="2821"/>
                  <a:pt x="6279" y="2821"/>
                </a:cubicBezTo>
                <a:cubicBezTo>
                  <a:pt x="6264" y="2818"/>
                  <a:pt x="6250" y="2816"/>
                  <a:pt x="6234" y="2816"/>
                </a:cubicBezTo>
                <a:cubicBezTo>
                  <a:pt x="6204" y="2816"/>
                  <a:pt x="6172" y="2821"/>
                  <a:pt x="6134" y="2821"/>
                </a:cubicBezTo>
                <a:cubicBezTo>
                  <a:pt x="6090" y="2833"/>
                  <a:pt x="6034" y="2833"/>
                  <a:pt x="5978" y="2833"/>
                </a:cubicBezTo>
                <a:cubicBezTo>
                  <a:pt x="5926" y="2836"/>
                  <a:pt x="5876" y="2838"/>
                  <a:pt x="5825" y="2838"/>
                </a:cubicBezTo>
                <a:cubicBezTo>
                  <a:pt x="5725" y="2838"/>
                  <a:pt x="5626" y="2833"/>
                  <a:pt x="5522" y="2833"/>
                </a:cubicBezTo>
                <a:cubicBezTo>
                  <a:pt x="5377" y="2821"/>
                  <a:pt x="5221" y="2821"/>
                  <a:pt x="5077" y="2811"/>
                </a:cubicBezTo>
                <a:cubicBezTo>
                  <a:pt x="4921" y="2788"/>
                  <a:pt x="4765" y="2766"/>
                  <a:pt x="4609" y="2721"/>
                </a:cubicBezTo>
                <a:cubicBezTo>
                  <a:pt x="4509" y="2699"/>
                  <a:pt x="4420" y="2677"/>
                  <a:pt x="4331" y="2643"/>
                </a:cubicBezTo>
                <a:cubicBezTo>
                  <a:pt x="4264" y="2621"/>
                  <a:pt x="4209" y="2588"/>
                  <a:pt x="4152" y="2566"/>
                </a:cubicBezTo>
                <a:cubicBezTo>
                  <a:pt x="4086" y="2532"/>
                  <a:pt x="4030" y="2487"/>
                  <a:pt x="3974" y="2454"/>
                </a:cubicBezTo>
                <a:cubicBezTo>
                  <a:pt x="3919" y="2410"/>
                  <a:pt x="3875" y="2365"/>
                  <a:pt x="3818" y="2321"/>
                </a:cubicBezTo>
                <a:cubicBezTo>
                  <a:pt x="3796" y="2298"/>
                  <a:pt x="3774" y="2265"/>
                  <a:pt x="3741" y="2242"/>
                </a:cubicBezTo>
                <a:cubicBezTo>
                  <a:pt x="3707" y="2198"/>
                  <a:pt x="3685" y="2153"/>
                  <a:pt x="3652" y="2109"/>
                </a:cubicBezTo>
                <a:cubicBezTo>
                  <a:pt x="3607" y="2020"/>
                  <a:pt x="3563" y="1942"/>
                  <a:pt x="3518" y="1853"/>
                </a:cubicBezTo>
                <a:cubicBezTo>
                  <a:pt x="3474" y="1742"/>
                  <a:pt x="3429" y="1619"/>
                  <a:pt x="3385" y="1507"/>
                </a:cubicBezTo>
                <a:cubicBezTo>
                  <a:pt x="3385" y="1475"/>
                  <a:pt x="3373" y="1452"/>
                  <a:pt x="3362" y="1430"/>
                </a:cubicBezTo>
                <a:cubicBezTo>
                  <a:pt x="3340" y="1319"/>
                  <a:pt x="3318" y="1207"/>
                  <a:pt x="3284" y="1096"/>
                </a:cubicBezTo>
                <a:cubicBezTo>
                  <a:pt x="3262" y="973"/>
                  <a:pt x="3229" y="862"/>
                  <a:pt x="3207" y="740"/>
                </a:cubicBezTo>
                <a:cubicBezTo>
                  <a:pt x="3184" y="617"/>
                  <a:pt x="3162" y="505"/>
                  <a:pt x="3140" y="394"/>
                </a:cubicBezTo>
                <a:cubicBezTo>
                  <a:pt x="3128" y="327"/>
                  <a:pt x="3117" y="272"/>
                  <a:pt x="3106" y="216"/>
                </a:cubicBezTo>
                <a:cubicBezTo>
                  <a:pt x="3106" y="194"/>
                  <a:pt x="3106" y="171"/>
                  <a:pt x="3095" y="149"/>
                </a:cubicBezTo>
                <a:cubicBezTo>
                  <a:pt x="3084" y="116"/>
                  <a:pt x="3073" y="82"/>
                  <a:pt x="3051" y="49"/>
                </a:cubicBezTo>
                <a:cubicBezTo>
                  <a:pt x="3025" y="16"/>
                  <a:pt x="2980" y="1"/>
                  <a:pt x="29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72"/>
          <p:cNvSpPr/>
          <p:nvPr/>
        </p:nvSpPr>
        <p:spPr>
          <a:xfrm>
            <a:off x="5634269" y="3984294"/>
            <a:ext cx="365622" cy="354649"/>
          </a:xfrm>
          <a:custGeom>
            <a:avLst/>
            <a:gdLst/>
            <a:ahLst/>
            <a:cxnLst/>
            <a:rect l="l" t="t" r="r" b="b"/>
            <a:pathLst>
              <a:path w="11927" h="11570" extrusionOk="0">
                <a:moveTo>
                  <a:pt x="5384" y="1"/>
                </a:moveTo>
                <a:cubicBezTo>
                  <a:pt x="5369" y="1"/>
                  <a:pt x="5354" y="7"/>
                  <a:pt x="5341" y="20"/>
                </a:cubicBezTo>
                <a:cubicBezTo>
                  <a:pt x="5267" y="72"/>
                  <a:pt x="5267" y="167"/>
                  <a:pt x="5257" y="250"/>
                </a:cubicBezTo>
                <a:lnTo>
                  <a:pt x="5257" y="491"/>
                </a:lnTo>
                <a:cubicBezTo>
                  <a:pt x="5267" y="658"/>
                  <a:pt x="5267" y="826"/>
                  <a:pt x="5267" y="993"/>
                </a:cubicBezTo>
                <a:lnTo>
                  <a:pt x="5267" y="1256"/>
                </a:lnTo>
                <a:cubicBezTo>
                  <a:pt x="5267" y="1580"/>
                  <a:pt x="5288" y="1915"/>
                  <a:pt x="5299" y="2240"/>
                </a:cubicBezTo>
                <a:lnTo>
                  <a:pt x="5330" y="2742"/>
                </a:lnTo>
                <a:cubicBezTo>
                  <a:pt x="5341" y="2899"/>
                  <a:pt x="5341" y="3067"/>
                  <a:pt x="5351" y="3224"/>
                </a:cubicBezTo>
                <a:cubicBezTo>
                  <a:pt x="5372" y="3559"/>
                  <a:pt x="5393" y="3883"/>
                  <a:pt x="5414" y="4218"/>
                </a:cubicBezTo>
                <a:cubicBezTo>
                  <a:pt x="5435" y="4449"/>
                  <a:pt x="5446" y="4690"/>
                  <a:pt x="5456" y="4920"/>
                </a:cubicBezTo>
                <a:cubicBezTo>
                  <a:pt x="5267" y="4763"/>
                  <a:pt x="5090" y="4606"/>
                  <a:pt x="4901" y="4449"/>
                </a:cubicBezTo>
                <a:cubicBezTo>
                  <a:pt x="4650" y="4239"/>
                  <a:pt x="4388" y="4051"/>
                  <a:pt x="4137" y="3852"/>
                </a:cubicBezTo>
                <a:cubicBezTo>
                  <a:pt x="4137" y="3852"/>
                  <a:pt x="4127" y="3852"/>
                  <a:pt x="4127" y="3842"/>
                </a:cubicBezTo>
                <a:cubicBezTo>
                  <a:pt x="4116" y="3842"/>
                  <a:pt x="4106" y="3832"/>
                  <a:pt x="4095" y="3821"/>
                </a:cubicBezTo>
                <a:lnTo>
                  <a:pt x="4095" y="3821"/>
                </a:lnTo>
                <a:lnTo>
                  <a:pt x="4106" y="3831"/>
                </a:lnTo>
                <a:cubicBezTo>
                  <a:pt x="3885" y="3664"/>
                  <a:pt x="3687" y="3496"/>
                  <a:pt x="3456" y="3371"/>
                </a:cubicBezTo>
                <a:cubicBezTo>
                  <a:pt x="3341" y="3308"/>
                  <a:pt x="3226" y="3245"/>
                  <a:pt x="3121" y="3182"/>
                </a:cubicBezTo>
                <a:cubicBezTo>
                  <a:pt x="3069" y="3161"/>
                  <a:pt x="3017" y="3129"/>
                  <a:pt x="2964" y="3109"/>
                </a:cubicBezTo>
                <a:cubicBezTo>
                  <a:pt x="2943" y="3109"/>
                  <a:pt x="2922" y="3098"/>
                  <a:pt x="2901" y="3088"/>
                </a:cubicBezTo>
                <a:lnTo>
                  <a:pt x="2891" y="3088"/>
                </a:lnTo>
                <a:cubicBezTo>
                  <a:pt x="2882" y="3082"/>
                  <a:pt x="2872" y="3079"/>
                  <a:pt x="2863" y="3079"/>
                </a:cubicBezTo>
                <a:cubicBezTo>
                  <a:pt x="2838" y="3079"/>
                  <a:pt x="2814" y="3096"/>
                  <a:pt x="2807" y="3119"/>
                </a:cubicBezTo>
                <a:cubicBezTo>
                  <a:pt x="2786" y="3171"/>
                  <a:pt x="2828" y="3234"/>
                  <a:pt x="2859" y="3276"/>
                </a:cubicBezTo>
                <a:cubicBezTo>
                  <a:pt x="2922" y="3339"/>
                  <a:pt x="2996" y="3392"/>
                  <a:pt x="3058" y="3455"/>
                </a:cubicBezTo>
                <a:cubicBezTo>
                  <a:pt x="3205" y="3569"/>
                  <a:pt x="3341" y="3685"/>
                  <a:pt x="3477" y="3800"/>
                </a:cubicBezTo>
                <a:cubicBezTo>
                  <a:pt x="3603" y="3915"/>
                  <a:pt x="3718" y="4020"/>
                  <a:pt x="3843" y="4125"/>
                </a:cubicBezTo>
                <a:lnTo>
                  <a:pt x="4189" y="4439"/>
                </a:lnTo>
                <a:cubicBezTo>
                  <a:pt x="4315" y="4543"/>
                  <a:pt x="4430" y="4648"/>
                  <a:pt x="4545" y="4763"/>
                </a:cubicBezTo>
                <a:cubicBezTo>
                  <a:pt x="4671" y="4868"/>
                  <a:pt x="4797" y="4983"/>
                  <a:pt x="4922" y="5088"/>
                </a:cubicBezTo>
                <a:lnTo>
                  <a:pt x="4922" y="5098"/>
                </a:lnTo>
                <a:cubicBezTo>
                  <a:pt x="4797" y="5109"/>
                  <a:pt x="4671" y="5119"/>
                  <a:pt x="4545" y="5119"/>
                </a:cubicBezTo>
                <a:cubicBezTo>
                  <a:pt x="4367" y="5130"/>
                  <a:pt x="4189" y="5140"/>
                  <a:pt x="4022" y="5140"/>
                </a:cubicBezTo>
                <a:cubicBezTo>
                  <a:pt x="3843" y="5151"/>
                  <a:pt x="3666" y="5151"/>
                  <a:pt x="3498" y="5161"/>
                </a:cubicBezTo>
                <a:cubicBezTo>
                  <a:pt x="3310" y="5172"/>
                  <a:pt x="3131" y="5193"/>
                  <a:pt x="2954" y="5203"/>
                </a:cubicBezTo>
                <a:cubicBezTo>
                  <a:pt x="2775" y="5214"/>
                  <a:pt x="2598" y="5224"/>
                  <a:pt x="2409" y="5224"/>
                </a:cubicBezTo>
                <a:cubicBezTo>
                  <a:pt x="2074" y="5235"/>
                  <a:pt x="1728" y="5256"/>
                  <a:pt x="1383" y="5276"/>
                </a:cubicBezTo>
                <a:cubicBezTo>
                  <a:pt x="1205" y="5287"/>
                  <a:pt x="1027" y="5307"/>
                  <a:pt x="849" y="5328"/>
                </a:cubicBezTo>
                <a:cubicBezTo>
                  <a:pt x="681" y="5339"/>
                  <a:pt x="514" y="5391"/>
                  <a:pt x="346" y="5412"/>
                </a:cubicBezTo>
                <a:cubicBezTo>
                  <a:pt x="315" y="5423"/>
                  <a:pt x="283" y="5423"/>
                  <a:pt x="252" y="5423"/>
                </a:cubicBezTo>
                <a:cubicBezTo>
                  <a:pt x="210" y="5423"/>
                  <a:pt x="179" y="5423"/>
                  <a:pt x="137" y="5412"/>
                </a:cubicBezTo>
                <a:cubicBezTo>
                  <a:pt x="106" y="5412"/>
                  <a:pt x="85" y="5412"/>
                  <a:pt x="53" y="5423"/>
                </a:cubicBezTo>
                <a:lnTo>
                  <a:pt x="64" y="5423"/>
                </a:lnTo>
                <a:cubicBezTo>
                  <a:pt x="32" y="5433"/>
                  <a:pt x="1" y="5454"/>
                  <a:pt x="1" y="5496"/>
                </a:cubicBezTo>
                <a:cubicBezTo>
                  <a:pt x="1" y="5559"/>
                  <a:pt x="74" y="5612"/>
                  <a:pt x="127" y="5632"/>
                </a:cubicBezTo>
                <a:cubicBezTo>
                  <a:pt x="210" y="5653"/>
                  <a:pt x="294" y="5674"/>
                  <a:pt x="388" y="5674"/>
                </a:cubicBezTo>
                <a:lnTo>
                  <a:pt x="409" y="5674"/>
                </a:lnTo>
                <a:cubicBezTo>
                  <a:pt x="493" y="5674"/>
                  <a:pt x="576" y="5663"/>
                  <a:pt x="660" y="5663"/>
                </a:cubicBezTo>
                <a:cubicBezTo>
                  <a:pt x="744" y="5653"/>
                  <a:pt x="818" y="5653"/>
                  <a:pt x="901" y="5653"/>
                </a:cubicBezTo>
                <a:lnTo>
                  <a:pt x="2053" y="5653"/>
                </a:lnTo>
                <a:cubicBezTo>
                  <a:pt x="2231" y="5653"/>
                  <a:pt x="2409" y="5663"/>
                  <a:pt x="2587" y="5663"/>
                </a:cubicBezTo>
                <a:cubicBezTo>
                  <a:pt x="2639" y="5665"/>
                  <a:pt x="2691" y="5666"/>
                  <a:pt x="2744" y="5666"/>
                </a:cubicBezTo>
                <a:cubicBezTo>
                  <a:pt x="3050" y="5666"/>
                  <a:pt x="3362" y="5643"/>
                  <a:pt x="3666" y="5643"/>
                </a:cubicBezTo>
                <a:lnTo>
                  <a:pt x="3959" y="5643"/>
                </a:lnTo>
                <a:cubicBezTo>
                  <a:pt x="4189" y="5643"/>
                  <a:pt x="4409" y="5643"/>
                  <a:pt x="4639" y="5632"/>
                </a:cubicBezTo>
                <a:cubicBezTo>
                  <a:pt x="4839" y="5632"/>
                  <a:pt x="5037" y="5622"/>
                  <a:pt x="5236" y="5612"/>
                </a:cubicBezTo>
                <a:lnTo>
                  <a:pt x="5236" y="5612"/>
                </a:lnTo>
                <a:cubicBezTo>
                  <a:pt x="5226" y="5632"/>
                  <a:pt x="5216" y="5643"/>
                  <a:pt x="5205" y="5653"/>
                </a:cubicBezTo>
                <a:cubicBezTo>
                  <a:pt x="5090" y="5789"/>
                  <a:pt x="4974" y="5905"/>
                  <a:pt x="4859" y="6040"/>
                </a:cubicBezTo>
                <a:cubicBezTo>
                  <a:pt x="4755" y="6156"/>
                  <a:pt x="4639" y="6282"/>
                  <a:pt x="4534" y="6417"/>
                </a:cubicBezTo>
                <a:cubicBezTo>
                  <a:pt x="4304" y="6669"/>
                  <a:pt x="4074" y="6931"/>
                  <a:pt x="3854" y="7192"/>
                </a:cubicBezTo>
                <a:cubicBezTo>
                  <a:pt x="3750" y="7329"/>
                  <a:pt x="3634" y="7464"/>
                  <a:pt x="3529" y="7601"/>
                </a:cubicBezTo>
                <a:cubicBezTo>
                  <a:pt x="3477" y="7664"/>
                  <a:pt x="3414" y="7727"/>
                  <a:pt x="3373" y="7800"/>
                </a:cubicBezTo>
                <a:cubicBezTo>
                  <a:pt x="3341" y="7831"/>
                  <a:pt x="3331" y="7862"/>
                  <a:pt x="3310" y="7894"/>
                </a:cubicBezTo>
                <a:cubicBezTo>
                  <a:pt x="3289" y="7915"/>
                  <a:pt x="3278" y="7946"/>
                  <a:pt x="3268" y="7978"/>
                </a:cubicBezTo>
                <a:cubicBezTo>
                  <a:pt x="3257" y="8030"/>
                  <a:pt x="3299" y="8093"/>
                  <a:pt x="3352" y="8093"/>
                </a:cubicBezTo>
                <a:cubicBezTo>
                  <a:pt x="3362" y="8104"/>
                  <a:pt x="3373" y="8104"/>
                  <a:pt x="3373" y="8104"/>
                </a:cubicBezTo>
                <a:cubicBezTo>
                  <a:pt x="3425" y="8104"/>
                  <a:pt x="3477" y="8072"/>
                  <a:pt x="3519" y="8041"/>
                </a:cubicBezTo>
                <a:cubicBezTo>
                  <a:pt x="3655" y="7925"/>
                  <a:pt x="3781" y="7810"/>
                  <a:pt x="3906" y="7674"/>
                </a:cubicBezTo>
                <a:cubicBezTo>
                  <a:pt x="3927" y="7664"/>
                  <a:pt x="3938" y="7653"/>
                  <a:pt x="3948" y="7643"/>
                </a:cubicBezTo>
                <a:cubicBezTo>
                  <a:pt x="4022" y="7559"/>
                  <a:pt x="4106" y="7485"/>
                  <a:pt x="4178" y="7402"/>
                </a:cubicBezTo>
                <a:cubicBezTo>
                  <a:pt x="4241" y="7339"/>
                  <a:pt x="4304" y="7287"/>
                  <a:pt x="4367" y="7224"/>
                </a:cubicBezTo>
                <a:lnTo>
                  <a:pt x="4357" y="7224"/>
                </a:lnTo>
                <a:cubicBezTo>
                  <a:pt x="4378" y="7213"/>
                  <a:pt x="4388" y="7192"/>
                  <a:pt x="4409" y="7182"/>
                </a:cubicBezTo>
                <a:cubicBezTo>
                  <a:pt x="4692" y="6899"/>
                  <a:pt x="4964" y="6596"/>
                  <a:pt x="5247" y="6303"/>
                </a:cubicBezTo>
                <a:cubicBezTo>
                  <a:pt x="5330" y="6219"/>
                  <a:pt x="5414" y="6135"/>
                  <a:pt x="5488" y="6051"/>
                </a:cubicBezTo>
                <a:cubicBezTo>
                  <a:pt x="5498" y="6114"/>
                  <a:pt x="5498" y="6177"/>
                  <a:pt x="5498" y="6240"/>
                </a:cubicBezTo>
                <a:cubicBezTo>
                  <a:pt x="5509" y="6564"/>
                  <a:pt x="5530" y="6899"/>
                  <a:pt x="5540" y="7224"/>
                </a:cubicBezTo>
                <a:cubicBezTo>
                  <a:pt x="5551" y="7559"/>
                  <a:pt x="5561" y="7883"/>
                  <a:pt x="5572" y="8218"/>
                </a:cubicBezTo>
                <a:cubicBezTo>
                  <a:pt x="5592" y="8543"/>
                  <a:pt x="5613" y="8868"/>
                  <a:pt x="5623" y="9193"/>
                </a:cubicBezTo>
                <a:cubicBezTo>
                  <a:pt x="5644" y="9528"/>
                  <a:pt x="5665" y="9863"/>
                  <a:pt x="5697" y="10208"/>
                </a:cubicBezTo>
                <a:cubicBezTo>
                  <a:pt x="5718" y="10375"/>
                  <a:pt x="5728" y="10543"/>
                  <a:pt x="5749" y="10710"/>
                </a:cubicBezTo>
                <a:cubicBezTo>
                  <a:pt x="5770" y="10868"/>
                  <a:pt x="5791" y="11036"/>
                  <a:pt x="5812" y="11203"/>
                </a:cubicBezTo>
                <a:cubicBezTo>
                  <a:pt x="5823" y="11276"/>
                  <a:pt x="5833" y="11360"/>
                  <a:pt x="5875" y="11433"/>
                </a:cubicBezTo>
                <a:cubicBezTo>
                  <a:pt x="5907" y="11485"/>
                  <a:pt x="5938" y="11517"/>
                  <a:pt x="5990" y="11548"/>
                </a:cubicBezTo>
                <a:cubicBezTo>
                  <a:pt x="6021" y="11569"/>
                  <a:pt x="6063" y="11569"/>
                  <a:pt x="6105" y="11569"/>
                </a:cubicBezTo>
                <a:lnTo>
                  <a:pt x="6126" y="11569"/>
                </a:lnTo>
                <a:cubicBezTo>
                  <a:pt x="6221" y="11569"/>
                  <a:pt x="6315" y="11496"/>
                  <a:pt x="6346" y="11402"/>
                </a:cubicBezTo>
                <a:cubicBezTo>
                  <a:pt x="6377" y="11297"/>
                  <a:pt x="6367" y="11182"/>
                  <a:pt x="6356" y="11077"/>
                </a:cubicBezTo>
                <a:cubicBezTo>
                  <a:pt x="6346" y="10994"/>
                  <a:pt x="6335" y="10910"/>
                  <a:pt x="6335" y="10815"/>
                </a:cubicBezTo>
                <a:cubicBezTo>
                  <a:pt x="6315" y="10638"/>
                  <a:pt x="6294" y="10470"/>
                  <a:pt x="6273" y="10292"/>
                </a:cubicBezTo>
                <a:cubicBezTo>
                  <a:pt x="6252" y="10124"/>
                  <a:pt x="6231" y="9957"/>
                  <a:pt x="6210" y="9800"/>
                </a:cubicBezTo>
                <a:cubicBezTo>
                  <a:pt x="6200" y="9622"/>
                  <a:pt x="6179" y="9454"/>
                  <a:pt x="6168" y="9276"/>
                </a:cubicBezTo>
                <a:cubicBezTo>
                  <a:pt x="6147" y="8962"/>
                  <a:pt x="6126" y="8637"/>
                  <a:pt x="6105" y="8313"/>
                </a:cubicBezTo>
                <a:cubicBezTo>
                  <a:pt x="6074" y="7988"/>
                  <a:pt x="6063" y="7664"/>
                  <a:pt x="6053" y="7329"/>
                </a:cubicBezTo>
                <a:cubicBezTo>
                  <a:pt x="6042" y="6994"/>
                  <a:pt x="6032" y="6659"/>
                  <a:pt x="6011" y="6324"/>
                </a:cubicBezTo>
                <a:cubicBezTo>
                  <a:pt x="6011" y="6240"/>
                  <a:pt x="6000" y="6156"/>
                  <a:pt x="6000" y="6072"/>
                </a:cubicBezTo>
                <a:lnTo>
                  <a:pt x="6000" y="6072"/>
                </a:lnTo>
                <a:cubicBezTo>
                  <a:pt x="6084" y="6145"/>
                  <a:pt x="6179" y="6229"/>
                  <a:pt x="6263" y="6313"/>
                </a:cubicBezTo>
                <a:cubicBezTo>
                  <a:pt x="6430" y="6480"/>
                  <a:pt x="6587" y="6648"/>
                  <a:pt x="6744" y="6826"/>
                </a:cubicBezTo>
                <a:cubicBezTo>
                  <a:pt x="6954" y="7057"/>
                  <a:pt x="7163" y="7287"/>
                  <a:pt x="7362" y="7527"/>
                </a:cubicBezTo>
                <a:cubicBezTo>
                  <a:pt x="7456" y="7632"/>
                  <a:pt x="7550" y="7748"/>
                  <a:pt x="7655" y="7852"/>
                </a:cubicBezTo>
                <a:cubicBezTo>
                  <a:pt x="7749" y="7957"/>
                  <a:pt x="7864" y="8072"/>
                  <a:pt x="8011" y="8083"/>
                </a:cubicBezTo>
                <a:lnTo>
                  <a:pt x="8022" y="8083"/>
                </a:lnTo>
                <a:cubicBezTo>
                  <a:pt x="8095" y="8083"/>
                  <a:pt x="8168" y="8051"/>
                  <a:pt x="8199" y="7988"/>
                </a:cubicBezTo>
                <a:cubicBezTo>
                  <a:pt x="8241" y="7936"/>
                  <a:pt x="8252" y="7862"/>
                  <a:pt x="8231" y="7800"/>
                </a:cubicBezTo>
                <a:lnTo>
                  <a:pt x="8168" y="7674"/>
                </a:lnTo>
                <a:cubicBezTo>
                  <a:pt x="8095" y="7569"/>
                  <a:pt x="8001" y="7475"/>
                  <a:pt x="7906" y="7381"/>
                </a:cubicBezTo>
                <a:cubicBezTo>
                  <a:pt x="7801" y="7266"/>
                  <a:pt x="7708" y="7150"/>
                  <a:pt x="7603" y="7036"/>
                </a:cubicBezTo>
                <a:cubicBezTo>
                  <a:pt x="7393" y="6805"/>
                  <a:pt x="7184" y="6564"/>
                  <a:pt x="6975" y="6345"/>
                </a:cubicBezTo>
                <a:cubicBezTo>
                  <a:pt x="6754" y="6114"/>
                  <a:pt x="6535" y="5884"/>
                  <a:pt x="6304" y="5674"/>
                </a:cubicBezTo>
                <a:cubicBezTo>
                  <a:pt x="6284" y="5653"/>
                  <a:pt x="6252" y="5632"/>
                  <a:pt x="6231" y="5612"/>
                </a:cubicBezTo>
                <a:lnTo>
                  <a:pt x="6294" y="5612"/>
                </a:lnTo>
                <a:cubicBezTo>
                  <a:pt x="6461" y="5612"/>
                  <a:pt x="6629" y="5601"/>
                  <a:pt x="6796" y="5591"/>
                </a:cubicBezTo>
                <a:cubicBezTo>
                  <a:pt x="7131" y="5580"/>
                  <a:pt x="7466" y="5570"/>
                  <a:pt x="7801" y="5549"/>
                </a:cubicBezTo>
                <a:cubicBezTo>
                  <a:pt x="8147" y="5538"/>
                  <a:pt x="8482" y="5496"/>
                  <a:pt x="8818" y="5465"/>
                </a:cubicBezTo>
                <a:cubicBezTo>
                  <a:pt x="9142" y="5433"/>
                  <a:pt x="9477" y="5402"/>
                  <a:pt x="9812" y="5370"/>
                </a:cubicBezTo>
                <a:cubicBezTo>
                  <a:pt x="10137" y="5339"/>
                  <a:pt x="10461" y="5307"/>
                  <a:pt x="10775" y="5287"/>
                </a:cubicBezTo>
                <a:cubicBezTo>
                  <a:pt x="10943" y="5276"/>
                  <a:pt x="11100" y="5256"/>
                  <a:pt x="11268" y="5245"/>
                </a:cubicBezTo>
                <a:cubicBezTo>
                  <a:pt x="11341" y="5245"/>
                  <a:pt x="11424" y="5235"/>
                  <a:pt x="11508" y="5224"/>
                </a:cubicBezTo>
                <a:cubicBezTo>
                  <a:pt x="11613" y="5214"/>
                  <a:pt x="11718" y="5193"/>
                  <a:pt x="11801" y="5130"/>
                </a:cubicBezTo>
                <a:cubicBezTo>
                  <a:pt x="11885" y="5077"/>
                  <a:pt x="11927" y="4993"/>
                  <a:pt x="11917" y="4900"/>
                </a:cubicBezTo>
                <a:cubicBezTo>
                  <a:pt x="11917" y="4805"/>
                  <a:pt x="11854" y="4721"/>
                  <a:pt x="11770" y="4679"/>
                </a:cubicBezTo>
                <a:cubicBezTo>
                  <a:pt x="11698" y="4643"/>
                  <a:pt x="11615" y="4632"/>
                  <a:pt x="11532" y="4632"/>
                </a:cubicBezTo>
                <a:cubicBezTo>
                  <a:pt x="11496" y="4632"/>
                  <a:pt x="11460" y="4634"/>
                  <a:pt x="11424" y="4637"/>
                </a:cubicBezTo>
                <a:cubicBezTo>
                  <a:pt x="11341" y="4637"/>
                  <a:pt x="11247" y="4648"/>
                  <a:pt x="11163" y="4658"/>
                </a:cubicBezTo>
                <a:cubicBezTo>
                  <a:pt x="10975" y="4669"/>
                  <a:pt x="10786" y="4690"/>
                  <a:pt x="10598" y="4700"/>
                </a:cubicBezTo>
                <a:cubicBezTo>
                  <a:pt x="10283" y="4732"/>
                  <a:pt x="9958" y="4763"/>
                  <a:pt x="9644" y="4795"/>
                </a:cubicBezTo>
                <a:cubicBezTo>
                  <a:pt x="9309" y="4826"/>
                  <a:pt x="8974" y="4847"/>
                  <a:pt x="8629" y="4889"/>
                </a:cubicBezTo>
                <a:cubicBezTo>
                  <a:pt x="8304" y="4920"/>
                  <a:pt x="7969" y="4951"/>
                  <a:pt x="7634" y="4962"/>
                </a:cubicBezTo>
                <a:cubicBezTo>
                  <a:pt x="7456" y="4972"/>
                  <a:pt x="7289" y="4983"/>
                  <a:pt x="7121" y="4993"/>
                </a:cubicBezTo>
                <a:lnTo>
                  <a:pt x="6619" y="5025"/>
                </a:lnTo>
                <a:cubicBezTo>
                  <a:pt x="6556" y="5025"/>
                  <a:pt x="6503" y="5035"/>
                  <a:pt x="6451" y="5035"/>
                </a:cubicBezTo>
                <a:cubicBezTo>
                  <a:pt x="6514" y="4972"/>
                  <a:pt x="6577" y="4900"/>
                  <a:pt x="6640" y="4837"/>
                </a:cubicBezTo>
                <a:cubicBezTo>
                  <a:pt x="6754" y="4711"/>
                  <a:pt x="6870" y="4595"/>
                  <a:pt x="6985" y="4470"/>
                </a:cubicBezTo>
                <a:cubicBezTo>
                  <a:pt x="7215" y="4239"/>
                  <a:pt x="7435" y="3999"/>
                  <a:pt x="7666" y="3758"/>
                </a:cubicBezTo>
                <a:cubicBezTo>
                  <a:pt x="7833" y="3590"/>
                  <a:pt x="8001" y="3423"/>
                  <a:pt x="8157" y="3245"/>
                </a:cubicBezTo>
                <a:cubicBezTo>
                  <a:pt x="8241" y="3150"/>
                  <a:pt x="8325" y="3067"/>
                  <a:pt x="8399" y="2973"/>
                </a:cubicBezTo>
                <a:cubicBezTo>
                  <a:pt x="8441" y="2920"/>
                  <a:pt x="8482" y="2857"/>
                  <a:pt x="8513" y="2794"/>
                </a:cubicBezTo>
                <a:cubicBezTo>
                  <a:pt x="8545" y="2742"/>
                  <a:pt x="8566" y="2680"/>
                  <a:pt x="8566" y="2617"/>
                </a:cubicBezTo>
                <a:cubicBezTo>
                  <a:pt x="8555" y="2501"/>
                  <a:pt x="8472" y="2428"/>
                  <a:pt x="8378" y="2397"/>
                </a:cubicBezTo>
                <a:cubicBezTo>
                  <a:pt x="8360" y="2393"/>
                  <a:pt x="8342" y="2391"/>
                  <a:pt x="8325" y="2391"/>
                </a:cubicBezTo>
                <a:cubicBezTo>
                  <a:pt x="8190" y="2391"/>
                  <a:pt x="8073" y="2491"/>
                  <a:pt x="7980" y="2575"/>
                </a:cubicBezTo>
                <a:cubicBezTo>
                  <a:pt x="7896" y="2669"/>
                  <a:pt x="7801" y="2763"/>
                  <a:pt x="7718" y="2857"/>
                </a:cubicBezTo>
                <a:cubicBezTo>
                  <a:pt x="7561" y="3036"/>
                  <a:pt x="7393" y="3203"/>
                  <a:pt x="7236" y="3371"/>
                </a:cubicBezTo>
                <a:cubicBezTo>
                  <a:pt x="6996" y="3622"/>
                  <a:pt x="6775" y="3873"/>
                  <a:pt x="6545" y="4125"/>
                </a:cubicBezTo>
                <a:cubicBezTo>
                  <a:pt x="6440" y="4250"/>
                  <a:pt x="6325" y="4365"/>
                  <a:pt x="6221" y="4491"/>
                </a:cubicBezTo>
                <a:cubicBezTo>
                  <a:pt x="6126" y="4595"/>
                  <a:pt x="6042" y="4700"/>
                  <a:pt x="5948" y="4805"/>
                </a:cubicBezTo>
                <a:lnTo>
                  <a:pt x="5917" y="4334"/>
                </a:lnTo>
                <a:lnTo>
                  <a:pt x="5823" y="3329"/>
                </a:lnTo>
                <a:cubicBezTo>
                  <a:pt x="5812" y="3161"/>
                  <a:pt x="5802" y="2994"/>
                  <a:pt x="5791" y="2836"/>
                </a:cubicBezTo>
                <a:cubicBezTo>
                  <a:pt x="5770" y="2669"/>
                  <a:pt x="5749" y="2512"/>
                  <a:pt x="5739" y="2355"/>
                </a:cubicBezTo>
                <a:lnTo>
                  <a:pt x="5676" y="1852"/>
                </a:lnTo>
                <a:cubicBezTo>
                  <a:pt x="5665" y="1684"/>
                  <a:pt x="5644" y="1528"/>
                  <a:pt x="5623" y="1370"/>
                </a:cubicBezTo>
                <a:cubicBezTo>
                  <a:pt x="5613" y="1203"/>
                  <a:pt x="5592" y="1046"/>
                  <a:pt x="5572" y="879"/>
                </a:cubicBezTo>
                <a:cubicBezTo>
                  <a:pt x="5551" y="711"/>
                  <a:pt x="5519" y="533"/>
                  <a:pt x="5498" y="365"/>
                </a:cubicBezTo>
                <a:cubicBezTo>
                  <a:pt x="5488" y="313"/>
                  <a:pt x="5477" y="250"/>
                  <a:pt x="5477" y="198"/>
                </a:cubicBezTo>
                <a:cubicBezTo>
                  <a:pt x="5467" y="146"/>
                  <a:pt x="5467" y="104"/>
                  <a:pt x="5446" y="51"/>
                </a:cubicBezTo>
                <a:lnTo>
                  <a:pt x="5446" y="41"/>
                </a:lnTo>
                <a:cubicBezTo>
                  <a:pt x="5446" y="41"/>
                  <a:pt x="5435" y="41"/>
                  <a:pt x="5435" y="30"/>
                </a:cubicBezTo>
                <a:cubicBezTo>
                  <a:pt x="5423" y="12"/>
                  <a:pt x="5404" y="1"/>
                  <a:pt x="53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72"/>
          <p:cNvSpPr/>
          <p:nvPr/>
        </p:nvSpPr>
        <p:spPr>
          <a:xfrm>
            <a:off x="1016650" y="400575"/>
            <a:ext cx="510750" cy="636500"/>
          </a:xfrm>
          <a:custGeom>
            <a:avLst/>
            <a:gdLst/>
            <a:ahLst/>
            <a:cxnLst/>
            <a:rect l="l" t="t" r="r" b="b"/>
            <a:pathLst>
              <a:path w="20430" h="25460" extrusionOk="0">
                <a:moveTo>
                  <a:pt x="16777" y="0"/>
                </a:moveTo>
                <a:cubicBezTo>
                  <a:pt x="16709" y="0"/>
                  <a:pt x="16640" y="8"/>
                  <a:pt x="16566" y="15"/>
                </a:cubicBezTo>
                <a:cubicBezTo>
                  <a:pt x="16482" y="25"/>
                  <a:pt x="16398" y="46"/>
                  <a:pt x="16314" y="57"/>
                </a:cubicBezTo>
                <a:cubicBezTo>
                  <a:pt x="16126" y="78"/>
                  <a:pt x="15927" y="99"/>
                  <a:pt x="15739" y="151"/>
                </a:cubicBezTo>
                <a:cubicBezTo>
                  <a:pt x="15551" y="193"/>
                  <a:pt x="15383" y="246"/>
                  <a:pt x="15205" y="319"/>
                </a:cubicBezTo>
                <a:cubicBezTo>
                  <a:pt x="15027" y="381"/>
                  <a:pt x="14849" y="455"/>
                  <a:pt x="14671" y="539"/>
                </a:cubicBezTo>
                <a:cubicBezTo>
                  <a:pt x="14462" y="654"/>
                  <a:pt x="14273" y="790"/>
                  <a:pt x="14074" y="926"/>
                </a:cubicBezTo>
                <a:cubicBezTo>
                  <a:pt x="13791" y="1135"/>
                  <a:pt x="13529" y="1387"/>
                  <a:pt x="13289" y="1649"/>
                </a:cubicBezTo>
                <a:cubicBezTo>
                  <a:pt x="13058" y="1900"/>
                  <a:pt x="12849" y="2193"/>
                  <a:pt x="12671" y="2497"/>
                </a:cubicBezTo>
                <a:cubicBezTo>
                  <a:pt x="12577" y="2664"/>
                  <a:pt x="12493" y="2832"/>
                  <a:pt x="12409" y="2999"/>
                </a:cubicBezTo>
                <a:cubicBezTo>
                  <a:pt x="12335" y="3178"/>
                  <a:pt x="12263" y="3345"/>
                  <a:pt x="12200" y="3523"/>
                </a:cubicBezTo>
                <a:cubicBezTo>
                  <a:pt x="12126" y="3711"/>
                  <a:pt x="12063" y="3900"/>
                  <a:pt x="12011" y="4088"/>
                </a:cubicBezTo>
                <a:cubicBezTo>
                  <a:pt x="11959" y="4267"/>
                  <a:pt x="11917" y="4455"/>
                  <a:pt x="11875" y="4643"/>
                </a:cubicBezTo>
                <a:cubicBezTo>
                  <a:pt x="11791" y="5030"/>
                  <a:pt x="11728" y="5418"/>
                  <a:pt x="11686" y="5805"/>
                </a:cubicBezTo>
                <a:cubicBezTo>
                  <a:pt x="11644" y="6193"/>
                  <a:pt x="11613" y="6580"/>
                  <a:pt x="11603" y="6968"/>
                </a:cubicBezTo>
                <a:lnTo>
                  <a:pt x="11603" y="6999"/>
                </a:lnTo>
                <a:cubicBezTo>
                  <a:pt x="11582" y="7450"/>
                  <a:pt x="11582" y="7900"/>
                  <a:pt x="11582" y="8360"/>
                </a:cubicBezTo>
                <a:lnTo>
                  <a:pt x="11582" y="8905"/>
                </a:lnTo>
                <a:lnTo>
                  <a:pt x="11582" y="9523"/>
                </a:lnTo>
                <a:lnTo>
                  <a:pt x="11582" y="10706"/>
                </a:lnTo>
                <a:cubicBezTo>
                  <a:pt x="11582" y="11073"/>
                  <a:pt x="11592" y="11450"/>
                  <a:pt x="11603" y="11816"/>
                </a:cubicBezTo>
                <a:cubicBezTo>
                  <a:pt x="11613" y="12204"/>
                  <a:pt x="11623" y="12581"/>
                  <a:pt x="11655" y="12968"/>
                </a:cubicBezTo>
                <a:cubicBezTo>
                  <a:pt x="11697" y="13355"/>
                  <a:pt x="11728" y="13742"/>
                  <a:pt x="11770" y="14130"/>
                </a:cubicBezTo>
                <a:cubicBezTo>
                  <a:pt x="11781" y="14329"/>
                  <a:pt x="11802" y="14517"/>
                  <a:pt x="11823" y="14706"/>
                </a:cubicBezTo>
                <a:lnTo>
                  <a:pt x="11886" y="15240"/>
                </a:lnTo>
                <a:cubicBezTo>
                  <a:pt x="11907" y="15408"/>
                  <a:pt x="11917" y="15575"/>
                  <a:pt x="11928" y="15732"/>
                </a:cubicBezTo>
                <a:cubicBezTo>
                  <a:pt x="11948" y="15899"/>
                  <a:pt x="11969" y="16057"/>
                  <a:pt x="11979" y="16224"/>
                </a:cubicBezTo>
                <a:cubicBezTo>
                  <a:pt x="11990" y="16266"/>
                  <a:pt x="11990" y="16308"/>
                  <a:pt x="12000" y="16360"/>
                </a:cubicBezTo>
                <a:cubicBezTo>
                  <a:pt x="11938" y="16371"/>
                  <a:pt x="11875" y="16381"/>
                  <a:pt x="11802" y="16392"/>
                </a:cubicBezTo>
                <a:cubicBezTo>
                  <a:pt x="11644" y="16434"/>
                  <a:pt x="11488" y="16465"/>
                  <a:pt x="11330" y="16497"/>
                </a:cubicBezTo>
                <a:cubicBezTo>
                  <a:pt x="11027" y="16559"/>
                  <a:pt x="10713" y="16632"/>
                  <a:pt x="10409" y="16706"/>
                </a:cubicBezTo>
                <a:cubicBezTo>
                  <a:pt x="9708" y="16853"/>
                  <a:pt x="9006" y="17020"/>
                  <a:pt x="8315" y="17188"/>
                </a:cubicBezTo>
                <a:cubicBezTo>
                  <a:pt x="8305" y="17188"/>
                  <a:pt x="8294" y="17188"/>
                  <a:pt x="8284" y="17198"/>
                </a:cubicBezTo>
                <a:lnTo>
                  <a:pt x="8294" y="17188"/>
                </a:lnTo>
                <a:lnTo>
                  <a:pt x="8294" y="17188"/>
                </a:lnTo>
                <a:cubicBezTo>
                  <a:pt x="7875" y="17292"/>
                  <a:pt x="7467" y="17376"/>
                  <a:pt x="7037" y="17449"/>
                </a:cubicBezTo>
                <a:cubicBezTo>
                  <a:pt x="6681" y="17512"/>
                  <a:pt x="6325" y="17586"/>
                  <a:pt x="5969" y="17648"/>
                </a:cubicBezTo>
                <a:cubicBezTo>
                  <a:pt x="5624" y="17711"/>
                  <a:pt x="5268" y="17763"/>
                  <a:pt x="4922" y="17826"/>
                </a:cubicBezTo>
                <a:cubicBezTo>
                  <a:pt x="4577" y="17879"/>
                  <a:pt x="4231" y="17952"/>
                  <a:pt x="3886" y="18025"/>
                </a:cubicBezTo>
                <a:cubicBezTo>
                  <a:pt x="3519" y="18109"/>
                  <a:pt x="3163" y="18182"/>
                  <a:pt x="2807" y="18266"/>
                </a:cubicBezTo>
                <a:cubicBezTo>
                  <a:pt x="2639" y="18308"/>
                  <a:pt x="2462" y="18340"/>
                  <a:pt x="2283" y="18381"/>
                </a:cubicBezTo>
                <a:cubicBezTo>
                  <a:pt x="2106" y="18412"/>
                  <a:pt x="1927" y="18454"/>
                  <a:pt x="1750" y="18496"/>
                </a:cubicBezTo>
                <a:cubicBezTo>
                  <a:pt x="1582" y="18528"/>
                  <a:pt x="1415" y="18559"/>
                  <a:pt x="1236" y="18580"/>
                </a:cubicBezTo>
                <a:cubicBezTo>
                  <a:pt x="1080" y="18601"/>
                  <a:pt x="912" y="18622"/>
                  <a:pt x="755" y="18664"/>
                </a:cubicBezTo>
                <a:lnTo>
                  <a:pt x="745" y="18664"/>
                </a:lnTo>
                <a:cubicBezTo>
                  <a:pt x="734" y="18675"/>
                  <a:pt x="713" y="18675"/>
                  <a:pt x="692" y="18685"/>
                </a:cubicBezTo>
                <a:lnTo>
                  <a:pt x="671" y="18685"/>
                </a:lnTo>
                <a:cubicBezTo>
                  <a:pt x="608" y="18696"/>
                  <a:pt x="556" y="18717"/>
                  <a:pt x="503" y="18727"/>
                </a:cubicBezTo>
                <a:cubicBezTo>
                  <a:pt x="419" y="18748"/>
                  <a:pt x="347" y="18758"/>
                  <a:pt x="273" y="18779"/>
                </a:cubicBezTo>
                <a:cubicBezTo>
                  <a:pt x="242" y="18779"/>
                  <a:pt x="210" y="18789"/>
                  <a:pt x="179" y="18800"/>
                </a:cubicBezTo>
                <a:cubicBezTo>
                  <a:pt x="158" y="18795"/>
                  <a:pt x="137" y="18792"/>
                  <a:pt x="116" y="18792"/>
                </a:cubicBezTo>
                <a:cubicBezTo>
                  <a:pt x="95" y="18792"/>
                  <a:pt x="74" y="18795"/>
                  <a:pt x="53" y="18800"/>
                </a:cubicBezTo>
                <a:cubicBezTo>
                  <a:pt x="43" y="18800"/>
                  <a:pt x="22" y="18810"/>
                  <a:pt x="1" y="18821"/>
                </a:cubicBezTo>
                <a:cubicBezTo>
                  <a:pt x="12" y="18915"/>
                  <a:pt x="32" y="18999"/>
                  <a:pt x="43" y="19093"/>
                </a:cubicBezTo>
                <a:lnTo>
                  <a:pt x="74" y="19278"/>
                </a:lnTo>
                <a:lnTo>
                  <a:pt x="74" y="19278"/>
                </a:lnTo>
                <a:cubicBezTo>
                  <a:pt x="71" y="19271"/>
                  <a:pt x="63" y="19271"/>
                  <a:pt x="63" y="19271"/>
                </a:cubicBezTo>
                <a:lnTo>
                  <a:pt x="63" y="19271"/>
                </a:lnTo>
                <a:cubicBezTo>
                  <a:pt x="74" y="19324"/>
                  <a:pt x="84" y="19376"/>
                  <a:pt x="95" y="19418"/>
                </a:cubicBezTo>
                <a:cubicBezTo>
                  <a:pt x="105" y="19460"/>
                  <a:pt x="105" y="19501"/>
                  <a:pt x="116" y="19543"/>
                </a:cubicBezTo>
                <a:lnTo>
                  <a:pt x="116" y="19554"/>
                </a:lnTo>
                <a:lnTo>
                  <a:pt x="116" y="19564"/>
                </a:lnTo>
                <a:lnTo>
                  <a:pt x="126" y="19564"/>
                </a:lnTo>
                <a:cubicBezTo>
                  <a:pt x="126" y="19606"/>
                  <a:pt x="137" y="19659"/>
                  <a:pt x="147" y="19701"/>
                </a:cubicBezTo>
                <a:lnTo>
                  <a:pt x="179" y="19857"/>
                </a:lnTo>
                <a:lnTo>
                  <a:pt x="179" y="19847"/>
                </a:lnTo>
                <a:lnTo>
                  <a:pt x="305" y="20476"/>
                </a:lnTo>
                <a:cubicBezTo>
                  <a:pt x="347" y="20685"/>
                  <a:pt x="378" y="20894"/>
                  <a:pt x="419" y="21093"/>
                </a:cubicBezTo>
                <a:cubicBezTo>
                  <a:pt x="472" y="21313"/>
                  <a:pt x="514" y="21523"/>
                  <a:pt x="556" y="21732"/>
                </a:cubicBezTo>
                <a:cubicBezTo>
                  <a:pt x="598" y="21942"/>
                  <a:pt x="629" y="22151"/>
                  <a:pt x="671" y="22360"/>
                </a:cubicBezTo>
                <a:cubicBezTo>
                  <a:pt x="703" y="22559"/>
                  <a:pt x="734" y="22768"/>
                  <a:pt x="775" y="22978"/>
                </a:cubicBezTo>
                <a:cubicBezTo>
                  <a:pt x="807" y="23187"/>
                  <a:pt x="849" y="23408"/>
                  <a:pt x="891" y="23617"/>
                </a:cubicBezTo>
                <a:cubicBezTo>
                  <a:pt x="922" y="23753"/>
                  <a:pt x="943" y="23889"/>
                  <a:pt x="964" y="24025"/>
                </a:cubicBezTo>
                <a:lnTo>
                  <a:pt x="964" y="24036"/>
                </a:lnTo>
                <a:cubicBezTo>
                  <a:pt x="973" y="24053"/>
                  <a:pt x="975" y="24071"/>
                  <a:pt x="981" y="24094"/>
                </a:cubicBezTo>
                <a:lnTo>
                  <a:pt x="981" y="24094"/>
                </a:lnTo>
                <a:cubicBezTo>
                  <a:pt x="979" y="24093"/>
                  <a:pt x="977" y="24090"/>
                  <a:pt x="975" y="24088"/>
                </a:cubicBezTo>
                <a:lnTo>
                  <a:pt x="975" y="24088"/>
                </a:lnTo>
                <a:cubicBezTo>
                  <a:pt x="978" y="24091"/>
                  <a:pt x="980" y="24094"/>
                  <a:pt x="982" y="24098"/>
                </a:cubicBezTo>
                <a:lnTo>
                  <a:pt x="982" y="24098"/>
                </a:lnTo>
                <a:cubicBezTo>
                  <a:pt x="982" y="24101"/>
                  <a:pt x="983" y="24103"/>
                  <a:pt x="984" y="24107"/>
                </a:cubicBezTo>
                <a:lnTo>
                  <a:pt x="984" y="24107"/>
                </a:lnTo>
                <a:cubicBezTo>
                  <a:pt x="985" y="24111"/>
                  <a:pt x="985" y="24115"/>
                  <a:pt x="985" y="24120"/>
                </a:cubicBezTo>
                <a:lnTo>
                  <a:pt x="985" y="24130"/>
                </a:lnTo>
                <a:lnTo>
                  <a:pt x="985" y="24140"/>
                </a:lnTo>
                <a:cubicBezTo>
                  <a:pt x="1027" y="24339"/>
                  <a:pt x="1069" y="24548"/>
                  <a:pt x="1101" y="24758"/>
                </a:cubicBezTo>
                <a:cubicBezTo>
                  <a:pt x="1142" y="24967"/>
                  <a:pt x="1184" y="25177"/>
                  <a:pt x="1226" y="25397"/>
                </a:cubicBezTo>
                <a:lnTo>
                  <a:pt x="1226" y="25407"/>
                </a:lnTo>
                <a:cubicBezTo>
                  <a:pt x="1257" y="25428"/>
                  <a:pt x="1299" y="25449"/>
                  <a:pt x="1331" y="25460"/>
                </a:cubicBezTo>
                <a:lnTo>
                  <a:pt x="1415" y="25460"/>
                </a:lnTo>
                <a:cubicBezTo>
                  <a:pt x="1508" y="25460"/>
                  <a:pt x="1592" y="25439"/>
                  <a:pt x="1676" y="25418"/>
                </a:cubicBezTo>
                <a:lnTo>
                  <a:pt x="1687" y="25418"/>
                </a:lnTo>
                <a:lnTo>
                  <a:pt x="1697" y="25407"/>
                </a:lnTo>
                <a:cubicBezTo>
                  <a:pt x="1885" y="25365"/>
                  <a:pt x="2085" y="25323"/>
                  <a:pt x="2283" y="25292"/>
                </a:cubicBezTo>
                <a:cubicBezTo>
                  <a:pt x="2692" y="25219"/>
                  <a:pt x="3100" y="25167"/>
                  <a:pt x="3509" y="25104"/>
                </a:cubicBezTo>
                <a:cubicBezTo>
                  <a:pt x="3928" y="25030"/>
                  <a:pt x="4347" y="24967"/>
                  <a:pt x="4754" y="24873"/>
                </a:cubicBezTo>
                <a:cubicBezTo>
                  <a:pt x="5163" y="24790"/>
                  <a:pt x="5561" y="24695"/>
                  <a:pt x="5969" y="24601"/>
                </a:cubicBezTo>
                <a:cubicBezTo>
                  <a:pt x="6168" y="24559"/>
                  <a:pt x="6367" y="24507"/>
                  <a:pt x="6566" y="24465"/>
                </a:cubicBezTo>
                <a:cubicBezTo>
                  <a:pt x="6776" y="24423"/>
                  <a:pt x="6985" y="24381"/>
                  <a:pt x="7184" y="24329"/>
                </a:cubicBezTo>
                <a:cubicBezTo>
                  <a:pt x="7603" y="24245"/>
                  <a:pt x="8021" y="24151"/>
                  <a:pt x="8440" y="24057"/>
                </a:cubicBezTo>
                <a:cubicBezTo>
                  <a:pt x="8650" y="24015"/>
                  <a:pt x="8859" y="23962"/>
                  <a:pt x="9069" y="23920"/>
                </a:cubicBezTo>
                <a:cubicBezTo>
                  <a:pt x="9278" y="23878"/>
                  <a:pt x="9498" y="23836"/>
                  <a:pt x="9708" y="23795"/>
                </a:cubicBezTo>
                <a:cubicBezTo>
                  <a:pt x="10116" y="23711"/>
                  <a:pt x="10524" y="23638"/>
                  <a:pt x="10932" y="23543"/>
                </a:cubicBezTo>
                <a:cubicBezTo>
                  <a:pt x="11351" y="23449"/>
                  <a:pt x="11770" y="23366"/>
                  <a:pt x="12179" y="23250"/>
                </a:cubicBezTo>
                <a:cubicBezTo>
                  <a:pt x="12388" y="23198"/>
                  <a:pt x="12598" y="23135"/>
                  <a:pt x="12807" y="23072"/>
                </a:cubicBezTo>
                <a:cubicBezTo>
                  <a:pt x="12996" y="23010"/>
                  <a:pt x="13173" y="22936"/>
                  <a:pt x="13362" y="22873"/>
                </a:cubicBezTo>
                <a:cubicBezTo>
                  <a:pt x="13393" y="22863"/>
                  <a:pt x="13435" y="22852"/>
                  <a:pt x="13477" y="22842"/>
                </a:cubicBezTo>
                <a:cubicBezTo>
                  <a:pt x="13561" y="22821"/>
                  <a:pt x="13645" y="22800"/>
                  <a:pt x="13718" y="22768"/>
                </a:cubicBezTo>
                <a:cubicBezTo>
                  <a:pt x="13801" y="22747"/>
                  <a:pt x="13885" y="22716"/>
                  <a:pt x="13959" y="22695"/>
                </a:cubicBezTo>
                <a:cubicBezTo>
                  <a:pt x="14126" y="22643"/>
                  <a:pt x="14294" y="22601"/>
                  <a:pt x="14462" y="22559"/>
                </a:cubicBezTo>
                <a:cubicBezTo>
                  <a:pt x="14555" y="22538"/>
                  <a:pt x="14650" y="22507"/>
                  <a:pt x="14723" y="22454"/>
                </a:cubicBezTo>
                <a:cubicBezTo>
                  <a:pt x="14786" y="22412"/>
                  <a:pt x="14828" y="22350"/>
                  <a:pt x="14849" y="22277"/>
                </a:cubicBezTo>
                <a:cubicBezTo>
                  <a:pt x="14859" y="22224"/>
                  <a:pt x="14849" y="22172"/>
                  <a:pt x="14838" y="22119"/>
                </a:cubicBezTo>
                <a:cubicBezTo>
                  <a:pt x="14838" y="22035"/>
                  <a:pt x="14838" y="21963"/>
                  <a:pt x="14828" y="21879"/>
                </a:cubicBezTo>
                <a:cubicBezTo>
                  <a:pt x="14818" y="21732"/>
                  <a:pt x="14797" y="21586"/>
                  <a:pt x="14797" y="21449"/>
                </a:cubicBezTo>
                <a:lnTo>
                  <a:pt x="14765" y="21009"/>
                </a:lnTo>
                <a:cubicBezTo>
                  <a:pt x="14755" y="20832"/>
                  <a:pt x="14744" y="20653"/>
                  <a:pt x="14723" y="20486"/>
                </a:cubicBezTo>
                <a:cubicBezTo>
                  <a:pt x="14723" y="20465"/>
                  <a:pt x="14723" y="20455"/>
                  <a:pt x="14713" y="20434"/>
                </a:cubicBezTo>
                <a:lnTo>
                  <a:pt x="14713" y="20444"/>
                </a:lnTo>
                <a:cubicBezTo>
                  <a:pt x="14692" y="20193"/>
                  <a:pt x="14660" y="19941"/>
                  <a:pt x="14639" y="19680"/>
                </a:cubicBezTo>
                <a:lnTo>
                  <a:pt x="14639" y="19659"/>
                </a:lnTo>
                <a:cubicBezTo>
                  <a:pt x="14618" y="19470"/>
                  <a:pt x="14608" y="19292"/>
                  <a:pt x="14597" y="19114"/>
                </a:cubicBezTo>
                <a:cubicBezTo>
                  <a:pt x="14576" y="18936"/>
                  <a:pt x="14566" y="18758"/>
                  <a:pt x="14555" y="18580"/>
                </a:cubicBezTo>
                <a:cubicBezTo>
                  <a:pt x="14534" y="18391"/>
                  <a:pt x="14524" y="18203"/>
                  <a:pt x="14503" y="18025"/>
                </a:cubicBezTo>
                <a:cubicBezTo>
                  <a:pt x="14493" y="17826"/>
                  <a:pt x="14472" y="17638"/>
                  <a:pt x="14451" y="17449"/>
                </a:cubicBezTo>
                <a:lnTo>
                  <a:pt x="14451" y="17460"/>
                </a:lnTo>
                <a:cubicBezTo>
                  <a:pt x="14441" y="17428"/>
                  <a:pt x="14441" y="17386"/>
                  <a:pt x="14441" y="17355"/>
                </a:cubicBezTo>
                <a:cubicBezTo>
                  <a:pt x="14399" y="16988"/>
                  <a:pt x="14367" y="16622"/>
                  <a:pt x="14336" y="16255"/>
                </a:cubicBezTo>
                <a:cubicBezTo>
                  <a:pt x="14294" y="15878"/>
                  <a:pt x="14273" y="15512"/>
                  <a:pt x="14241" y="15135"/>
                </a:cubicBezTo>
                <a:cubicBezTo>
                  <a:pt x="14210" y="14779"/>
                  <a:pt x="14168" y="14423"/>
                  <a:pt x="14147" y="14056"/>
                </a:cubicBezTo>
                <a:cubicBezTo>
                  <a:pt x="14126" y="13889"/>
                  <a:pt x="14116" y="13711"/>
                  <a:pt x="14106" y="13544"/>
                </a:cubicBezTo>
                <a:lnTo>
                  <a:pt x="14043" y="13009"/>
                </a:lnTo>
                <a:lnTo>
                  <a:pt x="14043" y="12968"/>
                </a:lnTo>
                <a:lnTo>
                  <a:pt x="14043" y="12957"/>
                </a:lnTo>
                <a:lnTo>
                  <a:pt x="14043" y="12947"/>
                </a:lnTo>
                <a:lnTo>
                  <a:pt x="14043" y="12937"/>
                </a:lnTo>
                <a:cubicBezTo>
                  <a:pt x="14032" y="12905"/>
                  <a:pt x="14032" y="12884"/>
                  <a:pt x="14032" y="12863"/>
                </a:cubicBezTo>
                <a:cubicBezTo>
                  <a:pt x="14011" y="12611"/>
                  <a:pt x="13990" y="12360"/>
                  <a:pt x="13959" y="12120"/>
                </a:cubicBezTo>
                <a:cubicBezTo>
                  <a:pt x="13938" y="11868"/>
                  <a:pt x="13917" y="11606"/>
                  <a:pt x="13885" y="11355"/>
                </a:cubicBezTo>
                <a:lnTo>
                  <a:pt x="13885" y="11376"/>
                </a:lnTo>
                <a:cubicBezTo>
                  <a:pt x="13885" y="11334"/>
                  <a:pt x="13885" y="11303"/>
                  <a:pt x="13875" y="11261"/>
                </a:cubicBezTo>
                <a:lnTo>
                  <a:pt x="13875" y="11292"/>
                </a:lnTo>
                <a:cubicBezTo>
                  <a:pt x="13854" y="11094"/>
                  <a:pt x="13833" y="10894"/>
                  <a:pt x="13812" y="10685"/>
                </a:cubicBezTo>
                <a:cubicBezTo>
                  <a:pt x="13791" y="10403"/>
                  <a:pt x="13780" y="10119"/>
                  <a:pt x="13749" y="9837"/>
                </a:cubicBezTo>
                <a:lnTo>
                  <a:pt x="13687" y="8706"/>
                </a:lnTo>
                <a:lnTo>
                  <a:pt x="13624" y="7606"/>
                </a:lnTo>
                <a:lnTo>
                  <a:pt x="13624" y="7596"/>
                </a:lnTo>
                <a:cubicBezTo>
                  <a:pt x="13624" y="7596"/>
                  <a:pt x="13634" y="7606"/>
                  <a:pt x="13645" y="7606"/>
                </a:cubicBezTo>
                <a:cubicBezTo>
                  <a:pt x="13791" y="7743"/>
                  <a:pt x="13959" y="7869"/>
                  <a:pt x="14137" y="7952"/>
                </a:cubicBezTo>
                <a:cubicBezTo>
                  <a:pt x="14315" y="8046"/>
                  <a:pt x="14503" y="8130"/>
                  <a:pt x="14702" y="8172"/>
                </a:cubicBezTo>
                <a:cubicBezTo>
                  <a:pt x="14901" y="8225"/>
                  <a:pt x="15111" y="8266"/>
                  <a:pt x="15309" y="8287"/>
                </a:cubicBezTo>
                <a:cubicBezTo>
                  <a:pt x="15498" y="8308"/>
                  <a:pt x="15686" y="8329"/>
                  <a:pt x="15886" y="8329"/>
                </a:cubicBezTo>
                <a:cubicBezTo>
                  <a:pt x="15927" y="8334"/>
                  <a:pt x="15972" y="8337"/>
                  <a:pt x="16018" y="8337"/>
                </a:cubicBezTo>
                <a:cubicBezTo>
                  <a:pt x="16063" y="8337"/>
                  <a:pt x="16110" y="8334"/>
                  <a:pt x="16158" y="8329"/>
                </a:cubicBezTo>
                <a:cubicBezTo>
                  <a:pt x="16252" y="8318"/>
                  <a:pt x="16356" y="8308"/>
                  <a:pt x="16461" y="8297"/>
                </a:cubicBezTo>
                <a:cubicBezTo>
                  <a:pt x="16670" y="8287"/>
                  <a:pt x="16880" y="8235"/>
                  <a:pt x="17079" y="8183"/>
                </a:cubicBezTo>
                <a:cubicBezTo>
                  <a:pt x="17477" y="8078"/>
                  <a:pt x="17854" y="7910"/>
                  <a:pt x="18220" y="7701"/>
                </a:cubicBezTo>
                <a:cubicBezTo>
                  <a:pt x="18566" y="7513"/>
                  <a:pt x="18880" y="7271"/>
                  <a:pt x="19163" y="6989"/>
                </a:cubicBezTo>
                <a:cubicBezTo>
                  <a:pt x="19435" y="6706"/>
                  <a:pt x="19665" y="6371"/>
                  <a:pt x="19865" y="6036"/>
                </a:cubicBezTo>
                <a:cubicBezTo>
                  <a:pt x="19969" y="5868"/>
                  <a:pt x="20053" y="5691"/>
                  <a:pt x="20116" y="5502"/>
                </a:cubicBezTo>
                <a:cubicBezTo>
                  <a:pt x="20189" y="5324"/>
                  <a:pt x="20231" y="5135"/>
                  <a:pt x="20273" y="4947"/>
                </a:cubicBezTo>
                <a:cubicBezTo>
                  <a:pt x="20314" y="4748"/>
                  <a:pt x="20356" y="4560"/>
                  <a:pt x="20377" y="4371"/>
                </a:cubicBezTo>
                <a:cubicBezTo>
                  <a:pt x="20409" y="4183"/>
                  <a:pt x="20419" y="4004"/>
                  <a:pt x="20430" y="3816"/>
                </a:cubicBezTo>
                <a:cubicBezTo>
                  <a:pt x="20430" y="3627"/>
                  <a:pt x="20430" y="3439"/>
                  <a:pt x="20409" y="3250"/>
                </a:cubicBezTo>
                <a:cubicBezTo>
                  <a:pt x="20388" y="3062"/>
                  <a:pt x="20367" y="2863"/>
                  <a:pt x="20314" y="2664"/>
                </a:cubicBezTo>
                <a:cubicBezTo>
                  <a:pt x="20262" y="2476"/>
                  <a:pt x="20200" y="2298"/>
                  <a:pt x="20126" y="2120"/>
                </a:cubicBezTo>
                <a:cubicBezTo>
                  <a:pt x="20053" y="1942"/>
                  <a:pt x="19969" y="1764"/>
                  <a:pt x="19854" y="1607"/>
                </a:cubicBezTo>
                <a:cubicBezTo>
                  <a:pt x="19749" y="1449"/>
                  <a:pt x="19623" y="1293"/>
                  <a:pt x="19488" y="1156"/>
                </a:cubicBezTo>
                <a:cubicBezTo>
                  <a:pt x="19351" y="1021"/>
                  <a:pt x="19194" y="905"/>
                  <a:pt x="19037" y="800"/>
                </a:cubicBezTo>
                <a:cubicBezTo>
                  <a:pt x="18869" y="695"/>
                  <a:pt x="18713" y="591"/>
                  <a:pt x="18534" y="507"/>
                </a:cubicBezTo>
                <a:cubicBezTo>
                  <a:pt x="18451" y="465"/>
                  <a:pt x="18367" y="434"/>
                  <a:pt x="18294" y="392"/>
                </a:cubicBezTo>
                <a:lnTo>
                  <a:pt x="18043" y="267"/>
                </a:lnTo>
                <a:cubicBezTo>
                  <a:pt x="17948" y="225"/>
                  <a:pt x="17854" y="183"/>
                  <a:pt x="17759" y="151"/>
                </a:cubicBezTo>
                <a:cubicBezTo>
                  <a:pt x="17666" y="120"/>
                  <a:pt x="17571" y="99"/>
                  <a:pt x="17466" y="78"/>
                </a:cubicBezTo>
                <a:cubicBezTo>
                  <a:pt x="17372" y="67"/>
                  <a:pt x="17268" y="46"/>
                  <a:pt x="17163" y="25"/>
                </a:cubicBezTo>
                <a:cubicBezTo>
                  <a:pt x="17058" y="15"/>
                  <a:pt x="16964" y="4"/>
                  <a:pt x="16859" y="4"/>
                </a:cubicBezTo>
                <a:cubicBezTo>
                  <a:pt x="16832" y="1"/>
                  <a:pt x="16804" y="0"/>
                  <a:pt x="167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2" name="Google Shape;2872;p72"/>
          <p:cNvGrpSpPr/>
          <p:nvPr/>
        </p:nvGrpSpPr>
        <p:grpSpPr>
          <a:xfrm>
            <a:off x="5410507" y="50663"/>
            <a:ext cx="3992765" cy="4602777"/>
            <a:chOff x="5505507" y="60438"/>
            <a:chExt cx="3992765" cy="4602777"/>
          </a:xfrm>
        </p:grpSpPr>
        <p:sp>
          <p:nvSpPr>
            <p:cNvPr id="2873" name="Google Shape;2873;p72"/>
            <p:cNvSpPr/>
            <p:nvPr/>
          </p:nvSpPr>
          <p:spPr>
            <a:xfrm>
              <a:off x="8391387" y="3966625"/>
              <a:ext cx="398681" cy="390005"/>
            </a:xfrm>
            <a:custGeom>
              <a:avLst/>
              <a:gdLst/>
              <a:ahLst/>
              <a:cxnLst/>
              <a:rect l="l" t="t" r="r" b="b"/>
              <a:pathLst>
                <a:path w="13979" h="13676" extrusionOk="0">
                  <a:moveTo>
                    <a:pt x="9946" y="7854"/>
                  </a:moveTo>
                  <a:lnTo>
                    <a:pt x="9946" y="7854"/>
                  </a:lnTo>
                  <a:cubicBezTo>
                    <a:pt x="9941" y="7859"/>
                    <a:pt x="9936" y="7862"/>
                    <a:pt x="9932" y="7864"/>
                  </a:cubicBezTo>
                  <a:lnTo>
                    <a:pt x="9932" y="7864"/>
                  </a:lnTo>
                  <a:cubicBezTo>
                    <a:pt x="9937" y="7860"/>
                    <a:pt x="9941" y="7857"/>
                    <a:pt x="9946" y="7854"/>
                  </a:cubicBezTo>
                  <a:close/>
                  <a:moveTo>
                    <a:pt x="7309" y="2838"/>
                  </a:moveTo>
                  <a:cubicBezTo>
                    <a:pt x="7319" y="2901"/>
                    <a:pt x="7330" y="2953"/>
                    <a:pt x="7340" y="3016"/>
                  </a:cubicBezTo>
                  <a:cubicBezTo>
                    <a:pt x="7424" y="3425"/>
                    <a:pt x="7550" y="3833"/>
                    <a:pt x="7728" y="4209"/>
                  </a:cubicBezTo>
                  <a:cubicBezTo>
                    <a:pt x="7812" y="4409"/>
                    <a:pt x="7916" y="4597"/>
                    <a:pt x="8031" y="4775"/>
                  </a:cubicBezTo>
                  <a:cubicBezTo>
                    <a:pt x="8147" y="4953"/>
                    <a:pt x="8282" y="5131"/>
                    <a:pt x="8419" y="5288"/>
                  </a:cubicBezTo>
                  <a:cubicBezTo>
                    <a:pt x="8492" y="5361"/>
                    <a:pt x="8555" y="5435"/>
                    <a:pt x="8618" y="5508"/>
                  </a:cubicBezTo>
                  <a:cubicBezTo>
                    <a:pt x="8701" y="5592"/>
                    <a:pt x="8775" y="5675"/>
                    <a:pt x="8859" y="5749"/>
                  </a:cubicBezTo>
                  <a:cubicBezTo>
                    <a:pt x="9026" y="5896"/>
                    <a:pt x="9194" y="6021"/>
                    <a:pt x="9382" y="6136"/>
                  </a:cubicBezTo>
                  <a:cubicBezTo>
                    <a:pt x="9571" y="6262"/>
                    <a:pt x="9769" y="6356"/>
                    <a:pt x="9969" y="6429"/>
                  </a:cubicBezTo>
                  <a:cubicBezTo>
                    <a:pt x="10073" y="6471"/>
                    <a:pt x="10167" y="6513"/>
                    <a:pt x="10272" y="6545"/>
                  </a:cubicBezTo>
                  <a:cubicBezTo>
                    <a:pt x="10377" y="6576"/>
                    <a:pt x="10481" y="6608"/>
                    <a:pt x="10586" y="6629"/>
                  </a:cubicBezTo>
                  <a:cubicBezTo>
                    <a:pt x="10796" y="6671"/>
                    <a:pt x="10995" y="6712"/>
                    <a:pt x="11204" y="6733"/>
                  </a:cubicBezTo>
                  <a:lnTo>
                    <a:pt x="11235" y="6733"/>
                  </a:lnTo>
                  <a:cubicBezTo>
                    <a:pt x="11026" y="6785"/>
                    <a:pt x="10816" y="6838"/>
                    <a:pt x="10607" y="6901"/>
                  </a:cubicBezTo>
                  <a:cubicBezTo>
                    <a:pt x="10209" y="7027"/>
                    <a:pt x="9832" y="7204"/>
                    <a:pt x="9466" y="7404"/>
                  </a:cubicBezTo>
                  <a:cubicBezTo>
                    <a:pt x="9089" y="7623"/>
                    <a:pt x="8743" y="7916"/>
                    <a:pt x="8440" y="8230"/>
                  </a:cubicBezTo>
                  <a:cubicBezTo>
                    <a:pt x="8293" y="8388"/>
                    <a:pt x="8168" y="8555"/>
                    <a:pt x="8042" y="8733"/>
                  </a:cubicBezTo>
                  <a:cubicBezTo>
                    <a:pt x="7916" y="8900"/>
                    <a:pt x="7801" y="9068"/>
                    <a:pt x="7696" y="9257"/>
                  </a:cubicBezTo>
                  <a:cubicBezTo>
                    <a:pt x="7591" y="9445"/>
                    <a:pt x="7498" y="9633"/>
                    <a:pt x="7414" y="9843"/>
                  </a:cubicBezTo>
                  <a:lnTo>
                    <a:pt x="7414" y="9822"/>
                  </a:lnTo>
                  <a:cubicBezTo>
                    <a:pt x="7414" y="9833"/>
                    <a:pt x="7414" y="9833"/>
                    <a:pt x="7403" y="9843"/>
                  </a:cubicBezTo>
                  <a:cubicBezTo>
                    <a:pt x="7319" y="10063"/>
                    <a:pt x="7246" y="10283"/>
                    <a:pt x="7173" y="10513"/>
                  </a:cubicBezTo>
                  <a:cubicBezTo>
                    <a:pt x="7110" y="10722"/>
                    <a:pt x="7058" y="10943"/>
                    <a:pt x="7005" y="11162"/>
                  </a:cubicBezTo>
                  <a:cubicBezTo>
                    <a:pt x="6984" y="11278"/>
                    <a:pt x="6963" y="11403"/>
                    <a:pt x="6942" y="11518"/>
                  </a:cubicBezTo>
                  <a:cubicBezTo>
                    <a:pt x="6932" y="11434"/>
                    <a:pt x="6921" y="11362"/>
                    <a:pt x="6911" y="11278"/>
                  </a:cubicBezTo>
                  <a:lnTo>
                    <a:pt x="6911" y="11288"/>
                  </a:lnTo>
                  <a:cubicBezTo>
                    <a:pt x="6911" y="11267"/>
                    <a:pt x="6900" y="11257"/>
                    <a:pt x="6900" y="11236"/>
                  </a:cubicBezTo>
                  <a:cubicBezTo>
                    <a:pt x="6879" y="11078"/>
                    <a:pt x="6858" y="10922"/>
                    <a:pt x="6827" y="10775"/>
                  </a:cubicBezTo>
                  <a:cubicBezTo>
                    <a:pt x="6796" y="10587"/>
                    <a:pt x="6754" y="10408"/>
                    <a:pt x="6712" y="10231"/>
                  </a:cubicBezTo>
                  <a:cubicBezTo>
                    <a:pt x="6670" y="10031"/>
                    <a:pt x="6618" y="9833"/>
                    <a:pt x="6555" y="9644"/>
                  </a:cubicBezTo>
                  <a:cubicBezTo>
                    <a:pt x="6502" y="9456"/>
                    <a:pt x="6430" y="9277"/>
                    <a:pt x="6346" y="9100"/>
                  </a:cubicBezTo>
                  <a:cubicBezTo>
                    <a:pt x="6272" y="8932"/>
                    <a:pt x="6199" y="8765"/>
                    <a:pt x="6105" y="8607"/>
                  </a:cubicBezTo>
                  <a:cubicBezTo>
                    <a:pt x="6000" y="8440"/>
                    <a:pt x="5885" y="8272"/>
                    <a:pt x="5749" y="8116"/>
                  </a:cubicBezTo>
                  <a:cubicBezTo>
                    <a:pt x="5613" y="7969"/>
                    <a:pt x="5455" y="7832"/>
                    <a:pt x="5299" y="7718"/>
                  </a:cubicBezTo>
                  <a:cubicBezTo>
                    <a:pt x="5131" y="7602"/>
                    <a:pt x="4974" y="7508"/>
                    <a:pt x="4796" y="7414"/>
                  </a:cubicBezTo>
                  <a:cubicBezTo>
                    <a:pt x="4618" y="7320"/>
                    <a:pt x="4429" y="7246"/>
                    <a:pt x="4241" y="7183"/>
                  </a:cubicBezTo>
                  <a:cubicBezTo>
                    <a:pt x="4052" y="7120"/>
                    <a:pt x="3875" y="7068"/>
                    <a:pt x="3686" y="7027"/>
                  </a:cubicBezTo>
                  <a:cubicBezTo>
                    <a:pt x="3498" y="6995"/>
                    <a:pt x="3309" y="6964"/>
                    <a:pt x="3110" y="6943"/>
                  </a:cubicBezTo>
                  <a:lnTo>
                    <a:pt x="3131" y="6943"/>
                  </a:lnTo>
                  <a:cubicBezTo>
                    <a:pt x="2932" y="6922"/>
                    <a:pt x="2733" y="6890"/>
                    <a:pt x="2534" y="6880"/>
                  </a:cubicBezTo>
                  <a:lnTo>
                    <a:pt x="2409" y="6880"/>
                  </a:lnTo>
                  <a:cubicBezTo>
                    <a:pt x="2430" y="6869"/>
                    <a:pt x="2451" y="6869"/>
                    <a:pt x="2472" y="6859"/>
                  </a:cubicBezTo>
                  <a:cubicBezTo>
                    <a:pt x="2890" y="6754"/>
                    <a:pt x="3288" y="6629"/>
                    <a:pt x="3696" y="6503"/>
                  </a:cubicBezTo>
                  <a:cubicBezTo>
                    <a:pt x="3885" y="6440"/>
                    <a:pt x="4084" y="6356"/>
                    <a:pt x="4273" y="6273"/>
                  </a:cubicBezTo>
                  <a:cubicBezTo>
                    <a:pt x="4450" y="6199"/>
                    <a:pt x="4629" y="6115"/>
                    <a:pt x="4806" y="6031"/>
                  </a:cubicBezTo>
                  <a:cubicBezTo>
                    <a:pt x="4985" y="5938"/>
                    <a:pt x="5162" y="5843"/>
                    <a:pt x="5330" y="5738"/>
                  </a:cubicBezTo>
                  <a:cubicBezTo>
                    <a:pt x="5497" y="5623"/>
                    <a:pt x="5665" y="5508"/>
                    <a:pt x="5811" y="5372"/>
                  </a:cubicBezTo>
                  <a:cubicBezTo>
                    <a:pt x="5969" y="5247"/>
                    <a:pt x="6125" y="5110"/>
                    <a:pt x="6251" y="4963"/>
                  </a:cubicBezTo>
                  <a:cubicBezTo>
                    <a:pt x="6388" y="4807"/>
                    <a:pt x="6513" y="4649"/>
                    <a:pt x="6628" y="4482"/>
                  </a:cubicBezTo>
                  <a:cubicBezTo>
                    <a:pt x="6744" y="4304"/>
                    <a:pt x="6858" y="4126"/>
                    <a:pt x="6963" y="3937"/>
                  </a:cubicBezTo>
                  <a:cubicBezTo>
                    <a:pt x="7058" y="3770"/>
                    <a:pt x="7131" y="3581"/>
                    <a:pt x="7183" y="3393"/>
                  </a:cubicBezTo>
                  <a:cubicBezTo>
                    <a:pt x="7235" y="3215"/>
                    <a:pt x="7277" y="3027"/>
                    <a:pt x="7309" y="2838"/>
                  </a:cubicBezTo>
                  <a:close/>
                  <a:moveTo>
                    <a:pt x="7307" y="1"/>
                  </a:moveTo>
                  <a:cubicBezTo>
                    <a:pt x="7250" y="1"/>
                    <a:pt x="7193" y="22"/>
                    <a:pt x="7152" y="63"/>
                  </a:cubicBezTo>
                  <a:cubicBezTo>
                    <a:pt x="7089" y="105"/>
                    <a:pt x="7068" y="168"/>
                    <a:pt x="7058" y="231"/>
                  </a:cubicBezTo>
                  <a:cubicBezTo>
                    <a:pt x="7058" y="293"/>
                    <a:pt x="7047" y="346"/>
                    <a:pt x="7037" y="398"/>
                  </a:cubicBezTo>
                  <a:cubicBezTo>
                    <a:pt x="7040" y="395"/>
                    <a:pt x="7042" y="391"/>
                    <a:pt x="7044" y="388"/>
                  </a:cubicBezTo>
                  <a:lnTo>
                    <a:pt x="7044" y="388"/>
                  </a:lnTo>
                  <a:cubicBezTo>
                    <a:pt x="7024" y="527"/>
                    <a:pt x="7005" y="667"/>
                    <a:pt x="6995" y="807"/>
                  </a:cubicBezTo>
                  <a:lnTo>
                    <a:pt x="6995" y="796"/>
                  </a:lnTo>
                  <a:cubicBezTo>
                    <a:pt x="6963" y="1005"/>
                    <a:pt x="6942" y="1215"/>
                    <a:pt x="6911" y="1435"/>
                  </a:cubicBezTo>
                  <a:cubicBezTo>
                    <a:pt x="6890" y="1634"/>
                    <a:pt x="6869" y="1822"/>
                    <a:pt x="6848" y="2021"/>
                  </a:cubicBezTo>
                  <a:cubicBezTo>
                    <a:pt x="6807" y="2336"/>
                    <a:pt x="6765" y="2660"/>
                    <a:pt x="6702" y="2974"/>
                  </a:cubicBezTo>
                  <a:cubicBezTo>
                    <a:pt x="6681" y="3079"/>
                    <a:pt x="6660" y="3194"/>
                    <a:pt x="6639" y="3299"/>
                  </a:cubicBezTo>
                  <a:cubicBezTo>
                    <a:pt x="6628" y="3341"/>
                    <a:pt x="6618" y="3383"/>
                    <a:pt x="6597" y="3414"/>
                  </a:cubicBezTo>
                  <a:cubicBezTo>
                    <a:pt x="6565" y="3497"/>
                    <a:pt x="6523" y="3581"/>
                    <a:pt x="6471" y="3665"/>
                  </a:cubicBezTo>
                  <a:cubicBezTo>
                    <a:pt x="6346" y="3885"/>
                    <a:pt x="6199" y="4105"/>
                    <a:pt x="6042" y="4314"/>
                  </a:cubicBezTo>
                  <a:cubicBezTo>
                    <a:pt x="5958" y="4430"/>
                    <a:pt x="5864" y="4535"/>
                    <a:pt x="5759" y="4639"/>
                  </a:cubicBezTo>
                  <a:cubicBezTo>
                    <a:pt x="5634" y="4765"/>
                    <a:pt x="5497" y="4880"/>
                    <a:pt x="5362" y="4995"/>
                  </a:cubicBezTo>
                  <a:cubicBezTo>
                    <a:pt x="5204" y="5110"/>
                    <a:pt x="5047" y="5215"/>
                    <a:pt x="4890" y="5319"/>
                  </a:cubicBezTo>
                  <a:cubicBezTo>
                    <a:pt x="4608" y="5477"/>
                    <a:pt x="4324" y="5603"/>
                    <a:pt x="4031" y="5728"/>
                  </a:cubicBezTo>
                  <a:cubicBezTo>
                    <a:pt x="3791" y="5833"/>
                    <a:pt x="3560" y="5917"/>
                    <a:pt x="3309" y="5990"/>
                  </a:cubicBezTo>
                  <a:cubicBezTo>
                    <a:pt x="3079" y="6063"/>
                    <a:pt x="2838" y="6136"/>
                    <a:pt x="2597" y="6210"/>
                  </a:cubicBezTo>
                  <a:cubicBezTo>
                    <a:pt x="2409" y="6262"/>
                    <a:pt x="2220" y="6315"/>
                    <a:pt x="2032" y="6356"/>
                  </a:cubicBezTo>
                  <a:lnTo>
                    <a:pt x="1497" y="6482"/>
                  </a:lnTo>
                  <a:cubicBezTo>
                    <a:pt x="1152" y="6566"/>
                    <a:pt x="806" y="6671"/>
                    <a:pt x="450" y="6733"/>
                  </a:cubicBezTo>
                  <a:lnTo>
                    <a:pt x="387" y="6733"/>
                  </a:lnTo>
                  <a:cubicBezTo>
                    <a:pt x="345" y="6743"/>
                    <a:pt x="314" y="6743"/>
                    <a:pt x="283" y="6743"/>
                  </a:cubicBezTo>
                  <a:cubicBezTo>
                    <a:pt x="157" y="6775"/>
                    <a:pt x="42" y="6880"/>
                    <a:pt x="21" y="7006"/>
                  </a:cubicBezTo>
                  <a:cubicBezTo>
                    <a:pt x="0" y="7110"/>
                    <a:pt x="31" y="7204"/>
                    <a:pt x="94" y="7278"/>
                  </a:cubicBezTo>
                  <a:cubicBezTo>
                    <a:pt x="159" y="7352"/>
                    <a:pt x="248" y="7384"/>
                    <a:pt x="340" y="7384"/>
                  </a:cubicBezTo>
                  <a:cubicBezTo>
                    <a:pt x="352" y="7384"/>
                    <a:pt x="365" y="7384"/>
                    <a:pt x="377" y="7383"/>
                  </a:cubicBezTo>
                  <a:cubicBezTo>
                    <a:pt x="419" y="7383"/>
                    <a:pt x="450" y="7372"/>
                    <a:pt x="492" y="7362"/>
                  </a:cubicBezTo>
                  <a:lnTo>
                    <a:pt x="629" y="7362"/>
                  </a:lnTo>
                  <a:cubicBezTo>
                    <a:pt x="722" y="7362"/>
                    <a:pt x="806" y="7351"/>
                    <a:pt x="901" y="7351"/>
                  </a:cubicBezTo>
                  <a:cubicBezTo>
                    <a:pt x="1225" y="7351"/>
                    <a:pt x="1550" y="7372"/>
                    <a:pt x="1874" y="7383"/>
                  </a:cubicBezTo>
                  <a:cubicBezTo>
                    <a:pt x="2209" y="7404"/>
                    <a:pt x="2534" y="7414"/>
                    <a:pt x="2869" y="7455"/>
                  </a:cubicBezTo>
                  <a:lnTo>
                    <a:pt x="2890" y="7455"/>
                  </a:lnTo>
                  <a:cubicBezTo>
                    <a:pt x="3173" y="7497"/>
                    <a:pt x="3456" y="7539"/>
                    <a:pt x="3728" y="7613"/>
                  </a:cubicBezTo>
                  <a:cubicBezTo>
                    <a:pt x="3927" y="7665"/>
                    <a:pt x="4115" y="7728"/>
                    <a:pt x="4304" y="7801"/>
                  </a:cubicBezTo>
                  <a:cubicBezTo>
                    <a:pt x="4440" y="7864"/>
                    <a:pt x="4587" y="7937"/>
                    <a:pt x="4722" y="8011"/>
                  </a:cubicBezTo>
                  <a:cubicBezTo>
                    <a:pt x="4838" y="8084"/>
                    <a:pt x="4964" y="8168"/>
                    <a:pt x="5078" y="8251"/>
                  </a:cubicBezTo>
                  <a:cubicBezTo>
                    <a:pt x="5152" y="8304"/>
                    <a:pt x="5215" y="8367"/>
                    <a:pt x="5278" y="8419"/>
                  </a:cubicBezTo>
                  <a:cubicBezTo>
                    <a:pt x="5330" y="8482"/>
                    <a:pt x="5382" y="8534"/>
                    <a:pt x="5424" y="8597"/>
                  </a:cubicBezTo>
                  <a:cubicBezTo>
                    <a:pt x="5487" y="8670"/>
                    <a:pt x="5529" y="8744"/>
                    <a:pt x="5581" y="8817"/>
                  </a:cubicBezTo>
                  <a:cubicBezTo>
                    <a:pt x="5644" y="8932"/>
                    <a:pt x="5707" y="9047"/>
                    <a:pt x="5759" y="9173"/>
                  </a:cubicBezTo>
                  <a:cubicBezTo>
                    <a:pt x="5811" y="9298"/>
                    <a:pt x="5864" y="9424"/>
                    <a:pt x="5906" y="9550"/>
                  </a:cubicBezTo>
                  <a:cubicBezTo>
                    <a:pt x="5948" y="9686"/>
                    <a:pt x="5990" y="9812"/>
                    <a:pt x="6032" y="9948"/>
                  </a:cubicBezTo>
                  <a:cubicBezTo>
                    <a:pt x="6084" y="10136"/>
                    <a:pt x="6125" y="10315"/>
                    <a:pt x="6157" y="10503"/>
                  </a:cubicBezTo>
                  <a:cubicBezTo>
                    <a:pt x="6199" y="10691"/>
                    <a:pt x="6230" y="10880"/>
                    <a:pt x="6262" y="11068"/>
                  </a:cubicBezTo>
                  <a:cubicBezTo>
                    <a:pt x="6283" y="11257"/>
                    <a:pt x="6314" y="11445"/>
                    <a:pt x="6335" y="11634"/>
                  </a:cubicBezTo>
                  <a:lnTo>
                    <a:pt x="6335" y="11623"/>
                  </a:lnTo>
                  <a:cubicBezTo>
                    <a:pt x="6346" y="11697"/>
                    <a:pt x="6356" y="11780"/>
                    <a:pt x="6367" y="11853"/>
                  </a:cubicBezTo>
                  <a:cubicBezTo>
                    <a:pt x="6398" y="12084"/>
                    <a:pt x="6430" y="12314"/>
                    <a:pt x="6450" y="12544"/>
                  </a:cubicBezTo>
                  <a:cubicBezTo>
                    <a:pt x="6471" y="12670"/>
                    <a:pt x="6481" y="12786"/>
                    <a:pt x="6492" y="12911"/>
                  </a:cubicBezTo>
                  <a:cubicBezTo>
                    <a:pt x="6502" y="13026"/>
                    <a:pt x="6502" y="13131"/>
                    <a:pt x="6523" y="13246"/>
                  </a:cubicBezTo>
                  <a:cubicBezTo>
                    <a:pt x="6544" y="13372"/>
                    <a:pt x="6576" y="13487"/>
                    <a:pt x="6681" y="13561"/>
                  </a:cubicBezTo>
                  <a:cubicBezTo>
                    <a:pt x="6723" y="13581"/>
                    <a:pt x="6765" y="13602"/>
                    <a:pt x="6807" y="13602"/>
                  </a:cubicBezTo>
                  <a:cubicBezTo>
                    <a:pt x="6837" y="13633"/>
                    <a:pt x="6869" y="13644"/>
                    <a:pt x="6911" y="13665"/>
                  </a:cubicBezTo>
                  <a:cubicBezTo>
                    <a:pt x="6942" y="13675"/>
                    <a:pt x="6974" y="13675"/>
                    <a:pt x="7016" y="13675"/>
                  </a:cubicBezTo>
                  <a:cubicBezTo>
                    <a:pt x="7152" y="13675"/>
                    <a:pt x="7288" y="13592"/>
                    <a:pt x="7330" y="13456"/>
                  </a:cubicBezTo>
                  <a:cubicBezTo>
                    <a:pt x="7351" y="13403"/>
                    <a:pt x="7361" y="13351"/>
                    <a:pt x="7372" y="13298"/>
                  </a:cubicBezTo>
                  <a:cubicBezTo>
                    <a:pt x="7382" y="13256"/>
                    <a:pt x="7382" y="13215"/>
                    <a:pt x="7393" y="13173"/>
                  </a:cubicBezTo>
                  <a:cubicBezTo>
                    <a:pt x="7403" y="13110"/>
                    <a:pt x="7414" y="13037"/>
                    <a:pt x="7424" y="12974"/>
                  </a:cubicBezTo>
                  <a:cubicBezTo>
                    <a:pt x="7435" y="12879"/>
                    <a:pt x="7445" y="12775"/>
                    <a:pt x="7456" y="12681"/>
                  </a:cubicBezTo>
                  <a:cubicBezTo>
                    <a:pt x="7477" y="12523"/>
                    <a:pt x="7508" y="12367"/>
                    <a:pt x="7529" y="12209"/>
                  </a:cubicBezTo>
                  <a:cubicBezTo>
                    <a:pt x="7550" y="12063"/>
                    <a:pt x="7581" y="11906"/>
                    <a:pt x="7602" y="11760"/>
                  </a:cubicBezTo>
                  <a:cubicBezTo>
                    <a:pt x="7654" y="11424"/>
                    <a:pt x="7717" y="11099"/>
                    <a:pt x="7801" y="10775"/>
                  </a:cubicBezTo>
                  <a:cubicBezTo>
                    <a:pt x="7864" y="10534"/>
                    <a:pt x="7937" y="10294"/>
                    <a:pt x="8031" y="10063"/>
                  </a:cubicBezTo>
                  <a:lnTo>
                    <a:pt x="8031" y="10073"/>
                  </a:lnTo>
                  <a:cubicBezTo>
                    <a:pt x="8031" y="10063"/>
                    <a:pt x="8031" y="10063"/>
                    <a:pt x="8042" y="10052"/>
                  </a:cubicBezTo>
                  <a:cubicBezTo>
                    <a:pt x="8115" y="9885"/>
                    <a:pt x="8199" y="9707"/>
                    <a:pt x="8293" y="9550"/>
                  </a:cubicBezTo>
                  <a:cubicBezTo>
                    <a:pt x="8408" y="9340"/>
                    <a:pt x="8545" y="9142"/>
                    <a:pt x="8691" y="8953"/>
                  </a:cubicBezTo>
                  <a:lnTo>
                    <a:pt x="8691" y="8942"/>
                  </a:lnTo>
                  <a:lnTo>
                    <a:pt x="8701" y="8932"/>
                  </a:lnTo>
                  <a:cubicBezTo>
                    <a:pt x="8712" y="8921"/>
                    <a:pt x="8712" y="8921"/>
                    <a:pt x="8712" y="8911"/>
                  </a:cubicBezTo>
                  <a:cubicBezTo>
                    <a:pt x="8817" y="8775"/>
                    <a:pt x="8932" y="8649"/>
                    <a:pt x="9047" y="8524"/>
                  </a:cubicBezTo>
                  <a:cubicBezTo>
                    <a:pt x="9162" y="8419"/>
                    <a:pt x="9288" y="8314"/>
                    <a:pt x="9413" y="8209"/>
                  </a:cubicBezTo>
                  <a:cubicBezTo>
                    <a:pt x="9497" y="8147"/>
                    <a:pt x="9592" y="8074"/>
                    <a:pt x="9686" y="8011"/>
                  </a:cubicBezTo>
                  <a:cubicBezTo>
                    <a:pt x="9764" y="7962"/>
                    <a:pt x="9852" y="7913"/>
                    <a:pt x="9931" y="7864"/>
                  </a:cubicBezTo>
                  <a:lnTo>
                    <a:pt x="9931" y="7864"/>
                  </a:lnTo>
                  <a:cubicBezTo>
                    <a:pt x="9930" y="7864"/>
                    <a:pt x="9928" y="7864"/>
                    <a:pt x="9927" y="7864"/>
                  </a:cubicBezTo>
                  <a:lnTo>
                    <a:pt x="9927" y="7864"/>
                  </a:lnTo>
                  <a:cubicBezTo>
                    <a:pt x="9928" y="7864"/>
                    <a:pt x="9930" y="7864"/>
                    <a:pt x="9932" y="7864"/>
                  </a:cubicBezTo>
                  <a:lnTo>
                    <a:pt x="9932" y="7864"/>
                  </a:lnTo>
                  <a:cubicBezTo>
                    <a:pt x="9931" y="7864"/>
                    <a:pt x="9931" y="7864"/>
                    <a:pt x="9931" y="7864"/>
                  </a:cubicBezTo>
                  <a:lnTo>
                    <a:pt x="9931" y="7864"/>
                  </a:lnTo>
                  <a:cubicBezTo>
                    <a:pt x="9940" y="7861"/>
                    <a:pt x="9948" y="7853"/>
                    <a:pt x="9948" y="7853"/>
                  </a:cubicBezTo>
                  <a:lnTo>
                    <a:pt x="9948" y="7853"/>
                  </a:lnTo>
                  <a:cubicBezTo>
                    <a:pt x="9947" y="7854"/>
                    <a:pt x="9947" y="7854"/>
                    <a:pt x="9946" y="7854"/>
                  </a:cubicBezTo>
                  <a:lnTo>
                    <a:pt x="9946" y="7854"/>
                  </a:lnTo>
                  <a:cubicBezTo>
                    <a:pt x="9950" y="7851"/>
                    <a:pt x="9954" y="7847"/>
                    <a:pt x="9958" y="7843"/>
                  </a:cubicBezTo>
                  <a:cubicBezTo>
                    <a:pt x="10167" y="7728"/>
                    <a:pt x="10388" y="7613"/>
                    <a:pt x="10607" y="7508"/>
                  </a:cubicBezTo>
                  <a:cubicBezTo>
                    <a:pt x="10858" y="7404"/>
                    <a:pt x="11110" y="7320"/>
                    <a:pt x="11372" y="7246"/>
                  </a:cubicBezTo>
                  <a:cubicBezTo>
                    <a:pt x="11717" y="7152"/>
                    <a:pt x="12073" y="7089"/>
                    <a:pt x="12429" y="7037"/>
                  </a:cubicBezTo>
                  <a:lnTo>
                    <a:pt x="12398" y="7037"/>
                  </a:lnTo>
                  <a:cubicBezTo>
                    <a:pt x="12450" y="7037"/>
                    <a:pt x="12492" y="7027"/>
                    <a:pt x="12534" y="7027"/>
                  </a:cubicBezTo>
                  <a:lnTo>
                    <a:pt x="12503" y="7027"/>
                  </a:lnTo>
                  <a:cubicBezTo>
                    <a:pt x="12827" y="6985"/>
                    <a:pt x="13162" y="6953"/>
                    <a:pt x="13487" y="6922"/>
                  </a:cubicBezTo>
                  <a:cubicBezTo>
                    <a:pt x="13508" y="6932"/>
                    <a:pt x="13539" y="6932"/>
                    <a:pt x="13560" y="6932"/>
                  </a:cubicBezTo>
                  <a:cubicBezTo>
                    <a:pt x="13675" y="6932"/>
                    <a:pt x="13811" y="6922"/>
                    <a:pt x="13885" y="6817"/>
                  </a:cubicBezTo>
                  <a:cubicBezTo>
                    <a:pt x="13958" y="6733"/>
                    <a:pt x="13979" y="6618"/>
                    <a:pt x="13948" y="6503"/>
                  </a:cubicBezTo>
                  <a:cubicBezTo>
                    <a:pt x="13916" y="6398"/>
                    <a:pt x="13822" y="6336"/>
                    <a:pt x="13717" y="6294"/>
                  </a:cubicBezTo>
                  <a:cubicBezTo>
                    <a:pt x="13706" y="6294"/>
                    <a:pt x="13686" y="6283"/>
                    <a:pt x="13675" y="6283"/>
                  </a:cubicBezTo>
                  <a:cubicBezTo>
                    <a:pt x="13613" y="6262"/>
                    <a:pt x="13560" y="6241"/>
                    <a:pt x="13508" y="6231"/>
                  </a:cubicBezTo>
                  <a:cubicBezTo>
                    <a:pt x="13340" y="6189"/>
                    <a:pt x="13162" y="6189"/>
                    <a:pt x="12994" y="6178"/>
                  </a:cubicBezTo>
                  <a:cubicBezTo>
                    <a:pt x="12796" y="6168"/>
                    <a:pt x="12607" y="6147"/>
                    <a:pt x="12408" y="6136"/>
                  </a:cubicBezTo>
                  <a:cubicBezTo>
                    <a:pt x="12199" y="6115"/>
                    <a:pt x="12000" y="6105"/>
                    <a:pt x="11791" y="6094"/>
                  </a:cubicBezTo>
                  <a:cubicBezTo>
                    <a:pt x="11602" y="6073"/>
                    <a:pt x="11403" y="6063"/>
                    <a:pt x="11214" y="6042"/>
                  </a:cubicBezTo>
                  <a:lnTo>
                    <a:pt x="11204" y="6042"/>
                  </a:lnTo>
                  <a:cubicBezTo>
                    <a:pt x="10995" y="6010"/>
                    <a:pt x="10785" y="5980"/>
                    <a:pt x="10586" y="5927"/>
                  </a:cubicBezTo>
                  <a:cubicBezTo>
                    <a:pt x="10398" y="5875"/>
                    <a:pt x="10220" y="5812"/>
                    <a:pt x="10042" y="5738"/>
                  </a:cubicBezTo>
                  <a:cubicBezTo>
                    <a:pt x="9927" y="5686"/>
                    <a:pt x="9822" y="5634"/>
                    <a:pt x="9717" y="5582"/>
                  </a:cubicBezTo>
                  <a:cubicBezTo>
                    <a:pt x="9602" y="5508"/>
                    <a:pt x="9497" y="5435"/>
                    <a:pt x="9382" y="5361"/>
                  </a:cubicBezTo>
                  <a:cubicBezTo>
                    <a:pt x="9236" y="5236"/>
                    <a:pt x="9089" y="5110"/>
                    <a:pt x="8943" y="4963"/>
                  </a:cubicBezTo>
                  <a:cubicBezTo>
                    <a:pt x="8806" y="4828"/>
                    <a:pt x="8670" y="4670"/>
                    <a:pt x="8534" y="4514"/>
                  </a:cubicBezTo>
                  <a:cubicBezTo>
                    <a:pt x="8471" y="4419"/>
                    <a:pt x="8408" y="4335"/>
                    <a:pt x="8356" y="4241"/>
                  </a:cubicBezTo>
                  <a:cubicBezTo>
                    <a:pt x="8262" y="4084"/>
                    <a:pt x="8178" y="3927"/>
                    <a:pt x="8105" y="3760"/>
                  </a:cubicBezTo>
                  <a:cubicBezTo>
                    <a:pt x="8021" y="3550"/>
                    <a:pt x="7947" y="3341"/>
                    <a:pt x="7885" y="3131"/>
                  </a:cubicBezTo>
                  <a:cubicBezTo>
                    <a:pt x="7833" y="2943"/>
                    <a:pt x="7791" y="2744"/>
                    <a:pt x="7759" y="2545"/>
                  </a:cubicBezTo>
                  <a:cubicBezTo>
                    <a:pt x="7738" y="2346"/>
                    <a:pt x="7717" y="2157"/>
                    <a:pt x="7707" y="1948"/>
                  </a:cubicBezTo>
                  <a:cubicBezTo>
                    <a:pt x="7696" y="1759"/>
                    <a:pt x="7686" y="1561"/>
                    <a:pt x="7665" y="1372"/>
                  </a:cubicBezTo>
                  <a:cubicBezTo>
                    <a:pt x="7633" y="1005"/>
                    <a:pt x="7602" y="649"/>
                    <a:pt x="7539" y="304"/>
                  </a:cubicBezTo>
                  <a:cubicBezTo>
                    <a:pt x="7550" y="231"/>
                    <a:pt x="7539" y="168"/>
                    <a:pt x="7498" y="105"/>
                  </a:cubicBezTo>
                  <a:cubicBezTo>
                    <a:pt x="7487" y="84"/>
                    <a:pt x="7466" y="53"/>
                    <a:pt x="7435" y="42"/>
                  </a:cubicBezTo>
                  <a:cubicBezTo>
                    <a:pt x="7398" y="14"/>
                    <a:pt x="7353" y="1"/>
                    <a:pt x="7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4" name="Google Shape;2874;p72"/>
            <p:cNvGrpSpPr/>
            <p:nvPr/>
          </p:nvGrpSpPr>
          <p:grpSpPr>
            <a:xfrm>
              <a:off x="6781747" y="3464488"/>
              <a:ext cx="1212188" cy="1198727"/>
              <a:chOff x="1004250" y="1847588"/>
              <a:chExt cx="865725" cy="856050"/>
            </a:xfrm>
          </p:grpSpPr>
          <p:sp>
            <p:nvSpPr>
              <p:cNvPr id="2875" name="Google Shape;2875;p72"/>
              <p:cNvSpPr/>
              <p:nvPr/>
            </p:nvSpPr>
            <p:spPr>
              <a:xfrm>
                <a:off x="1113150" y="2071413"/>
                <a:ext cx="721225" cy="632225"/>
              </a:xfrm>
              <a:custGeom>
                <a:avLst/>
                <a:gdLst/>
                <a:ahLst/>
                <a:cxnLst/>
                <a:rect l="l" t="t" r="r" b="b"/>
                <a:pathLst>
                  <a:path w="28849" h="25289" extrusionOk="0">
                    <a:moveTo>
                      <a:pt x="17843" y="556"/>
                    </a:moveTo>
                    <a:cubicBezTo>
                      <a:pt x="17917" y="566"/>
                      <a:pt x="17990" y="566"/>
                      <a:pt x="18064" y="576"/>
                    </a:cubicBezTo>
                    <a:cubicBezTo>
                      <a:pt x="17980" y="566"/>
                      <a:pt x="17906" y="566"/>
                      <a:pt x="17822" y="556"/>
                    </a:cubicBezTo>
                    <a:close/>
                    <a:moveTo>
                      <a:pt x="17203" y="1"/>
                    </a:moveTo>
                    <a:cubicBezTo>
                      <a:pt x="16901" y="1"/>
                      <a:pt x="16597" y="11"/>
                      <a:pt x="16294" y="32"/>
                    </a:cubicBezTo>
                    <a:lnTo>
                      <a:pt x="16284" y="32"/>
                    </a:lnTo>
                    <a:cubicBezTo>
                      <a:pt x="16231" y="43"/>
                      <a:pt x="16189" y="43"/>
                      <a:pt x="16147" y="43"/>
                    </a:cubicBezTo>
                    <a:cubicBezTo>
                      <a:pt x="15561" y="95"/>
                      <a:pt x="14974" y="189"/>
                      <a:pt x="14399" y="294"/>
                    </a:cubicBezTo>
                    <a:cubicBezTo>
                      <a:pt x="13812" y="399"/>
                      <a:pt x="13236" y="525"/>
                      <a:pt x="12661" y="692"/>
                    </a:cubicBezTo>
                    <a:cubicBezTo>
                      <a:pt x="12053" y="860"/>
                      <a:pt x="11446" y="1048"/>
                      <a:pt x="10849" y="1268"/>
                    </a:cubicBezTo>
                    <a:cubicBezTo>
                      <a:pt x="10273" y="1488"/>
                      <a:pt x="9718" y="1739"/>
                      <a:pt x="9163" y="2021"/>
                    </a:cubicBezTo>
                    <a:cubicBezTo>
                      <a:pt x="8063" y="2587"/>
                      <a:pt x="7016" y="3247"/>
                      <a:pt x="5990" y="3959"/>
                    </a:cubicBezTo>
                    <a:cubicBezTo>
                      <a:pt x="5750" y="4127"/>
                      <a:pt x="5519" y="4304"/>
                      <a:pt x="5289" y="4483"/>
                    </a:cubicBezTo>
                    <a:cubicBezTo>
                      <a:pt x="5038" y="4681"/>
                      <a:pt x="4797" y="4880"/>
                      <a:pt x="4556" y="5100"/>
                    </a:cubicBezTo>
                    <a:cubicBezTo>
                      <a:pt x="4326" y="5309"/>
                      <a:pt x="4095" y="5519"/>
                      <a:pt x="3865" y="5749"/>
                    </a:cubicBezTo>
                    <a:cubicBezTo>
                      <a:pt x="3656" y="5948"/>
                      <a:pt x="3456" y="6158"/>
                      <a:pt x="3258" y="6367"/>
                    </a:cubicBezTo>
                    <a:cubicBezTo>
                      <a:pt x="3048" y="6598"/>
                      <a:pt x="2828" y="6828"/>
                      <a:pt x="2619" y="7068"/>
                    </a:cubicBezTo>
                    <a:cubicBezTo>
                      <a:pt x="2420" y="7299"/>
                      <a:pt x="2221" y="7519"/>
                      <a:pt x="2043" y="7760"/>
                    </a:cubicBezTo>
                    <a:cubicBezTo>
                      <a:pt x="1938" y="7896"/>
                      <a:pt x="1844" y="8032"/>
                      <a:pt x="1750" y="8178"/>
                    </a:cubicBezTo>
                    <a:cubicBezTo>
                      <a:pt x="1697" y="8241"/>
                      <a:pt x="1655" y="8304"/>
                      <a:pt x="1613" y="8367"/>
                    </a:cubicBezTo>
                    <a:cubicBezTo>
                      <a:pt x="1582" y="8420"/>
                      <a:pt x="1540" y="8482"/>
                      <a:pt x="1509" y="8545"/>
                    </a:cubicBezTo>
                    <a:cubicBezTo>
                      <a:pt x="1341" y="8807"/>
                      <a:pt x="1195" y="9069"/>
                      <a:pt x="1059" y="9351"/>
                    </a:cubicBezTo>
                    <a:cubicBezTo>
                      <a:pt x="1048" y="9362"/>
                      <a:pt x="1038" y="9383"/>
                      <a:pt x="1038" y="9393"/>
                    </a:cubicBezTo>
                    <a:lnTo>
                      <a:pt x="1027" y="9393"/>
                    </a:lnTo>
                    <a:cubicBezTo>
                      <a:pt x="1027" y="9397"/>
                      <a:pt x="1027" y="9401"/>
                      <a:pt x="1026" y="9405"/>
                    </a:cubicBezTo>
                    <a:lnTo>
                      <a:pt x="1026" y="9405"/>
                    </a:lnTo>
                    <a:cubicBezTo>
                      <a:pt x="1024" y="9411"/>
                      <a:pt x="1021" y="9417"/>
                      <a:pt x="1019" y="9423"/>
                    </a:cubicBezTo>
                    <a:lnTo>
                      <a:pt x="1019" y="9423"/>
                    </a:lnTo>
                    <a:cubicBezTo>
                      <a:pt x="1018" y="9424"/>
                      <a:pt x="1017" y="9424"/>
                      <a:pt x="1017" y="9425"/>
                    </a:cubicBezTo>
                    <a:cubicBezTo>
                      <a:pt x="1017" y="9424"/>
                      <a:pt x="1018" y="9424"/>
                      <a:pt x="1018" y="9423"/>
                    </a:cubicBezTo>
                    <a:lnTo>
                      <a:pt x="1018" y="9423"/>
                    </a:lnTo>
                    <a:cubicBezTo>
                      <a:pt x="1011" y="9441"/>
                      <a:pt x="1003" y="9462"/>
                      <a:pt x="996" y="9477"/>
                    </a:cubicBezTo>
                    <a:cubicBezTo>
                      <a:pt x="975" y="9509"/>
                      <a:pt x="954" y="9551"/>
                      <a:pt x="943" y="9582"/>
                    </a:cubicBezTo>
                    <a:lnTo>
                      <a:pt x="933" y="9592"/>
                    </a:lnTo>
                    <a:lnTo>
                      <a:pt x="933" y="9602"/>
                    </a:lnTo>
                    <a:cubicBezTo>
                      <a:pt x="922" y="9623"/>
                      <a:pt x="912" y="9655"/>
                      <a:pt x="901" y="9676"/>
                    </a:cubicBezTo>
                    <a:cubicBezTo>
                      <a:pt x="859" y="9739"/>
                      <a:pt x="828" y="9812"/>
                      <a:pt x="797" y="9886"/>
                    </a:cubicBezTo>
                    <a:cubicBezTo>
                      <a:pt x="755" y="9990"/>
                      <a:pt x="713" y="10095"/>
                      <a:pt x="661" y="10189"/>
                    </a:cubicBezTo>
                    <a:cubicBezTo>
                      <a:pt x="462" y="10691"/>
                      <a:pt x="273" y="11194"/>
                      <a:pt x="147" y="11708"/>
                    </a:cubicBezTo>
                    <a:cubicBezTo>
                      <a:pt x="85" y="12011"/>
                      <a:pt x="54" y="12304"/>
                      <a:pt x="22" y="12608"/>
                    </a:cubicBezTo>
                    <a:cubicBezTo>
                      <a:pt x="1" y="12922"/>
                      <a:pt x="1" y="13246"/>
                      <a:pt x="33" y="13560"/>
                    </a:cubicBezTo>
                    <a:cubicBezTo>
                      <a:pt x="64" y="13865"/>
                      <a:pt x="126" y="14179"/>
                      <a:pt x="200" y="14482"/>
                    </a:cubicBezTo>
                    <a:cubicBezTo>
                      <a:pt x="263" y="14775"/>
                      <a:pt x="357" y="15068"/>
                      <a:pt x="462" y="15341"/>
                    </a:cubicBezTo>
                    <a:cubicBezTo>
                      <a:pt x="514" y="15498"/>
                      <a:pt x="577" y="15645"/>
                      <a:pt x="640" y="15801"/>
                    </a:cubicBezTo>
                    <a:cubicBezTo>
                      <a:pt x="703" y="15938"/>
                      <a:pt x="766" y="16084"/>
                      <a:pt x="838" y="16220"/>
                    </a:cubicBezTo>
                    <a:cubicBezTo>
                      <a:pt x="975" y="16492"/>
                      <a:pt x="1122" y="16765"/>
                      <a:pt x="1278" y="17027"/>
                    </a:cubicBezTo>
                    <a:cubicBezTo>
                      <a:pt x="1446" y="17299"/>
                      <a:pt x="1603" y="17560"/>
                      <a:pt x="1781" y="17823"/>
                    </a:cubicBezTo>
                    <a:cubicBezTo>
                      <a:pt x="1938" y="18074"/>
                      <a:pt x="2095" y="18314"/>
                      <a:pt x="2253" y="18556"/>
                    </a:cubicBezTo>
                    <a:lnTo>
                      <a:pt x="2309" y="18640"/>
                    </a:lnTo>
                    <a:lnTo>
                      <a:pt x="2309" y="18640"/>
                    </a:lnTo>
                    <a:cubicBezTo>
                      <a:pt x="2308" y="18640"/>
                      <a:pt x="2306" y="18639"/>
                      <a:pt x="2304" y="18639"/>
                    </a:cubicBezTo>
                    <a:cubicBezTo>
                      <a:pt x="2451" y="18849"/>
                      <a:pt x="2598" y="19047"/>
                      <a:pt x="2744" y="19236"/>
                    </a:cubicBezTo>
                    <a:cubicBezTo>
                      <a:pt x="2891" y="19424"/>
                      <a:pt x="3037" y="19613"/>
                      <a:pt x="3195" y="19791"/>
                    </a:cubicBezTo>
                    <a:cubicBezTo>
                      <a:pt x="3509" y="20157"/>
                      <a:pt x="3854" y="20513"/>
                      <a:pt x="4200" y="20859"/>
                    </a:cubicBezTo>
                    <a:cubicBezTo>
                      <a:pt x="4410" y="21069"/>
                      <a:pt x="4629" y="21278"/>
                      <a:pt x="4859" y="21477"/>
                    </a:cubicBezTo>
                    <a:cubicBezTo>
                      <a:pt x="5090" y="21676"/>
                      <a:pt x="5320" y="21874"/>
                      <a:pt x="5571" y="22063"/>
                    </a:cubicBezTo>
                    <a:cubicBezTo>
                      <a:pt x="6032" y="22419"/>
                      <a:pt x="6535" y="22723"/>
                      <a:pt x="7048" y="23016"/>
                    </a:cubicBezTo>
                    <a:cubicBezTo>
                      <a:pt x="7561" y="23309"/>
                      <a:pt x="8084" y="23571"/>
                      <a:pt x="8619" y="23822"/>
                    </a:cubicBezTo>
                    <a:cubicBezTo>
                      <a:pt x="8891" y="23948"/>
                      <a:pt x="9152" y="24063"/>
                      <a:pt x="9425" y="24178"/>
                    </a:cubicBezTo>
                    <a:cubicBezTo>
                      <a:pt x="9708" y="24294"/>
                      <a:pt x="9990" y="24398"/>
                      <a:pt x="10273" y="24503"/>
                    </a:cubicBezTo>
                    <a:cubicBezTo>
                      <a:pt x="10839" y="24713"/>
                      <a:pt x="11393" y="24901"/>
                      <a:pt x="11980" y="25027"/>
                    </a:cubicBezTo>
                    <a:cubicBezTo>
                      <a:pt x="12284" y="25089"/>
                      <a:pt x="12587" y="25131"/>
                      <a:pt x="12891" y="25162"/>
                    </a:cubicBezTo>
                    <a:cubicBezTo>
                      <a:pt x="13184" y="25194"/>
                      <a:pt x="13477" y="25225"/>
                      <a:pt x="13771" y="25246"/>
                    </a:cubicBezTo>
                    <a:lnTo>
                      <a:pt x="13802" y="25246"/>
                    </a:lnTo>
                    <a:cubicBezTo>
                      <a:pt x="14283" y="25278"/>
                      <a:pt x="14776" y="25288"/>
                      <a:pt x="15257" y="25288"/>
                    </a:cubicBezTo>
                    <a:lnTo>
                      <a:pt x="15288" y="25288"/>
                    </a:lnTo>
                    <a:cubicBezTo>
                      <a:pt x="15760" y="25288"/>
                      <a:pt x="16221" y="25278"/>
                      <a:pt x="16682" y="25246"/>
                    </a:cubicBezTo>
                    <a:cubicBezTo>
                      <a:pt x="17299" y="25204"/>
                      <a:pt x="17917" y="25089"/>
                      <a:pt x="18524" y="24964"/>
                    </a:cubicBezTo>
                    <a:cubicBezTo>
                      <a:pt x="19111" y="24827"/>
                      <a:pt x="19686" y="24681"/>
                      <a:pt x="20252" y="24482"/>
                    </a:cubicBezTo>
                    <a:cubicBezTo>
                      <a:pt x="20242" y="24482"/>
                      <a:pt x="20221" y="24492"/>
                      <a:pt x="20210" y="24492"/>
                    </a:cubicBezTo>
                    <a:cubicBezTo>
                      <a:pt x="20472" y="24408"/>
                      <a:pt x="20733" y="24304"/>
                      <a:pt x="20996" y="24210"/>
                    </a:cubicBezTo>
                    <a:cubicBezTo>
                      <a:pt x="21236" y="24105"/>
                      <a:pt x="21487" y="23990"/>
                      <a:pt x="21729" y="23875"/>
                    </a:cubicBezTo>
                    <a:cubicBezTo>
                      <a:pt x="22220" y="23634"/>
                      <a:pt x="22702" y="23372"/>
                      <a:pt x="23153" y="23058"/>
                    </a:cubicBezTo>
                    <a:lnTo>
                      <a:pt x="23153" y="23058"/>
                    </a:lnTo>
                    <a:cubicBezTo>
                      <a:pt x="23142" y="23068"/>
                      <a:pt x="23132" y="23068"/>
                      <a:pt x="23132" y="23079"/>
                    </a:cubicBezTo>
                    <a:cubicBezTo>
                      <a:pt x="23299" y="22953"/>
                      <a:pt x="23477" y="22828"/>
                      <a:pt x="23655" y="22702"/>
                    </a:cubicBezTo>
                    <a:cubicBezTo>
                      <a:pt x="23886" y="22524"/>
                      <a:pt x="24126" y="22335"/>
                      <a:pt x="24356" y="22137"/>
                    </a:cubicBezTo>
                    <a:cubicBezTo>
                      <a:pt x="24577" y="21937"/>
                      <a:pt x="24786" y="21728"/>
                      <a:pt x="24996" y="21518"/>
                    </a:cubicBezTo>
                    <a:cubicBezTo>
                      <a:pt x="25385" y="21098"/>
                      <a:pt x="25775" y="20657"/>
                      <a:pt x="26096" y="20177"/>
                    </a:cubicBezTo>
                    <a:lnTo>
                      <a:pt x="26096" y="20177"/>
                    </a:lnTo>
                    <a:cubicBezTo>
                      <a:pt x="26095" y="20178"/>
                      <a:pt x="26095" y="20178"/>
                      <a:pt x="26095" y="20178"/>
                    </a:cubicBezTo>
                    <a:cubicBezTo>
                      <a:pt x="26099" y="20172"/>
                      <a:pt x="26103" y="20166"/>
                      <a:pt x="26107" y="20159"/>
                    </a:cubicBezTo>
                    <a:lnTo>
                      <a:pt x="26107" y="20159"/>
                    </a:lnTo>
                    <a:cubicBezTo>
                      <a:pt x="26103" y="20165"/>
                      <a:pt x="26100" y="20171"/>
                      <a:pt x="26096" y="20177"/>
                    </a:cubicBezTo>
                    <a:lnTo>
                      <a:pt x="26096" y="20177"/>
                    </a:lnTo>
                    <a:cubicBezTo>
                      <a:pt x="26106" y="20168"/>
                      <a:pt x="26115" y="20157"/>
                      <a:pt x="26116" y="20148"/>
                    </a:cubicBezTo>
                    <a:lnTo>
                      <a:pt x="26116" y="20148"/>
                    </a:lnTo>
                    <a:cubicBezTo>
                      <a:pt x="26113" y="20152"/>
                      <a:pt x="26110" y="20155"/>
                      <a:pt x="26107" y="20159"/>
                    </a:cubicBezTo>
                    <a:lnTo>
                      <a:pt x="26107" y="20159"/>
                    </a:lnTo>
                    <a:cubicBezTo>
                      <a:pt x="26110" y="20155"/>
                      <a:pt x="26113" y="20151"/>
                      <a:pt x="26116" y="20147"/>
                    </a:cubicBezTo>
                    <a:lnTo>
                      <a:pt x="26116" y="20147"/>
                    </a:lnTo>
                    <a:cubicBezTo>
                      <a:pt x="26116" y="20147"/>
                      <a:pt x="26116" y="20147"/>
                      <a:pt x="26116" y="20148"/>
                    </a:cubicBezTo>
                    <a:lnTo>
                      <a:pt x="26116" y="20148"/>
                    </a:lnTo>
                    <a:cubicBezTo>
                      <a:pt x="26245" y="19957"/>
                      <a:pt x="26373" y="19749"/>
                      <a:pt x="26492" y="19550"/>
                    </a:cubicBezTo>
                    <a:cubicBezTo>
                      <a:pt x="26618" y="19351"/>
                      <a:pt x="26734" y="19163"/>
                      <a:pt x="26848" y="18964"/>
                    </a:cubicBezTo>
                    <a:cubicBezTo>
                      <a:pt x="26964" y="18765"/>
                      <a:pt x="27079" y="18577"/>
                      <a:pt x="27184" y="18377"/>
                    </a:cubicBezTo>
                    <a:cubicBezTo>
                      <a:pt x="27299" y="18158"/>
                      <a:pt x="27404" y="17937"/>
                      <a:pt x="27498" y="17718"/>
                    </a:cubicBezTo>
                    <a:cubicBezTo>
                      <a:pt x="27739" y="17183"/>
                      <a:pt x="27979" y="16639"/>
                      <a:pt x="28168" y="16074"/>
                    </a:cubicBezTo>
                    <a:cubicBezTo>
                      <a:pt x="28262" y="15780"/>
                      <a:pt x="28346" y="15498"/>
                      <a:pt x="28409" y="15194"/>
                    </a:cubicBezTo>
                    <a:cubicBezTo>
                      <a:pt x="28482" y="14912"/>
                      <a:pt x="28545" y="14618"/>
                      <a:pt x="28587" y="14335"/>
                    </a:cubicBezTo>
                    <a:cubicBezTo>
                      <a:pt x="28629" y="14032"/>
                      <a:pt x="28660" y="13739"/>
                      <a:pt x="28691" y="13435"/>
                    </a:cubicBezTo>
                    <a:cubicBezTo>
                      <a:pt x="28733" y="13153"/>
                      <a:pt x="28765" y="12859"/>
                      <a:pt x="28786" y="12566"/>
                    </a:cubicBezTo>
                    <a:cubicBezTo>
                      <a:pt x="28828" y="11969"/>
                      <a:pt x="28849" y="11383"/>
                      <a:pt x="28796" y="10786"/>
                    </a:cubicBezTo>
                    <a:cubicBezTo>
                      <a:pt x="28765" y="10493"/>
                      <a:pt x="28712" y="10189"/>
                      <a:pt x="28639" y="9896"/>
                    </a:cubicBezTo>
                    <a:cubicBezTo>
                      <a:pt x="28577" y="9602"/>
                      <a:pt x="28503" y="9309"/>
                      <a:pt x="28419" y="9027"/>
                    </a:cubicBezTo>
                    <a:cubicBezTo>
                      <a:pt x="28346" y="8755"/>
                      <a:pt x="28262" y="8482"/>
                      <a:pt x="28168" y="8210"/>
                    </a:cubicBezTo>
                    <a:cubicBezTo>
                      <a:pt x="28084" y="7948"/>
                      <a:pt x="28000" y="7676"/>
                      <a:pt x="27906" y="7414"/>
                    </a:cubicBezTo>
                    <a:lnTo>
                      <a:pt x="27906" y="7404"/>
                    </a:lnTo>
                    <a:cubicBezTo>
                      <a:pt x="27906" y="7404"/>
                      <a:pt x="27906" y="7393"/>
                      <a:pt x="27896" y="7393"/>
                    </a:cubicBezTo>
                    <a:cubicBezTo>
                      <a:pt x="27886" y="7354"/>
                      <a:pt x="27876" y="7315"/>
                      <a:pt x="27858" y="7276"/>
                    </a:cubicBezTo>
                    <a:lnTo>
                      <a:pt x="27858" y="7276"/>
                    </a:lnTo>
                    <a:cubicBezTo>
                      <a:pt x="27861" y="7278"/>
                      <a:pt x="27865" y="7278"/>
                      <a:pt x="27865" y="7278"/>
                    </a:cubicBezTo>
                    <a:cubicBezTo>
                      <a:pt x="27718" y="6870"/>
                      <a:pt x="27561" y="6461"/>
                      <a:pt x="27372" y="6063"/>
                    </a:cubicBezTo>
                    <a:cubicBezTo>
                      <a:pt x="27267" y="5875"/>
                      <a:pt x="27173" y="5676"/>
                      <a:pt x="27069" y="5488"/>
                    </a:cubicBezTo>
                    <a:cubicBezTo>
                      <a:pt x="27016" y="5372"/>
                      <a:pt x="26953" y="5267"/>
                      <a:pt x="26890" y="5153"/>
                    </a:cubicBezTo>
                    <a:cubicBezTo>
                      <a:pt x="26828" y="4985"/>
                      <a:pt x="26744" y="4818"/>
                      <a:pt x="26660" y="4650"/>
                    </a:cubicBezTo>
                    <a:cubicBezTo>
                      <a:pt x="26555" y="4430"/>
                      <a:pt x="26441" y="4210"/>
                      <a:pt x="26325" y="4001"/>
                    </a:cubicBezTo>
                    <a:cubicBezTo>
                      <a:pt x="26220" y="3802"/>
                      <a:pt x="26095" y="3613"/>
                      <a:pt x="25948" y="3435"/>
                    </a:cubicBezTo>
                    <a:cubicBezTo>
                      <a:pt x="25864" y="3320"/>
                      <a:pt x="25759" y="3215"/>
                      <a:pt x="25655" y="3121"/>
                    </a:cubicBezTo>
                    <a:cubicBezTo>
                      <a:pt x="25550" y="3017"/>
                      <a:pt x="25456" y="2922"/>
                      <a:pt x="25352" y="2828"/>
                    </a:cubicBezTo>
                    <a:cubicBezTo>
                      <a:pt x="25142" y="2629"/>
                      <a:pt x="24922" y="2440"/>
                      <a:pt x="24691" y="2252"/>
                    </a:cubicBezTo>
                    <a:cubicBezTo>
                      <a:pt x="24472" y="2074"/>
                      <a:pt x="24231" y="1907"/>
                      <a:pt x="23990" y="1749"/>
                    </a:cubicBezTo>
                    <a:cubicBezTo>
                      <a:pt x="23749" y="1593"/>
                      <a:pt x="23498" y="1467"/>
                      <a:pt x="23246" y="1330"/>
                    </a:cubicBezTo>
                    <a:cubicBezTo>
                      <a:pt x="22723" y="1069"/>
                      <a:pt x="22178" y="818"/>
                      <a:pt x="21624" y="650"/>
                    </a:cubicBezTo>
                    <a:cubicBezTo>
                      <a:pt x="21550" y="618"/>
                      <a:pt x="21466" y="597"/>
                      <a:pt x="21394" y="576"/>
                    </a:cubicBezTo>
                    <a:cubicBezTo>
                      <a:pt x="21383" y="576"/>
                      <a:pt x="21373" y="566"/>
                      <a:pt x="21362" y="566"/>
                    </a:cubicBezTo>
                    <a:cubicBezTo>
                      <a:pt x="21352" y="556"/>
                      <a:pt x="21341" y="556"/>
                      <a:pt x="21331" y="545"/>
                    </a:cubicBezTo>
                    <a:cubicBezTo>
                      <a:pt x="21320" y="545"/>
                      <a:pt x="21320" y="535"/>
                      <a:pt x="21310" y="535"/>
                    </a:cubicBezTo>
                    <a:cubicBezTo>
                      <a:pt x="21327" y="499"/>
                      <a:pt x="21300" y="457"/>
                      <a:pt x="21266" y="457"/>
                    </a:cubicBezTo>
                    <a:cubicBezTo>
                      <a:pt x="21260" y="457"/>
                      <a:pt x="21254" y="458"/>
                      <a:pt x="21247" y="462"/>
                    </a:cubicBezTo>
                    <a:cubicBezTo>
                      <a:pt x="21215" y="472"/>
                      <a:pt x="21194" y="493"/>
                      <a:pt x="21194" y="525"/>
                    </a:cubicBezTo>
                    <a:cubicBezTo>
                      <a:pt x="20765" y="409"/>
                      <a:pt x="20325" y="315"/>
                      <a:pt x="19875" y="241"/>
                    </a:cubicBezTo>
                    <a:cubicBezTo>
                      <a:pt x="19592" y="189"/>
                      <a:pt x="19299" y="158"/>
                      <a:pt x="19006" y="127"/>
                    </a:cubicBezTo>
                    <a:cubicBezTo>
                      <a:pt x="18702" y="95"/>
                      <a:pt x="18399" y="64"/>
                      <a:pt x="18106" y="32"/>
                    </a:cubicBezTo>
                    <a:cubicBezTo>
                      <a:pt x="17807" y="11"/>
                      <a:pt x="17506" y="1"/>
                      <a:pt x="17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72"/>
              <p:cNvSpPr/>
              <p:nvPr/>
            </p:nvSpPr>
            <p:spPr>
              <a:xfrm>
                <a:off x="1328325" y="2416438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lnTo>
                      <a:pt x="1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72"/>
              <p:cNvSpPr/>
              <p:nvPr/>
            </p:nvSpPr>
            <p:spPr>
              <a:xfrm>
                <a:off x="1100875" y="2115363"/>
                <a:ext cx="3767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15068" h="20955" extrusionOk="0">
                    <a:moveTo>
                      <a:pt x="8444" y="11658"/>
                    </a:moveTo>
                    <a:lnTo>
                      <a:pt x="8444" y="11658"/>
                    </a:lnTo>
                    <a:cubicBezTo>
                      <a:pt x="8448" y="11665"/>
                      <a:pt x="8454" y="11671"/>
                      <a:pt x="8461" y="11677"/>
                    </a:cubicBezTo>
                    <a:cubicBezTo>
                      <a:pt x="8455" y="11671"/>
                      <a:pt x="8450" y="11665"/>
                      <a:pt x="8444" y="11658"/>
                    </a:cubicBezTo>
                    <a:close/>
                    <a:moveTo>
                      <a:pt x="9225" y="12002"/>
                    </a:moveTo>
                    <a:cubicBezTo>
                      <a:pt x="9222" y="12002"/>
                      <a:pt x="9220" y="12002"/>
                      <a:pt x="9219" y="12003"/>
                    </a:cubicBezTo>
                    <a:lnTo>
                      <a:pt x="9219" y="12003"/>
                    </a:lnTo>
                    <a:cubicBezTo>
                      <a:pt x="9221" y="12003"/>
                      <a:pt x="9223" y="12002"/>
                      <a:pt x="9225" y="12002"/>
                    </a:cubicBezTo>
                    <a:close/>
                    <a:moveTo>
                      <a:pt x="9215" y="12007"/>
                    </a:moveTo>
                    <a:lnTo>
                      <a:pt x="9215" y="12007"/>
                    </a:lnTo>
                    <a:cubicBezTo>
                      <a:pt x="9212" y="12009"/>
                      <a:pt x="9209" y="12012"/>
                      <a:pt x="9204" y="12012"/>
                    </a:cubicBezTo>
                    <a:lnTo>
                      <a:pt x="9215" y="12012"/>
                    </a:lnTo>
                    <a:cubicBezTo>
                      <a:pt x="9215" y="12010"/>
                      <a:pt x="9215" y="12008"/>
                      <a:pt x="9215" y="12007"/>
                    </a:cubicBezTo>
                    <a:close/>
                    <a:moveTo>
                      <a:pt x="10960" y="0"/>
                    </a:moveTo>
                    <a:cubicBezTo>
                      <a:pt x="10846" y="0"/>
                      <a:pt x="10732" y="3"/>
                      <a:pt x="10618" y="12"/>
                    </a:cubicBezTo>
                    <a:lnTo>
                      <a:pt x="10565" y="12"/>
                    </a:lnTo>
                    <a:cubicBezTo>
                      <a:pt x="10555" y="23"/>
                      <a:pt x="10544" y="23"/>
                      <a:pt x="10534" y="23"/>
                    </a:cubicBezTo>
                    <a:lnTo>
                      <a:pt x="10513" y="23"/>
                    </a:lnTo>
                    <a:cubicBezTo>
                      <a:pt x="10293" y="44"/>
                      <a:pt x="10062" y="75"/>
                      <a:pt x="9853" y="117"/>
                    </a:cubicBezTo>
                    <a:cubicBezTo>
                      <a:pt x="9602" y="170"/>
                      <a:pt x="9361" y="222"/>
                      <a:pt x="9120" y="284"/>
                    </a:cubicBezTo>
                    <a:cubicBezTo>
                      <a:pt x="8628" y="410"/>
                      <a:pt x="8136" y="557"/>
                      <a:pt x="7654" y="724"/>
                    </a:cubicBezTo>
                    <a:cubicBezTo>
                      <a:pt x="7151" y="892"/>
                      <a:pt x="6670" y="1080"/>
                      <a:pt x="6188" y="1300"/>
                    </a:cubicBezTo>
                    <a:cubicBezTo>
                      <a:pt x="5948" y="1415"/>
                      <a:pt x="5717" y="1541"/>
                      <a:pt x="5476" y="1667"/>
                    </a:cubicBezTo>
                    <a:cubicBezTo>
                      <a:pt x="5371" y="1719"/>
                      <a:pt x="5267" y="1782"/>
                      <a:pt x="5152" y="1845"/>
                    </a:cubicBezTo>
                    <a:cubicBezTo>
                      <a:pt x="5047" y="1918"/>
                      <a:pt x="4932" y="1981"/>
                      <a:pt x="4827" y="2044"/>
                    </a:cubicBezTo>
                    <a:cubicBezTo>
                      <a:pt x="4596" y="2201"/>
                      <a:pt x="4377" y="2358"/>
                      <a:pt x="4157" y="2525"/>
                    </a:cubicBezTo>
                    <a:cubicBezTo>
                      <a:pt x="3947" y="2672"/>
                      <a:pt x="3759" y="2839"/>
                      <a:pt x="3560" y="3007"/>
                    </a:cubicBezTo>
                    <a:cubicBezTo>
                      <a:pt x="3372" y="3164"/>
                      <a:pt x="3183" y="3342"/>
                      <a:pt x="3005" y="3509"/>
                    </a:cubicBezTo>
                    <a:cubicBezTo>
                      <a:pt x="2816" y="3688"/>
                      <a:pt x="2628" y="3865"/>
                      <a:pt x="2460" y="4054"/>
                    </a:cubicBezTo>
                    <a:cubicBezTo>
                      <a:pt x="2083" y="4452"/>
                      <a:pt x="1738" y="4861"/>
                      <a:pt x="1434" y="5321"/>
                    </a:cubicBezTo>
                    <a:lnTo>
                      <a:pt x="1434" y="5310"/>
                    </a:lnTo>
                    <a:lnTo>
                      <a:pt x="1089" y="5845"/>
                    </a:lnTo>
                    <a:cubicBezTo>
                      <a:pt x="984" y="6022"/>
                      <a:pt x="890" y="6211"/>
                      <a:pt x="796" y="6389"/>
                    </a:cubicBezTo>
                    <a:cubicBezTo>
                      <a:pt x="617" y="6745"/>
                      <a:pt x="461" y="7111"/>
                      <a:pt x="345" y="7499"/>
                    </a:cubicBezTo>
                    <a:cubicBezTo>
                      <a:pt x="261" y="7751"/>
                      <a:pt x="199" y="8012"/>
                      <a:pt x="147" y="8274"/>
                    </a:cubicBezTo>
                    <a:cubicBezTo>
                      <a:pt x="126" y="8400"/>
                      <a:pt x="105" y="8536"/>
                      <a:pt x="84" y="8661"/>
                    </a:cubicBezTo>
                    <a:cubicBezTo>
                      <a:pt x="73" y="8787"/>
                      <a:pt x="63" y="8912"/>
                      <a:pt x="42" y="9049"/>
                    </a:cubicBezTo>
                    <a:cubicBezTo>
                      <a:pt x="0" y="9552"/>
                      <a:pt x="0" y="10054"/>
                      <a:pt x="42" y="10557"/>
                    </a:cubicBezTo>
                    <a:cubicBezTo>
                      <a:pt x="73" y="11070"/>
                      <a:pt x="136" y="11593"/>
                      <a:pt x="230" y="12107"/>
                    </a:cubicBezTo>
                    <a:cubicBezTo>
                      <a:pt x="272" y="12358"/>
                      <a:pt x="335" y="12619"/>
                      <a:pt x="398" y="12871"/>
                    </a:cubicBezTo>
                    <a:cubicBezTo>
                      <a:pt x="461" y="13112"/>
                      <a:pt x="524" y="13352"/>
                      <a:pt x="597" y="13583"/>
                    </a:cubicBezTo>
                    <a:cubicBezTo>
                      <a:pt x="775" y="14085"/>
                      <a:pt x="984" y="14567"/>
                      <a:pt x="1225" y="15038"/>
                    </a:cubicBezTo>
                    <a:cubicBezTo>
                      <a:pt x="1350" y="15258"/>
                      <a:pt x="1466" y="15488"/>
                      <a:pt x="1602" y="15698"/>
                    </a:cubicBezTo>
                    <a:cubicBezTo>
                      <a:pt x="1717" y="15897"/>
                      <a:pt x="1843" y="16086"/>
                      <a:pt x="1979" y="16284"/>
                    </a:cubicBezTo>
                    <a:cubicBezTo>
                      <a:pt x="2188" y="16588"/>
                      <a:pt x="2398" y="16902"/>
                      <a:pt x="2628" y="17206"/>
                    </a:cubicBezTo>
                    <a:cubicBezTo>
                      <a:pt x="2869" y="17531"/>
                      <a:pt x="3141" y="17834"/>
                      <a:pt x="3403" y="18138"/>
                    </a:cubicBezTo>
                    <a:lnTo>
                      <a:pt x="3403" y="18127"/>
                    </a:lnTo>
                    <a:cubicBezTo>
                      <a:pt x="3602" y="18368"/>
                      <a:pt x="3812" y="18599"/>
                      <a:pt x="4021" y="18829"/>
                    </a:cubicBezTo>
                    <a:cubicBezTo>
                      <a:pt x="4324" y="19164"/>
                      <a:pt x="4628" y="19478"/>
                      <a:pt x="4963" y="19771"/>
                    </a:cubicBezTo>
                    <a:cubicBezTo>
                      <a:pt x="5131" y="19928"/>
                      <a:pt x="5308" y="20065"/>
                      <a:pt x="5497" y="20190"/>
                    </a:cubicBezTo>
                    <a:cubicBezTo>
                      <a:pt x="5717" y="20337"/>
                      <a:pt x="5927" y="20472"/>
                      <a:pt x="6157" y="20588"/>
                    </a:cubicBezTo>
                    <a:cubicBezTo>
                      <a:pt x="6272" y="20640"/>
                      <a:pt x="6377" y="20682"/>
                      <a:pt x="6492" y="20724"/>
                    </a:cubicBezTo>
                    <a:cubicBezTo>
                      <a:pt x="6618" y="20766"/>
                      <a:pt x="6733" y="20808"/>
                      <a:pt x="6858" y="20839"/>
                    </a:cubicBezTo>
                    <a:cubicBezTo>
                      <a:pt x="7078" y="20891"/>
                      <a:pt x="7298" y="20944"/>
                      <a:pt x="7528" y="20954"/>
                    </a:cubicBezTo>
                    <a:lnTo>
                      <a:pt x="7696" y="20954"/>
                    </a:lnTo>
                    <a:cubicBezTo>
                      <a:pt x="7874" y="20954"/>
                      <a:pt x="8052" y="20933"/>
                      <a:pt x="8209" y="20829"/>
                    </a:cubicBezTo>
                    <a:cubicBezTo>
                      <a:pt x="8366" y="20724"/>
                      <a:pt x="8492" y="20588"/>
                      <a:pt x="8617" y="20452"/>
                    </a:cubicBezTo>
                    <a:cubicBezTo>
                      <a:pt x="8743" y="20305"/>
                      <a:pt x="8859" y="20158"/>
                      <a:pt x="8952" y="20002"/>
                    </a:cubicBezTo>
                    <a:cubicBezTo>
                      <a:pt x="9068" y="19834"/>
                      <a:pt x="9162" y="19656"/>
                      <a:pt x="9246" y="19478"/>
                    </a:cubicBezTo>
                    <a:cubicBezTo>
                      <a:pt x="9403" y="19153"/>
                      <a:pt x="9539" y="18829"/>
                      <a:pt x="9664" y="18483"/>
                    </a:cubicBezTo>
                    <a:cubicBezTo>
                      <a:pt x="9664" y="18473"/>
                      <a:pt x="9675" y="18452"/>
                      <a:pt x="9675" y="18441"/>
                    </a:cubicBezTo>
                    <a:lnTo>
                      <a:pt x="9675" y="18452"/>
                    </a:lnTo>
                    <a:cubicBezTo>
                      <a:pt x="9748" y="18222"/>
                      <a:pt x="9822" y="17991"/>
                      <a:pt x="9853" y="17750"/>
                    </a:cubicBezTo>
                    <a:cubicBezTo>
                      <a:pt x="9895" y="17520"/>
                      <a:pt x="9916" y="17289"/>
                      <a:pt x="9937" y="17070"/>
                    </a:cubicBezTo>
                    <a:lnTo>
                      <a:pt x="9937" y="17059"/>
                    </a:lnTo>
                    <a:lnTo>
                      <a:pt x="9937" y="17038"/>
                    </a:lnTo>
                    <a:lnTo>
                      <a:pt x="9937" y="17028"/>
                    </a:lnTo>
                    <a:cubicBezTo>
                      <a:pt x="9948" y="16714"/>
                      <a:pt x="9937" y="16400"/>
                      <a:pt x="9906" y="16096"/>
                    </a:cubicBezTo>
                    <a:cubicBezTo>
                      <a:pt x="9864" y="15781"/>
                      <a:pt x="9801" y="15467"/>
                      <a:pt x="9727" y="15164"/>
                    </a:cubicBezTo>
                    <a:cubicBezTo>
                      <a:pt x="9612" y="14692"/>
                      <a:pt x="9445" y="14232"/>
                      <a:pt x="9246" y="13792"/>
                    </a:cubicBezTo>
                    <a:lnTo>
                      <a:pt x="9152" y="13604"/>
                    </a:lnTo>
                    <a:cubicBezTo>
                      <a:pt x="9141" y="13624"/>
                      <a:pt x="9131" y="13635"/>
                      <a:pt x="9120" y="13645"/>
                    </a:cubicBezTo>
                    <a:cubicBezTo>
                      <a:pt x="8973" y="13834"/>
                      <a:pt x="8806" y="13991"/>
                      <a:pt x="8628" y="14138"/>
                    </a:cubicBezTo>
                    <a:cubicBezTo>
                      <a:pt x="8471" y="14274"/>
                      <a:pt x="8314" y="14410"/>
                      <a:pt x="8157" y="14536"/>
                    </a:cubicBezTo>
                    <a:cubicBezTo>
                      <a:pt x="7979" y="14672"/>
                      <a:pt x="7791" y="14797"/>
                      <a:pt x="7602" y="14902"/>
                    </a:cubicBezTo>
                    <a:cubicBezTo>
                      <a:pt x="7235" y="15101"/>
                      <a:pt x="6827" y="15195"/>
                      <a:pt x="6408" y="15195"/>
                    </a:cubicBezTo>
                    <a:lnTo>
                      <a:pt x="6304" y="15195"/>
                    </a:lnTo>
                    <a:cubicBezTo>
                      <a:pt x="6199" y="15185"/>
                      <a:pt x="6104" y="15174"/>
                      <a:pt x="6000" y="15153"/>
                    </a:cubicBezTo>
                    <a:cubicBezTo>
                      <a:pt x="5895" y="15143"/>
                      <a:pt x="5801" y="15122"/>
                      <a:pt x="5696" y="15101"/>
                    </a:cubicBezTo>
                    <a:cubicBezTo>
                      <a:pt x="5487" y="15059"/>
                      <a:pt x="5288" y="14997"/>
                      <a:pt x="5099" y="14902"/>
                    </a:cubicBezTo>
                    <a:cubicBezTo>
                      <a:pt x="4942" y="14818"/>
                      <a:pt x="4806" y="14703"/>
                      <a:pt x="4680" y="14588"/>
                    </a:cubicBezTo>
                    <a:cubicBezTo>
                      <a:pt x="4670" y="14588"/>
                      <a:pt x="4670" y="14578"/>
                      <a:pt x="4659" y="14578"/>
                    </a:cubicBezTo>
                    <a:cubicBezTo>
                      <a:pt x="4492" y="14420"/>
                      <a:pt x="4335" y="14222"/>
                      <a:pt x="4240" y="14012"/>
                    </a:cubicBezTo>
                    <a:cubicBezTo>
                      <a:pt x="4189" y="13897"/>
                      <a:pt x="4147" y="13792"/>
                      <a:pt x="4126" y="13677"/>
                    </a:cubicBezTo>
                    <a:cubicBezTo>
                      <a:pt x="4094" y="13562"/>
                      <a:pt x="4084" y="13447"/>
                      <a:pt x="4084" y="13331"/>
                    </a:cubicBezTo>
                    <a:cubicBezTo>
                      <a:pt x="4073" y="13101"/>
                      <a:pt x="4115" y="12871"/>
                      <a:pt x="4189" y="12640"/>
                    </a:cubicBezTo>
                    <a:cubicBezTo>
                      <a:pt x="4261" y="12410"/>
                      <a:pt x="4366" y="12190"/>
                      <a:pt x="4503" y="11991"/>
                    </a:cubicBezTo>
                    <a:cubicBezTo>
                      <a:pt x="4565" y="11907"/>
                      <a:pt x="4628" y="11823"/>
                      <a:pt x="4691" y="11751"/>
                    </a:cubicBezTo>
                    <a:cubicBezTo>
                      <a:pt x="4806" y="11625"/>
                      <a:pt x="4932" y="11499"/>
                      <a:pt x="5068" y="11395"/>
                    </a:cubicBezTo>
                    <a:cubicBezTo>
                      <a:pt x="5215" y="11279"/>
                      <a:pt x="5371" y="11185"/>
                      <a:pt x="5539" y="11111"/>
                    </a:cubicBezTo>
                    <a:cubicBezTo>
                      <a:pt x="5685" y="11039"/>
                      <a:pt x="5843" y="10997"/>
                      <a:pt x="6000" y="10965"/>
                    </a:cubicBezTo>
                    <a:cubicBezTo>
                      <a:pt x="6178" y="10923"/>
                      <a:pt x="6356" y="10902"/>
                      <a:pt x="6534" y="10892"/>
                    </a:cubicBezTo>
                    <a:cubicBezTo>
                      <a:pt x="6618" y="10892"/>
                      <a:pt x="6702" y="10892"/>
                      <a:pt x="6795" y="10902"/>
                    </a:cubicBezTo>
                    <a:cubicBezTo>
                      <a:pt x="6890" y="10913"/>
                      <a:pt x="6984" y="10923"/>
                      <a:pt x="7078" y="10944"/>
                    </a:cubicBezTo>
                    <a:cubicBezTo>
                      <a:pt x="7261" y="10975"/>
                      <a:pt x="7443" y="11015"/>
                      <a:pt x="7616" y="11084"/>
                    </a:cubicBezTo>
                    <a:lnTo>
                      <a:pt x="7616" y="11084"/>
                    </a:lnTo>
                    <a:cubicBezTo>
                      <a:pt x="7617" y="11084"/>
                      <a:pt x="7618" y="11085"/>
                      <a:pt x="7620" y="11086"/>
                    </a:cubicBezTo>
                    <a:lnTo>
                      <a:pt x="7620" y="11086"/>
                    </a:lnTo>
                    <a:cubicBezTo>
                      <a:pt x="7618" y="11085"/>
                      <a:pt x="7617" y="11084"/>
                      <a:pt x="7616" y="11084"/>
                    </a:cubicBezTo>
                    <a:lnTo>
                      <a:pt x="7616" y="11084"/>
                    </a:lnTo>
                    <a:cubicBezTo>
                      <a:pt x="7621" y="11086"/>
                      <a:pt x="7626" y="11088"/>
                      <a:pt x="7632" y="11090"/>
                    </a:cubicBezTo>
                    <a:lnTo>
                      <a:pt x="7632" y="11090"/>
                    </a:lnTo>
                    <a:cubicBezTo>
                      <a:pt x="7628" y="11089"/>
                      <a:pt x="7624" y="11088"/>
                      <a:pt x="7620" y="11086"/>
                    </a:cubicBezTo>
                    <a:lnTo>
                      <a:pt x="7620" y="11086"/>
                    </a:lnTo>
                    <a:cubicBezTo>
                      <a:pt x="7623" y="11088"/>
                      <a:pt x="7628" y="11090"/>
                      <a:pt x="7633" y="11090"/>
                    </a:cubicBezTo>
                    <a:cubicBezTo>
                      <a:pt x="7633" y="11090"/>
                      <a:pt x="7632" y="11090"/>
                      <a:pt x="7632" y="11090"/>
                    </a:cubicBezTo>
                    <a:lnTo>
                      <a:pt x="7632" y="11090"/>
                    </a:lnTo>
                    <a:cubicBezTo>
                      <a:pt x="7636" y="11090"/>
                      <a:pt x="7640" y="11090"/>
                      <a:pt x="7644" y="11090"/>
                    </a:cubicBezTo>
                    <a:lnTo>
                      <a:pt x="7633" y="11090"/>
                    </a:lnTo>
                    <a:cubicBezTo>
                      <a:pt x="7822" y="11174"/>
                      <a:pt x="8010" y="11279"/>
                      <a:pt x="8178" y="11405"/>
                    </a:cubicBezTo>
                    <a:cubicBezTo>
                      <a:pt x="8178" y="11415"/>
                      <a:pt x="8188" y="11415"/>
                      <a:pt x="8188" y="11415"/>
                    </a:cubicBezTo>
                    <a:cubicBezTo>
                      <a:pt x="8188" y="11426"/>
                      <a:pt x="8198" y="11426"/>
                      <a:pt x="8198" y="11426"/>
                    </a:cubicBezTo>
                    <a:lnTo>
                      <a:pt x="8188" y="11426"/>
                    </a:lnTo>
                    <a:cubicBezTo>
                      <a:pt x="8286" y="11494"/>
                      <a:pt x="8366" y="11572"/>
                      <a:pt x="8444" y="11658"/>
                    </a:cubicBezTo>
                    <a:lnTo>
                      <a:pt x="8444" y="11658"/>
                    </a:lnTo>
                    <a:cubicBezTo>
                      <a:pt x="8441" y="11654"/>
                      <a:pt x="8440" y="11650"/>
                      <a:pt x="8440" y="11646"/>
                    </a:cubicBezTo>
                    <a:lnTo>
                      <a:pt x="8440" y="11646"/>
                    </a:lnTo>
                    <a:cubicBezTo>
                      <a:pt x="8513" y="11730"/>
                      <a:pt x="8586" y="11802"/>
                      <a:pt x="8670" y="11876"/>
                    </a:cubicBezTo>
                    <a:cubicBezTo>
                      <a:pt x="8733" y="11949"/>
                      <a:pt x="8806" y="12023"/>
                      <a:pt x="8880" y="12086"/>
                    </a:cubicBezTo>
                    <a:cubicBezTo>
                      <a:pt x="8890" y="12086"/>
                      <a:pt x="8900" y="12096"/>
                      <a:pt x="8911" y="12107"/>
                    </a:cubicBezTo>
                    <a:cubicBezTo>
                      <a:pt x="8911" y="12096"/>
                      <a:pt x="8921" y="12096"/>
                      <a:pt x="8921" y="12096"/>
                    </a:cubicBezTo>
                    <a:cubicBezTo>
                      <a:pt x="8984" y="12086"/>
                      <a:pt x="9047" y="12065"/>
                      <a:pt x="9099" y="12044"/>
                    </a:cubicBezTo>
                    <a:lnTo>
                      <a:pt x="9110" y="12044"/>
                    </a:lnTo>
                    <a:cubicBezTo>
                      <a:pt x="9149" y="12034"/>
                      <a:pt x="9178" y="12015"/>
                      <a:pt x="9215" y="12004"/>
                    </a:cubicBezTo>
                    <a:lnTo>
                      <a:pt x="9215" y="12004"/>
                    </a:lnTo>
                    <a:cubicBezTo>
                      <a:pt x="9215" y="12005"/>
                      <a:pt x="9215" y="12006"/>
                      <a:pt x="9215" y="12007"/>
                    </a:cubicBezTo>
                    <a:lnTo>
                      <a:pt x="9215" y="12007"/>
                    </a:lnTo>
                    <a:cubicBezTo>
                      <a:pt x="9216" y="12005"/>
                      <a:pt x="9217" y="12004"/>
                      <a:pt x="9219" y="12003"/>
                    </a:cubicBezTo>
                    <a:lnTo>
                      <a:pt x="9219" y="12003"/>
                    </a:lnTo>
                    <a:cubicBezTo>
                      <a:pt x="9218" y="12004"/>
                      <a:pt x="9216" y="12004"/>
                      <a:pt x="9215" y="12004"/>
                    </a:cubicBezTo>
                    <a:lnTo>
                      <a:pt x="9215" y="12004"/>
                    </a:lnTo>
                    <a:cubicBezTo>
                      <a:pt x="9216" y="12002"/>
                      <a:pt x="9218" y="12002"/>
                      <a:pt x="9225" y="12002"/>
                    </a:cubicBezTo>
                    <a:lnTo>
                      <a:pt x="9215" y="12002"/>
                    </a:lnTo>
                    <a:cubicBezTo>
                      <a:pt x="9340" y="11960"/>
                      <a:pt x="9476" y="11907"/>
                      <a:pt x="9602" y="11855"/>
                    </a:cubicBezTo>
                    <a:cubicBezTo>
                      <a:pt x="9612" y="11844"/>
                      <a:pt x="9623" y="11834"/>
                      <a:pt x="9643" y="11834"/>
                    </a:cubicBezTo>
                    <a:cubicBezTo>
                      <a:pt x="9801" y="11751"/>
                      <a:pt x="9968" y="11677"/>
                      <a:pt x="10136" y="11593"/>
                    </a:cubicBezTo>
                    <a:cubicBezTo>
                      <a:pt x="10230" y="11541"/>
                      <a:pt x="10314" y="11488"/>
                      <a:pt x="10408" y="11426"/>
                    </a:cubicBezTo>
                    <a:cubicBezTo>
                      <a:pt x="10450" y="11395"/>
                      <a:pt x="10492" y="11363"/>
                      <a:pt x="10534" y="11342"/>
                    </a:cubicBezTo>
                    <a:cubicBezTo>
                      <a:pt x="10639" y="11248"/>
                      <a:pt x="10753" y="11164"/>
                      <a:pt x="10869" y="11080"/>
                    </a:cubicBezTo>
                    <a:cubicBezTo>
                      <a:pt x="11088" y="10902"/>
                      <a:pt x="11298" y="10724"/>
                      <a:pt x="11518" y="10536"/>
                    </a:cubicBezTo>
                    <a:cubicBezTo>
                      <a:pt x="11633" y="10441"/>
                      <a:pt x="11749" y="10347"/>
                      <a:pt x="11853" y="10243"/>
                    </a:cubicBezTo>
                    <a:cubicBezTo>
                      <a:pt x="11958" y="10138"/>
                      <a:pt x="12063" y="10033"/>
                      <a:pt x="12177" y="9939"/>
                    </a:cubicBezTo>
                    <a:cubicBezTo>
                      <a:pt x="12387" y="9729"/>
                      <a:pt x="12586" y="9510"/>
                      <a:pt x="12775" y="9289"/>
                    </a:cubicBezTo>
                    <a:cubicBezTo>
                      <a:pt x="12900" y="9154"/>
                      <a:pt x="13026" y="9007"/>
                      <a:pt x="13152" y="8861"/>
                    </a:cubicBezTo>
                    <a:cubicBezTo>
                      <a:pt x="13277" y="8714"/>
                      <a:pt x="13392" y="8556"/>
                      <a:pt x="13497" y="8400"/>
                    </a:cubicBezTo>
                    <a:cubicBezTo>
                      <a:pt x="13497" y="8389"/>
                      <a:pt x="13508" y="8379"/>
                      <a:pt x="13518" y="8368"/>
                    </a:cubicBezTo>
                    <a:cubicBezTo>
                      <a:pt x="13518" y="8358"/>
                      <a:pt x="13518" y="8358"/>
                      <a:pt x="13529" y="8358"/>
                    </a:cubicBezTo>
                    <a:lnTo>
                      <a:pt x="13529" y="8347"/>
                    </a:lnTo>
                    <a:cubicBezTo>
                      <a:pt x="13643" y="8169"/>
                      <a:pt x="13759" y="7991"/>
                      <a:pt x="13864" y="7813"/>
                    </a:cubicBezTo>
                    <a:cubicBezTo>
                      <a:pt x="14020" y="7551"/>
                      <a:pt x="14167" y="7279"/>
                      <a:pt x="14303" y="6997"/>
                    </a:cubicBezTo>
                    <a:cubicBezTo>
                      <a:pt x="14429" y="6724"/>
                      <a:pt x="14555" y="6452"/>
                      <a:pt x="14649" y="6169"/>
                    </a:cubicBezTo>
                    <a:cubicBezTo>
                      <a:pt x="14701" y="6022"/>
                      <a:pt x="14743" y="5866"/>
                      <a:pt x="14785" y="5719"/>
                    </a:cubicBezTo>
                    <a:cubicBezTo>
                      <a:pt x="14827" y="5562"/>
                      <a:pt x="14869" y="5405"/>
                      <a:pt x="14890" y="5248"/>
                    </a:cubicBezTo>
                    <a:cubicBezTo>
                      <a:pt x="14911" y="5175"/>
                      <a:pt x="14921" y="5101"/>
                      <a:pt x="14921" y="5017"/>
                    </a:cubicBezTo>
                    <a:cubicBezTo>
                      <a:pt x="14932" y="5007"/>
                      <a:pt x="14942" y="4986"/>
                      <a:pt x="14942" y="4975"/>
                    </a:cubicBezTo>
                    <a:cubicBezTo>
                      <a:pt x="15005" y="4787"/>
                      <a:pt x="15026" y="4577"/>
                      <a:pt x="15047" y="4379"/>
                    </a:cubicBezTo>
                    <a:cubicBezTo>
                      <a:pt x="15057" y="4201"/>
                      <a:pt x="15067" y="4023"/>
                      <a:pt x="15067" y="3855"/>
                    </a:cubicBezTo>
                    <a:cubicBezTo>
                      <a:pt x="15067" y="3625"/>
                      <a:pt x="15057" y="3395"/>
                      <a:pt x="15026" y="3164"/>
                    </a:cubicBezTo>
                    <a:cubicBezTo>
                      <a:pt x="15016" y="3060"/>
                      <a:pt x="14995" y="2944"/>
                      <a:pt x="14963" y="2829"/>
                    </a:cubicBezTo>
                    <a:cubicBezTo>
                      <a:pt x="14932" y="2714"/>
                      <a:pt x="14890" y="2599"/>
                      <a:pt x="14848" y="2483"/>
                    </a:cubicBezTo>
                    <a:cubicBezTo>
                      <a:pt x="14764" y="2264"/>
                      <a:pt x="14670" y="2054"/>
                      <a:pt x="14544" y="1855"/>
                    </a:cubicBezTo>
                    <a:cubicBezTo>
                      <a:pt x="14408" y="1636"/>
                      <a:pt x="14262" y="1426"/>
                      <a:pt x="14083" y="1227"/>
                    </a:cubicBezTo>
                    <a:cubicBezTo>
                      <a:pt x="13927" y="1049"/>
                      <a:pt x="13759" y="882"/>
                      <a:pt x="13571" y="724"/>
                    </a:cubicBezTo>
                    <a:cubicBezTo>
                      <a:pt x="13466" y="640"/>
                      <a:pt x="13361" y="557"/>
                      <a:pt x="13256" y="494"/>
                    </a:cubicBezTo>
                    <a:cubicBezTo>
                      <a:pt x="13141" y="421"/>
                      <a:pt x="13015" y="358"/>
                      <a:pt x="12889" y="305"/>
                    </a:cubicBezTo>
                    <a:cubicBezTo>
                      <a:pt x="12785" y="253"/>
                      <a:pt x="12659" y="222"/>
                      <a:pt x="12544" y="191"/>
                    </a:cubicBezTo>
                    <a:cubicBezTo>
                      <a:pt x="12419" y="149"/>
                      <a:pt x="12282" y="117"/>
                      <a:pt x="12157" y="96"/>
                    </a:cubicBezTo>
                    <a:cubicBezTo>
                      <a:pt x="11916" y="54"/>
                      <a:pt x="11675" y="33"/>
                      <a:pt x="11434" y="12"/>
                    </a:cubicBezTo>
                    <a:cubicBezTo>
                      <a:pt x="11276" y="6"/>
                      <a:pt x="11118" y="0"/>
                      <a:pt x="10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72"/>
              <p:cNvSpPr/>
              <p:nvPr/>
            </p:nvSpPr>
            <p:spPr>
              <a:xfrm>
                <a:off x="1386200" y="2115663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lnTo>
                      <a:pt x="2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72"/>
              <p:cNvSpPr/>
              <p:nvPr/>
            </p:nvSpPr>
            <p:spPr>
              <a:xfrm>
                <a:off x="1467075" y="2269063"/>
                <a:ext cx="30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" extrusionOk="0">
                    <a:moveTo>
                      <a:pt x="12" y="0"/>
                    </a:moveTo>
                    <a:cubicBezTo>
                      <a:pt x="1" y="0"/>
                      <a:pt x="1" y="11"/>
                      <a:pt x="1" y="21"/>
                    </a:cubicBezTo>
                    <a:lnTo>
                      <a:pt x="1" y="32"/>
                    </a:lnTo>
                    <a:cubicBezTo>
                      <a:pt x="1" y="21"/>
                      <a:pt x="1" y="11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72"/>
              <p:cNvSpPr/>
              <p:nvPr/>
            </p:nvSpPr>
            <p:spPr>
              <a:xfrm>
                <a:off x="1438025" y="2325063"/>
                <a:ext cx="2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22" extrusionOk="0">
                    <a:moveTo>
                      <a:pt x="11" y="1"/>
                    </a:moveTo>
                    <a:cubicBezTo>
                      <a:pt x="11" y="6"/>
                      <a:pt x="11" y="9"/>
                      <a:pt x="9" y="12"/>
                    </a:cubicBezTo>
                    <a:lnTo>
                      <a:pt x="9" y="12"/>
                    </a:lnTo>
                    <a:cubicBezTo>
                      <a:pt x="10" y="12"/>
                      <a:pt x="10" y="12"/>
                      <a:pt x="11" y="12"/>
                    </a:cubicBezTo>
                    <a:lnTo>
                      <a:pt x="11" y="1"/>
                    </a:lnTo>
                    <a:close/>
                    <a:moveTo>
                      <a:pt x="9" y="12"/>
                    </a:moveTo>
                    <a:lnTo>
                      <a:pt x="9" y="12"/>
                    </a:lnTo>
                    <a:cubicBezTo>
                      <a:pt x="1" y="12"/>
                      <a:pt x="1" y="12"/>
                      <a:pt x="1" y="22"/>
                    </a:cubicBezTo>
                    <a:cubicBezTo>
                      <a:pt x="6" y="17"/>
                      <a:pt x="8" y="14"/>
                      <a:pt x="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72"/>
              <p:cNvSpPr/>
              <p:nvPr/>
            </p:nvSpPr>
            <p:spPr>
              <a:xfrm>
                <a:off x="1420225" y="2347588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72"/>
              <p:cNvSpPr/>
              <p:nvPr/>
            </p:nvSpPr>
            <p:spPr>
              <a:xfrm>
                <a:off x="1324425" y="2200738"/>
                <a:ext cx="5455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2106" extrusionOk="0">
                    <a:moveTo>
                      <a:pt x="13190" y="4815"/>
                    </a:moveTo>
                    <a:cubicBezTo>
                      <a:pt x="13191" y="4820"/>
                      <a:pt x="13192" y="4824"/>
                      <a:pt x="13194" y="4827"/>
                    </a:cubicBezTo>
                    <a:cubicBezTo>
                      <a:pt x="13194" y="4823"/>
                      <a:pt x="13192" y="4819"/>
                      <a:pt x="13190" y="4815"/>
                    </a:cubicBezTo>
                    <a:close/>
                    <a:moveTo>
                      <a:pt x="15110" y="5655"/>
                    </a:moveTo>
                    <a:cubicBezTo>
                      <a:pt x="15120" y="5802"/>
                      <a:pt x="15141" y="5948"/>
                      <a:pt x="15151" y="6095"/>
                    </a:cubicBezTo>
                    <a:cubicBezTo>
                      <a:pt x="15162" y="6168"/>
                      <a:pt x="15172" y="6230"/>
                      <a:pt x="15183" y="6293"/>
                    </a:cubicBezTo>
                    <a:cubicBezTo>
                      <a:pt x="15151" y="6293"/>
                      <a:pt x="15131" y="6304"/>
                      <a:pt x="15100" y="6314"/>
                    </a:cubicBezTo>
                    <a:cubicBezTo>
                      <a:pt x="15068" y="6314"/>
                      <a:pt x="15047" y="6325"/>
                      <a:pt x="15016" y="6335"/>
                    </a:cubicBezTo>
                    <a:cubicBezTo>
                      <a:pt x="14963" y="6346"/>
                      <a:pt x="14900" y="6356"/>
                      <a:pt x="14848" y="6377"/>
                    </a:cubicBezTo>
                    <a:cubicBezTo>
                      <a:pt x="14775" y="6388"/>
                      <a:pt x="14691" y="6398"/>
                      <a:pt x="14618" y="6419"/>
                    </a:cubicBezTo>
                    <a:lnTo>
                      <a:pt x="14597" y="6419"/>
                    </a:lnTo>
                    <a:cubicBezTo>
                      <a:pt x="14565" y="6419"/>
                      <a:pt x="14534" y="6430"/>
                      <a:pt x="14502" y="6430"/>
                    </a:cubicBezTo>
                    <a:cubicBezTo>
                      <a:pt x="14481" y="6430"/>
                      <a:pt x="14460" y="6430"/>
                      <a:pt x="14439" y="6440"/>
                    </a:cubicBezTo>
                    <a:lnTo>
                      <a:pt x="14450" y="6440"/>
                    </a:lnTo>
                    <a:cubicBezTo>
                      <a:pt x="14388" y="6440"/>
                      <a:pt x="14314" y="6451"/>
                      <a:pt x="14251" y="6461"/>
                    </a:cubicBezTo>
                    <a:cubicBezTo>
                      <a:pt x="14188" y="6461"/>
                      <a:pt x="14125" y="6472"/>
                      <a:pt x="14062" y="6482"/>
                    </a:cubicBezTo>
                    <a:cubicBezTo>
                      <a:pt x="13979" y="6493"/>
                      <a:pt x="13895" y="6503"/>
                      <a:pt x="13822" y="6514"/>
                    </a:cubicBezTo>
                    <a:cubicBezTo>
                      <a:pt x="13738" y="6535"/>
                      <a:pt x="13655" y="6535"/>
                      <a:pt x="13571" y="6555"/>
                    </a:cubicBezTo>
                    <a:cubicBezTo>
                      <a:pt x="13518" y="6566"/>
                      <a:pt x="13455" y="6576"/>
                      <a:pt x="13403" y="6586"/>
                    </a:cubicBezTo>
                    <a:cubicBezTo>
                      <a:pt x="13403" y="6356"/>
                      <a:pt x="13392" y="6126"/>
                      <a:pt x="13371" y="5895"/>
                    </a:cubicBezTo>
                    <a:cubicBezTo>
                      <a:pt x="13392" y="5895"/>
                      <a:pt x="13413" y="5885"/>
                      <a:pt x="13434" y="5885"/>
                    </a:cubicBezTo>
                    <a:cubicBezTo>
                      <a:pt x="13539" y="5864"/>
                      <a:pt x="13644" y="5854"/>
                      <a:pt x="13748" y="5833"/>
                    </a:cubicBezTo>
                    <a:lnTo>
                      <a:pt x="14094" y="5802"/>
                    </a:lnTo>
                    <a:cubicBezTo>
                      <a:pt x="14209" y="5781"/>
                      <a:pt x="14325" y="5760"/>
                      <a:pt x="14429" y="5749"/>
                    </a:cubicBezTo>
                    <a:cubicBezTo>
                      <a:pt x="14544" y="5728"/>
                      <a:pt x="14660" y="5718"/>
                      <a:pt x="14775" y="5707"/>
                    </a:cubicBezTo>
                    <a:cubicBezTo>
                      <a:pt x="14879" y="5697"/>
                      <a:pt x="14995" y="5686"/>
                      <a:pt x="15100" y="5655"/>
                    </a:cubicBezTo>
                    <a:close/>
                    <a:moveTo>
                      <a:pt x="2492" y="8451"/>
                    </a:moveTo>
                    <a:lnTo>
                      <a:pt x="2492" y="8451"/>
                    </a:lnTo>
                    <a:cubicBezTo>
                      <a:pt x="2481" y="8461"/>
                      <a:pt x="2471" y="8461"/>
                      <a:pt x="2471" y="8461"/>
                    </a:cubicBezTo>
                    <a:lnTo>
                      <a:pt x="2461" y="8461"/>
                    </a:lnTo>
                    <a:cubicBezTo>
                      <a:pt x="2471" y="8461"/>
                      <a:pt x="2481" y="8461"/>
                      <a:pt x="2492" y="8451"/>
                    </a:cubicBezTo>
                    <a:close/>
                    <a:moveTo>
                      <a:pt x="2446" y="8470"/>
                    </a:moveTo>
                    <a:cubicBezTo>
                      <a:pt x="2443" y="8470"/>
                      <a:pt x="2440" y="8471"/>
                      <a:pt x="2438" y="8471"/>
                    </a:cubicBezTo>
                    <a:lnTo>
                      <a:pt x="2438" y="8471"/>
                    </a:lnTo>
                    <a:cubicBezTo>
                      <a:pt x="2440" y="8471"/>
                      <a:pt x="2443" y="8470"/>
                      <a:pt x="2446" y="8470"/>
                    </a:cubicBezTo>
                    <a:close/>
                    <a:moveTo>
                      <a:pt x="18344" y="0"/>
                    </a:moveTo>
                    <a:cubicBezTo>
                      <a:pt x="18208" y="0"/>
                      <a:pt x="18070" y="14"/>
                      <a:pt x="17937" y="43"/>
                    </a:cubicBezTo>
                    <a:cubicBezTo>
                      <a:pt x="17874" y="53"/>
                      <a:pt x="17811" y="63"/>
                      <a:pt x="17748" y="84"/>
                    </a:cubicBezTo>
                    <a:cubicBezTo>
                      <a:pt x="17717" y="84"/>
                      <a:pt x="17685" y="94"/>
                      <a:pt x="17654" y="94"/>
                    </a:cubicBezTo>
                    <a:cubicBezTo>
                      <a:pt x="17623" y="105"/>
                      <a:pt x="17592" y="105"/>
                      <a:pt x="17560" y="115"/>
                    </a:cubicBezTo>
                    <a:cubicBezTo>
                      <a:pt x="17508" y="126"/>
                      <a:pt x="17455" y="147"/>
                      <a:pt x="17403" y="157"/>
                    </a:cubicBezTo>
                    <a:cubicBezTo>
                      <a:pt x="17329" y="189"/>
                      <a:pt x="17267" y="220"/>
                      <a:pt x="17194" y="252"/>
                    </a:cubicBezTo>
                    <a:cubicBezTo>
                      <a:pt x="17131" y="283"/>
                      <a:pt x="17068" y="325"/>
                      <a:pt x="16994" y="367"/>
                    </a:cubicBezTo>
                    <a:cubicBezTo>
                      <a:pt x="16932" y="409"/>
                      <a:pt x="16859" y="450"/>
                      <a:pt x="16796" y="503"/>
                    </a:cubicBezTo>
                    <a:cubicBezTo>
                      <a:pt x="16712" y="555"/>
                      <a:pt x="16628" y="629"/>
                      <a:pt x="16555" y="702"/>
                    </a:cubicBezTo>
                    <a:cubicBezTo>
                      <a:pt x="16555" y="692"/>
                      <a:pt x="16565" y="692"/>
                      <a:pt x="16565" y="681"/>
                    </a:cubicBezTo>
                    <a:lnTo>
                      <a:pt x="16565" y="681"/>
                    </a:lnTo>
                    <a:cubicBezTo>
                      <a:pt x="16471" y="765"/>
                      <a:pt x="16387" y="859"/>
                      <a:pt x="16303" y="953"/>
                    </a:cubicBezTo>
                    <a:lnTo>
                      <a:pt x="16178" y="1111"/>
                    </a:lnTo>
                    <a:cubicBezTo>
                      <a:pt x="16136" y="1152"/>
                      <a:pt x="16094" y="1204"/>
                      <a:pt x="16063" y="1257"/>
                    </a:cubicBezTo>
                    <a:cubicBezTo>
                      <a:pt x="15947" y="1414"/>
                      <a:pt x="15833" y="1581"/>
                      <a:pt x="15749" y="1760"/>
                    </a:cubicBezTo>
                    <a:cubicBezTo>
                      <a:pt x="15707" y="1844"/>
                      <a:pt x="15665" y="1937"/>
                      <a:pt x="15612" y="2032"/>
                    </a:cubicBezTo>
                    <a:cubicBezTo>
                      <a:pt x="15570" y="2116"/>
                      <a:pt x="15528" y="2210"/>
                      <a:pt x="15487" y="2304"/>
                    </a:cubicBezTo>
                    <a:cubicBezTo>
                      <a:pt x="15414" y="2493"/>
                      <a:pt x="15351" y="2681"/>
                      <a:pt x="15298" y="2870"/>
                    </a:cubicBezTo>
                    <a:cubicBezTo>
                      <a:pt x="15246" y="3058"/>
                      <a:pt x="15204" y="3257"/>
                      <a:pt x="15172" y="3445"/>
                    </a:cubicBezTo>
                    <a:cubicBezTo>
                      <a:pt x="15162" y="3550"/>
                      <a:pt x="15141" y="3665"/>
                      <a:pt x="15141" y="3770"/>
                    </a:cubicBezTo>
                    <a:cubicBezTo>
                      <a:pt x="15131" y="3875"/>
                      <a:pt x="15131" y="3980"/>
                      <a:pt x="15120" y="4084"/>
                    </a:cubicBezTo>
                    <a:cubicBezTo>
                      <a:pt x="15110" y="4178"/>
                      <a:pt x="15100" y="4262"/>
                      <a:pt x="15100" y="4357"/>
                    </a:cubicBezTo>
                    <a:cubicBezTo>
                      <a:pt x="15100" y="4440"/>
                      <a:pt x="15089" y="4534"/>
                      <a:pt x="15089" y="4618"/>
                    </a:cubicBezTo>
                    <a:lnTo>
                      <a:pt x="15089" y="4901"/>
                    </a:lnTo>
                    <a:cubicBezTo>
                      <a:pt x="15089" y="4932"/>
                      <a:pt x="15100" y="4953"/>
                      <a:pt x="15100" y="4985"/>
                    </a:cubicBezTo>
                    <a:cubicBezTo>
                      <a:pt x="15089" y="5090"/>
                      <a:pt x="15089" y="5204"/>
                      <a:pt x="15100" y="5309"/>
                    </a:cubicBezTo>
                    <a:cubicBezTo>
                      <a:pt x="15068" y="5320"/>
                      <a:pt x="15037" y="5320"/>
                      <a:pt x="15005" y="5320"/>
                    </a:cubicBezTo>
                    <a:lnTo>
                      <a:pt x="14984" y="5320"/>
                    </a:lnTo>
                    <a:cubicBezTo>
                      <a:pt x="14974" y="5320"/>
                      <a:pt x="14974" y="5330"/>
                      <a:pt x="14963" y="5330"/>
                    </a:cubicBezTo>
                    <a:lnTo>
                      <a:pt x="14974" y="5330"/>
                    </a:lnTo>
                    <a:cubicBezTo>
                      <a:pt x="14890" y="5330"/>
                      <a:pt x="14806" y="5341"/>
                      <a:pt x="14723" y="5351"/>
                    </a:cubicBezTo>
                    <a:cubicBezTo>
                      <a:pt x="14649" y="5362"/>
                      <a:pt x="14576" y="5372"/>
                      <a:pt x="14492" y="5383"/>
                    </a:cubicBezTo>
                    <a:cubicBezTo>
                      <a:pt x="14450" y="5393"/>
                      <a:pt x="14408" y="5404"/>
                      <a:pt x="14367" y="5404"/>
                    </a:cubicBezTo>
                    <a:cubicBezTo>
                      <a:pt x="14335" y="5414"/>
                      <a:pt x="14293" y="5425"/>
                      <a:pt x="14251" y="5425"/>
                    </a:cubicBezTo>
                    <a:cubicBezTo>
                      <a:pt x="14188" y="5435"/>
                      <a:pt x="14115" y="5446"/>
                      <a:pt x="14052" y="5456"/>
                    </a:cubicBezTo>
                    <a:cubicBezTo>
                      <a:pt x="13990" y="5467"/>
                      <a:pt x="13937" y="5467"/>
                      <a:pt x="13885" y="5477"/>
                    </a:cubicBezTo>
                    <a:cubicBezTo>
                      <a:pt x="13822" y="5477"/>
                      <a:pt x="13769" y="5487"/>
                      <a:pt x="13706" y="5497"/>
                    </a:cubicBezTo>
                    <a:lnTo>
                      <a:pt x="13717" y="5497"/>
                    </a:lnTo>
                    <a:cubicBezTo>
                      <a:pt x="13602" y="5508"/>
                      <a:pt x="13487" y="5518"/>
                      <a:pt x="13371" y="5539"/>
                    </a:cubicBezTo>
                    <a:cubicBezTo>
                      <a:pt x="13361" y="5539"/>
                      <a:pt x="13340" y="5550"/>
                      <a:pt x="13330" y="5550"/>
                    </a:cubicBezTo>
                    <a:cubicBezTo>
                      <a:pt x="13288" y="5299"/>
                      <a:pt x="13236" y="5048"/>
                      <a:pt x="13183" y="4806"/>
                    </a:cubicBezTo>
                    <a:lnTo>
                      <a:pt x="13183" y="4806"/>
                    </a:lnTo>
                    <a:cubicBezTo>
                      <a:pt x="13183" y="4806"/>
                      <a:pt x="13187" y="4810"/>
                      <a:pt x="13190" y="4815"/>
                    </a:cubicBezTo>
                    <a:lnTo>
                      <a:pt x="13190" y="4815"/>
                    </a:lnTo>
                    <a:cubicBezTo>
                      <a:pt x="13181" y="4786"/>
                      <a:pt x="13173" y="4751"/>
                      <a:pt x="13173" y="4723"/>
                    </a:cubicBezTo>
                    <a:lnTo>
                      <a:pt x="13173" y="4734"/>
                    </a:lnTo>
                    <a:cubicBezTo>
                      <a:pt x="13164" y="4707"/>
                      <a:pt x="13162" y="4688"/>
                      <a:pt x="13156" y="4664"/>
                    </a:cubicBezTo>
                    <a:lnTo>
                      <a:pt x="13156" y="4664"/>
                    </a:lnTo>
                    <a:cubicBezTo>
                      <a:pt x="13158" y="4666"/>
                      <a:pt x="13159" y="4668"/>
                      <a:pt x="13162" y="4671"/>
                    </a:cubicBezTo>
                    <a:cubicBezTo>
                      <a:pt x="13152" y="4650"/>
                      <a:pt x="13141" y="4618"/>
                      <a:pt x="13141" y="4587"/>
                    </a:cubicBezTo>
                    <a:cubicBezTo>
                      <a:pt x="13110" y="4241"/>
                      <a:pt x="13068" y="3896"/>
                      <a:pt x="12984" y="3550"/>
                    </a:cubicBezTo>
                    <a:cubicBezTo>
                      <a:pt x="12953" y="3393"/>
                      <a:pt x="12911" y="3236"/>
                      <a:pt x="12859" y="3079"/>
                    </a:cubicBezTo>
                    <a:lnTo>
                      <a:pt x="12764" y="2828"/>
                    </a:lnTo>
                    <a:cubicBezTo>
                      <a:pt x="12733" y="2744"/>
                      <a:pt x="12691" y="2660"/>
                      <a:pt x="12649" y="2587"/>
                    </a:cubicBezTo>
                    <a:cubicBezTo>
                      <a:pt x="12576" y="2440"/>
                      <a:pt x="12492" y="2304"/>
                      <a:pt x="12387" y="2179"/>
                    </a:cubicBezTo>
                    <a:cubicBezTo>
                      <a:pt x="12335" y="2116"/>
                      <a:pt x="12282" y="2053"/>
                      <a:pt x="12220" y="1990"/>
                    </a:cubicBezTo>
                    <a:cubicBezTo>
                      <a:pt x="12157" y="1927"/>
                      <a:pt x="12105" y="1875"/>
                      <a:pt x="12042" y="1823"/>
                    </a:cubicBezTo>
                    <a:cubicBezTo>
                      <a:pt x="11791" y="1634"/>
                      <a:pt x="11508" y="1477"/>
                      <a:pt x="11204" y="1372"/>
                    </a:cubicBezTo>
                    <a:lnTo>
                      <a:pt x="11214" y="1372"/>
                    </a:lnTo>
                    <a:cubicBezTo>
                      <a:pt x="11193" y="1372"/>
                      <a:pt x="11172" y="1362"/>
                      <a:pt x="11162" y="1362"/>
                    </a:cubicBezTo>
                    <a:lnTo>
                      <a:pt x="11183" y="1362"/>
                    </a:lnTo>
                    <a:cubicBezTo>
                      <a:pt x="10984" y="1299"/>
                      <a:pt x="10785" y="1257"/>
                      <a:pt x="10586" y="1236"/>
                    </a:cubicBezTo>
                    <a:cubicBezTo>
                      <a:pt x="10476" y="1219"/>
                      <a:pt x="10364" y="1211"/>
                      <a:pt x="10251" y="1211"/>
                    </a:cubicBezTo>
                    <a:cubicBezTo>
                      <a:pt x="10159" y="1211"/>
                      <a:pt x="10068" y="1216"/>
                      <a:pt x="9979" y="1225"/>
                    </a:cubicBezTo>
                    <a:cubicBezTo>
                      <a:pt x="9874" y="1225"/>
                      <a:pt x="9780" y="1236"/>
                      <a:pt x="9686" y="1246"/>
                    </a:cubicBezTo>
                    <a:cubicBezTo>
                      <a:pt x="9581" y="1267"/>
                      <a:pt x="9476" y="1278"/>
                      <a:pt x="9382" y="1309"/>
                    </a:cubicBezTo>
                    <a:cubicBezTo>
                      <a:pt x="9194" y="1383"/>
                      <a:pt x="9005" y="1467"/>
                      <a:pt x="8827" y="1571"/>
                    </a:cubicBezTo>
                    <a:cubicBezTo>
                      <a:pt x="8524" y="1749"/>
                      <a:pt x="8241" y="1958"/>
                      <a:pt x="7979" y="2210"/>
                    </a:cubicBezTo>
                    <a:cubicBezTo>
                      <a:pt x="7728" y="2451"/>
                      <a:pt x="7508" y="2723"/>
                      <a:pt x="7319" y="3005"/>
                    </a:cubicBezTo>
                    <a:cubicBezTo>
                      <a:pt x="7225" y="3152"/>
                      <a:pt x="7142" y="3309"/>
                      <a:pt x="7058" y="3456"/>
                    </a:cubicBezTo>
                    <a:cubicBezTo>
                      <a:pt x="6974" y="3613"/>
                      <a:pt x="6900" y="3759"/>
                      <a:pt x="6827" y="3917"/>
                    </a:cubicBezTo>
                    <a:cubicBezTo>
                      <a:pt x="6691" y="4241"/>
                      <a:pt x="6565" y="4566"/>
                      <a:pt x="6471" y="4890"/>
                    </a:cubicBezTo>
                    <a:cubicBezTo>
                      <a:pt x="6377" y="5236"/>
                      <a:pt x="6304" y="5592"/>
                      <a:pt x="6251" y="5937"/>
                    </a:cubicBezTo>
                    <a:cubicBezTo>
                      <a:pt x="6199" y="6283"/>
                      <a:pt x="6146" y="6618"/>
                      <a:pt x="6125" y="6963"/>
                    </a:cubicBezTo>
                    <a:lnTo>
                      <a:pt x="6125" y="6974"/>
                    </a:lnTo>
                    <a:lnTo>
                      <a:pt x="6125" y="6984"/>
                    </a:lnTo>
                    <a:cubicBezTo>
                      <a:pt x="6053" y="7005"/>
                      <a:pt x="5990" y="7016"/>
                      <a:pt x="5916" y="7037"/>
                    </a:cubicBezTo>
                    <a:lnTo>
                      <a:pt x="5937" y="7037"/>
                    </a:lnTo>
                    <a:cubicBezTo>
                      <a:pt x="5906" y="7047"/>
                      <a:pt x="5864" y="7058"/>
                      <a:pt x="5832" y="7068"/>
                    </a:cubicBezTo>
                    <a:cubicBezTo>
                      <a:pt x="5780" y="7079"/>
                      <a:pt x="5718" y="7100"/>
                      <a:pt x="5665" y="7121"/>
                    </a:cubicBezTo>
                    <a:cubicBezTo>
                      <a:pt x="5665" y="7110"/>
                      <a:pt x="5676" y="7110"/>
                      <a:pt x="5676" y="7110"/>
                    </a:cubicBezTo>
                    <a:cubicBezTo>
                      <a:pt x="5665" y="7110"/>
                      <a:pt x="5655" y="7121"/>
                      <a:pt x="5644" y="7121"/>
                    </a:cubicBezTo>
                    <a:cubicBezTo>
                      <a:pt x="5634" y="7131"/>
                      <a:pt x="5623" y="7131"/>
                      <a:pt x="5602" y="7131"/>
                    </a:cubicBezTo>
                    <a:lnTo>
                      <a:pt x="5623" y="7131"/>
                    </a:lnTo>
                    <a:cubicBezTo>
                      <a:pt x="5424" y="7184"/>
                      <a:pt x="5215" y="7247"/>
                      <a:pt x="5016" y="7299"/>
                    </a:cubicBezTo>
                    <a:cubicBezTo>
                      <a:pt x="4911" y="7330"/>
                      <a:pt x="4817" y="7351"/>
                      <a:pt x="4722" y="7382"/>
                    </a:cubicBezTo>
                    <a:cubicBezTo>
                      <a:pt x="4618" y="7403"/>
                      <a:pt x="4524" y="7435"/>
                      <a:pt x="4419" y="7466"/>
                    </a:cubicBezTo>
                    <a:lnTo>
                      <a:pt x="4408" y="7466"/>
                    </a:lnTo>
                    <a:cubicBezTo>
                      <a:pt x="4408" y="7477"/>
                      <a:pt x="4398" y="7477"/>
                      <a:pt x="4398" y="7477"/>
                    </a:cubicBezTo>
                    <a:lnTo>
                      <a:pt x="4377" y="7477"/>
                    </a:lnTo>
                    <a:cubicBezTo>
                      <a:pt x="4262" y="7519"/>
                      <a:pt x="4136" y="7561"/>
                      <a:pt x="4010" y="7592"/>
                    </a:cubicBezTo>
                    <a:cubicBezTo>
                      <a:pt x="4000" y="7592"/>
                      <a:pt x="3989" y="7603"/>
                      <a:pt x="3979" y="7603"/>
                    </a:cubicBezTo>
                    <a:cubicBezTo>
                      <a:pt x="3864" y="7634"/>
                      <a:pt x="3759" y="7665"/>
                      <a:pt x="3644" y="7696"/>
                    </a:cubicBezTo>
                    <a:cubicBezTo>
                      <a:pt x="3529" y="7728"/>
                      <a:pt x="3414" y="7759"/>
                      <a:pt x="3309" y="7791"/>
                    </a:cubicBezTo>
                    <a:cubicBezTo>
                      <a:pt x="3194" y="7822"/>
                      <a:pt x="3079" y="7854"/>
                      <a:pt x="2974" y="7885"/>
                    </a:cubicBezTo>
                    <a:cubicBezTo>
                      <a:pt x="2848" y="7917"/>
                      <a:pt x="2723" y="7959"/>
                      <a:pt x="2607" y="8000"/>
                    </a:cubicBezTo>
                    <a:cubicBezTo>
                      <a:pt x="2513" y="8021"/>
                      <a:pt x="2419" y="8052"/>
                      <a:pt x="2325" y="8073"/>
                    </a:cubicBezTo>
                    <a:cubicBezTo>
                      <a:pt x="2241" y="8105"/>
                      <a:pt x="2167" y="8126"/>
                      <a:pt x="2084" y="8147"/>
                    </a:cubicBezTo>
                    <a:cubicBezTo>
                      <a:pt x="2074" y="8157"/>
                      <a:pt x="2053" y="8157"/>
                      <a:pt x="2032" y="8168"/>
                    </a:cubicBezTo>
                    <a:lnTo>
                      <a:pt x="2042" y="8168"/>
                    </a:lnTo>
                    <a:cubicBezTo>
                      <a:pt x="1958" y="8189"/>
                      <a:pt x="1864" y="8220"/>
                      <a:pt x="1780" y="8252"/>
                    </a:cubicBezTo>
                    <a:cubicBezTo>
                      <a:pt x="1697" y="8273"/>
                      <a:pt x="1623" y="8304"/>
                      <a:pt x="1550" y="8325"/>
                    </a:cubicBezTo>
                    <a:cubicBezTo>
                      <a:pt x="1414" y="8377"/>
                      <a:pt x="1267" y="8429"/>
                      <a:pt x="1120" y="8471"/>
                    </a:cubicBezTo>
                    <a:cubicBezTo>
                      <a:pt x="1110" y="8482"/>
                      <a:pt x="1110" y="8482"/>
                      <a:pt x="1099" y="8482"/>
                    </a:cubicBezTo>
                    <a:lnTo>
                      <a:pt x="754" y="8576"/>
                    </a:lnTo>
                    <a:cubicBezTo>
                      <a:pt x="629" y="8608"/>
                      <a:pt x="513" y="8629"/>
                      <a:pt x="387" y="8650"/>
                    </a:cubicBezTo>
                    <a:cubicBezTo>
                      <a:pt x="304" y="8660"/>
                      <a:pt x="210" y="8671"/>
                      <a:pt x="136" y="8702"/>
                    </a:cubicBezTo>
                    <a:cubicBezTo>
                      <a:pt x="52" y="8733"/>
                      <a:pt x="0" y="8827"/>
                      <a:pt x="21" y="8911"/>
                    </a:cubicBezTo>
                    <a:cubicBezTo>
                      <a:pt x="31" y="8985"/>
                      <a:pt x="105" y="9058"/>
                      <a:pt x="189" y="9058"/>
                    </a:cubicBezTo>
                    <a:cubicBezTo>
                      <a:pt x="273" y="9058"/>
                      <a:pt x="356" y="9048"/>
                      <a:pt x="429" y="9037"/>
                    </a:cubicBezTo>
                    <a:cubicBezTo>
                      <a:pt x="513" y="9027"/>
                      <a:pt x="597" y="9006"/>
                      <a:pt x="681" y="8995"/>
                    </a:cubicBezTo>
                    <a:cubicBezTo>
                      <a:pt x="796" y="8964"/>
                      <a:pt x="901" y="8943"/>
                      <a:pt x="1006" y="8911"/>
                    </a:cubicBezTo>
                    <a:cubicBezTo>
                      <a:pt x="1120" y="8880"/>
                      <a:pt x="1236" y="8848"/>
                      <a:pt x="1351" y="8806"/>
                    </a:cubicBezTo>
                    <a:cubicBezTo>
                      <a:pt x="1455" y="8775"/>
                      <a:pt x="1571" y="8744"/>
                      <a:pt x="1676" y="8702"/>
                    </a:cubicBezTo>
                    <a:cubicBezTo>
                      <a:pt x="1780" y="8671"/>
                      <a:pt x="1885" y="8629"/>
                      <a:pt x="1979" y="8597"/>
                    </a:cubicBezTo>
                    <a:lnTo>
                      <a:pt x="1979" y="8597"/>
                    </a:lnTo>
                    <a:cubicBezTo>
                      <a:pt x="1979" y="8597"/>
                      <a:pt x="1979" y="8608"/>
                      <a:pt x="1969" y="8608"/>
                    </a:cubicBezTo>
                    <a:cubicBezTo>
                      <a:pt x="1979" y="8608"/>
                      <a:pt x="1979" y="8597"/>
                      <a:pt x="1990" y="8597"/>
                    </a:cubicBezTo>
                    <a:cubicBezTo>
                      <a:pt x="2000" y="8597"/>
                      <a:pt x="2021" y="8587"/>
                      <a:pt x="2032" y="8587"/>
                    </a:cubicBezTo>
                    <a:cubicBezTo>
                      <a:pt x="2137" y="8558"/>
                      <a:pt x="2243" y="8529"/>
                      <a:pt x="2357" y="8492"/>
                    </a:cubicBezTo>
                    <a:lnTo>
                      <a:pt x="2357" y="8492"/>
                    </a:lnTo>
                    <a:cubicBezTo>
                      <a:pt x="2357" y="8492"/>
                      <a:pt x="2356" y="8492"/>
                      <a:pt x="2356" y="8492"/>
                    </a:cubicBezTo>
                    <a:cubicBezTo>
                      <a:pt x="2356" y="8492"/>
                      <a:pt x="2357" y="8492"/>
                      <a:pt x="2357" y="8492"/>
                    </a:cubicBezTo>
                    <a:lnTo>
                      <a:pt x="2357" y="8492"/>
                    </a:lnTo>
                    <a:cubicBezTo>
                      <a:pt x="2357" y="8492"/>
                      <a:pt x="2357" y="8492"/>
                      <a:pt x="2357" y="8492"/>
                    </a:cubicBezTo>
                    <a:lnTo>
                      <a:pt x="2357" y="8492"/>
                    </a:lnTo>
                    <a:cubicBezTo>
                      <a:pt x="2364" y="8492"/>
                      <a:pt x="2371" y="8492"/>
                      <a:pt x="2378" y="8489"/>
                    </a:cubicBezTo>
                    <a:lnTo>
                      <a:pt x="2378" y="8489"/>
                    </a:lnTo>
                    <a:cubicBezTo>
                      <a:pt x="2371" y="8491"/>
                      <a:pt x="2364" y="8492"/>
                      <a:pt x="2357" y="8492"/>
                    </a:cubicBezTo>
                    <a:lnTo>
                      <a:pt x="2357" y="8492"/>
                    </a:lnTo>
                    <a:cubicBezTo>
                      <a:pt x="2367" y="8489"/>
                      <a:pt x="2377" y="8486"/>
                      <a:pt x="2388" y="8482"/>
                    </a:cubicBezTo>
                    <a:lnTo>
                      <a:pt x="2388" y="8482"/>
                    </a:lnTo>
                    <a:cubicBezTo>
                      <a:pt x="2384" y="8485"/>
                      <a:pt x="2381" y="8487"/>
                      <a:pt x="2378" y="8489"/>
                    </a:cubicBezTo>
                    <a:lnTo>
                      <a:pt x="2378" y="8489"/>
                    </a:lnTo>
                    <a:cubicBezTo>
                      <a:pt x="2391" y="8485"/>
                      <a:pt x="2405" y="8478"/>
                      <a:pt x="2419" y="8471"/>
                    </a:cubicBezTo>
                    <a:cubicBezTo>
                      <a:pt x="2426" y="8471"/>
                      <a:pt x="2432" y="8471"/>
                      <a:pt x="2438" y="8471"/>
                    </a:cubicBezTo>
                    <a:lnTo>
                      <a:pt x="2438" y="8471"/>
                    </a:lnTo>
                    <a:cubicBezTo>
                      <a:pt x="2435" y="8471"/>
                      <a:pt x="2432" y="8471"/>
                      <a:pt x="2430" y="8471"/>
                    </a:cubicBezTo>
                    <a:cubicBezTo>
                      <a:pt x="2436" y="8471"/>
                      <a:pt x="2442" y="8471"/>
                      <a:pt x="2448" y="8469"/>
                    </a:cubicBezTo>
                    <a:lnTo>
                      <a:pt x="2448" y="8469"/>
                    </a:lnTo>
                    <a:cubicBezTo>
                      <a:pt x="2447" y="8469"/>
                      <a:pt x="2447" y="8469"/>
                      <a:pt x="2446" y="8470"/>
                    </a:cubicBezTo>
                    <a:lnTo>
                      <a:pt x="2446" y="8470"/>
                    </a:lnTo>
                    <a:cubicBezTo>
                      <a:pt x="2451" y="8468"/>
                      <a:pt x="2456" y="8466"/>
                      <a:pt x="2460" y="8462"/>
                    </a:cubicBezTo>
                    <a:lnTo>
                      <a:pt x="2460" y="8462"/>
                    </a:lnTo>
                    <a:cubicBezTo>
                      <a:pt x="2456" y="8465"/>
                      <a:pt x="2452" y="8468"/>
                      <a:pt x="2448" y="8469"/>
                    </a:cubicBezTo>
                    <a:lnTo>
                      <a:pt x="2448" y="8469"/>
                    </a:lnTo>
                    <a:cubicBezTo>
                      <a:pt x="2462" y="8466"/>
                      <a:pt x="2475" y="8461"/>
                      <a:pt x="2482" y="8461"/>
                    </a:cubicBezTo>
                    <a:lnTo>
                      <a:pt x="2471" y="8461"/>
                    </a:lnTo>
                    <a:cubicBezTo>
                      <a:pt x="2482" y="8461"/>
                      <a:pt x="2502" y="8450"/>
                      <a:pt x="2513" y="8450"/>
                    </a:cubicBezTo>
                    <a:lnTo>
                      <a:pt x="2492" y="8450"/>
                    </a:lnTo>
                    <a:cubicBezTo>
                      <a:pt x="2586" y="8429"/>
                      <a:pt x="2681" y="8398"/>
                      <a:pt x="2786" y="8367"/>
                    </a:cubicBezTo>
                    <a:lnTo>
                      <a:pt x="3068" y="8273"/>
                    </a:lnTo>
                    <a:cubicBezTo>
                      <a:pt x="3068" y="8273"/>
                      <a:pt x="3079" y="8262"/>
                      <a:pt x="3089" y="8262"/>
                    </a:cubicBezTo>
                    <a:lnTo>
                      <a:pt x="3100" y="8262"/>
                    </a:lnTo>
                    <a:cubicBezTo>
                      <a:pt x="3277" y="8210"/>
                      <a:pt x="3466" y="8147"/>
                      <a:pt x="3644" y="8084"/>
                    </a:cubicBezTo>
                    <a:cubicBezTo>
                      <a:pt x="3759" y="8052"/>
                      <a:pt x="3875" y="8021"/>
                      <a:pt x="3979" y="7980"/>
                    </a:cubicBezTo>
                    <a:cubicBezTo>
                      <a:pt x="4094" y="7948"/>
                      <a:pt x="4210" y="7906"/>
                      <a:pt x="4314" y="7864"/>
                    </a:cubicBezTo>
                    <a:cubicBezTo>
                      <a:pt x="4440" y="7822"/>
                      <a:pt x="4555" y="7780"/>
                      <a:pt x="4670" y="7738"/>
                    </a:cubicBezTo>
                    <a:cubicBezTo>
                      <a:pt x="4775" y="7696"/>
                      <a:pt x="4890" y="7665"/>
                      <a:pt x="4995" y="7624"/>
                    </a:cubicBezTo>
                    <a:cubicBezTo>
                      <a:pt x="5225" y="7550"/>
                      <a:pt x="5455" y="7456"/>
                      <a:pt x="5676" y="7382"/>
                    </a:cubicBezTo>
                    <a:cubicBezTo>
                      <a:pt x="5822" y="7330"/>
                      <a:pt x="5969" y="7268"/>
                      <a:pt x="6105" y="7215"/>
                    </a:cubicBezTo>
                    <a:lnTo>
                      <a:pt x="6105" y="7215"/>
                    </a:lnTo>
                    <a:cubicBezTo>
                      <a:pt x="6094" y="7466"/>
                      <a:pt x="6094" y="7717"/>
                      <a:pt x="6105" y="7969"/>
                    </a:cubicBezTo>
                    <a:cubicBezTo>
                      <a:pt x="6115" y="8147"/>
                      <a:pt x="6125" y="8325"/>
                      <a:pt x="6146" y="8503"/>
                    </a:cubicBezTo>
                    <a:cubicBezTo>
                      <a:pt x="6157" y="8576"/>
                      <a:pt x="6167" y="8660"/>
                      <a:pt x="6178" y="8733"/>
                    </a:cubicBezTo>
                    <a:cubicBezTo>
                      <a:pt x="6199" y="8827"/>
                      <a:pt x="6209" y="8911"/>
                      <a:pt x="6230" y="9006"/>
                    </a:cubicBezTo>
                    <a:cubicBezTo>
                      <a:pt x="6251" y="9120"/>
                      <a:pt x="6293" y="9246"/>
                      <a:pt x="6325" y="9362"/>
                    </a:cubicBezTo>
                    <a:cubicBezTo>
                      <a:pt x="6356" y="9476"/>
                      <a:pt x="6388" y="9592"/>
                      <a:pt x="6430" y="9697"/>
                    </a:cubicBezTo>
                    <a:cubicBezTo>
                      <a:pt x="6471" y="9822"/>
                      <a:pt x="6502" y="9937"/>
                      <a:pt x="6555" y="10063"/>
                    </a:cubicBezTo>
                    <a:cubicBezTo>
                      <a:pt x="6597" y="10178"/>
                      <a:pt x="6639" y="10293"/>
                      <a:pt x="6691" y="10398"/>
                    </a:cubicBezTo>
                    <a:cubicBezTo>
                      <a:pt x="6765" y="10565"/>
                      <a:pt x="6848" y="10733"/>
                      <a:pt x="6953" y="10880"/>
                    </a:cubicBezTo>
                    <a:cubicBezTo>
                      <a:pt x="7005" y="10953"/>
                      <a:pt x="7058" y="11037"/>
                      <a:pt x="7121" y="11100"/>
                    </a:cubicBezTo>
                    <a:cubicBezTo>
                      <a:pt x="7173" y="11173"/>
                      <a:pt x="7246" y="11246"/>
                      <a:pt x="7309" y="11309"/>
                    </a:cubicBezTo>
                    <a:cubicBezTo>
                      <a:pt x="7382" y="11372"/>
                      <a:pt x="7445" y="11435"/>
                      <a:pt x="7529" y="11498"/>
                    </a:cubicBezTo>
                    <a:cubicBezTo>
                      <a:pt x="7602" y="11550"/>
                      <a:pt x="7686" y="11603"/>
                      <a:pt x="7770" y="11654"/>
                    </a:cubicBezTo>
                    <a:cubicBezTo>
                      <a:pt x="7926" y="11749"/>
                      <a:pt x="8094" y="11822"/>
                      <a:pt x="8262" y="11885"/>
                    </a:cubicBezTo>
                    <a:cubicBezTo>
                      <a:pt x="8440" y="11948"/>
                      <a:pt x="8618" y="11990"/>
                      <a:pt x="8806" y="12021"/>
                    </a:cubicBezTo>
                    <a:cubicBezTo>
                      <a:pt x="8974" y="12052"/>
                      <a:pt x="9152" y="12084"/>
                      <a:pt x="9320" y="12094"/>
                    </a:cubicBezTo>
                    <a:cubicBezTo>
                      <a:pt x="9382" y="12094"/>
                      <a:pt x="9434" y="12105"/>
                      <a:pt x="9497" y="12105"/>
                    </a:cubicBezTo>
                    <a:cubicBezTo>
                      <a:pt x="9623" y="12105"/>
                      <a:pt x="9759" y="12094"/>
                      <a:pt x="9885" y="12073"/>
                    </a:cubicBezTo>
                    <a:cubicBezTo>
                      <a:pt x="10073" y="12052"/>
                      <a:pt x="10251" y="12021"/>
                      <a:pt x="10429" y="11979"/>
                    </a:cubicBezTo>
                    <a:cubicBezTo>
                      <a:pt x="10607" y="11927"/>
                      <a:pt x="10765" y="11864"/>
                      <a:pt x="10921" y="11791"/>
                    </a:cubicBezTo>
                    <a:cubicBezTo>
                      <a:pt x="11005" y="11738"/>
                      <a:pt x="11100" y="11696"/>
                      <a:pt x="11183" y="11644"/>
                    </a:cubicBezTo>
                    <a:cubicBezTo>
                      <a:pt x="11267" y="11592"/>
                      <a:pt x="11340" y="11540"/>
                      <a:pt x="11414" y="11477"/>
                    </a:cubicBezTo>
                    <a:cubicBezTo>
                      <a:pt x="11487" y="11424"/>
                      <a:pt x="11549" y="11351"/>
                      <a:pt x="11623" y="11288"/>
                    </a:cubicBezTo>
                    <a:cubicBezTo>
                      <a:pt x="11686" y="11236"/>
                      <a:pt x="11738" y="11184"/>
                      <a:pt x="11791" y="11121"/>
                    </a:cubicBezTo>
                    <a:cubicBezTo>
                      <a:pt x="11916" y="10995"/>
                      <a:pt x="12031" y="10859"/>
                      <a:pt x="12136" y="10712"/>
                    </a:cubicBezTo>
                    <a:cubicBezTo>
                      <a:pt x="12230" y="10576"/>
                      <a:pt x="12335" y="10440"/>
                      <a:pt x="12429" y="10293"/>
                    </a:cubicBezTo>
                    <a:cubicBezTo>
                      <a:pt x="12524" y="10158"/>
                      <a:pt x="12617" y="10011"/>
                      <a:pt x="12701" y="9853"/>
                    </a:cubicBezTo>
                    <a:cubicBezTo>
                      <a:pt x="12869" y="9560"/>
                      <a:pt x="12984" y="9236"/>
                      <a:pt x="13099" y="8911"/>
                    </a:cubicBezTo>
                    <a:lnTo>
                      <a:pt x="13099" y="8922"/>
                    </a:lnTo>
                    <a:cubicBezTo>
                      <a:pt x="13099" y="8911"/>
                      <a:pt x="13099" y="8890"/>
                      <a:pt x="13110" y="8880"/>
                    </a:cubicBezTo>
                    <a:cubicBezTo>
                      <a:pt x="13162" y="8723"/>
                      <a:pt x="13204" y="8555"/>
                      <a:pt x="13246" y="8387"/>
                    </a:cubicBezTo>
                    <a:cubicBezTo>
                      <a:pt x="13278" y="8220"/>
                      <a:pt x="13309" y="8042"/>
                      <a:pt x="13330" y="7854"/>
                    </a:cubicBezTo>
                    <a:cubicBezTo>
                      <a:pt x="13371" y="7561"/>
                      <a:pt x="13392" y="7268"/>
                      <a:pt x="13403" y="6963"/>
                    </a:cubicBezTo>
                    <a:cubicBezTo>
                      <a:pt x="13508" y="6942"/>
                      <a:pt x="13623" y="6932"/>
                      <a:pt x="13738" y="6912"/>
                    </a:cubicBezTo>
                    <a:cubicBezTo>
                      <a:pt x="13780" y="6901"/>
                      <a:pt x="13832" y="6901"/>
                      <a:pt x="13874" y="6891"/>
                    </a:cubicBezTo>
                    <a:cubicBezTo>
                      <a:pt x="13916" y="6880"/>
                      <a:pt x="13969" y="6880"/>
                      <a:pt x="14011" y="6870"/>
                    </a:cubicBezTo>
                    <a:cubicBezTo>
                      <a:pt x="14104" y="6859"/>
                      <a:pt x="14188" y="6849"/>
                      <a:pt x="14283" y="6838"/>
                    </a:cubicBezTo>
                    <a:lnTo>
                      <a:pt x="14272" y="6838"/>
                    </a:lnTo>
                    <a:cubicBezTo>
                      <a:pt x="14314" y="6838"/>
                      <a:pt x="14356" y="6828"/>
                      <a:pt x="14398" y="6828"/>
                    </a:cubicBezTo>
                    <a:cubicBezTo>
                      <a:pt x="14439" y="6828"/>
                      <a:pt x="14481" y="6817"/>
                      <a:pt x="14513" y="6817"/>
                    </a:cubicBezTo>
                    <a:cubicBezTo>
                      <a:pt x="14681" y="6786"/>
                      <a:pt x="14837" y="6765"/>
                      <a:pt x="15005" y="6744"/>
                    </a:cubicBezTo>
                    <a:cubicBezTo>
                      <a:pt x="15079" y="6733"/>
                      <a:pt x="15162" y="6712"/>
                      <a:pt x="15235" y="6702"/>
                    </a:cubicBezTo>
                    <a:cubicBezTo>
                      <a:pt x="15277" y="6932"/>
                      <a:pt x="15330" y="7173"/>
                      <a:pt x="15393" y="7403"/>
                    </a:cubicBezTo>
                    <a:cubicBezTo>
                      <a:pt x="15456" y="7655"/>
                      <a:pt x="15528" y="7917"/>
                      <a:pt x="15612" y="8168"/>
                    </a:cubicBezTo>
                    <a:cubicBezTo>
                      <a:pt x="15560" y="8105"/>
                      <a:pt x="15507" y="8052"/>
                      <a:pt x="15445" y="8000"/>
                    </a:cubicBezTo>
                    <a:cubicBezTo>
                      <a:pt x="15382" y="7959"/>
                      <a:pt x="15309" y="7917"/>
                      <a:pt x="15225" y="7885"/>
                    </a:cubicBezTo>
                    <a:cubicBezTo>
                      <a:pt x="15151" y="7864"/>
                      <a:pt x="15079" y="7854"/>
                      <a:pt x="14995" y="7843"/>
                    </a:cubicBezTo>
                    <a:cubicBezTo>
                      <a:pt x="14958" y="7838"/>
                      <a:pt x="14919" y="7835"/>
                      <a:pt x="14878" y="7835"/>
                    </a:cubicBezTo>
                    <a:cubicBezTo>
                      <a:pt x="14837" y="7835"/>
                      <a:pt x="14795" y="7838"/>
                      <a:pt x="14754" y="7843"/>
                    </a:cubicBezTo>
                    <a:cubicBezTo>
                      <a:pt x="14691" y="7854"/>
                      <a:pt x="14639" y="7864"/>
                      <a:pt x="14576" y="7875"/>
                    </a:cubicBezTo>
                    <a:cubicBezTo>
                      <a:pt x="14544" y="7885"/>
                      <a:pt x="14523" y="7885"/>
                      <a:pt x="14492" y="7885"/>
                    </a:cubicBezTo>
                    <a:lnTo>
                      <a:pt x="14439" y="7885"/>
                    </a:lnTo>
                    <a:cubicBezTo>
                      <a:pt x="14418" y="7822"/>
                      <a:pt x="14408" y="7749"/>
                      <a:pt x="14388" y="7686"/>
                    </a:cubicBezTo>
                    <a:cubicBezTo>
                      <a:pt x="14377" y="7613"/>
                      <a:pt x="14356" y="7540"/>
                      <a:pt x="14335" y="7466"/>
                    </a:cubicBezTo>
                    <a:cubicBezTo>
                      <a:pt x="14325" y="7393"/>
                      <a:pt x="14304" y="7319"/>
                      <a:pt x="14262" y="7257"/>
                    </a:cubicBezTo>
                    <a:cubicBezTo>
                      <a:pt x="14239" y="7230"/>
                      <a:pt x="14209" y="7216"/>
                      <a:pt x="14180" y="7216"/>
                    </a:cubicBezTo>
                    <a:cubicBezTo>
                      <a:pt x="14140" y="7216"/>
                      <a:pt x="14102" y="7240"/>
                      <a:pt x="14083" y="7288"/>
                    </a:cubicBezTo>
                    <a:cubicBezTo>
                      <a:pt x="14073" y="7319"/>
                      <a:pt x="14073" y="7361"/>
                      <a:pt x="14073" y="7403"/>
                    </a:cubicBezTo>
                    <a:cubicBezTo>
                      <a:pt x="14062" y="7435"/>
                      <a:pt x="14062" y="7466"/>
                      <a:pt x="14062" y="7508"/>
                    </a:cubicBezTo>
                    <a:lnTo>
                      <a:pt x="14062" y="7749"/>
                    </a:lnTo>
                    <a:cubicBezTo>
                      <a:pt x="14052" y="7854"/>
                      <a:pt x="14042" y="7980"/>
                      <a:pt x="14094" y="8084"/>
                    </a:cubicBezTo>
                    <a:cubicBezTo>
                      <a:pt x="14115" y="8157"/>
                      <a:pt x="14167" y="8210"/>
                      <a:pt x="14230" y="8241"/>
                    </a:cubicBezTo>
                    <a:cubicBezTo>
                      <a:pt x="14283" y="8262"/>
                      <a:pt x="14335" y="8273"/>
                      <a:pt x="14398" y="8283"/>
                    </a:cubicBezTo>
                    <a:cubicBezTo>
                      <a:pt x="14439" y="8288"/>
                      <a:pt x="14484" y="8291"/>
                      <a:pt x="14530" y="8291"/>
                    </a:cubicBezTo>
                    <a:cubicBezTo>
                      <a:pt x="14576" y="8291"/>
                      <a:pt x="14623" y="8288"/>
                      <a:pt x="14670" y="8283"/>
                    </a:cubicBezTo>
                    <a:cubicBezTo>
                      <a:pt x="14723" y="8283"/>
                      <a:pt x="14785" y="8273"/>
                      <a:pt x="14837" y="8273"/>
                    </a:cubicBezTo>
                    <a:lnTo>
                      <a:pt x="14900" y="8273"/>
                    </a:lnTo>
                    <a:cubicBezTo>
                      <a:pt x="14953" y="8283"/>
                      <a:pt x="14995" y="8294"/>
                      <a:pt x="15047" y="8294"/>
                    </a:cubicBezTo>
                    <a:cubicBezTo>
                      <a:pt x="15068" y="8304"/>
                      <a:pt x="15089" y="8315"/>
                      <a:pt x="15110" y="8315"/>
                    </a:cubicBezTo>
                    <a:cubicBezTo>
                      <a:pt x="15131" y="8325"/>
                      <a:pt x="15141" y="8336"/>
                      <a:pt x="15162" y="8346"/>
                    </a:cubicBezTo>
                    <a:cubicBezTo>
                      <a:pt x="15172" y="8346"/>
                      <a:pt x="15183" y="8356"/>
                      <a:pt x="15204" y="8367"/>
                    </a:cubicBezTo>
                    <a:cubicBezTo>
                      <a:pt x="15225" y="8387"/>
                      <a:pt x="15256" y="8419"/>
                      <a:pt x="15288" y="8440"/>
                    </a:cubicBezTo>
                    <a:cubicBezTo>
                      <a:pt x="15298" y="8450"/>
                      <a:pt x="15309" y="8471"/>
                      <a:pt x="15330" y="8492"/>
                    </a:cubicBezTo>
                    <a:cubicBezTo>
                      <a:pt x="15351" y="8513"/>
                      <a:pt x="15361" y="8534"/>
                      <a:pt x="15382" y="8566"/>
                    </a:cubicBezTo>
                    <a:cubicBezTo>
                      <a:pt x="15393" y="8587"/>
                      <a:pt x="15414" y="8618"/>
                      <a:pt x="15424" y="8639"/>
                    </a:cubicBezTo>
                    <a:lnTo>
                      <a:pt x="15424" y="8650"/>
                    </a:lnTo>
                    <a:cubicBezTo>
                      <a:pt x="15435" y="8671"/>
                      <a:pt x="15445" y="8702"/>
                      <a:pt x="15456" y="8723"/>
                    </a:cubicBezTo>
                    <a:cubicBezTo>
                      <a:pt x="15456" y="8744"/>
                      <a:pt x="15466" y="8775"/>
                      <a:pt x="15466" y="8796"/>
                    </a:cubicBezTo>
                    <a:cubicBezTo>
                      <a:pt x="15476" y="8838"/>
                      <a:pt x="15476" y="8880"/>
                      <a:pt x="15476" y="8922"/>
                    </a:cubicBezTo>
                    <a:lnTo>
                      <a:pt x="15476" y="9048"/>
                    </a:lnTo>
                    <a:cubicBezTo>
                      <a:pt x="15466" y="9100"/>
                      <a:pt x="15466" y="9152"/>
                      <a:pt x="15445" y="9204"/>
                    </a:cubicBezTo>
                    <a:cubicBezTo>
                      <a:pt x="15445" y="9225"/>
                      <a:pt x="15445" y="9236"/>
                      <a:pt x="15435" y="9257"/>
                    </a:cubicBezTo>
                    <a:lnTo>
                      <a:pt x="15403" y="9320"/>
                    </a:lnTo>
                    <a:cubicBezTo>
                      <a:pt x="15393" y="9341"/>
                      <a:pt x="15382" y="9362"/>
                      <a:pt x="15361" y="9393"/>
                    </a:cubicBezTo>
                    <a:cubicBezTo>
                      <a:pt x="15330" y="9425"/>
                      <a:pt x="15309" y="9456"/>
                      <a:pt x="15277" y="9497"/>
                    </a:cubicBezTo>
                    <a:cubicBezTo>
                      <a:pt x="15246" y="9518"/>
                      <a:pt x="15225" y="9539"/>
                      <a:pt x="15204" y="9560"/>
                    </a:cubicBezTo>
                    <a:cubicBezTo>
                      <a:pt x="15172" y="9581"/>
                      <a:pt x="15151" y="9602"/>
                      <a:pt x="15120" y="9613"/>
                    </a:cubicBezTo>
                    <a:lnTo>
                      <a:pt x="15120" y="9623"/>
                    </a:lnTo>
                    <a:cubicBezTo>
                      <a:pt x="15089" y="9634"/>
                      <a:pt x="15068" y="9644"/>
                      <a:pt x="15037" y="9665"/>
                    </a:cubicBezTo>
                    <a:cubicBezTo>
                      <a:pt x="14984" y="9686"/>
                      <a:pt x="14932" y="9707"/>
                      <a:pt x="14869" y="9718"/>
                    </a:cubicBezTo>
                    <a:lnTo>
                      <a:pt x="14869" y="9718"/>
                    </a:lnTo>
                    <a:lnTo>
                      <a:pt x="14869" y="9718"/>
                    </a:lnTo>
                    <a:cubicBezTo>
                      <a:pt x="14858" y="9728"/>
                      <a:pt x="14848" y="9728"/>
                      <a:pt x="14837" y="9728"/>
                    </a:cubicBezTo>
                    <a:cubicBezTo>
                      <a:pt x="14691" y="9770"/>
                      <a:pt x="14544" y="9801"/>
                      <a:pt x="14398" y="9832"/>
                    </a:cubicBezTo>
                    <a:cubicBezTo>
                      <a:pt x="14325" y="9843"/>
                      <a:pt x="14251" y="9853"/>
                      <a:pt x="14167" y="9853"/>
                    </a:cubicBezTo>
                    <a:cubicBezTo>
                      <a:pt x="14094" y="9853"/>
                      <a:pt x="14011" y="9853"/>
                      <a:pt x="13927" y="9843"/>
                    </a:cubicBezTo>
                    <a:cubicBezTo>
                      <a:pt x="13874" y="9843"/>
                      <a:pt x="13822" y="9832"/>
                      <a:pt x="13769" y="9832"/>
                    </a:cubicBezTo>
                    <a:cubicBezTo>
                      <a:pt x="13759" y="9831"/>
                      <a:pt x="13749" y="9830"/>
                      <a:pt x="13739" y="9830"/>
                    </a:cubicBezTo>
                    <a:cubicBezTo>
                      <a:pt x="13606" y="9830"/>
                      <a:pt x="13496" y="9958"/>
                      <a:pt x="13487" y="10095"/>
                    </a:cubicBezTo>
                    <a:cubicBezTo>
                      <a:pt x="13487" y="10251"/>
                      <a:pt x="13602" y="10367"/>
                      <a:pt x="13748" y="10377"/>
                    </a:cubicBezTo>
                    <a:lnTo>
                      <a:pt x="14115" y="10377"/>
                    </a:lnTo>
                    <a:cubicBezTo>
                      <a:pt x="14220" y="10367"/>
                      <a:pt x="14325" y="10356"/>
                      <a:pt x="14439" y="10346"/>
                    </a:cubicBezTo>
                    <a:cubicBezTo>
                      <a:pt x="14460" y="10335"/>
                      <a:pt x="14481" y="10335"/>
                      <a:pt x="14502" y="10325"/>
                    </a:cubicBezTo>
                    <a:lnTo>
                      <a:pt x="14534" y="10325"/>
                    </a:lnTo>
                    <a:cubicBezTo>
                      <a:pt x="14670" y="10293"/>
                      <a:pt x="14795" y="10251"/>
                      <a:pt x="14921" y="10220"/>
                    </a:cubicBezTo>
                    <a:cubicBezTo>
                      <a:pt x="15037" y="10178"/>
                      <a:pt x="15162" y="10137"/>
                      <a:pt x="15267" y="10074"/>
                    </a:cubicBezTo>
                    <a:cubicBezTo>
                      <a:pt x="15414" y="9990"/>
                      <a:pt x="15549" y="9874"/>
                      <a:pt x="15654" y="9739"/>
                    </a:cubicBezTo>
                    <a:cubicBezTo>
                      <a:pt x="15759" y="9592"/>
                      <a:pt x="15843" y="9425"/>
                      <a:pt x="15863" y="9246"/>
                    </a:cubicBezTo>
                    <a:cubicBezTo>
                      <a:pt x="15884" y="9100"/>
                      <a:pt x="15895" y="8953"/>
                      <a:pt x="15884" y="8806"/>
                    </a:cubicBezTo>
                    <a:lnTo>
                      <a:pt x="15884" y="8806"/>
                    </a:lnTo>
                    <a:cubicBezTo>
                      <a:pt x="15958" y="8964"/>
                      <a:pt x="16042" y="9110"/>
                      <a:pt x="16147" y="9257"/>
                    </a:cubicBezTo>
                    <a:cubicBezTo>
                      <a:pt x="16282" y="9435"/>
                      <a:pt x="16429" y="9613"/>
                      <a:pt x="16596" y="9770"/>
                    </a:cubicBezTo>
                    <a:cubicBezTo>
                      <a:pt x="16680" y="9853"/>
                      <a:pt x="16764" y="9927"/>
                      <a:pt x="16859" y="10000"/>
                    </a:cubicBezTo>
                    <a:cubicBezTo>
                      <a:pt x="16963" y="10084"/>
                      <a:pt x="17068" y="10158"/>
                      <a:pt x="17173" y="10230"/>
                    </a:cubicBezTo>
                    <a:cubicBezTo>
                      <a:pt x="17382" y="10356"/>
                      <a:pt x="17613" y="10430"/>
                      <a:pt x="17843" y="10503"/>
                    </a:cubicBezTo>
                    <a:cubicBezTo>
                      <a:pt x="18062" y="10576"/>
                      <a:pt x="18283" y="10628"/>
                      <a:pt x="18502" y="10649"/>
                    </a:cubicBezTo>
                    <a:cubicBezTo>
                      <a:pt x="18607" y="10670"/>
                      <a:pt x="18702" y="10670"/>
                      <a:pt x="18795" y="10670"/>
                    </a:cubicBezTo>
                    <a:cubicBezTo>
                      <a:pt x="18963" y="10670"/>
                      <a:pt x="19120" y="10660"/>
                      <a:pt x="19288" y="10618"/>
                    </a:cubicBezTo>
                    <a:cubicBezTo>
                      <a:pt x="19393" y="10597"/>
                      <a:pt x="19507" y="10565"/>
                      <a:pt x="19612" y="10524"/>
                    </a:cubicBezTo>
                    <a:cubicBezTo>
                      <a:pt x="19717" y="10493"/>
                      <a:pt x="19832" y="10451"/>
                      <a:pt x="19926" y="10398"/>
                    </a:cubicBezTo>
                    <a:cubicBezTo>
                      <a:pt x="20031" y="10335"/>
                      <a:pt x="20126" y="10272"/>
                      <a:pt x="20219" y="10199"/>
                    </a:cubicBezTo>
                    <a:cubicBezTo>
                      <a:pt x="20314" y="10116"/>
                      <a:pt x="20398" y="10032"/>
                      <a:pt x="20482" y="9948"/>
                    </a:cubicBezTo>
                    <a:cubicBezTo>
                      <a:pt x="20649" y="9770"/>
                      <a:pt x="20806" y="9581"/>
                      <a:pt x="20931" y="9383"/>
                    </a:cubicBezTo>
                    <a:cubicBezTo>
                      <a:pt x="21057" y="9183"/>
                      <a:pt x="21152" y="8974"/>
                      <a:pt x="21246" y="8764"/>
                    </a:cubicBezTo>
                    <a:cubicBezTo>
                      <a:pt x="21434" y="8346"/>
                      <a:pt x="21560" y="7906"/>
                      <a:pt x="21643" y="7456"/>
                    </a:cubicBezTo>
                    <a:cubicBezTo>
                      <a:pt x="21696" y="7205"/>
                      <a:pt x="21738" y="6953"/>
                      <a:pt x="21769" y="6702"/>
                    </a:cubicBezTo>
                    <a:cubicBezTo>
                      <a:pt x="21790" y="6472"/>
                      <a:pt x="21811" y="6241"/>
                      <a:pt x="21822" y="6011"/>
                    </a:cubicBezTo>
                    <a:cubicBezTo>
                      <a:pt x="21822" y="5791"/>
                      <a:pt x="21822" y="5571"/>
                      <a:pt x="21811" y="5362"/>
                    </a:cubicBezTo>
                    <a:cubicBezTo>
                      <a:pt x="21801" y="5141"/>
                      <a:pt x="21780" y="4922"/>
                      <a:pt x="21748" y="4702"/>
                    </a:cubicBezTo>
                    <a:cubicBezTo>
                      <a:pt x="21717" y="4471"/>
                      <a:pt x="21685" y="4252"/>
                      <a:pt x="21643" y="4032"/>
                    </a:cubicBezTo>
                    <a:cubicBezTo>
                      <a:pt x="21581" y="3728"/>
                      <a:pt x="21497" y="3445"/>
                      <a:pt x="21403" y="3152"/>
                    </a:cubicBezTo>
                    <a:cubicBezTo>
                      <a:pt x="21267" y="2733"/>
                      <a:pt x="21131" y="2325"/>
                      <a:pt x="20931" y="1937"/>
                    </a:cubicBezTo>
                    <a:cubicBezTo>
                      <a:pt x="20743" y="1560"/>
                      <a:pt x="20544" y="1194"/>
                      <a:pt x="20251" y="880"/>
                    </a:cubicBezTo>
                    <a:cubicBezTo>
                      <a:pt x="19958" y="555"/>
                      <a:pt x="19602" y="273"/>
                      <a:pt x="19172" y="136"/>
                    </a:cubicBezTo>
                    <a:cubicBezTo>
                      <a:pt x="18974" y="74"/>
                      <a:pt x="18753" y="43"/>
                      <a:pt x="18544" y="11"/>
                    </a:cubicBezTo>
                    <a:cubicBezTo>
                      <a:pt x="18478" y="4"/>
                      <a:pt x="18412" y="0"/>
                      <a:pt x="18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72"/>
              <p:cNvSpPr/>
              <p:nvPr/>
            </p:nvSpPr>
            <p:spPr>
              <a:xfrm>
                <a:off x="1573875" y="2231113"/>
                <a:ext cx="3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" y="10"/>
                    </a:moveTo>
                    <a:lnTo>
                      <a:pt x="1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72"/>
              <p:cNvSpPr/>
              <p:nvPr/>
            </p:nvSpPr>
            <p:spPr>
              <a:xfrm>
                <a:off x="1384875" y="2412513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2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72"/>
              <p:cNvSpPr/>
              <p:nvPr/>
            </p:nvSpPr>
            <p:spPr>
              <a:xfrm>
                <a:off x="1510000" y="2450263"/>
                <a:ext cx="321500" cy="16987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6795" extrusionOk="0">
                    <a:moveTo>
                      <a:pt x="8652" y="1"/>
                    </a:moveTo>
                    <a:cubicBezTo>
                      <a:pt x="8598" y="1"/>
                      <a:pt x="8544" y="15"/>
                      <a:pt x="8493" y="40"/>
                    </a:cubicBezTo>
                    <a:cubicBezTo>
                      <a:pt x="8451" y="61"/>
                      <a:pt x="8420" y="93"/>
                      <a:pt x="8378" y="124"/>
                    </a:cubicBezTo>
                    <a:cubicBezTo>
                      <a:pt x="8318" y="174"/>
                      <a:pt x="8258" y="224"/>
                      <a:pt x="8189" y="274"/>
                    </a:cubicBezTo>
                    <a:lnTo>
                      <a:pt x="8189" y="274"/>
                    </a:lnTo>
                    <a:cubicBezTo>
                      <a:pt x="8189" y="273"/>
                      <a:pt x="8189" y="272"/>
                      <a:pt x="8189" y="270"/>
                    </a:cubicBezTo>
                    <a:lnTo>
                      <a:pt x="8189" y="270"/>
                    </a:lnTo>
                    <a:lnTo>
                      <a:pt x="8179" y="281"/>
                    </a:lnTo>
                    <a:cubicBezTo>
                      <a:pt x="8182" y="279"/>
                      <a:pt x="8186" y="277"/>
                      <a:pt x="8189" y="274"/>
                    </a:cubicBezTo>
                    <a:lnTo>
                      <a:pt x="8189" y="274"/>
                    </a:lnTo>
                    <a:cubicBezTo>
                      <a:pt x="8187" y="281"/>
                      <a:pt x="8179" y="281"/>
                      <a:pt x="8179" y="281"/>
                    </a:cubicBezTo>
                    <a:cubicBezTo>
                      <a:pt x="8158" y="291"/>
                      <a:pt x="8137" y="302"/>
                      <a:pt x="8126" y="312"/>
                    </a:cubicBezTo>
                    <a:cubicBezTo>
                      <a:pt x="8043" y="354"/>
                      <a:pt x="7970" y="396"/>
                      <a:pt x="7886" y="417"/>
                    </a:cubicBezTo>
                    <a:cubicBezTo>
                      <a:pt x="7718" y="480"/>
                      <a:pt x="7551" y="522"/>
                      <a:pt x="7383" y="553"/>
                    </a:cubicBezTo>
                    <a:cubicBezTo>
                      <a:pt x="7258" y="584"/>
                      <a:pt x="7132" y="595"/>
                      <a:pt x="7006" y="605"/>
                    </a:cubicBezTo>
                    <a:lnTo>
                      <a:pt x="6954" y="605"/>
                    </a:lnTo>
                    <a:cubicBezTo>
                      <a:pt x="6860" y="616"/>
                      <a:pt x="6765" y="616"/>
                      <a:pt x="6660" y="616"/>
                    </a:cubicBezTo>
                    <a:lnTo>
                      <a:pt x="6409" y="616"/>
                    </a:lnTo>
                    <a:cubicBezTo>
                      <a:pt x="6336" y="616"/>
                      <a:pt x="6273" y="616"/>
                      <a:pt x="6200" y="626"/>
                    </a:cubicBezTo>
                    <a:cubicBezTo>
                      <a:pt x="6190" y="626"/>
                      <a:pt x="6179" y="616"/>
                      <a:pt x="6169" y="616"/>
                    </a:cubicBezTo>
                    <a:cubicBezTo>
                      <a:pt x="6148" y="616"/>
                      <a:pt x="6127" y="626"/>
                      <a:pt x="6106" y="626"/>
                    </a:cubicBezTo>
                    <a:cubicBezTo>
                      <a:pt x="6043" y="637"/>
                      <a:pt x="5990" y="658"/>
                      <a:pt x="5938" y="679"/>
                    </a:cubicBezTo>
                    <a:cubicBezTo>
                      <a:pt x="5896" y="700"/>
                      <a:pt x="5855" y="731"/>
                      <a:pt x="5813" y="752"/>
                    </a:cubicBezTo>
                    <a:cubicBezTo>
                      <a:pt x="5687" y="836"/>
                      <a:pt x="5571" y="930"/>
                      <a:pt x="5446" y="1014"/>
                    </a:cubicBezTo>
                    <a:cubicBezTo>
                      <a:pt x="5184" y="1203"/>
                      <a:pt x="4922" y="1401"/>
                      <a:pt x="4671" y="1611"/>
                    </a:cubicBezTo>
                    <a:cubicBezTo>
                      <a:pt x="4431" y="1799"/>
                      <a:pt x="4189" y="1978"/>
                      <a:pt x="3959" y="2166"/>
                    </a:cubicBezTo>
                    <a:cubicBezTo>
                      <a:pt x="3708" y="2354"/>
                      <a:pt x="3456" y="2543"/>
                      <a:pt x="3205" y="2721"/>
                    </a:cubicBezTo>
                    <a:cubicBezTo>
                      <a:pt x="3069" y="2825"/>
                      <a:pt x="2923" y="2920"/>
                      <a:pt x="2776" y="3025"/>
                    </a:cubicBezTo>
                    <a:cubicBezTo>
                      <a:pt x="2640" y="3118"/>
                      <a:pt x="2493" y="3223"/>
                      <a:pt x="2357" y="3328"/>
                    </a:cubicBezTo>
                    <a:cubicBezTo>
                      <a:pt x="2221" y="3433"/>
                      <a:pt x="2085" y="3527"/>
                      <a:pt x="1959" y="3632"/>
                    </a:cubicBezTo>
                    <a:cubicBezTo>
                      <a:pt x="1813" y="3737"/>
                      <a:pt x="1676" y="3841"/>
                      <a:pt x="1541" y="3956"/>
                    </a:cubicBezTo>
                    <a:cubicBezTo>
                      <a:pt x="1299" y="4166"/>
                      <a:pt x="1048" y="4365"/>
                      <a:pt x="818" y="4595"/>
                    </a:cubicBezTo>
                    <a:cubicBezTo>
                      <a:pt x="703" y="4689"/>
                      <a:pt x="598" y="4794"/>
                      <a:pt x="493" y="4899"/>
                    </a:cubicBezTo>
                    <a:cubicBezTo>
                      <a:pt x="378" y="5003"/>
                      <a:pt x="273" y="5098"/>
                      <a:pt x="179" y="5213"/>
                    </a:cubicBezTo>
                    <a:cubicBezTo>
                      <a:pt x="96" y="5307"/>
                      <a:pt x="33" y="5412"/>
                      <a:pt x="12" y="5538"/>
                    </a:cubicBezTo>
                    <a:cubicBezTo>
                      <a:pt x="1" y="5611"/>
                      <a:pt x="12" y="5684"/>
                      <a:pt x="33" y="5757"/>
                    </a:cubicBezTo>
                    <a:cubicBezTo>
                      <a:pt x="64" y="5841"/>
                      <a:pt x="127" y="5915"/>
                      <a:pt x="189" y="5977"/>
                    </a:cubicBezTo>
                    <a:cubicBezTo>
                      <a:pt x="315" y="6092"/>
                      <a:pt x="462" y="6187"/>
                      <a:pt x="619" y="6250"/>
                    </a:cubicBezTo>
                    <a:cubicBezTo>
                      <a:pt x="787" y="6333"/>
                      <a:pt x="954" y="6385"/>
                      <a:pt x="1132" y="6438"/>
                    </a:cubicBezTo>
                    <a:cubicBezTo>
                      <a:pt x="1174" y="6448"/>
                      <a:pt x="1226" y="6459"/>
                      <a:pt x="1268" y="6469"/>
                    </a:cubicBezTo>
                    <a:cubicBezTo>
                      <a:pt x="1320" y="6490"/>
                      <a:pt x="1373" y="6522"/>
                      <a:pt x="1436" y="6543"/>
                    </a:cubicBezTo>
                    <a:cubicBezTo>
                      <a:pt x="1603" y="6616"/>
                      <a:pt x="1771" y="6669"/>
                      <a:pt x="1948" y="6710"/>
                    </a:cubicBezTo>
                    <a:cubicBezTo>
                      <a:pt x="2116" y="6741"/>
                      <a:pt x="2294" y="6773"/>
                      <a:pt x="2462" y="6783"/>
                    </a:cubicBezTo>
                    <a:cubicBezTo>
                      <a:pt x="2514" y="6794"/>
                      <a:pt x="2577" y="6794"/>
                      <a:pt x="2630" y="6794"/>
                    </a:cubicBezTo>
                    <a:cubicBezTo>
                      <a:pt x="2660" y="6794"/>
                      <a:pt x="2702" y="6794"/>
                      <a:pt x="2734" y="6783"/>
                    </a:cubicBezTo>
                    <a:cubicBezTo>
                      <a:pt x="2818" y="6783"/>
                      <a:pt x="2902" y="6773"/>
                      <a:pt x="2986" y="6762"/>
                    </a:cubicBezTo>
                    <a:cubicBezTo>
                      <a:pt x="3069" y="6762"/>
                      <a:pt x="3153" y="6741"/>
                      <a:pt x="3237" y="6731"/>
                    </a:cubicBezTo>
                    <a:cubicBezTo>
                      <a:pt x="3310" y="6710"/>
                      <a:pt x="3383" y="6700"/>
                      <a:pt x="3456" y="6679"/>
                    </a:cubicBezTo>
                    <a:cubicBezTo>
                      <a:pt x="3624" y="6637"/>
                      <a:pt x="3802" y="6585"/>
                      <a:pt x="3959" y="6522"/>
                    </a:cubicBezTo>
                    <a:cubicBezTo>
                      <a:pt x="4116" y="6459"/>
                      <a:pt x="4273" y="6385"/>
                      <a:pt x="4420" y="6292"/>
                    </a:cubicBezTo>
                    <a:cubicBezTo>
                      <a:pt x="4556" y="6208"/>
                      <a:pt x="4692" y="6124"/>
                      <a:pt x="4828" y="6019"/>
                    </a:cubicBezTo>
                    <a:cubicBezTo>
                      <a:pt x="4975" y="5915"/>
                      <a:pt x="5122" y="5799"/>
                      <a:pt x="5257" y="5684"/>
                    </a:cubicBezTo>
                    <a:cubicBezTo>
                      <a:pt x="5383" y="5569"/>
                      <a:pt x="5509" y="5443"/>
                      <a:pt x="5624" y="5317"/>
                    </a:cubicBezTo>
                    <a:cubicBezTo>
                      <a:pt x="5729" y="5203"/>
                      <a:pt x="5834" y="5087"/>
                      <a:pt x="5938" y="4961"/>
                    </a:cubicBezTo>
                    <a:cubicBezTo>
                      <a:pt x="6043" y="4826"/>
                      <a:pt x="6158" y="4679"/>
                      <a:pt x="6252" y="4532"/>
                    </a:cubicBezTo>
                    <a:cubicBezTo>
                      <a:pt x="6346" y="4396"/>
                      <a:pt x="6430" y="4249"/>
                      <a:pt x="6514" y="4103"/>
                    </a:cubicBezTo>
                    <a:cubicBezTo>
                      <a:pt x="6692" y="3810"/>
                      <a:pt x="6849" y="3516"/>
                      <a:pt x="7006" y="3213"/>
                    </a:cubicBezTo>
                    <a:cubicBezTo>
                      <a:pt x="7079" y="3077"/>
                      <a:pt x="7142" y="2930"/>
                      <a:pt x="7216" y="2783"/>
                    </a:cubicBezTo>
                    <a:cubicBezTo>
                      <a:pt x="7289" y="2627"/>
                      <a:pt x="7362" y="2469"/>
                      <a:pt x="7425" y="2313"/>
                    </a:cubicBezTo>
                    <a:lnTo>
                      <a:pt x="7614" y="1873"/>
                    </a:lnTo>
                    <a:cubicBezTo>
                      <a:pt x="7677" y="1978"/>
                      <a:pt x="7749" y="2082"/>
                      <a:pt x="7812" y="2187"/>
                    </a:cubicBezTo>
                    <a:cubicBezTo>
                      <a:pt x="7907" y="2344"/>
                      <a:pt x="7991" y="2501"/>
                      <a:pt x="8084" y="2648"/>
                    </a:cubicBezTo>
                    <a:cubicBezTo>
                      <a:pt x="8168" y="2783"/>
                      <a:pt x="8252" y="2920"/>
                      <a:pt x="8357" y="3046"/>
                    </a:cubicBezTo>
                    <a:cubicBezTo>
                      <a:pt x="8410" y="3118"/>
                      <a:pt x="8472" y="3181"/>
                      <a:pt x="8535" y="3255"/>
                    </a:cubicBezTo>
                    <a:cubicBezTo>
                      <a:pt x="8587" y="3318"/>
                      <a:pt x="8650" y="3381"/>
                      <a:pt x="8724" y="3433"/>
                    </a:cubicBezTo>
                    <a:cubicBezTo>
                      <a:pt x="8828" y="3537"/>
                      <a:pt x="8943" y="3621"/>
                      <a:pt x="9069" y="3705"/>
                    </a:cubicBezTo>
                    <a:cubicBezTo>
                      <a:pt x="9153" y="3758"/>
                      <a:pt x="9226" y="3810"/>
                      <a:pt x="9310" y="3862"/>
                    </a:cubicBezTo>
                    <a:lnTo>
                      <a:pt x="9561" y="3988"/>
                    </a:lnTo>
                    <a:lnTo>
                      <a:pt x="9813" y="4082"/>
                    </a:lnTo>
                    <a:cubicBezTo>
                      <a:pt x="9969" y="4135"/>
                      <a:pt x="10137" y="4166"/>
                      <a:pt x="10294" y="4197"/>
                    </a:cubicBezTo>
                    <a:cubicBezTo>
                      <a:pt x="10430" y="4228"/>
                      <a:pt x="10567" y="4249"/>
                      <a:pt x="10713" y="4249"/>
                    </a:cubicBezTo>
                    <a:cubicBezTo>
                      <a:pt x="10744" y="4249"/>
                      <a:pt x="10776" y="4249"/>
                      <a:pt x="10807" y="4239"/>
                    </a:cubicBezTo>
                    <a:cubicBezTo>
                      <a:pt x="10974" y="4228"/>
                      <a:pt x="11142" y="4207"/>
                      <a:pt x="11310" y="4166"/>
                    </a:cubicBezTo>
                    <a:cubicBezTo>
                      <a:pt x="11488" y="4124"/>
                      <a:pt x="11656" y="4072"/>
                      <a:pt x="11833" y="4019"/>
                    </a:cubicBezTo>
                    <a:cubicBezTo>
                      <a:pt x="11917" y="3998"/>
                      <a:pt x="12001" y="3977"/>
                      <a:pt x="12084" y="3946"/>
                    </a:cubicBezTo>
                    <a:cubicBezTo>
                      <a:pt x="12168" y="3914"/>
                      <a:pt x="12242" y="3872"/>
                      <a:pt x="12326" y="3830"/>
                    </a:cubicBezTo>
                    <a:cubicBezTo>
                      <a:pt x="12419" y="3789"/>
                      <a:pt x="12514" y="3737"/>
                      <a:pt x="12608" y="3684"/>
                    </a:cubicBezTo>
                    <a:cubicBezTo>
                      <a:pt x="12650" y="3663"/>
                      <a:pt x="12692" y="3642"/>
                      <a:pt x="12734" y="3611"/>
                    </a:cubicBezTo>
                    <a:cubicBezTo>
                      <a:pt x="12828" y="3516"/>
                      <a:pt x="12859" y="3360"/>
                      <a:pt x="12786" y="3244"/>
                    </a:cubicBezTo>
                    <a:cubicBezTo>
                      <a:pt x="12744" y="3160"/>
                      <a:pt x="12671" y="3098"/>
                      <a:pt x="12598" y="3035"/>
                    </a:cubicBezTo>
                    <a:cubicBezTo>
                      <a:pt x="12336" y="2825"/>
                      <a:pt x="12063" y="2637"/>
                      <a:pt x="11802" y="2438"/>
                    </a:cubicBezTo>
                    <a:cubicBezTo>
                      <a:pt x="11666" y="2334"/>
                      <a:pt x="11540" y="2218"/>
                      <a:pt x="11404" y="2113"/>
                    </a:cubicBezTo>
                    <a:cubicBezTo>
                      <a:pt x="11258" y="1998"/>
                      <a:pt x="11111" y="1894"/>
                      <a:pt x="10964" y="1778"/>
                    </a:cubicBezTo>
                    <a:cubicBezTo>
                      <a:pt x="10755" y="1632"/>
                      <a:pt x="10556" y="1475"/>
                      <a:pt x="10367" y="1317"/>
                    </a:cubicBezTo>
                    <a:cubicBezTo>
                      <a:pt x="10231" y="1192"/>
                      <a:pt x="10106" y="1066"/>
                      <a:pt x="9969" y="951"/>
                    </a:cubicBezTo>
                    <a:cubicBezTo>
                      <a:pt x="9885" y="868"/>
                      <a:pt x="9802" y="794"/>
                      <a:pt x="9718" y="721"/>
                    </a:cubicBezTo>
                    <a:lnTo>
                      <a:pt x="9718" y="731"/>
                    </a:lnTo>
                    <a:cubicBezTo>
                      <a:pt x="9718" y="722"/>
                      <a:pt x="9709" y="712"/>
                      <a:pt x="9700" y="710"/>
                    </a:cubicBezTo>
                    <a:lnTo>
                      <a:pt x="9700" y="710"/>
                    </a:lnTo>
                    <a:cubicBezTo>
                      <a:pt x="9696" y="704"/>
                      <a:pt x="9694" y="700"/>
                      <a:pt x="9687" y="700"/>
                    </a:cubicBezTo>
                    <a:cubicBezTo>
                      <a:pt x="9687" y="700"/>
                      <a:pt x="9687" y="689"/>
                      <a:pt x="9676" y="689"/>
                    </a:cubicBezTo>
                    <a:cubicBezTo>
                      <a:pt x="9529" y="564"/>
                      <a:pt x="9373" y="438"/>
                      <a:pt x="9215" y="323"/>
                    </a:cubicBezTo>
                    <a:cubicBezTo>
                      <a:pt x="9142" y="270"/>
                      <a:pt x="9069" y="218"/>
                      <a:pt x="8985" y="156"/>
                    </a:cubicBezTo>
                    <a:cubicBezTo>
                      <a:pt x="8954" y="135"/>
                      <a:pt x="8912" y="103"/>
                      <a:pt x="8870" y="82"/>
                    </a:cubicBezTo>
                    <a:cubicBezTo>
                      <a:pt x="8859" y="82"/>
                      <a:pt x="8859" y="72"/>
                      <a:pt x="8859" y="72"/>
                    </a:cubicBezTo>
                    <a:cubicBezTo>
                      <a:pt x="8838" y="61"/>
                      <a:pt x="8828" y="51"/>
                      <a:pt x="8807" y="40"/>
                    </a:cubicBezTo>
                    <a:lnTo>
                      <a:pt x="8786" y="40"/>
                    </a:lnTo>
                    <a:cubicBezTo>
                      <a:pt x="8776" y="30"/>
                      <a:pt x="8766" y="30"/>
                      <a:pt x="8755" y="19"/>
                    </a:cubicBezTo>
                    <a:cubicBezTo>
                      <a:pt x="8722" y="7"/>
                      <a:pt x="8687" y="1"/>
                      <a:pt x="8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72"/>
              <p:cNvSpPr/>
              <p:nvPr/>
            </p:nvSpPr>
            <p:spPr>
              <a:xfrm>
                <a:off x="1759225" y="2473763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0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72"/>
              <p:cNvSpPr/>
              <p:nvPr/>
            </p:nvSpPr>
            <p:spPr>
              <a:xfrm>
                <a:off x="1677025" y="2546388"/>
                <a:ext cx="5475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625" extrusionOk="0">
                    <a:moveTo>
                      <a:pt x="1498" y="153"/>
                    </a:moveTo>
                    <a:cubicBezTo>
                      <a:pt x="1498" y="153"/>
                      <a:pt x="1495" y="153"/>
                      <a:pt x="1493" y="154"/>
                    </a:cubicBezTo>
                    <a:lnTo>
                      <a:pt x="1493" y="154"/>
                    </a:lnTo>
                    <a:cubicBezTo>
                      <a:pt x="1495" y="154"/>
                      <a:pt x="1496" y="153"/>
                      <a:pt x="1498" y="153"/>
                    </a:cubicBezTo>
                    <a:close/>
                    <a:moveTo>
                      <a:pt x="2050" y="1"/>
                    </a:moveTo>
                    <a:cubicBezTo>
                      <a:pt x="2014" y="1"/>
                      <a:pt x="1981" y="14"/>
                      <a:pt x="1948" y="27"/>
                    </a:cubicBezTo>
                    <a:cubicBezTo>
                      <a:pt x="1822" y="69"/>
                      <a:pt x="1697" y="111"/>
                      <a:pt x="1571" y="143"/>
                    </a:cubicBezTo>
                    <a:lnTo>
                      <a:pt x="1571" y="132"/>
                    </a:lnTo>
                    <a:cubicBezTo>
                      <a:pt x="1550" y="143"/>
                      <a:pt x="1529" y="153"/>
                      <a:pt x="1508" y="153"/>
                    </a:cubicBezTo>
                    <a:cubicBezTo>
                      <a:pt x="1498" y="153"/>
                      <a:pt x="1487" y="153"/>
                      <a:pt x="1487" y="164"/>
                    </a:cubicBezTo>
                    <a:cubicBezTo>
                      <a:pt x="1487" y="158"/>
                      <a:pt x="1490" y="156"/>
                      <a:pt x="1493" y="154"/>
                    </a:cubicBezTo>
                    <a:lnTo>
                      <a:pt x="1493" y="154"/>
                    </a:lnTo>
                    <a:cubicBezTo>
                      <a:pt x="1411" y="174"/>
                      <a:pt x="1329" y="185"/>
                      <a:pt x="1247" y="206"/>
                    </a:cubicBezTo>
                    <a:cubicBezTo>
                      <a:pt x="1163" y="216"/>
                      <a:pt x="1079" y="227"/>
                      <a:pt x="985" y="237"/>
                    </a:cubicBezTo>
                    <a:lnTo>
                      <a:pt x="985" y="237"/>
                    </a:lnTo>
                    <a:lnTo>
                      <a:pt x="985" y="237"/>
                    </a:lnTo>
                    <a:cubicBezTo>
                      <a:pt x="922" y="248"/>
                      <a:pt x="870" y="248"/>
                      <a:pt x="817" y="248"/>
                    </a:cubicBezTo>
                    <a:lnTo>
                      <a:pt x="440" y="248"/>
                    </a:lnTo>
                    <a:cubicBezTo>
                      <a:pt x="377" y="237"/>
                      <a:pt x="314" y="216"/>
                      <a:pt x="252" y="206"/>
                    </a:cubicBezTo>
                    <a:cubicBezTo>
                      <a:pt x="238" y="203"/>
                      <a:pt x="225" y="202"/>
                      <a:pt x="212" y="202"/>
                    </a:cubicBezTo>
                    <a:cubicBezTo>
                      <a:pt x="112" y="202"/>
                      <a:pt x="20" y="271"/>
                      <a:pt x="11" y="373"/>
                    </a:cubicBezTo>
                    <a:cubicBezTo>
                      <a:pt x="0" y="478"/>
                      <a:pt x="84" y="583"/>
                      <a:pt x="189" y="583"/>
                    </a:cubicBezTo>
                    <a:cubicBezTo>
                      <a:pt x="252" y="593"/>
                      <a:pt x="314" y="604"/>
                      <a:pt x="377" y="604"/>
                    </a:cubicBezTo>
                    <a:cubicBezTo>
                      <a:pt x="430" y="614"/>
                      <a:pt x="472" y="625"/>
                      <a:pt x="524" y="625"/>
                    </a:cubicBezTo>
                    <a:lnTo>
                      <a:pt x="922" y="625"/>
                    </a:lnTo>
                    <a:cubicBezTo>
                      <a:pt x="996" y="614"/>
                      <a:pt x="1058" y="604"/>
                      <a:pt x="1121" y="593"/>
                    </a:cubicBezTo>
                    <a:cubicBezTo>
                      <a:pt x="1184" y="583"/>
                      <a:pt x="1247" y="572"/>
                      <a:pt x="1310" y="551"/>
                    </a:cubicBezTo>
                    <a:cubicBezTo>
                      <a:pt x="1383" y="541"/>
                      <a:pt x="1445" y="530"/>
                      <a:pt x="1508" y="509"/>
                    </a:cubicBezTo>
                    <a:cubicBezTo>
                      <a:pt x="1634" y="478"/>
                      <a:pt x="1759" y="425"/>
                      <a:pt x="1875" y="362"/>
                    </a:cubicBezTo>
                    <a:cubicBezTo>
                      <a:pt x="1927" y="341"/>
                      <a:pt x="1990" y="310"/>
                      <a:pt x="2043" y="279"/>
                    </a:cubicBezTo>
                    <a:cubicBezTo>
                      <a:pt x="2095" y="248"/>
                      <a:pt x="2136" y="216"/>
                      <a:pt x="2168" y="153"/>
                    </a:cubicBezTo>
                    <a:cubicBezTo>
                      <a:pt x="2189" y="111"/>
                      <a:pt x="2157" y="38"/>
                      <a:pt x="2116" y="17"/>
                    </a:cubicBezTo>
                    <a:cubicBezTo>
                      <a:pt x="2092" y="6"/>
                      <a:pt x="2071" y="1"/>
                      <a:pt x="2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72"/>
              <p:cNvSpPr/>
              <p:nvPr/>
            </p:nvSpPr>
            <p:spPr>
              <a:xfrm>
                <a:off x="1725700" y="2547063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72"/>
              <p:cNvSpPr/>
              <p:nvPr/>
            </p:nvSpPr>
            <p:spPr>
              <a:xfrm>
                <a:off x="1546400" y="2218013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72"/>
              <p:cNvSpPr/>
              <p:nvPr/>
            </p:nvSpPr>
            <p:spPr>
              <a:xfrm>
                <a:off x="1495100" y="2216613"/>
                <a:ext cx="539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00" extrusionOk="0">
                    <a:moveTo>
                      <a:pt x="1688" y="0"/>
                    </a:moveTo>
                    <a:cubicBezTo>
                      <a:pt x="1604" y="0"/>
                      <a:pt x="1519" y="10"/>
                      <a:pt x="1435" y="25"/>
                    </a:cubicBezTo>
                    <a:cubicBezTo>
                      <a:pt x="1341" y="36"/>
                      <a:pt x="1246" y="46"/>
                      <a:pt x="1162" y="78"/>
                    </a:cubicBezTo>
                    <a:cubicBezTo>
                      <a:pt x="1110" y="88"/>
                      <a:pt x="1068" y="109"/>
                      <a:pt x="1016" y="130"/>
                    </a:cubicBezTo>
                    <a:cubicBezTo>
                      <a:pt x="985" y="140"/>
                      <a:pt x="943" y="161"/>
                      <a:pt x="901" y="182"/>
                    </a:cubicBezTo>
                    <a:cubicBezTo>
                      <a:pt x="848" y="203"/>
                      <a:pt x="806" y="234"/>
                      <a:pt x="764" y="266"/>
                    </a:cubicBezTo>
                    <a:cubicBezTo>
                      <a:pt x="723" y="287"/>
                      <a:pt x="681" y="329"/>
                      <a:pt x="639" y="360"/>
                    </a:cubicBezTo>
                    <a:cubicBezTo>
                      <a:pt x="566" y="423"/>
                      <a:pt x="482" y="497"/>
                      <a:pt x="419" y="580"/>
                    </a:cubicBezTo>
                    <a:cubicBezTo>
                      <a:pt x="408" y="580"/>
                      <a:pt x="408" y="590"/>
                      <a:pt x="408" y="601"/>
                    </a:cubicBezTo>
                    <a:cubicBezTo>
                      <a:pt x="356" y="664"/>
                      <a:pt x="304" y="727"/>
                      <a:pt x="262" y="800"/>
                    </a:cubicBezTo>
                    <a:cubicBezTo>
                      <a:pt x="168" y="957"/>
                      <a:pt x="94" y="1135"/>
                      <a:pt x="42" y="1313"/>
                    </a:cubicBezTo>
                    <a:cubicBezTo>
                      <a:pt x="21" y="1397"/>
                      <a:pt x="10" y="1481"/>
                      <a:pt x="0" y="1575"/>
                    </a:cubicBezTo>
                    <a:lnTo>
                      <a:pt x="0" y="1700"/>
                    </a:lnTo>
                    <a:lnTo>
                      <a:pt x="0" y="1753"/>
                    </a:lnTo>
                    <a:cubicBezTo>
                      <a:pt x="0" y="1784"/>
                      <a:pt x="10" y="1816"/>
                      <a:pt x="21" y="1837"/>
                    </a:cubicBezTo>
                    <a:cubicBezTo>
                      <a:pt x="52" y="1879"/>
                      <a:pt x="94" y="1900"/>
                      <a:pt x="136" y="1900"/>
                    </a:cubicBezTo>
                    <a:lnTo>
                      <a:pt x="147" y="1900"/>
                    </a:lnTo>
                    <a:cubicBezTo>
                      <a:pt x="210" y="1900"/>
                      <a:pt x="252" y="1847"/>
                      <a:pt x="294" y="1805"/>
                    </a:cubicBezTo>
                    <a:cubicBezTo>
                      <a:pt x="304" y="1774"/>
                      <a:pt x="325" y="1753"/>
                      <a:pt x="336" y="1732"/>
                    </a:cubicBezTo>
                    <a:cubicBezTo>
                      <a:pt x="336" y="1732"/>
                      <a:pt x="346" y="1721"/>
                      <a:pt x="346" y="1711"/>
                    </a:cubicBezTo>
                    <a:cubicBezTo>
                      <a:pt x="377" y="1690"/>
                      <a:pt x="398" y="1658"/>
                      <a:pt x="429" y="1627"/>
                    </a:cubicBezTo>
                    <a:cubicBezTo>
                      <a:pt x="471" y="1575"/>
                      <a:pt x="524" y="1523"/>
                      <a:pt x="576" y="1470"/>
                    </a:cubicBezTo>
                    <a:cubicBezTo>
                      <a:pt x="629" y="1407"/>
                      <a:pt x="692" y="1355"/>
                      <a:pt x="743" y="1302"/>
                    </a:cubicBezTo>
                    <a:cubicBezTo>
                      <a:pt x="806" y="1250"/>
                      <a:pt x="859" y="1188"/>
                      <a:pt x="911" y="1146"/>
                    </a:cubicBezTo>
                    <a:lnTo>
                      <a:pt x="901" y="1146"/>
                    </a:lnTo>
                    <a:cubicBezTo>
                      <a:pt x="1006" y="1051"/>
                      <a:pt x="1120" y="967"/>
                      <a:pt x="1236" y="873"/>
                    </a:cubicBezTo>
                    <a:cubicBezTo>
                      <a:pt x="1341" y="800"/>
                      <a:pt x="1445" y="716"/>
                      <a:pt x="1560" y="632"/>
                    </a:cubicBezTo>
                    <a:cubicBezTo>
                      <a:pt x="1560" y="632"/>
                      <a:pt x="1571" y="632"/>
                      <a:pt x="1571" y="622"/>
                    </a:cubicBezTo>
                    <a:lnTo>
                      <a:pt x="1571" y="632"/>
                    </a:lnTo>
                    <a:cubicBezTo>
                      <a:pt x="1665" y="559"/>
                      <a:pt x="1760" y="497"/>
                      <a:pt x="1864" y="423"/>
                    </a:cubicBezTo>
                    <a:cubicBezTo>
                      <a:pt x="1906" y="402"/>
                      <a:pt x="1958" y="371"/>
                      <a:pt x="2000" y="339"/>
                    </a:cubicBezTo>
                    <a:cubicBezTo>
                      <a:pt x="2021" y="318"/>
                      <a:pt x="2042" y="308"/>
                      <a:pt x="2063" y="287"/>
                    </a:cubicBezTo>
                    <a:cubicBezTo>
                      <a:pt x="2074" y="276"/>
                      <a:pt x="2084" y="276"/>
                      <a:pt x="2095" y="266"/>
                    </a:cubicBezTo>
                    <a:lnTo>
                      <a:pt x="2126" y="234"/>
                    </a:lnTo>
                    <a:cubicBezTo>
                      <a:pt x="2147" y="203"/>
                      <a:pt x="2157" y="161"/>
                      <a:pt x="2137" y="130"/>
                    </a:cubicBezTo>
                    <a:cubicBezTo>
                      <a:pt x="2116" y="88"/>
                      <a:pt x="2095" y="78"/>
                      <a:pt x="2063" y="57"/>
                    </a:cubicBezTo>
                    <a:cubicBezTo>
                      <a:pt x="1969" y="15"/>
                      <a:pt x="1874" y="15"/>
                      <a:pt x="1781" y="4"/>
                    </a:cubicBezTo>
                    <a:cubicBezTo>
                      <a:pt x="1750" y="1"/>
                      <a:pt x="1719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72"/>
              <p:cNvSpPr/>
              <p:nvPr/>
            </p:nvSpPr>
            <p:spPr>
              <a:xfrm>
                <a:off x="1709475" y="2179288"/>
                <a:ext cx="673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974" extrusionOk="0">
                    <a:moveTo>
                      <a:pt x="1540" y="0"/>
                    </a:moveTo>
                    <a:cubicBezTo>
                      <a:pt x="1436" y="10"/>
                      <a:pt x="1341" y="10"/>
                      <a:pt x="1236" y="31"/>
                    </a:cubicBezTo>
                    <a:cubicBezTo>
                      <a:pt x="1143" y="42"/>
                      <a:pt x="1048" y="73"/>
                      <a:pt x="954" y="115"/>
                    </a:cubicBezTo>
                    <a:lnTo>
                      <a:pt x="891" y="147"/>
                    </a:lnTo>
                    <a:cubicBezTo>
                      <a:pt x="859" y="147"/>
                      <a:pt x="838" y="157"/>
                      <a:pt x="807" y="168"/>
                    </a:cubicBezTo>
                    <a:cubicBezTo>
                      <a:pt x="713" y="188"/>
                      <a:pt x="619" y="230"/>
                      <a:pt x="524" y="282"/>
                    </a:cubicBezTo>
                    <a:cubicBezTo>
                      <a:pt x="451" y="335"/>
                      <a:pt x="378" y="398"/>
                      <a:pt x="305" y="450"/>
                    </a:cubicBezTo>
                    <a:cubicBezTo>
                      <a:pt x="231" y="513"/>
                      <a:pt x="179" y="575"/>
                      <a:pt x="116" y="649"/>
                    </a:cubicBezTo>
                    <a:cubicBezTo>
                      <a:pt x="85" y="680"/>
                      <a:pt x="54" y="722"/>
                      <a:pt x="33" y="754"/>
                    </a:cubicBezTo>
                    <a:cubicBezTo>
                      <a:pt x="12" y="785"/>
                      <a:pt x="1" y="827"/>
                      <a:pt x="12" y="859"/>
                    </a:cubicBezTo>
                    <a:cubicBezTo>
                      <a:pt x="22" y="911"/>
                      <a:pt x="64" y="963"/>
                      <a:pt x="116" y="973"/>
                    </a:cubicBezTo>
                    <a:lnTo>
                      <a:pt x="137" y="973"/>
                    </a:lnTo>
                    <a:cubicBezTo>
                      <a:pt x="168" y="973"/>
                      <a:pt x="189" y="963"/>
                      <a:pt x="210" y="952"/>
                    </a:cubicBezTo>
                    <a:cubicBezTo>
                      <a:pt x="231" y="952"/>
                      <a:pt x="252" y="952"/>
                      <a:pt x="273" y="942"/>
                    </a:cubicBezTo>
                    <a:cubicBezTo>
                      <a:pt x="336" y="942"/>
                      <a:pt x="399" y="921"/>
                      <a:pt x="461" y="911"/>
                    </a:cubicBezTo>
                    <a:cubicBezTo>
                      <a:pt x="524" y="890"/>
                      <a:pt x="598" y="880"/>
                      <a:pt x="671" y="869"/>
                    </a:cubicBezTo>
                    <a:cubicBezTo>
                      <a:pt x="745" y="859"/>
                      <a:pt x="818" y="848"/>
                      <a:pt x="891" y="827"/>
                    </a:cubicBezTo>
                    <a:cubicBezTo>
                      <a:pt x="891" y="827"/>
                      <a:pt x="901" y="827"/>
                      <a:pt x="901" y="817"/>
                    </a:cubicBezTo>
                    <a:lnTo>
                      <a:pt x="912" y="817"/>
                    </a:lnTo>
                    <a:cubicBezTo>
                      <a:pt x="952" y="806"/>
                      <a:pt x="1002" y="797"/>
                      <a:pt x="1043" y="786"/>
                    </a:cubicBezTo>
                    <a:lnTo>
                      <a:pt x="1043" y="786"/>
                    </a:lnTo>
                    <a:cubicBezTo>
                      <a:pt x="1041" y="787"/>
                      <a:pt x="1038" y="790"/>
                      <a:pt x="1038" y="796"/>
                    </a:cubicBezTo>
                    <a:cubicBezTo>
                      <a:pt x="1132" y="775"/>
                      <a:pt x="1226" y="754"/>
                      <a:pt x="1320" y="743"/>
                    </a:cubicBezTo>
                    <a:cubicBezTo>
                      <a:pt x="1415" y="722"/>
                      <a:pt x="1509" y="712"/>
                      <a:pt x="1603" y="701"/>
                    </a:cubicBezTo>
                    <a:cubicBezTo>
                      <a:pt x="1781" y="680"/>
                      <a:pt x="1969" y="659"/>
                      <a:pt x="2148" y="638"/>
                    </a:cubicBezTo>
                    <a:cubicBezTo>
                      <a:pt x="2273" y="638"/>
                      <a:pt x="2388" y="649"/>
                      <a:pt x="2504" y="649"/>
                    </a:cubicBezTo>
                    <a:lnTo>
                      <a:pt x="2514" y="649"/>
                    </a:lnTo>
                    <a:cubicBezTo>
                      <a:pt x="2524" y="654"/>
                      <a:pt x="2537" y="657"/>
                      <a:pt x="2551" y="657"/>
                    </a:cubicBezTo>
                    <a:cubicBezTo>
                      <a:pt x="2564" y="657"/>
                      <a:pt x="2577" y="654"/>
                      <a:pt x="2588" y="649"/>
                    </a:cubicBezTo>
                    <a:cubicBezTo>
                      <a:pt x="2650" y="628"/>
                      <a:pt x="2692" y="555"/>
                      <a:pt x="2671" y="492"/>
                    </a:cubicBezTo>
                    <a:cubicBezTo>
                      <a:pt x="2660" y="461"/>
                      <a:pt x="2639" y="440"/>
                      <a:pt x="2619" y="419"/>
                    </a:cubicBezTo>
                    <a:cubicBezTo>
                      <a:pt x="2598" y="387"/>
                      <a:pt x="2577" y="366"/>
                      <a:pt x="2546" y="335"/>
                    </a:cubicBezTo>
                    <a:cubicBezTo>
                      <a:pt x="2483" y="282"/>
                      <a:pt x="2420" y="230"/>
                      <a:pt x="2346" y="188"/>
                    </a:cubicBezTo>
                    <a:cubicBezTo>
                      <a:pt x="2283" y="157"/>
                      <a:pt x="2211" y="126"/>
                      <a:pt x="2137" y="94"/>
                    </a:cubicBezTo>
                    <a:cubicBezTo>
                      <a:pt x="2095" y="73"/>
                      <a:pt x="2043" y="63"/>
                      <a:pt x="2001" y="42"/>
                    </a:cubicBezTo>
                    <a:cubicBezTo>
                      <a:pt x="1948" y="21"/>
                      <a:pt x="1886" y="21"/>
                      <a:pt x="1834" y="10"/>
                    </a:cubicBezTo>
                    <a:cubicBezTo>
                      <a:pt x="1792" y="10"/>
                      <a:pt x="1739" y="0"/>
                      <a:pt x="16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72"/>
              <p:cNvSpPr/>
              <p:nvPr/>
            </p:nvSpPr>
            <p:spPr>
              <a:xfrm>
                <a:off x="1703725" y="2286613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1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72"/>
              <p:cNvSpPr/>
              <p:nvPr/>
            </p:nvSpPr>
            <p:spPr>
              <a:xfrm>
                <a:off x="1763400" y="2203613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72"/>
              <p:cNvSpPr/>
              <p:nvPr/>
            </p:nvSpPr>
            <p:spPr>
              <a:xfrm>
                <a:off x="1670225" y="2131113"/>
                <a:ext cx="13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53" h="11" extrusionOk="0">
                    <a:moveTo>
                      <a:pt x="53" y="0"/>
                    </a:moveTo>
                    <a:lnTo>
                      <a:pt x="53" y="0"/>
                    </a:lnTo>
                    <a:cubicBezTo>
                      <a:pt x="32" y="0"/>
                      <a:pt x="21" y="10"/>
                      <a:pt x="0" y="10"/>
                    </a:cubicBezTo>
                    <a:cubicBezTo>
                      <a:pt x="21" y="10"/>
                      <a:pt x="32" y="0"/>
                      <a:pt x="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72"/>
              <p:cNvSpPr/>
              <p:nvPr/>
            </p:nvSpPr>
            <p:spPr>
              <a:xfrm>
                <a:off x="1004250" y="1847588"/>
                <a:ext cx="782500" cy="498450"/>
              </a:xfrm>
              <a:custGeom>
                <a:avLst/>
                <a:gdLst/>
                <a:ahLst/>
                <a:cxnLst/>
                <a:rect l="l" t="t" r="r" b="b"/>
                <a:pathLst>
                  <a:path w="31300" h="19938" extrusionOk="0">
                    <a:moveTo>
                      <a:pt x="9163" y="5236"/>
                    </a:moveTo>
                    <a:cubicBezTo>
                      <a:pt x="9156" y="5236"/>
                      <a:pt x="9150" y="5241"/>
                      <a:pt x="9146" y="5244"/>
                    </a:cubicBezTo>
                    <a:lnTo>
                      <a:pt x="9146" y="5244"/>
                    </a:lnTo>
                    <a:cubicBezTo>
                      <a:pt x="9151" y="5242"/>
                      <a:pt x="9157" y="5240"/>
                      <a:pt x="9163" y="5236"/>
                    </a:cubicBezTo>
                    <a:close/>
                    <a:moveTo>
                      <a:pt x="31203" y="8296"/>
                    </a:moveTo>
                    <a:cubicBezTo>
                      <a:pt x="31203" y="8299"/>
                      <a:pt x="31204" y="8302"/>
                      <a:pt x="31204" y="8305"/>
                    </a:cubicBezTo>
                    <a:cubicBezTo>
                      <a:pt x="31204" y="8305"/>
                      <a:pt x="31204" y="8301"/>
                      <a:pt x="31203" y="8296"/>
                    </a:cubicBezTo>
                    <a:close/>
                    <a:moveTo>
                      <a:pt x="24221" y="1"/>
                    </a:moveTo>
                    <a:cubicBezTo>
                      <a:pt x="24011" y="1"/>
                      <a:pt x="23802" y="54"/>
                      <a:pt x="23603" y="106"/>
                    </a:cubicBezTo>
                    <a:cubicBezTo>
                      <a:pt x="23383" y="158"/>
                      <a:pt x="23153" y="231"/>
                      <a:pt x="22932" y="294"/>
                    </a:cubicBezTo>
                    <a:cubicBezTo>
                      <a:pt x="22692" y="378"/>
                      <a:pt x="22441" y="451"/>
                      <a:pt x="22199" y="535"/>
                    </a:cubicBezTo>
                    <a:lnTo>
                      <a:pt x="22220" y="535"/>
                    </a:lnTo>
                    <a:cubicBezTo>
                      <a:pt x="22021" y="605"/>
                      <a:pt x="21831" y="675"/>
                      <a:pt x="21632" y="745"/>
                    </a:cubicBezTo>
                    <a:lnTo>
                      <a:pt x="21632" y="745"/>
                    </a:lnTo>
                    <a:cubicBezTo>
                      <a:pt x="21633" y="745"/>
                      <a:pt x="21633" y="745"/>
                      <a:pt x="21634" y="745"/>
                    </a:cubicBezTo>
                    <a:cubicBezTo>
                      <a:pt x="21632" y="745"/>
                      <a:pt x="21629" y="746"/>
                      <a:pt x="21627" y="746"/>
                    </a:cubicBezTo>
                    <a:lnTo>
                      <a:pt x="21627" y="746"/>
                    </a:lnTo>
                    <a:cubicBezTo>
                      <a:pt x="21629" y="746"/>
                      <a:pt x="21630" y="745"/>
                      <a:pt x="21632" y="745"/>
                    </a:cubicBezTo>
                    <a:lnTo>
                      <a:pt x="21632" y="745"/>
                    </a:lnTo>
                    <a:cubicBezTo>
                      <a:pt x="21624" y="745"/>
                      <a:pt x="21615" y="745"/>
                      <a:pt x="21607" y="751"/>
                    </a:cubicBezTo>
                    <a:lnTo>
                      <a:pt x="21607" y="751"/>
                    </a:lnTo>
                    <a:cubicBezTo>
                      <a:pt x="21613" y="750"/>
                      <a:pt x="21620" y="748"/>
                      <a:pt x="21627" y="746"/>
                    </a:cubicBezTo>
                    <a:lnTo>
                      <a:pt x="21627" y="746"/>
                    </a:lnTo>
                    <a:cubicBezTo>
                      <a:pt x="21619" y="749"/>
                      <a:pt x="21611" y="752"/>
                      <a:pt x="21603" y="755"/>
                    </a:cubicBezTo>
                    <a:cubicBezTo>
                      <a:pt x="21604" y="754"/>
                      <a:pt x="21605" y="752"/>
                      <a:pt x="21607" y="751"/>
                    </a:cubicBezTo>
                    <a:lnTo>
                      <a:pt x="21607" y="751"/>
                    </a:lnTo>
                    <a:cubicBezTo>
                      <a:pt x="21574" y="760"/>
                      <a:pt x="21543" y="770"/>
                      <a:pt x="21519" y="787"/>
                    </a:cubicBezTo>
                    <a:cubicBezTo>
                      <a:pt x="21362" y="839"/>
                      <a:pt x="21205" y="891"/>
                      <a:pt x="21058" y="943"/>
                    </a:cubicBezTo>
                    <a:lnTo>
                      <a:pt x="20995" y="964"/>
                    </a:lnTo>
                    <a:lnTo>
                      <a:pt x="20995" y="964"/>
                    </a:lnTo>
                    <a:cubicBezTo>
                      <a:pt x="20995" y="964"/>
                      <a:pt x="20996" y="964"/>
                      <a:pt x="20996" y="964"/>
                    </a:cubicBezTo>
                    <a:lnTo>
                      <a:pt x="20996" y="964"/>
                    </a:lnTo>
                    <a:cubicBezTo>
                      <a:pt x="20995" y="964"/>
                      <a:pt x="20995" y="965"/>
                      <a:pt x="20995" y="965"/>
                    </a:cubicBezTo>
                    <a:lnTo>
                      <a:pt x="20995" y="965"/>
                    </a:lnTo>
                    <a:lnTo>
                      <a:pt x="20964" y="975"/>
                    </a:lnTo>
                    <a:cubicBezTo>
                      <a:pt x="20968" y="975"/>
                      <a:pt x="20971" y="975"/>
                      <a:pt x="20975" y="975"/>
                    </a:cubicBezTo>
                    <a:lnTo>
                      <a:pt x="20975" y="975"/>
                    </a:lnTo>
                    <a:cubicBezTo>
                      <a:pt x="20962" y="981"/>
                      <a:pt x="20950" y="985"/>
                      <a:pt x="20943" y="985"/>
                    </a:cubicBezTo>
                    <a:cubicBezTo>
                      <a:pt x="20640" y="1090"/>
                      <a:pt x="20315" y="1195"/>
                      <a:pt x="20011" y="1310"/>
                    </a:cubicBezTo>
                    <a:cubicBezTo>
                      <a:pt x="19456" y="1509"/>
                      <a:pt x="18912" y="1729"/>
                      <a:pt x="18357" y="1917"/>
                    </a:cubicBezTo>
                    <a:cubicBezTo>
                      <a:pt x="18022" y="2043"/>
                      <a:pt x="17687" y="2158"/>
                      <a:pt x="17352" y="2273"/>
                    </a:cubicBezTo>
                    <a:cubicBezTo>
                      <a:pt x="16859" y="2462"/>
                      <a:pt x="16367" y="2640"/>
                      <a:pt x="15865" y="2828"/>
                    </a:cubicBezTo>
                    <a:cubicBezTo>
                      <a:pt x="15393" y="3006"/>
                      <a:pt x="14922" y="3184"/>
                      <a:pt x="14441" y="3352"/>
                    </a:cubicBezTo>
                    <a:cubicBezTo>
                      <a:pt x="14158" y="3456"/>
                      <a:pt x="13875" y="3561"/>
                      <a:pt x="13582" y="3656"/>
                    </a:cubicBezTo>
                    <a:cubicBezTo>
                      <a:pt x="13519" y="3687"/>
                      <a:pt x="13457" y="3708"/>
                      <a:pt x="13383" y="3729"/>
                    </a:cubicBezTo>
                    <a:lnTo>
                      <a:pt x="13373" y="3729"/>
                    </a:lnTo>
                    <a:cubicBezTo>
                      <a:pt x="13080" y="3833"/>
                      <a:pt x="12796" y="3938"/>
                      <a:pt x="12503" y="4043"/>
                    </a:cubicBezTo>
                    <a:cubicBezTo>
                      <a:pt x="12493" y="4043"/>
                      <a:pt x="12472" y="4054"/>
                      <a:pt x="12461" y="4054"/>
                    </a:cubicBezTo>
                    <a:cubicBezTo>
                      <a:pt x="12409" y="4074"/>
                      <a:pt x="12357" y="4095"/>
                      <a:pt x="12294" y="4116"/>
                    </a:cubicBezTo>
                    <a:lnTo>
                      <a:pt x="11666" y="4336"/>
                    </a:lnTo>
                    <a:cubicBezTo>
                      <a:pt x="11467" y="4410"/>
                      <a:pt x="11258" y="4482"/>
                      <a:pt x="11058" y="4556"/>
                    </a:cubicBezTo>
                    <a:cubicBezTo>
                      <a:pt x="10644" y="4711"/>
                      <a:pt x="10230" y="4856"/>
                      <a:pt x="9816" y="5011"/>
                    </a:cubicBezTo>
                    <a:lnTo>
                      <a:pt x="9816" y="5011"/>
                    </a:lnTo>
                    <a:cubicBezTo>
                      <a:pt x="9820" y="5009"/>
                      <a:pt x="9823" y="5006"/>
                      <a:pt x="9823" y="5006"/>
                    </a:cubicBezTo>
                    <a:lnTo>
                      <a:pt x="9823" y="5006"/>
                    </a:lnTo>
                    <a:cubicBezTo>
                      <a:pt x="9592" y="5090"/>
                      <a:pt x="9362" y="5163"/>
                      <a:pt x="9142" y="5247"/>
                    </a:cubicBezTo>
                    <a:cubicBezTo>
                      <a:pt x="9142" y="5247"/>
                      <a:pt x="9144" y="5246"/>
                      <a:pt x="9146" y="5244"/>
                    </a:cubicBezTo>
                    <a:lnTo>
                      <a:pt x="9146" y="5244"/>
                    </a:lnTo>
                    <a:cubicBezTo>
                      <a:pt x="9135" y="5248"/>
                      <a:pt x="9125" y="5250"/>
                      <a:pt x="9111" y="5257"/>
                    </a:cubicBezTo>
                    <a:cubicBezTo>
                      <a:pt x="9101" y="5257"/>
                      <a:pt x="9090" y="5268"/>
                      <a:pt x="9080" y="5268"/>
                    </a:cubicBezTo>
                    <a:cubicBezTo>
                      <a:pt x="9059" y="5278"/>
                      <a:pt x="9038" y="5278"/>
                      <a:pt x="9017" y="5289"/>
                    </a:cubicBezTo>
                    <a:cubicBezTo>
                      <a:pt x="8985" y="5299"/>
                      <a:pt x="8954" y="5310"/>
                      <a:pt x="8933" y="5320"/>
                    </a:cubicBezTo>
                    <a:cubicBezTo>
                      <a:pt x="8524" y="5467"/>
                      <a:pt x="8126" y="5613"/>
                      <a:pt x="7728" y="5760"/>
                    </a:cubicBezTo>
                    <a:cubicBezTo>
                      <a:pt x="7551" y="5823"/>
                      <a:pt x="7372" y="5886"/>
                      <a:pt x="7195" y="5938"/>
                    </a:cubicBezTo>
                    <a:cubicBezTo>
                      <a:pt x="7006" y="6001"/>
                      <a:pt x="6807" y="6064"/>
                      <a:pt x="6609" y="6127"/>
                    </a:cubicBezTo>
                    <a:cubicBezTo>
                      <a:pt x="6221" y="6252"/>
                      <a:pt x="5834" y="6388"/>
                      <a:pt x="5446" y="6535"/>
                    </a:cubicBezTo>
                    <a:cubicBezTo>
                      <a:pt x="4964" y="6713"/>
                      <a:pt x="4472" y="6912"/>
                      <a:pt x="3991" y="7111"/>
                    </a:cubicBezTo>
                    <a:cubicBezTo>
                      <a:pt x="3739" y="7205"/>
                      <a:pt x="3498" y="7300"/>
                      <a:pt x="3247" y="7414"/>
                    </a:cubicBezTo>
                    <a:cubicBezTo>
                      <a:pt x="3027" y="7509"/>
                      <a:pt x="2807" y="7624"/>
                      <a:pt x="2577" y="7707"/>
                    </a:cubicBezTo>
                    <a:cubicBezTo>
                      <a:pt x="2525" y="7728"/>
                      <a:pt x="2483" y="7739"/>
                      <a:pt x="2441" y="7749"/>
                    </a:cubicBezTo>
                    <a:lnTo>
                      <a:pt x="2430" y="7749"/>
                    </a:lnTo>
                    <a:cubicBezTo>
                      <a:pt x="2399" y="7760"/>
                      <a:pt x="2378" y="7760"/>
                      <a:pt x="2346" y="7760"/>
                    </a:cubicBezTo>
                    <a:cubicBezTo>
                      <a:pt x="2336" y="7760"/>
                      <a:pt x="2325" y="7760"/>
                      <a:pt x="2315" y="7770"/>
                    </a:cubicBezTo>
                    <a:cubicBezTo>
                      <a:pt x="2294" y="7781"/>
                      <a:pt x="2274" y="7802"/>
                      <a:pt x="2263" y="7833"/>
                    </a:cubicBezTo>
                    <a:cubicBezTo>
                      <a:pt x="2190" y="7886"/>
                      <a:pt x="2179" y="7991"/>
                      <a:pt x="2190" y="8084"/>
                    </a:cubicBezTo>
                    <a:cubicBezTo>
                      <a:pt x="2211" y="8210"/>
                      <a:pt x="2253" y="8336"/>
                      <a:pt x="2284" y="8451"/>
                    </a:cubicBezTo>
                    <a:cubicBezTo>
                      <a:pt x="2346" y="8703"/>
                      <a:pt x="2420" y="8943"/>
                      <a:pt x="2493" y="9184"/>
                    </a:cubicBezTo>
                    <a:cubicBezTo>
                      <a:pt x="2567" y="9425"/>
                      <a:pt x="2619" y="9687"/>
                      <a:pt x="2681" y="9927"/>
                    </a:cubicBezTo>
                    <a:cubicBezTo>
                      <a:pt x="2744" y="10190"/>
                      <a:pt x="2818" y="10441"/>
                      <a:pt x="2881" y="10692"/>
                    </a:cubicBezTo>
                    <a:cubicBezTo>
                      <a:pt x="2965" y="10974"/>
                      <a:pt x="3037" y="11279"/>
                      <a:pt x="3121" y="11561"/>
                    </a:cubicBezTo>
                    <a:cubicBezTo>
                      <a:pt x="3195" y="11854"/>
                      <a:pt x="3289" y="12147"/>
                      <a:pt x="3362" y="12440"/>
                    </a:cubicBezTo>
                    <a:cubicBezTo>
                      <a:pt x="3446" y="12734"/>
                      <a:pt x="3530" y="13027"/>
                      <a:pt x="3603" y="13320"/>
                    </a:cubicBezTo>
                    <a:cubicBezTo>
                      <a:pt x="3645" y="13446"/>
                      <a:pt x="3677" y="13582"/>
                      <a:pt x="3708" y="13718"/>
                    </a:cubicBezTo>
                    <a:cubicBezTo>
                      <a:pt x="3551" y="13813"/>
                      <a:pt x="3393" y="13896"/>
                      <a:pt x="3237" y="13980"/>
                    </a:cubicBezTo>
                    <a:cubicBezTo>
                      <a:pt x="3142" y="14032"/>
                      <a:pt x="3048" y="14074"/>
                      <a:pt x="2965" y="14127"/>
                    </a:cubicBezTo>
                    <a:cubicBezTo>
                      <a:pt x="2692" y="14262"/>
                      <a:pt x="2409" y="14388"/>
                      <a:pt x="2137" y="14514"/>
                    </a:cubicBezTo>
                    <a:cubicBezTo>
                      <a:pt x="1844" y="14650"/>
                      <a:pt x="1551" y="14786"/>
                      <a:pt x="1257" y="14912"/>
                    </a:cubicBezTo>
                    <a:cubicBezTo>
                      <a:pt x="975" y="15037"/>
                      <a:pt x="692" y="15163"/>
                      <a:pt x="420" y="15309"/>
                    </a:cubicBezTo>
                    <a:cubicBezTo>
                      <a:pt x="326" y="15362"/>
                      <a:pt x="221" y="15425"/>
                      <a:pt x="147" y="15509"/>
                    </a:cubicBezTo>
                    <a:cubicBezTo>
                      <a:pt x="54" y="15603"/>
                      <a:pt x="1" y="15718"/>
                      <a:pt x="1" y="15854"/>
                    </a:cubicBezTo>
                    <a:cubicBezTo>
                      <a:pt x="1" y="15938"/>
                      <a:pt x="22" y="16011"/>
                      <a:pt x="54" y="16095"/>
                    </a:cubicBezTo>
                    <a:cubicBezTo>
                      <a:pt x="54" y="16116"/>
                      <a:pt x="64" y="16147"/>
                      <a:pt x="75" y="16168"/>
                    </a:cubicBezTo>
                    <a:cubicBezTo>
                      <a:pt x="189" y="16451"/>
                      <a:pt x="315" y="16723"/>
                      <a:pt x="431" y="17006"/>
                    </a:cubicBezTo>
                    <a:lnTo>
                      <a:pt x="808" y="17854"/>
                    </a:lnTo>
                    <a:cubicBezTo>
                      <a:pt x="943" y="18137"/>
                      <a:pt x="1069" y="18430"/>
                      <a:pt x="1205" y="18713"/>
                    </a:cubicBezTo>
                    <a:cubicBezTo>
                      <a:pt x="1278" y="18849"/>
                      <a:pt x="1341" y="18985"/>
                      <a:pt x="1404" y="19121"/>
                    </a:cubicBezTo>
                    <a:cubicBezTo>
                      <a:pt x="1467" y="19247"/>
                      <a:pt x="1520" y="19372"/>
                      <a:pt x="1592" y="19498"/>
                    </a:cubicBezTo>
                    <a:cubicBezTo>
                      <a:pt x="1687" y="19676"/>
                      <a:pt x="1823" y="19844"/>
                      <a:pt x="2022" y="19907"/>
                    </a:cubicBezTo>
                    <a:cubicBezTo>
                      <a:pt x="2106" y="19938"/>
                      <a:pt x="2190" y="19938"/>
                      <a:pt x="2274" y="19938"/>
                    </a:cubicBezTo>
                    <a:lnTo>
                      <a:pt x="2284" y="19938"/>
                    </a:lnTo>
                    <a:cubicBezTo>
                      <a:pt x="2357" y="19938"/>
                      <a:pt x="2430" y="19938"/>
                      <a:pt x="2504" y="19928"/>
                    </a:cubicBezTo>
                    <a:cubicBezTo>
                      <a:pt x="2681" y="19896"/>
                      <a:pt x="2849" y="19865"/>
                      <a:pt x="3017" y="19812"/>
                    </a:cubicBezTo>
                    <a:cubicBezTo>
                      <a:pt x="3645" y="19655"/>
                      <a:pt x="4263" y="19467"/>
                      <a:pt x="4880" y="19278"/>
                    </a:cubicBezTo>
                    <a:cubicBezTo>
                      <a:pt x="5499" y="19090"/>
                      <a:pt x="6106" y="18911"/>
                      <a:pt x="6713" y="18702"/>
                    </a:cubicBezTo>
                    <a:cubicBezTo>
                      <a:pt x="7331" y="18483"/>
                      <a:pt x="7949" y="18252"/>
                      <a:pt x="8566" y="18022"/>
                    </a:cubicBezTo>
                    <a:cubicBezTo>
                      <a:pt x="9163" y="17802"/>
                      <a:pt x="9771" y="17592"/>
                      <a:pt x="10367" y="17362"/>
                    </a:cubicBezTo>
                    <a:cubicBezTo>
                      <a:pt x="10985" y="17121"/>
                      <a:pt x="11603" y="16880"/>
                      <a:pt x="12231" y="16650"/>
                    </a:cubicBezTo>
                    <a:cubicBezTo>
                      <a:pt x="12703" y="16482"/>
                      <a:pt x="13184" y="16326"/>
                      <a:pt x="13655" y="16158"/>
                    </a:cubicBezTo>
                    <a:cubicBezTo>
                      <a:pt x="14127" y="15990"/>
                      <a:pt x="14587" y="15802"/>
                      <a:pt x="15048" y="15634"/>
                    </a:cubicBezTo>
                    <a:cubicBezTo>
                      <a:pt x="15666" y="15404"/>
                      <a:pt x="16273" y="15174"/>
                      <a:pt x="16891" y="14953"/>
                    </a:cubicBezTo>
                    <a:cubicBezTo>
                      <a:pt x="17477" y="14723"/>
                      <a:pt x="18074" y="14493"/>
                      <a:pt x="18660" y="14283"/>
                    </a:cubicBezTo>
                    <a:cubicBezTo>
                      <a:pt x="18943" y="14179"/>
                      <a:pt x="19226" y="14085"/>
                      <a:pt x="19509" y="13990"/>
                    </a:cubicBezTo>
                    <a:lnTo>
                      <a:pt x="19498" y="13990"/>
                    </a:lnTo>
                    <a:cubicBezTo>
                      <a:pt x="20189" y="13750"/>
                      <a:pt x="20870" y="13498"/>
                      <a:pt x="21561" y="13247"/>
                    </a:cubicBezTo>
                    <a:lnTo>
                      <a:pt x="21550" y="13247"/>
                    </a:lnTo>
                    <a:cubicBezTo>
                      <a:pt x="21613" y="13226"/>
                      <a:pt x="21687" y="13194"/>
                      <a:pt x="21750" y="13173"/>
                    </a:cubicBezTo>
                    <a:lnTo>
                      <a:pt x="21750" y="13173"/>
                    </a:lnTo>
                    <a:cubicBezTo>
                      <a:pt x="21739" y="13184"/>
                      <a:pt x="21718" y="13184"/>
                      <a:pt x="21708" y="13194"/>
                    </a:cubicBezTo>
                    <a:cubicBezTo>
                      <a:pt x="22116" y="13048"/>
                      <a:pt x="22514" y="12912"/>
                      <a:pt x="22922" y="12755"/>
                    </a:cubicBezTo>
                    <a:cubicBezTo>
                      <a:pt x="23236" y="12640"/>
                      <a:pt x="23540" y="12524"/>
                      <a:pt x="23854" y="12409"/>
                    </a:cubicBezTo>
                    <a:cubicBezTo>
                      <a:pt x="24158" y="12305"/>
                      <a:pt x="24451" y="12200"/>
                      <a:pt x="24744" y="12084"/>
                    </a:cubicBezTo>
                    <a:cubicBezTo>
                      <a:pt x="25048" y="11970"/>
                      <a:pt x="25341" y="11854"/>
                      <a:pt x="25634" y="11728"/>
                    </a:cubicBezTo>
                    <a:cubicBezTo>
                      <a:pt x="25917" y="11614"/>
                      <a:pt x="26210" y="11509"/>
                      <a:pt x="26493" y="11404"/>
                    </a:cubicBezTo>
                    <a:lnTo>
                      <a:pt x="26503" y="11404"/>
                    </a:lnTo>
                    <a:cubicBezTo>
                      <a:pt x="26524" y="11393"/>
                      <a:pt x="26534" y="11393"/>
                      <a:pt x="26545" y="11393"/>
                    </a:cubicBezTo>
                    <a:lnTo>
                      <a:pt x="26524" y="11393"/>
                    </a:lnTo>
                    <a:cubicBezTo>
                      <a:pt x="26587" y="11372"/>
                      <a:pt x="26639" y="11362"/>
                      <a:pt x="26692" y="11341"/>
                    </a:cubicBezTo>
                    <a:cubicBezTo>
                      <a:pt x="26932" y="11258"/>
                      <a:pt x="27163" y="11174"/>
                      <a:pt x="27404" y="11079"/>
                    </a:cubicBezTo>
                    <a:cubicBezTo>
                      <a:pt x="27613" y="10995"/>
                      <a:pt x="27823" y="10902"/>
                      <a:pt x="28042" y="10818"/>
                    </a:cubicBezTo>
                    <a:cubicBezTo>
                      <a:pt x="28482" y="10650"/>
                      <a:pt x="28933" y="10493"/>
                      <a:pt x="29383" y="10315"/>
                    </a:cubicBezTo>
                    <a:cubicBezTo>
                      <a:pt x="29666" y="10200"/>
                      <a:pt x="29938" y="10064"/>
                      <a:pt x="30220" y="9948"/>
                    </a:cubicBezTo>
                    <a:cubicBezTo>
                      <a:pt x="30441" y="9844"/>
                      <a:pt x="30681" y="9750"/>
                      <a:pt x="30901" y="9634"/>
                    </a:cubicBezTo>
                    <a:cubicBezTo>
                      <a:pt x="30974" y="9592"/>
                      <a:pt x="31048" y="9550"/>
                      <a:pt x="31111" y="9488"/>
                    </a:cubicBezTo>
                    <a:cubicBezTo>
                      <a:pt x="31204" y="9394"/>
                      <a:pt x="31246" y="9268"/>
                      <a:pt x="31267" y="9142"/>
                    </a:cubicBezTo>
                    <a:cubicBezTo>
                      <a:pt x="31299" y="9006"/>
                      <a:pt x="31288" y="8880"/>
                      <a:pt x="31278" y="8745"/>
                    </a:cubicBezTo>
                    <a:cubicBezTo>
                      <a:pt x="31267" y="8608"/>
                      <a:pt x="31236" y="8472"/>
                      <a:pt x="31204" y="8336"/>
                    </a:cubicBezTo>
                    <a:lnTo>
                      <a:pt x="31204" y="8336"/>
                    </a:lnTo>
                    <a:lnTo>
                      <a:pt x="31215" y="8347"/>
                    </a:lnTo>
                    <a:cubicBezTo>
                      <a:pt x="31204" y="8336"/>
                      <a:pt x="31204" y="8326"/>
                      <a:pt x="31204" y="8315"/>
                    </a:cubicBezTo>
                    <a:cubicBezTo>
                      <a:pt x="31204" y="8305"/>
                      <a:pt x="31204" y="8294"/>
                      <a:pt x="31195" y="8284"/>
                    </a:cubicBezTo>
                    <a:lnTo>
                      <a:pt x="31195" y="8284"/>
                    </a:lnTo>
                    <a:cubicBezTo>
                      <a:pt x="31199" y="8288"/>
                      <a:pt x="31201" y="8293"/>
                      <a:pt x="31203" y="8296"/>
                    </a:cubicBezTo>
                    <a:lnTo>
                      <a:pt x="31203" y="8296"/>
                    </a:lnTo>
                    <a:cubicBezTo>
                      <a:pt x="31098" y="7828"/>
                      <a:pt x="30921" y="7381"/>
                      <a:pt x="30755" y="6933"/>
                    </a:cubicBezTo>
                    <a:cubicBezTo>
                      <a:pt x="30597" y="6535"/>
                      <a:pt x="30441" y="6137"/>
                      <a:pt x="30294" y="5739"/>
                    </a:cubicBezTo>
                    <a:lnTo>
                      <a:pt x="30294" y="5750"/>
                    </a:lnTo>
                    <a:cubicBezTo>
                      <a:pt x="30294" y="5739"/>
                      <a:pt x="30294" y="5729"/>
                      <a:pt x="30283" y="5718"/>
                    </a:cubicBezTo>
                    <a:cubicBezTo>
                      <a:pt x="30283" y="5634"/>
                      <a:pt x="30252" y="5540"/>
                      <a:pt x="30189" y="5467"/>
                    </a:cubicBezTo>
                    <a:cubicBezTo>
                      <a:pt x="30105" y="5352"/>
                      <a:pt x="29969" y="5299"/>
                      <a:pt x="29833" y="5278"/>
                    </a:cubicBezTo>
                    <a:cubicBezTo>
                      <a:pt x="29767" y="5264"/>
                      <a:pt x="29699" y="5259"/>
                      <a:pt x="29630" y="5259"/>
                    </a:cubicBezTo>
                    <a:cubicBezTo>
                      <a:pt x="29440" y="5259"/>
                      <a:pt x="29246" y="5303"/>
                      <a:pt x="29068" y="5341"/>
                    </a:cubicBezTo>
                    <a:cubicBezTo>
                      <a:pt x="28912" y="5383"/>
                      <a:pt x="28754" y="5425"/>
                      <a:pt x="28587" y="5467"/>
                    </a:cubicBezTo>
                    <a:cubicBezTo>
                      <a:pt x="28283" y="5550"/>
                      <a:pt x="27990" y="5634"/>
                      <a:pt x="27686" y="5718"/>
                    </a:cubicBezTo>
                    <a:cubicBezTo>
                      <a:pt x="27372" y="5802"/>
                      <a:pt x="27058" y="5896"/>
                      <a:pt x="26744" y="5990"/>
                    </a:cubicBezTo>
                    <a:cubicBezTo>
                      <a:pt x="26723" y="6001"/>
                      <a:pt x="26702" y="6011"/>
                      <a:pt x="26681" y="6011"/>
                    </a:cubicBezTo>
                    <a:cubicBezTo>
                      <a:pt x="26660" y="5959"/>
                      <a:pt x="26650" y="5906"/>
                      <a:pt x="26629" y="5855"/>
                    </a:cubicBezTo>
                    <a:cubicBezTo>
                      <a:pt x="26566" y="5613"/>
                      <a:pt x="26503" y="5362"/>
                      <a:pt x="26430" y="5122"/>
                    </a:cubicBezTo>
                    <a:cubicBezTo>
                      <a:pt x="26367" y="4880"/>
                      <a:pt x="26315" y="4650"/>
                      <a:pt x="26252" y="4410"/>
                    </a:cubicBezTo>
                    <a:cubicBezTo>
                      <a:pt x="26210" y="4284"/>
                      <a:pt x="26178" y="4168"/>
                      <a:pt x="26137" y="4043"/>
                    </a:cubicBezTo>
                    <a:cubicBezTo>
                      <a:pt x="26095" y="3917"/>
                      <a:pt x="26043" y="3791"/>
                      <a:pt x="26001" y="3677"/>
                    </a:cubicBezTo>
                    <a:cubicBezTo>
                      <a:pt x="25917" y="3435"/>
                      <a:pt x="25822" y="3205"/>
                      <a:pt x="25739" y="2975"/>
                    </a:cubicBezTo>
                    <a:cubicBezTo>
                      <a:pt x="25645" y="2734"/>
                      <a:pt x="25561" y="2493"/>
                      <a:pt x="25466" y="2253"/>
                    </a:cubicBezTo>
                    <a:cubicBezTo>
                      <a:pt x="25373" y="2022"/>
                      <a:pt x="25278" y="1792"/>
                      <a:pt x="25173" y="1571"/>
                    </a:cubicBezTo>
                    <a:cubicBezTo>
                      <a:pt x="25068" y="1362"/>
                      <a:pt x="24975" y="1143"/>
                      <a:pt x="24891" y="912"/>
                    </a:cubicBezTo>
                    <a:cubicBezTo>
                      <a:pt x="24849" y="808"/>
                      <a:pt x="24807" y="692"/>
                      <a:pt x="24765" y="587"/>
                    </a:cubicBezTo>
                    <a:cubicBezTo>
                      <a:pt x="24723" y="493"/>
                      <a:pt x="24681" y="399"/>
                      <a:pt x="24650" y="305"/>
                    </a:cubicBezTo>
                    <a:cubicBezTo>
                      <a:pt x="24619" y="221"/>
                      <a:pt x="24577" y="137"/>
                      <a:pt x="24503" y="75"/>
                    </a:cubicBezTo>
                    <a:cubicBezTo>
                      <a:pt x="24419" y="12"/>
                      <a:pt x="24325" y="1"/>
                      <a:pt x="24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72"/>
              <p:cNvSpPr/>
              <p:nvPr/>
            </p:nvSpPr>
            <p:spPr>
              <a:xfrm>
                <a:off x="1090925" y="2144438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7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72"/>
              <p:cNvSpPr/>
              <p:nvPr/>
            </p:nvSpPr>
            <p:spPr>
              <a:xfrm>
                <a:off x="1083075" y="1948638"/>
                <a:ext cx="592400" cy="246100"/>
              </a:xfrm>
              <a:custGeom>
                <a:avLst/>
                <a:gdLst/>
                <a:ahLst/>
                <a:cxnLst/>
                <a:rect l="l" t="t" r="r" b="b"/>
                <a:pathLst>
                  <a:path w="23696" h="9844" extrusionOk="0">
                    <a:moveTo>
                      <a:pt x="22900" y="1"/>
                    </a:moveTo>
                    <a:cubicBezTo>
                      <a:pt x="22890" y="12"/>
                      <a:pt x="22869" y="12"/>
                      <a:pt x="22848" y="12"/>
                    </a:cubicBezTo>
                    <a:lnTo>
                      <a:pt x="22785" y="43"/>
                    </a:lnTo>
                    <a:cubicBezTo>
                      <a:pt x="22743" y="63"/>
                      <a:pt x="22701" y="84"/>
                      <a:pt x="22648" y="116"/>
                    </a:cubicBezTo>
                    <a:lnTo>
                      <a:pt x="22334" y="273"/>
                    </a:lnTo>
                    <a:cubicBezTo>
                      <a:pt x="22220" y="336"/>
                      <a:pt x="22104" y="388"/>
                      <a:pt x="21989" y="440"/>
                    </a:cubicBezTo>
                    <a:cubicBezTo>
                      <a:pt x="21874" y="482"/>
                      <a:pt x="21748" y="524"/>
                      <a:pt x="21633" y="577"/>
                    </a:cubicBezTo>
                    <a:cubicBezTo>
                      <a:pt x="21424" y="650"/>
                      <a:pt x="21203" y="713"/>
                      <a:pt x="21005" y="796"/>
                    </a:cubicBezTo>
                    <a:lnTo>
                      <a:pt x="20408" y="1048"/>
                    </a:lnTo>
                    <a:cubicBezTo>
                      <a:pt x="20188" y="1132"/>
                      <a:pt x="19979" y="1215"/>
                      <a:pt x="19758" y="1299"/>
                    </a:cubicBezTo>
                    <a:cubicBezTo>
                      <a:pt x="19654" y="1341"/>
                      <a:pt x="19560" y="1383"/>
                      <a:pt x="19455" y="1425"/>
                    </a:cubicBezTo>
                    <a:cubicBezTo>
                      <a:pt x="19350" y="1457"/>
                      <a:pt x="19246" y="1498"/>
                      <a:pt x="19141" y="1540"/>
                    </a:cubicBezTo>
                    <a:lnTo>
                      <a:pt x="19151" y="1529"/>
                    </a:lnTo>
                    <a:lnTo>
                      <a:pt x="19151" y="1529"/>
                    </a:lnTo>
                    <a:cubicBezTo>
                      <a:pt x="18932" y="1613"/>
                      <a:pt x="18711" y="1687"/>
                      <a:pt x="18502" y="1760"/>
                    </a:cubicBezTo>
                    <a:cubicBezTo>
                      <a:pt x="18272" y="1833"/>
                      <a:pt x="18041" y="1906"/>
                      <a:pt x="17822" y="1980"/>
                    </a:cubicBezTo>
                    <a:lnTo>
                      <a:pt x="17811" y="1980"/>
                    </a:lnTo>
                    <a:cubicBezTo>
                      <a:pt x="17811" y="1990"/>
                      <a:pt x="17801" y="1990"/>
                      <a:pt x="17801" y="1990"/>
                    </a:cubicBezTo>
                    <a:cubicBezTo>
                      <a:pt x="17612" y="2053"/>
                      <a:pt x="17434" y="2127"/>
                      <a:pt x="17245" y="2200"/>
                    </a:cubicBezTo>
                    <a:cubicBezTo>
                      <a:pt x="17057" y="2262"/>
                      <a:pt x="16868" y="2336"/>
                      <a:pt x="16670" y="2409"/>
                    </a:cubicBezTo>
                    <a:lnTo>
                      <a:pt x="16680" y="2409"/>
                    </a:lnTo>
                    <a:cubicBezTo>
                      <a:pt x="16659" y="2409"/>
                      <a:pt x="16638" y="2420"/>
                      <a:pt x="16617" y="2430"/>
                    </a:cubicBezTo>
                    <a:lnTo>
                      <a:pt x="16607" y="2430"/>
                    </a:lnTo>
                    <a:cubicBezTo>
                      <a:pt x="16596" y="2430"/>
                      <a:pt x="16575" y="2441"/>
                      <a:pt x="16554" y="2451"/>
                    </a:cubicBezTo>
                    <a:cubicBezTo>
                      <a:pt x="16460" y="2483"/>
                      <a:pt x="16377" y="2514"/>
                      <a:pt x="16282" y="2546"/>
                    </a:cubicBezTo>
                    <a:lnTo>
                      <a:pt x="16293" y="2546"/>
                    </a:lnTo>
                    <a:cubicBezTo>
                      <a:pt x="15968" y="2650"/>
                      <a:pt x="15644" y="2776"/>
                      <a:pt x="15319" y="2891"/>
                    </a:cubicBezTo>
                    <a:cubicBezTo>
                      <a:pt x="15204" y="2933"/>
                      <a:pt x="15099" y="2964"/>
                      <a:pt x="14984" y="3006"/>
                    </a:cubicBezTo>
                    <a:cubicBezTo>
                      <a:pt x="14869" y="3048"/>
                      <a:pt x="14753" y="3079"/>
                      <a:pt x="14639" y="3121"/>
                    </a:cubicBezTo>
                    <a:cubicBezTo>
                      <a:pt x="14408" y="3195"/>
                      <a:pt x="14178" y="3278"/>
                      <a:pt x="13947" y="3351"/>
                    </a:cubicBezTo>
                    <a:cubicBezTo>
                      <a:pt x="13717" y="3435"/>
                      <a:pt x="13497" y="3509"/>
                      <a:pt x="13266" y="3582"/>
                    </a:cubicBezTo>
                    <a:cubicBezTo>
                      <a:pt x="13036" y="3655"/>
                      <a:pt x="12817" y="3728"/>
                      <a:pt x="12586" y="3802"/>
                    </a:cubicBezTo>
                    <a:cubicBezTo>
                      <a:pt x="12345" y="3875"/>
                      <a:pt x="12105" y="3959"/>
                      <a:pt x="11863" y="4042"/>
                    </a:cubicBezTo>
                    <a:cubicBezTo>
                      <a:pt x="11633" y="4116"/>
                      <a:pt x="11403" y="4189"/>
                      <a:pt x="11162" y="4263"/>
                    </a:cubicBezTo>
                    <a:cubicBezTo>
                      <a:pt x="10691" y="4398"/>
                      <a:pt x="10220" y="4566"/>
                      <a:pt x="9748" y="4713"/>
                    </a:cubicBezTo>
                    <a:cubicBezTo>
                      <a:pt x="9508" y="4796"/>
                      <a:pt x="9266" y="4859"/>
                      <a:pt x="9026" y="4943"/>
                    </a:cubicBezTo>
                    <a:cubicBezTo>
                      <a:pt x="8796" y="5017"/>
                      <a:pt x="8554" y="5090"/>
                      <a:pt x="8324" y="5173"/>
                    </a:cubicBezTo>
                    <a:cubicBezTo>
                      <a:pt x="8105" y="5247"/>
                      <a:pt x="7874" y="5320"/>
                      <a:pt x="7644" y="5394"/>
                    </a:cubicBezTo>
                    <a:cubicBezTo>
                      <a:pt x="7398" y="5476"/>
                      <a:pt x="7151" y="5558"/>
                      <a:pt x="6905" y="5649"/>
                    </a:cubicBezTo>
                    <a:lnTo>
                      <a:pt x="6905" y="5649"/>
                    </a:lnTo>
                    <a:cubicBezTo>
                      <a:pt x="6909" y="5647"/>
                      <a:pt x="6911" y="5645"/>
                      <a:pt x="6911" y="5645"/>
                    </a:cubicBezTo>
                    <a:lnTo>
                      <a:pt x="6911" y="5645"/>
                    </a:lnTo>
                    <a:cubicBezTo>
                      <a:pt x="6890" y="5655"/>
                      <a:pt x="6858" y="5666"/>
                      <a:pt x="6827" y="5676"/>
                    </a:cubicBezTo>
                    <a:lnTo>
                      <a:pt x="6837" y="5676"/>
                    </a:lnTo>
                    <a:cubicBezTo>
                      <a:pt x="6534" y="5781"/>
                      <a:pt x="6220" y="5885"/>
                      <a:pt x="5916" y="5990"/>
                    </a:cubicBezTo>
                    <a:cubicBezTo>
                      <a:pt x="5759" y="6053"/>
                      <a:pt x="5602" y="6106"/>
                      <a:pt x="5434" y="6158"/>
                    </a:cubicBezTo>
                    <a:cubicBezTo>
                      <a:pt x="5298" y="6210"/>
                      <a:pt x="5162" y="6262"/>
                      <a:pt x="5015" y="6315"/>
                    </a:cubicBezTo>
                    <a:cubicBezTo>
                      <a:pt x="4827" y="6378"/>
                      <a:pt x="4638" y="6441"/>
                      <a:pt x="4450" y="6514"/>
                    </a:cubicBezTo>
                    <a:lnTo>
                      <a:pt x="4440" y="6514"/>
                    </a:lnTo>
                    <a:cubicBezTo>
                      <a:pt x="4282" y="6566"/>
                      <a:pt x="4126" y="6618"/>
                      <a:pt x="3968" y="6681"/>
                    </a:cubicBezTo>
                    <a:cubicBezTo>
                      <a:pt x="3822" y="6734"/>
                      <a:pt x="3665" y="6786"/>
                      <a:pt x="3518" y="6839"/>
                    </a:cubicBezTo>
                    <a:lnTo>
                      <a:pt x="3507" y="6839"/>
                    </a:lnTo>
                    <a:cubicBezTo>
                      <a:pt x="3225" y="6943"/>
                      <a:pt x="2942" y="7037"/>
                      <a:pt x="2660" y="7121"/>
                    </a:cubicBezTo>
                    <a:cubicBezTo>
                      <a:pt x="2377" y="7205"/>
                      <a:pt x="2094" y="7278"/>
                      <a:pt x="1822" y="7372"/>
                    </a:cubicBezTo>
                    <a:cubicBezTo>
                      <a:pt x="1822" y="7383"/>
                      <a:pt x="1811" y="7383"/>
                      <a:pt x="1811" y="7383"/>
                    </a:cubicBezTo>
                    <a:cubicBezTo>
                      <a:pt x="1738" y="7404"/>
                      <a:pt x="1665" y="7435"/>
                      <a:pt x="1602" y="7456"/>
                    </a:cubicBezTo>
                    <a:lnTo>
                      <a:pt x="1382" y="7519"/>
                    </a:lnTo>
                    <a:cubicBezTo>
                      <a:pt x="1225" y="7561"/>
                      <a:pt x="1078" y="7603"/>
                      <a:pt x="932" y="7644"/>
                    </a:cubicBezTo>
                    <a:cubicBezTo>
                      <a:pt x="806" y="7686"/>
                      <a:pt x="691" y="7718"/>
                      <a:pt x="566" y="7760"/>
                    </a:cubicBezTo>
                    <a:cubicBezTo>
                      <a:pt x="482" y="7781"/>
                      <a:pt x="408" y="7802"/>
                      <a:pt x="324" y="7833"/>
                    </a:cubicBezTo>
                    <a:lnTo>
                      <a:pt x="314" y="7833"/>
                    </a:lnTo>
                    <a:cubicBezTo>
                      <a:pt x="314" y="7844"/>
                      <a:pt x="314" y="7844"/>
                      <a:pt x="303" y="7844"/>
                    </a:cubicBezTo>
                    <a:cubicBezTo>
                      <a:pt x="293" y="7844"/>
                      <a:pt x="282" y="7844"/>
                      <a:pt x="272" y="7854"/>
                    </a:cubicBezTo>
                    <a:cubicBezTo>
                      <a:pt x="251" y="7854"/>
                      <a:pt x="230" y="7865"/>
                      <a:pt x="209" y="7875"/>
                    </a:cubicBezTo>
                    <a:cubicBezTo>
                      <a:pt x="178" y="7886"/>
                      <a:pt x="157" y="7896"/>
                      <a:pt x="126" y="7907"/>
                    </a:cubicBezTo>
                    <a:cubicBezTo>
                      <a:pt x="84" y="7928"/>
                      <a:pt x="42" y="7959"/>
                      <a:pt x="21" y="8011"/>
                    </a:cubicBezTo>
                    <a:cubicBezTo>
                      <a:pt x="10" y="8042"/>
                      <a:pt x="0" y="8084"/>
                      <a:pt x="0" y="8116"/>
                    </a:cubicBezTo>
                    <a:cubicBezTo>
                      <a:pt x="0" y="8147"/>
                      <a:pt x="0" y="8179"/>
                      <a:pt x="10" y="8200"/>
                    </a:cubicBezTo>
                    <a:cubicBezTo>
                      <a:pt x="21" y="8273"/>
                      <a:pt x="42" y="8336"/>
                      <a:pt x="63" y="8388"/>
                    </a:cubicBezTo>
                    <a:cubicBezTo>
                      <a:pt x="94" y="8493"/>
                      <a:pt x="136" y="8598"/>
                      <a:pt x="168" y="8702"/>
                    </a:cubicBezTo>
                    <a:cubicBezTo>
                      <a:pt x="240" y="8901"/>
                      <a:pt x="303" y="9110"/>
                      <a:pt x="356" y="9320"/>
                    </a:cubicBezTo>
                    <a:cubicBezTo>
                      <a:pt x="377" y="9394"/>
                      <a:pt x="398" y="9477"/>
                      <a:pt x="429" y="9550"/>
                    </a:cubicBezTo>
                    <a:cubicBezTo>
                      <a:pt x="440" y="9592"/>
                      <a:pt x="450" y="9624"/>
                      <a:pt x="461" y="9666"/>
                    </a:cubicBezTo>
                    <a:cubicBezTo>
                      <a:pt x="461" y="9687"/>
                      <a:pt x="461" y="9697"/>
                      <a:pt x="471" y="9708"/>
                    </a:cubicBezTo>
                    <a:cubicBezTo>
                      <a:pt x="482" y="9750"/>
                      <a:pt x="513" y="9781"/>
                      <a:pt x="555" y="9801"/>
                    </a:cubicBezTo>
                    <a:cubicBezTo>
                      <a:pt x="555" y="9801"/>
                      <a:pt x="555" y="9812"/>
                      <a:pt x="566" y="9812"/>
                    </a:cubicBezTo>
                    <a:cubicBezTo>
                      <a:pt x="586" y="9833"/>
                      <a:pt x="617" y="9843"/>
                      <a:pt x="649" y="9843"/>
                    </a:cubicBezTo>
                    <a:cubicBezTo>
                      <a:pt x="680" y="9843"/>
                      <a:pt x="712" y="9833"/>
                      <a:pt x="743" y="9833"/>
                    </a:cubicBezTo>
                    <a:cubicBezTo>
                      <a:pt x="796" y="9822"/>
                      <a:pt x="859" y="9812"/>
                      <a:pt x="911" y="9791"/>
                    </a:cubicBezTo>
                    <a:cubicBezTo>
                      <a:pt x="1047" y="9760"/>
                      <a:pt x="1183" y="9718"/>
                      <a:pt x="1309" y="9676"/>
                    </a:cubicBezTo>
                    <a:lnTo>
                      <a:pt x="2062" y="9425"/>
                    </a:lnTo>
                    <a:cubicBezTo>
                      <a:pt x="2534" y="9268"/>
                      <a:pt x="3005" y="9121"/>
                      <a:pt x="3476" y="8964"/>
                    </a:cubicBezTo>
                    <a:cubicBezTo>
                      <a:pt x="3717" y="8891"/>
                      <a:pt x="3958" y="8807"/>
                      <a:pt x="4199" y="8733"/>
                    </a:cubicBezTo>
                    <a:cubicBezTo>
                      <a:pt x="4440" y="8650"/>
                      <a:pt x="4680" y="8577"/>
                      <a:pt x="4911" y="8503"/>
                    </a:cubicBezTo>
                    <a:cubicBezTo>
                      <a:pt x="5162" y="8419"/>
                      <a:pt x="5403" y="8336"/>
                      <a:pt x="5644" y="8252"/>
                    </a:cubicBezTo>
                    <a:cubicBezTo>
                      <a:pt x="5874" y="8179"/>
                      <a:pt x="6104" y="8105"/>
                      <a:pt x="6345" y="8032"/>
                    </a:cubicBezTo>
                    <a:cubicBezTo>
                      <a:pt x="6827" y="7875"/>
                      <a:pt x="7298" y="7707"/>
                      <a:pt x="7780" y="7561"/>
                    </a:cubicBezTo>
                    <a:cubicBezTo>
                      <a:pt x="8031" y="7488"/>
                      <a:pt x="8272" y="7414"/>
                      <a:pt x="8523" y="7341"/>
                    </a:cubicBezTo>
                    <a:lnTo>
                      <a:pt x="9246" y="7090"/>
                    </a:lnTo>
                    <a:cubicBezTo>
                      <a:pt x="9487" y="7016"/>
                      <a:pt x="9717" y="6932"/>
                      <a:pt x="9958" y="6860"/>
                    </a:cubicBezTo>
                    <a:cubicBezTo>
                      <a:pt x="10181" y="6788"/>
                      <a:pt x="10395" y="6717"/>
                      <a:pt x="10618" y="6637"/>
                    </a:cubicBezTo>
                    <a:lnTo>
                      <a:pt x="10618" y="6637"/>
                    </a:lnTo>
                    <a:cubicBezTo>
                      <a:pt x="10618" y="6637"/>
                      <a:pt x="10618" y="6638"/>
                      <a:pt x="10618" y="6639"/>
                    </a:cubicBezTo>
                    <a:cubicBezTo>
                      <a:pt x="10619" y="6638"/>
                      <a:pt x="10620" y="6636"/>
                      <a:pt x="10622" y="6635"/>
                    </a:cubicBezTo>
                    <a:lnTo>
                      <a:pt x="10622" y="6635"/>
                    </a:lnTo>
                    <a:cubicBezTo>
                      <a:pt x="10627" y="6633"/>
                      <a:pt x="10633" y="6631"/>
                      <a:pt x="10639" y="6629"/>
                    </a:cubicBezTo>
                    <a:lnTo>
                      <a:pt x="10649" y="6629"/>
                    </a:lnTo>
                    <a:lnTo>
                      <a:pt x="10649" y="6618"/>
                    </a:lnTo>
                    <a:cubicBezTo>
                      <a:pt x="10670" y="6618"/>
                      <a:pt x="10691" y="6608"/>
                      <a:pt x="10722" y="6597"/>
                    </a:cubicBezTo>
                    <a:lnTo>
                      <a:pt x="10711" y="6597"/>
                    </a:lnTo>
                    <a:cubicBezTo>
                      <a:pt x="10890" y="6535"/>
                      <a:pt x="11068" y="6472"/>
                      <a:pt x="11256" y="6409"/>
                    </a:cubicBezTo>
                    <a:lnTo>
                      <a:pt x="11267" y="6399"/>
                    </a:lnTo>
                    <a:cubicBezTo>
                      <a:pt x="11277" y="6399"/>
                      <a:pt x="11288" y="6399"/>
                      <a:pt x="11309" y="6388"/>
                    </a:cubicBezTo>
                    <a:lnTo>
                      <a:pt x="11298" y="6388"/>
                    </a:lnTo>
                    <a:cubicBezTo>
                      <a:pt x="11330" y="6378"/>
                      <a:pt x="11361" y="6367"/>
                      <a:pt x="11382" y="6357"/>
                    </a:cubicBezTo>
                    <a:lnTo>
                      <a:pt x="11393" y="6357"/>
                    </a:lnTo>
                    <a:cubicBezTo>
                      <a:pt x="11413" y="6357"/>
                      <a:pt x="11424" y="6346"/>
                      <a:pt x="11434" y="6346"/>
                    </a:cubicBezTo>
                    <a:cubicBezTo>
                      <a:pt x="11434" y="6346"/>
                      <a:pt x="11444" y="6336"/>
                      <a:pt x="11455" y="6336"/>
                    </a:cubicBezTo>
                    <a:cubicBezTo>
                      <a:pt x="11759" y="6231"/>
                      <a:pt x="12052" y="6127"/>
                      <a:pt x="12345" y="6011"/>
                    </a:cubicBezTo>
                    <a:cubicBezTo>
                      <a:pt x="12649" y="5896"/>
                      <a:pt x="12952" y="5781"/>
                      <a:pt x="13266" y="5666"/>
                    </a:cubicBezTo>
                    <a:lnTo>
                      <a:pt x="13266" y="5666"/>
                    </a:lnTo>
                    <a:lnTo>
                      <a:pt x="13256" y="5676"/>
                    </a:lnTo>
                    <a:cubicBezTo>
                      <a:pt x="13319" y="5645"/>
                      <a:pt x="13382" y="5624"/>
                      <a:pt x="13445" y="5603"/>
                    </a:cubicBezTo>
                    <a:lnTo>
                      <a:pt x="13466" y="5603"/>
                    </a:lnTo>
                    <a:lnTo>
                      <a:pt x="13466" y="5592"/>
                    </a:lnTo>
                    <a:cubicBezTo>
                      <a:pt x="13497" y="5592"/>
                      <a:pt x="13518" y="5582"/>
                      <a:pt x="13550" y="5571"/>
                    </a:cubicBezTo>
                    <a:lnTo>
                      <a:pt x="13560" y="5561"/>
                    </a:lnTo>
                    <a:lnTo>
                      <a:pt x="13581" y="5561"/>
                    </a:lnTo>
                    <a:cubicBezTo>
                      <a:pt x="13864" y="5456"/>
                      <a:pt x="14136" y="5352"/>
                      <a:pt x="14418" y="5247"/>
                    </a:cubicBezTo>
                    <a:lnTo>
                      <a:pt x="15267" y="4933"/>
                    </a:lnTo>
                    <a:lnTo>
                      <a:pt x="15256" y="4933"/>
                    </a:lnTo>
                    <a:cubicBezTo>
                      <a:pt x="15497" y="4849"/>
                      <a:pt x="15738" y="4765"/>
                      <a:pt x="15979" y="4671"/>
                    </a:cubicBezTo>
                    <a:cubicBezTo>
                      <a:pt x="16230" y="4577"/>
                      <a:pt x="16471" y="4493"/>
                      <a:pt x="16712" y="4409"/>
                    </a:cubicBezTo>
                    <a:lnTo>
                      <a:pt x="16691" y="4409"/>
                    </a:lnTo>
                    <a:cubicBezTo>
                      <a:pt x="16733" y="4398"/>
                      <a:pt x="16775" y="4388"/>
                      <a:pt x="16817" y="4367"/>
                    </a:cubicBezTo>
                    <a:lnTo>
                      <a:pt x="16817" y="4367"/>
                    </a:lnTo>
                    <a:lnTo>
                      <a:pt x="16806" y="4378"/>
                    </a:lnTo>
                    <a:cubicBezTo>
                      <a:pt x="17052" y="4286"/>
                      <a:pt x="17289" y="4203"/>
                      <a:pt x="17535" y="4111"/>
                    </a:cubicBezTo>
                    <a:lnTo>
                      <a:pt x="17535" y="4111"/>
                    </a:lnTo>
                    <a:cubicBezTo>
                      <a:pt x="17531" y="4113"/>
                      <a:pt x="17529" y="4116"/>
                      <a:pt x="17529" y="4116"/>
                    </a:cubicBezTo>
                    <a:cubicBezTo>
                      <a:pt x="17664" y="4063"/>
                      <a:pt x="17811" y="4011"/>
                      <a:pt x="17957" y="3970"/>
                    </a:cubicBezTo>
                    <a:cubicBezTo>
                      <a:pt x="18115" y="3917"/>
                      <a:pt x="18262" y="3875"/>
                      <a:pt x="18418" y="3823"/>
                    </a:cubicBezTo>
                    <a:cubicBezTo>
                      <a:pt x="18565" y="3781"/>
                      <a:pt x="18722" y="3728"/>
                      <a:pt x="18869" y="3686"/>
                    </a:cubicBezTo>
                    <a:cubicBezTo>
                      <a:pt x="19015" y="3645"/>
                      <a:pt x="19162" y="3593"/>
                      <a:pt x="19298" y="3551"/>
                    </a:cubicBezTo>
                    <a:cubicBezTo>
                      <a:pt x="19539" y="3477"/>
                      <a:pt x="19769" y="3414"/>
                      <a:pt x="20000" y="3341"/>
                    </a:cubicBezTo>
                    <a:cubicBezTo>
                      <a:pt x="20114" y="3309"/>
                      <a:pt x="20230" y="3278"/>
                      <a:pt x="20335" y="3237"/>
                    </a:cubicBezTo>
                    <a:cubicBezTo>
                      <a:pt x="20460" y="3205"/>
                      <a:pt x="20575" y="3174"/>
                      <a:pt x="20701" y="3132"/>
                    </a:cubicBezTo>
                    <a:cubicBezTo>
                      <a:pt x="21152" y="2995"/>
                      <a:pt x="21591" y="2828"/>
                      <a:pt x="22031" y="2671"/>
                    </a:cubicBezTo>
                    <a:cubicBezTo>
                      <a:pt x="22303" y="2577"/>
                      <a:pt x="22565" y="2493"/>
                      <a:pt x="22837" y="2388"/>
                    </a:cubicBezTo>
                    <a:cubicBezTo>
                      <a:pt x="23046" y="2304"/>
                      <a:pt x="23256" y="2220"/>
                      <a:pt x="23465" y="2148"/>
                    </a:cubicBezTo>
                    <a:lnTo>
                      <a:pt x="23507" y="2148"/>
                    </a:lnTo>
                    <a:cubicBezTo>
                      <a:pt x="23549" y="2137"/>
                      <a:pt x="23591" y="2116"/>
                      <a:pt x="23623" y="2085"/>
                    </a:cubicBezTo>
                    <a:cubicBezTo>
                      <a:pt x="23665" y="2043"/>
                      <a:pt x="23696" y="1969"/>
                      <a:pt x="23675" y="1906"/>
                    </a:cubicBezTo>
                    <a:cubicBezTo>
                      <a:pt x="23665" y="1823"/>
                      <a:pt x="23644" y="1739"/>
                      <a:pt x="23623" y="1666"/>
                    </a:cubicBezTo>
                    <a:cubicBezTo>
                      <a:pt x="23591" y="1529"/>
                      <a:pt x="23549" y="1404"/>
                      <a:pt x="23518" y="1268"/>
                    </a:cubicBezTo>
                    <a:lnTo>
                      <a:pt x="23455" y="1080"/>
                    </a:lnTo>
                    <a:lnTo>
                      <a:pt x="23392" y="891"/>
                    </a:lnTo>
                    <a:cubicBezTo>
                      <a:pt x="23340" y="755"/>
                      <a:pt x="23298" y="608"/>
                      <a:pt x="23246" y="472"/>
                    </a:cubicBezTo>
                    <a:cubicBezTo>
                      <a:pt x="23214" y="378"/>
                      <a:pt x="23183" y="284"/>
                      <a:pt x="23141" y="189"/>
                    </a:cubicBezTo>
                    <a:lnTo>
                      <a:pt x="23078" y="95"/>
                    </a:lnTo>
                    <a:cubicBezTo>
                      <a:pt x="23057" y="63"/>
                      <a:pt x="23025" y="32"/>
                      <a:pt x="22994" y="22"/>
                    </a:cubicBezTo>
                    <a:cubicBezTo>
                      <a:pt x="22963" y="1"/>
                      <a:pt x="22932" y="1"/>
                      <a:pt x="22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72"/>
              <p:cNvSpPr/>
              <p:nvPr/>
            </p:nvSpPr>
            <p:spPr>
              <a:xfrm>
                <a:off x="1090925" y="2144438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0" y="1"/>
                    </a:moveTo>
                    <a:lnTo>
                      <a:pt x="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97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9" name="Google Shape;2899;p72"/>
            <p:cNvGrpSpPr/>
            <p:nvPr/>
          </p:nvGrpSpPr>
          <p:grpSpPr>
            <a:xfrm>
              <a:off x="7105371" y="500874"/>
              <a:ext cx="1626017" cy="1171561"/>
              <a:chOff x="3338750" y="4620750"/>
              <a:chExt cx="1161275" cy="836650"/>
            </a:xfrm>
          </p:grpSpPr>
          <p:sp>
            <p:nvSpPr>
              <p:cNvPr id="2900" name="Google Shape;2900;p72"/>
              <p:cNvSpPr/>
              <p:nvPr/>
            </p:nvSpPr>
            <p:spPr>
              <a:xfrm>
                <a:off x="3510475" y="4716475"/>
                <a:ext cx="732475" cy="671300"/>
              </a:xfrm>
              <a:custGeom>
                <a:avLst/>
                <a:gdLst/>
                <a:ahLst/>
                <a:cxnLst/>
                <a:rect l="l" t="t" r="r" b="b"/>
                <a:pathLst>
                  <a:path w="29299" h="26852" extrusionOk="0">
                    <a:moveTo>
                      <a:pt x="23456" y="24402"/>
                    </a:moveTo>
                    <a:cubicBezTo>
                      <a:pt x="23451" y="24405"/>
                      <a:pt x="23447" y="24409"/>
                      <a:pt x="23443" y="24411"/>
                    </a:cubicBezTo>
                    <a:lnTo>
                      <a:pt x="23443" y="24411"/>
                    </a:lnTo>
                    <a:cubicBezTo>
                      <a:pt x="23447" y="24409"/>
                      <a:pt x="23451" y="24406"/>
                      <a:pt x="23456" y="24402"/>
                    </a:cubicBezTo>
                    <a:close/>
                    <a:moveTo>
                      <a:pt x="20608" y="25637"/>
                    </a:moveTo>
                    <a:cubicBezTo>
                      <a:pt x="20597" y="25641"/>
                      <a:pt x="20587" y="25644"/>
                      <a:pt x="20577" y="25648"/>
                    </a:cubicBezTo>
                    <a:cubicBezTo>
                      <a:pt x="20587" y="25648"/>
                      <a:pt x="20598" y="25648"/>
                      <a:pt x="20608" y="25637"/>
                    </a:cubicBezTo>
                    <a:close/>
                    <a:moveTo>
                      <a:pt x="12180" y="0"/>
                    </a:moveTo>
                    <a:cubicBezTo>
                      <a:pt x="12141" y="0"/>
                      <a:pt x="12102" y="1"/>
                      <a:pt x="12063" y="4"/>
                    </a:cubicBezTo>
                    <a:cubicBezTo>
                      <a:pt x="11917" y="4"/>
                      <a:pt x="11781" y="15"/>
                      <a:pt x="11635" y="25"/>
                    </a:cubicBezTo>
                    <a:cubicBezTo>
                      <a:pt x="11341" y="57"/>
                      <a:pt x="11048" y="130"/>
                      <a:pt x="10755" y="203"/>
                    </a:cubicBezTo>
                    <a:cubicBezTo>
                      <a:pt x="10169" y="350"/>
                      <a:pt x="9613" y="559"/>
                      <a:pt x="9059" y="800"/>
                    </a:cubicBezTo>
                    <a:cubicBezTo>
                      <a:pt x="8524" y="1041"/>
                      <a:pt x="8012" y="1313"/>
                      <a:pt x="7509" y="1606"/>
                    </a:cubicBezTo>
                    <a:cubicBezTo>
                      <a:pt x="7006" y="1910"/>
                      <a:pt x="6525" y="2235"/>
                      <a:pt x="6064" y="2601"/>
                    </a:cubicBezTo>
                    <a:cubicBezTo>
                      <a:pt x="5834" y="2789"/>
                      <a:pt x="5613" y="2978"/>
                      <a:pt x="5394" y="3166"/>
                    </a:cubicBezTo>
                    <a:cubicBezTo>
                      <a:pt x="5174" y="3366"/>
                      <a:pt x="4954" y="3564"/>
                      <a:pt x="4745" y="3764"/>
                    </a:cubicBezTo>
                    <a:lnTo>
                      <a:pt x="4640" y="3868"/>
                    </a:lnTo>
                    <a:cubicBezTo>
                      <a:pt x="4629" y="3868"/>
                      <a:pt x="4629" y="3878"/>
                      <a:pt x="4619" y="3878"/>
                    </a:cubicBezTo>
                    <a:cubicBezTo>
                      <a:pt x="4566" y="3931"/>
                      <a:pt x="4514" y="3983"/>
                      <a:pt x="4472" y="4036"/>
                    </a:cubicBezTo>
                    <a:cubicBezTo>
                      <a:pt x="4378" y="4130"/>
                      <a:pt x="4284" y="4213"/>
                      <a:pt x="4200" y="4308"/>
                    </a:cubicBezTo>
                    <a:cubicBezTo>
                      <a:pt x="3823" y="4685"/>
                      <a:pt x="3456" y="5072"/>
                      <a:pt x="3111" y="5481"/>
                    </a:cubicBezTo>
                    <a:cubicBezTo>
                      <a:pt x="2923" y="5711"/>
                      <a:pt x="2734" y="5941"/>
                      <a:pt x="2546" y="6182"/>
                    </a:cubicBezTo>
                    <a:cubicBezTo>
                      <a:pt x="2357" y="6412"/>
                      <a:pt x="2179" y="6654"/>
                      <a:pt x="2011" y="6905"/>
                    </a:cubicBezTo>
                    <a:cubicBezTo>
                      <a:pt x="1844" y="7145"/>
                      <a:pt x="1676" y="7397"/>
                      <a:pt x="1520" y="7648"/>
                    </a:cubicBezTo>
                    <a:cubicBezTo>
                      <a:pt x="1373" y="7899"/>
                      <a:pt x="1226" y="8161"/>
                      <a:pt x="1080" y="8423"/>
                    </a:cubicBezTo>
                    <a:cubicBezTo>
                      <a:pt x="943" y="8685"/>
                      <a:pt x="828" y="8957"/>
                      <a:pt x="724" y="9239"/>
                    </a:cubicBezTo>
                    <a:cubicBezTo>
                      <a:pt x="619" y="9533"/>
                      <a:pt x="514" y="9826"/>
                      <a:pt x="441" y="10119"/>
                    </a:cubicBezTo>
                    <a:cubicBezTo>
                      <a:pt x="294" y="10684"/>
                      <a:pt x="189" y="11250"/>
                      <a:pt x="116" y="11815"/>
                    </a:cubicBezTo>
                    <a:cubicBezTo>
                      <a:pt x="85" y="12108"/>
                      <a:pt x="64" y="12402"/>
                      <a:pt x="33" y="12706"/>
                    </a:cubicBezTo>
                    <a:cubicBezTo>
                      <a:pt x="12" y="12999"/>
                      <a:pt x="1" y="13292"/>
                      <a:pt x="1" y="13585"/>
                    </a:cubicBezTo>
                    <a:cubicBezTo>
                      <a:pt x="1" y="13889"/>
                      <a:pt x="12" y="14182"/>
                      <a:pt x="33" y="14486"/>
                    </a:cubicBezTo>
                    <a:cubicBezTo>
                      <a:pt x="43" y="14779"/>
                      <a:pt x="64" y="15061"/>
                      <a:pt x="106" y="15355"/>
                    </a:cubicBezTo>
                    <a:lnTo>
                      <a:pt x="106" y="15344"/>
                    </a:lnTo>
                    <a:cubicBezTo>
                      <a:pt x="210" y="16161"/>
                      <a:pt x="357" y="16978"/>
                      <a:pt x="556" y="17774"/>
                    </a:cubicBezTo>
                    <a:cubicBezTo>
                      <a:pt x="692" y="18349"/>
                      <a:pt x="891" y="18915"/>
                      <a:pt x="1101" y="19459"/>
                    </a:cubicBezTo>
                    <a:cubicBezTo>
                      <a:pt x="1205" y="19742"/>
                      <a:pt x="1320" y="20015"/>
                      <a:pt x="1457" y="20287"/>
                    </a:cubicBezTo>
                    <a:cubicBezTo>
                      <a:pt x="1582" y="20559"/>
                      <a:pt x="1729" y="20820"/>
                      <a:pt x="1876" y="21072"/>
                    </a:cubicBezTo>
                    <a:cubicBezTo>
                      <a:pt x="2190" y="21606"/>
                      <a:pt x="2535" y="22119"/>
                      <a:pt x="2912" y="22611"/>
                    </a:cubicBezTo>
                    <a:cubicBezTo>
                      <a:pt x="3090" y="22831"/>
                      <a:pt x="3279" y="23051"/>
                      <a:pt x="3467" y="23271"/>
                    </a:cubicBezTo>
                    <a:cubicBezTo>
                      <a:pt x="3677" y="23491"/>
                      <a:pt x="3886" y="23721"/>
                      <a:pt x="4105" y="23931"/>
                    </a:cubicBezTo>
                    <a:cubicBezTo>
                      <a:pt x="4326" y="24140"/>
                      <a:pt x="4556" y="24339"/>
                      <a:pt x="4787" y="24527"/>
                    </a:cubicBezTo>
                    <a:cubicBezTo>
                      <a:pt x="5027" y="24726"/>
                      <a:pt x="5268" y="24915"/>
                      <a:pt x="5519" y="25093"/>
                    </a:cubicBezTo>
                    <a:cubicBezTo>
                      <a:pt x="5708" y="25218"/>
                      <a:pt x="5896" y="25323"/>
                      <a:pt x="6085" y="25428"/>
                    </a:cubicBezTo>
                    <a:cubicBezTo>
                      <a:pt x="6095" y="25428"/>
                      <a:pt x="6095" y="25439"/>
                      <a:pt x="6106" y="25439"/>
                    </a:cubicBezTo>
                    <a:cubicBezTo>
                      <a:pt x="6127" y="25407"/>
                      <a:pt x="6158" y="25376"/>
                      <a:pt x="6190" y="25355"/>
                    </a:cubicBezTo>
                    <a:cubicBezTo>
                      <a:pt x="6242" y="25313"/>
                      <a:pt x="6304" y="25302"/>
                      <a:pt x="6367" y="25302"/>
                    </a:cubicBezTo>
                    <a:cubicBezTo>
                      <a:pt x="6483" y="25302"/>
                      <a:pt x="6588" y="25334"/>
                      <a:pt x="6692" y="25355"/>
                    </a:cubicBezTo>
                    <a:cubicBezTo>
                      <a:pt x="6786" y="25386"/>
                      <a:pt x="6870" y="25418"/>
                      <a:pt x="6954" y="25449"/>
                    </a:cubicBezTo>
                    <a:cubicBezTo>
                      <a:pt x="7142" y="25522"/>
                      <a:pt x="7331" y="25595"/>
                      <a:pt x="7519" y="25679"/>
                    </a:cubicBezTo>
                    <a:cubicBezTo>
                      <a:pt x="7844" y="25826"/>
                      <a:pt x="8168" y="25972"/>
                      <a:pt x="8503" y="26109"/>
                    </a:cubicBezTo>
                    <a:cubicBezTo>
                      <a:pt x="8619" y="26161"/>
                      <a:pt x="8734" y="26192"/>
                      <a:pt x="8849" y="26234"/>
                    </a:cubicBezTo>
                    <a:cubicBezTo>
                      <a:pt x="8975" y="26276"/>
                      <a:pt x="9101" y="26318"/>
                      <a:pt x="9236" y="26360"/>
                    </a:cubicBezTo>
                    <a:cubicBezTo>
                      <a:pt x="9467" y="26423"/>
                      <a:pt x="9687" y="26486"/>
                      <a:pt x="9906" y="26538"/>
                    </a:cubicBezTo>
                    <a:cubicBezTo>
                      <a:pt x="10137" y="26600"/>
                      <a:pt x="10367" y="26653"/>
                      <a:pt x="10597" y="26695"/>
                    </a:cubicBezTo>
                    <a:cubicBezTo>
                      <a:pt x="10818" y="26726"/>
                      <a:pt x="11027" y="26747"/>
                      <a:pt x="11237" y="26768"/>
                    </a:cubicBezTo>
                    <a:cubicBezTo>
                      <a:pt x="11467" y="26789"/>
                      <a:pt x="11707" y="26810"/>
                      <a:pt x="11938" y="26821"/>
                    </a:cubicBezTo>
                    <a:cubicBezTo>
                      <a:pt x="12116" y="26831"/>
                      <a:pt x="12294" y="26831"/>
                      <a:pt x="12472" y="26842"/>
                    </a:cubicBezTo>
                    <a:cubicBezTo>
                      <a:pt x="12629" y="26842"/>
                      <a:pt x="12775" y="26852"/>
                      <a:pt x="12933" y="26852"/>
                    </a:cubicBezTo>
                    <a:lnTo>
                      <a:pt x="13038" y="26852"/>
                    </a:lnTo>
                    <a:cubicBezTo>
                      <a:pt x="13226" y="26852"/>
                      <a:pt x="13425" y="26842"/>
                      <a:pt x="13613" y="26842"/>
                    </a:cubicBezTo>
                    <a:lnTo>
                      <a:pt x="14148" y="26810"/>
                    </a:lnTo>
                    <a:lnTo>
                      <a:pt x="14137" y="26810"/>
                    </a:lnTo>
                    <a:cubicBezTo>
                      <a:pt x="14556" y="26789"/>
                      <a:pt x="14974" y="26758"/>
                      <a:pt x="15393" y="26726"/>
                    </a:cubicBezTo>
                    <a:cubicBezTo>
                      <a:pt x="15582" y="26705"/>
                      <a:pt x="15781" y="26674"/>
                      <a:pt x="15970" y="26653"/>
                    </a:cubicBezTo>
                    <a:cubicBezTo>
                      <a:pt x="16179" y="26621"/>
                      <a:pt x="16377" y="26590"/>
                      <a:pt x="16577" y="26558"/>
                    </a:cubicBezTo>
                    <a:cubicBezTo>
                      <a:pt x="16619" y="26558"/>
                      <a:pt x="16661" y="26548"/>
                      <a:pt x="16703" y="26538"/>
                    </a:cubicBezTo>
                    <a:cubicBezTo>
                      <a:pt x="17446" y="26423"/>
                      <a:pt x="18189" y="26286"/>
                      <a:pt x="18922" y="26119"/>
                    </a:cubicBezTo>
                    <a:cubicBezTo>
                      <a:pt x="19195" y="26046"/>
                      <a:pt x="19467" y="25983"/>
                      <a:pt x="19739" y="25899"/>
                    </a:cubicBezTo>
                    <a:cubicBezTo>
                      <a:pt x="20021" y="25815"/>
                      <a:pt x="20315" y="25732"/>
                      <a:pt x="20608" y="25637"/>
                    </a:cubicBezTo>
                    <a:lnTo>
                      <a:pt x="20608" y="25637"/>
                    </a:lnTo>
                    <a:cubicBezTo>
                      <a:pt x="20608" y="25637"/>
                      <a:pt x="20608" y="25637"/>
                      <a:pt x="20608" y="25637"/>
                    </a:cubicBezTo>
                    <a:lnTo>
                      <a:pt x="20608" y="25637"/>
                    </a:lnTo>
                    <a:cubicBezTo>
                      <a:pt x="20870" y="25547"/>
                      <a:pt x="21131" y="25466"/>
                      <a:pt x="21383" y="25365"/>
                    </a:cubicBezTo>
                    <a:cubicBezTo>
                      <a:pt x="21666" y="25260"/>
                      <a:pt x="21948" y="25134"/>
                      <a:pt x="22220" y="25009"/>
                    </a:cubicBezTo>
                    <a:cubicBezTo>
                      <a:pt x="22633" y="24823"/>
                      <a:pt x="23045" y="24638"/>
                      <a:pt x="23437" y="24412"/>
                    </a:cubicBezTo>
                    <a:lnTo>
                      <a:pt x="23437" y="24412"/>
                    </a:lnTo>
                    <a:cubicBezTo>
                      <a:pt x="23439" y="24412"/>
                      <a:pt x="23441" y="24411"/>
                      <a:pt x="23443" y="24411"/>
                    </a:cubicBezTo>
                    <a:lnTo>
                      <a:pt x="23443" y="24411"/>
                    </a:lnTo>
                    <a:cubicBezTo>
                      <a:pt x="23441" y="24411"/>
                      <a:pt x="23439" y="24412"/>
                      <a:pt x="23438" y="24412"/>
                    </a:cubicBezTo>
                    <a:lnTo>
                      <a:pt x="23438" y="24412"/>
                    </a:lnTo>
                    <a:cubicBezTo>
                      <a:pt x="23444" y="24409"/>
                      <a:pt x="23450" y="24405"/>
                      <a:pt x="23456" y="24401"/>
                    </a:cubicBezTo>
                    <a:lnTo>
                      <a:pt x="23456" y="24401"/>
                    </a:lnTo>
                    <a:cubicBezTo>
                      <a:pt x="23456" y="24402"/>
                      <a:pt x="23456" y="24402"/>
                      <a:pt x="23456" y="24402"/>
                    </a:cubicBezTo>
                    <a:lnTo>
                      <a:pt x="23456" y="24402"/>
                    </a:lnTo>
                    <a:cubicBezTo>
                      <a:pt x="23456" y="24402"/>
                      <a:pt x="23456" y="24402"/>
                      <a:pt x="23456" y="24401"/>
                    </a:cubicBezTo>
                    <a:lnTo>
                      <a:pt x="23456" y="24401"/>
                    </a:lnTo>
                    <a:cubicBezTo>
                      <a:pt x="23456" y="24401"/>
                      <a:pt x="23456" y="24401"/>
                      <a:pt x="23456" y="24401"/>
                    </a:cubicBezTo>
                    <a:cubicBezTo>
                      <a:pt x="23456" y="24401"/>
                      <a:pt x="23456" y="24401"/>
                      <a:pt x="23456" y="24401"/>
                    </a:cubicBezTo>
                    <a:lnTo>
                      <a:pt x="23456" y="24401"/>
                    </a:lnTo>
                    <a:cubicBezTo>
                      <a:pt x="23456" y="24401"/>
                      <a:pt x="23456" y="24401"/>
                      <a:pt x="23456" y="24401"/>
                    </a:cubicBezTo>
                    <a:lnTo>
                      <a:pt x="23456" y="24401"/>
                    </a:lnTo>
                    <a:cubicBezTo>
                      <a:pt x="23457" y="24401"/>
                      <a:pt x="23463" y="24401"/>
                      <a:pt x="23466" y="24396"/>
                    </a:cubicBezTo>
                    <a:lnTo>
                      <a:pt x="23466" y="24396"/>
                    </a:lnTo>
                    <a:cubicBezTo>
                      <a:pt x="23463" y="24398"/>
                      <a:pt x="23459" y="24400"/>
                      <a:pt x="23456" y="24401"/>
                    </a:cubicBezTo>
                    <a:lnTo>
                      <a:pt x="23456" y="24401"/>
                    </a:lnTo>
                    <a:cubicBezTo>
                      <a:pt x="23460" y="24398"/>
                      <a:pt x="23463" y="24395"/>
                      <a:pt x="23467" y="24391"/>
                    </a:cubicBezTo>
                    <a:lnTo>
                      <a:pt x="23467" y="24391"/>
                    </a:lnTo>
                    <a:cubicBezTo>
                      <a:pt x="23467" y="24393"/>
                      <a:pt x="23466" y="24395"/>
                      <a:pt x="23466" y="24396"/>
                    </a:cubicBezTo>
                    <a:lnTo>
                      <a:pt x="23466" y="24396"/>
                    </a:lnTo>
                    <a:cubicBezTo>
                      <a:pt x="23651" y="24293"/>
                      <a:pt x="23836" y="24180"/>
                      <a:pt x="24021" y="24066"/>
                    </a:cubicBezTo>
                    <a:cubicBezTo>
                      <a:pt x="24200" y="23952"/>
                      <a:pt x="24367" y="23826"/>
                      <a:pt x="24535" y="23700"/>
                    </a:cubicBezTo>
                    <a:lnTo>
                      <a:pt x="24545" y="23700"/>
                    </a:lnTo>
                    <a:cubicBezTo>
                      <a:pt x="24545" y="23689"/>
                      <a:pt x="24545" y="23689"/>
                      <a:pt x="24556" y="23689"/>
                    </a:cubicBezTo>
                    <a:cubicBezTo>
                      <a:pt x="24849" y="23470"/>
                      <a:pt x="25131" y="23240"/>
                      <a:pt x="25414" y="22998"/>
                    </a:cubicBezTo>
                    <a:lnTo>
                      <a:pt x="25414" y="22998"/>
                    </a:lnTo>
                    <a:lnTo>
                      <a:pt x="25404" y="23009"/>
                    </a:lnTo>
                    <a:cubicBezTo>
                      <a:pt x="25450" y="22963"/>
                      <a:pt x="25503" y="22934"/>
                      <a:pt x="25565" y="22934"/>
                    </a:cubicBezTo>
                    <a:cubicBezTo>
                      <a:pt x="25574" y="22934"/>
                      <a:pt x="25583" y="22934"/>
                      <a:pt x="25592" y="22936"/>
                    </a:cubicBezTo>
                    <a:cubicBezTo>
                      <a:pt x="25603" y="22946"/>
                      <a:pt x="25624" y="22956"/>
                      <a:pt x="25645" y="22956"/>
                    </a:cubicBezTo>
                    <a:cubicBezTo>
                      <a:pt x="25843" y="22789"/>
                      <a:pt x="26043" y="22632"/>
                      <a:pt x="26220" y="22444"/>
                    </a:cubicBezTo>
                    <a:cubicBezTo>
                      <a:pt x="26241" y="22433"/>
                      <a:pt x="26252" y="22423"/>
                      <a:pt x="26262" y="22402"/>
                    </a:cubicBezTo>
                    <a:cubicBezTo>
                      <a:pt x="26290" y="22379"/>
                      <a:pt x="26322" y="22369"/>
                      <a:pt x="26353" y="22369"/>
                    </a:cubicBezTo>
                    <a:cubicBezTo>
                      <a:pt x="26379" y="22369"/>
                      <a:pt x="26406" y="22377"/>
                      <a:pt x="26430" y="22391"/>
                    </a:cubicBezTo>
                    <a:cubicBezTo>
                      <a:pt x="26482" y="22423"/>
                      <a:pt x="26513" y="22486"/>
                      <a:pt x="26492" y="22538"/>
                    </a:cubicBezTo>
                    <a:cubicBezTo>
                      <a:pt x="26482" y="22590"/>
                      <a:pt x="26451" y="22621"/>
                      <a:pt x="26420" y="22653"/>
                    </a:cubicBezTo>
                    <a:cubicBezTo>
                      <a:pt x="26399" y="22684"/>
                      <a:pt x="26378" y="22705"/>
                      <a:pt x="26357" y="22737"/>
                    </a:cubicBezTo>
                    <a:lnTo>
                      <a:pt x="26231" y="22894"/>
                    </a:lnTo>
                    <a:cubicBezTo>
                      <a:pt x="26262" y="22905"/>
                      <a:pt x="26294" y="22925"/>
                      <a:pt x="26304" y="22956"/>
                    </a:cubicBezTo>
                    <a:cubicBezTo>
                      <a:pt x="26315" y="22977"/>
                      <a:pt x="26315" y="22998"/>
                      <a:pt x="26315" y="23030"/>
                    </a:cubicBezTo>
                    <a:lnTo>
                      <a:pt x="26346" y="22998"/>
                    </a:lnTo>
                    <a:cubicBezTo>
                      <a:pt x="26388" y="22967"/>
                      <a:pt x="26420" y="22925"/>
                      <a:pt x="26472" y="22905"/>
                    </a:cubicBezTo>
                    <a:cubicBezTo>
                      <a:pt x="26480" y="22902"/>
                      <a:pt x="26488" y="22900"/>
                      <a:pt x="26497" y="22900"/>
                    </a:cubicBezTo>
                    <a:cubicBezTo>
                      <a:pt x="26523" y="22900"/>
                      <a:pt x="26551" y="22912"/>
                      <a:pt x="26566" y="22936"/>
                    </a:cubicBezTo>
                    <a:cubicBezTo>
                      <a:pt x="26576" y="22946"/>
                      <a:pt x="26587" y="22967"/>
                      <a:pt x="26587" y="22988"/>
                    </a:cubicBezTo>
                    <a:cubicBezTo>
                      <a:pt x="26671" y="22894"/>
                      <a:pt x="26765" y="22810"/>
                      <a:pt x="26848" y="22716"/>
                    </a:cubicBezTo>
                    <a:cubicBezTo>
                      <a:pt x="27058" y="22475"/>
                      <a:pt x="27267" y="22223"/>
                      <a:pt x="27446" y="21951"/>
                    </a:cubicBezTo>
                    <a:cubicBezTo>
                      <a:pt x="27613" y="21690"/>
                      <a:pt x="27770" y="21418"/>
                      <a:pt x="27906" y="21135"/>
                    </a:cubicBezTo>
                    <a:cubicBezTo>
                      <a:pt x="28053" y="20841"/>
                      <a:pt x="28168" y="20548"/>
                      <a:pt x="28283" y="20255"/>
                    </a:cubicBezTo>
                    <a:cubicBezTo>
                      <a:pt x="28514" y="19669"/>
                      <a:pt x="28712" y="19082"/>
                      <a:pt x="28880" y="18486"/>
                    </a:cubicBezTo>
                    <a:cubicBezTo>
                      <a:pt x="29037" y="17909"/>
                      <a:pt x="29163" y="17313"/>
                      <a:pt x="29226" y="16716"/>
                    </a:cubicBezTo>
                    <a:cubicBezTo>
                      <a:pt x="29257" y="16413"/>
                      <a:pt x="29289" y="16119"/>
                      <a:pt x="29299" y="15815"/>
                    </a:cubicBezTo>
                    <a:lnTo>
                      <a:pt x="29299" y="15282"/>
                    </a:lnTo>
                    <a:cubicBezTo>
                      <a:pt x="29289" y="15135"/>
                      <a:pt x="29268" y="14978"/>
                      <a:pt x="29247" y="14831"/>
                    </a:cubicBezTo>
                    <a:cubicBezTo>
                      <a:pt x="29215" y="14517"/>
                      <a:pt x="29152" y="14203"/>
                      <a:pt x="29068" y="13899"/>
                    </a:cubicBezTo>
                    <a:cubicBezTo>
                      <a:pt x="29037" y="13742"/>
                      <a:pt x="28985" y="13585"/>
                      <a:pt x="28943" y="13428"/>
                    </a:cubicBezTo>
                    <a:cubicBezTo>
                      <a:pt x="28901" y="13281"/>
                      <a:pt x="28849" y="13135"/>
                      <a:pt x="28796" y="12999"/>
                    </a:cubicBezTo>
                    <a:cubicBezTo>
                      <a:pt x="28681" y="12695"/>
                      <a:pt x="28556" y="12402"/>
                      <a:pt x="28419" y="12108"/>
                    </a:cubicBezTo>
                    <a:cubicBezTo>
                      <a:pt x="28293" y="11826"/>
                      <a:pt x="28147" y="11554"/>
                      <a:pt x="28000" y="11292"/>
                    </a:cubicBezTo>
                    <a:cubicBezTo>
                      <a:pt x="27686" y="10747"/>
                      <a:pt x="27341" y="10214"/>
                      <a:pt x="26974" y="9711"/>
                    </a:cubicBezTo>
                    <a:cubicBezTo>
                      <a:pt x="26880" y="9575"/>
                      <a:pt x="26776" y="9449"/>
                      <a:pt x="26681" y="9334"/>
                    </a:cubicBezTo>
                    <a:cubicBezTo>
                      <a:pt x="26576" y="9208"/>
                      <a:pt x="26482" y="9083"/>
                      <a:pt x="26378" y="8957"/>
                    </a:cubicBezTo>
                    <a:cubicBezTo>
                      <a:pt x="26273" y="8842"/>
                      <a:pt x="26168" y="8727"/>
                      <a:pt x="26074" y="8611"/>
                    </a:cubicBezTo>
                    <a:cubicBezTo>
                      <a:pt x="25959" y="8486"/>
                      <a:pt x="25843" y="8371"/>
                      <a:pt x="25729" y="8255"/>
                    </a:cubicBezTo>
                    <a:cubicBezTo>
                      <a:pt x="25508" y="8025"/>
                      <a:pt x="25278" y="7805"/>
                      <a:pt x="25047" y="7596"/>
                    </a:cubicBezTo>
                    <a:cubicBezTo>
                      <a:pt x="24807" y="7386"/>
                      <a:pt x="24566" y="7177"/>
                      <a:pt x="24315" y="6978"/>
                    </a:cubicBezTo>
                    <a:cubicBezTo>
                      <a:pt x="24189" y="6884"/>
                      <a:pt x="24063" y="6789"/>
                      <a:pt x="23938" y="6705"/>
                    </a:cubicBezTo>
                    <a:cubicBezTo>
                      <a:pt x="23812" y="6612"/>
                      <a:pt x="23686" y="6528"/>
                      <a:pt x="23551" y="6444"/>
                    </a:cubicBezTo>
                    <a:cubicBezTo>
                      <a:pt x="23404" y="6349"/>
                      <a:pt x="23257" y="6266"/>
                      <a:pt x="23111" y="6172"/>
                    </a:cubicBezTo>
                    <a:cubicBezTo>
                      <a:pt x="23048" y="6140"/>
                      <a:pt x="22974" y="6098"/>
                      <a:pt x="22911" y="6067"/>
                    </a:cubicBezTo>
                    <a:cubicBezTo>
                      <a:pt x="22849" y="6035"/>
                      <a:pt x="22776" y="5993"/>
                      <a:pt x="22713" y="5962"/>
                    </a:cubicBezTo>
                    <a:cubicBezTo>
                      <a:pt x="22430" y="5826"/>
                      <a:pt x="22157" y="5679"/>
                      <a:pt x="21864" y="5565"/>
                    </a:cubicBezTo>
                    <a:cubicBezTo>
                      <a:pt x="21708" y="5502"/>
                      <a:pt x="21550" y="5449"/>
                      <a:pt x="21394" y="5386"/>
                    </a:cubicBezTo>
                    <a:cubicBezTo>
                      <a:pt x="21383" y="5386"/>
                      <a:pt x="21362" y="5376"/>
                      <a:pt x="21352" y="5376"/>
                    </a:cubicBezTo>
                    <a:cubicBezTo>
                      <a:pt x="20954" y="4925"/>
                      <a:pt x="20556" y="4486"/>
                      <a:pt x="20116" y="4078"/>
                    </a:cubicBezTo>
                    <a:cubicBezTo>
                      <a:pt x="19665" y="3659"/>
                      <a:pt x="19205" y="3271"/>
                      <a:pt x="18723" y="2894"/>
                    </a:cubicBezTo>
                    <a:cubicBezTo>
                      <a:pt x="18273" y="2538"/>
                      <a:pt x="17802" y="2203"/>
                      <a:pt x="17320" y="1900"/>
                    </a:cubicBezTo>
                    <a:cubicBezTo>
                      <a:pt x="17069" y="1742"/>
                      <a:pt x="16807" y="1586"/>
                      <a:pt x="16545" y="1439"/>
                    </a:cubicBezTo>
                    <a:cubicBezTo>
                      <a:pt x="16284" y="1292"/>
                      <a:pt x="16021" y="1167"/>
                      <a:pt x="15739" y="1051"/>
                    </a:cubicBezTo>
                    <a:cubicBezTo>
                      <a:pt x="15216" y="821"/>
                      <a:pt x="14692" y="611"/>
                      <a:pt x="14169" y="413"/>
                    </a:cubicBezTo>
                    <a:cubicBezTo>
                      <a:pt x="13896" y="308"/>
                      <a:pt x="13624" y="203"/>
                      <a:pt x="13341" y="130"/>
                    </a:cubicBezTo>
                    <a:cubicBezTo>
                      <a:pt x="13194" y="99"/>
                      <a:pt x="13048" y="78"/>
                      <a:pt x="12901" y="57"/>
                    </a:cubicBezTo>
                    <a:lnTo>
                      <a:pt x="12493" y="25"/>
                    </a:lnTo>
                    <a:cubicBezTo>
                      <a:pt x="12393" y="10"/>
                      <a:pt x="12287" y="0"/>
                      <a:pt x="12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72"/>
              <p:cNvSpPr/>
              <p:nvPr/>
            </p:nvSpPr>
            <p:spPr>
              <a:xfrm>
                <a:off x="3620950" y="5074675"/>
                <a:ext cx="66000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3582" extrusionOk="0">
                    <a:moveTo>
                      <a:pt x="1676" y="0"/>
                    </a:moveTo>
                    <a:cubicBezTo>
                      <a:pt x="1634" y="0"/>
                      <a:pt x="1603" y="21"/>
                      <a:pt x="1592" y="53"/>
                    </a:cubicBezTo>
                    <a:cubicBezTo>
                      <a:pt x="1582" y="63"/>
                      <a:pt x="1571" y="84"/>
                      <a:pt x="1561" y="105"/>
                    </a:cubicBezTo>
                    <a:cubicBezTo>
                      <a:pt x="1550" y="147"/>
                      <a:pt x="1529" y="179"/>
                      <a:pt x="1519" y="221"/>
                    </a:cubicBezTo>
                    <a:lnTo>
                      <a:pt x="1519" y="231"/>
                    </a:lnTo>
                    <a:cubicBezTo>
                      <a:pt x="1487" y="314"/>
                      <a:pt x="1467" y="398"/>
                      <a:pt x="1425" y="493"/>
                    </a:cubicBezTo>
                    <a:cubicBezTo>
                      <a:pt x="1404" y="545"/>
                      <a:pt x="1383" y="598"/>
                      <a:pt x="1373" y="640"/>
                    </a:cubicBezTo>
                    <a:lnTo>
                      <a:pt x="1310" y="796"/>
                    </a:lnTo>
                    <a:cubicBezTo>
                      <a:pt x="1215" y="1016"/>
                      <a:pt x="1142" y="1205"/>
                      <a:pt x="1059" y="1372"/>
                    </a:cubicBezTo>
                    <a:cubicBezTo>
                      <a:pt x="1017" y="1456"/>
                      <a:pt x="975" y="1540"/>
                      <a:pt x="922" y="1624"/>
                    </a:cubicBezTo>
                    <a:cubicBezTo>
                      <a:pt x="912" y="1645"/>
                      <a:pt x="901" y="1655"/>
                      <a:pt x="880" y="1676"/>
                    </a:cubicBezTo>
                    <a:cubicBezTo>
                      <a:pt x="870" y="1687"/>
                      <a:pt x="859" y="1697"/>
                      <a:pt x="849" y="1718"/>
                    </a:cubicBezTo>
                    <a:cubicBezTo>
                      <a:pt x="828" y="1739"/>
                      <a:pt x="796" y="1749"/>
                      <a:pt x="765" y="1780"/>
                    </a:cubicBezTo>
                    <a:cubicBezTo>
                      <a:pt x="734" y="1791"/>
                      <a:pt x="713" y="1812"/>
                      <a:pt x="682" y="1822"/>
                    </a:cubicBezTo>
                    <a:cubicBezTo>
                      <a:pt x="650" y="1843"/>
                      <a:pt x="629" y="1854"/>
                      <a:pt x="608" y="1864"/>
                    </a:cubicBezTo>
                    <a:cubicBezTo>
                      <a:pt x="524" y="1906"/>
                      <a:pt x="451" y="1948"/>
                      <a:pt x="399" y="1990"/>
                    </a:cubicBezTo>
                    <a:cubicBezTo>
                      <a:pt x="326" y="2032"/>
                      <a:pt x="263" y="2085"/>
                      <a:pt x="200" y="2147"/>
                    </a:cubicBezTo>
                    <a:cubicBezTo>
                      <a:pt x="158" y="2189"/>
                      <a:pt x="126" y="2241"/>
                      <a:pt x="105" y="2294"/>
                    </a:cubicBezTo>
                    <a:cubicBezTo>
                      <a:pt x="63" y="2367"/>
                      <a:pt x="42" y="2430"/>
                      <a:pt x="22" y="2492"/>
                    </a:cubicBezTo>
                    <a:cubicBezTo>
                      <a:pt x="11" y="2566"/>
                      <a:pt x="1" y="2639"/>
                      <a:pt x="1" y="2702"/>
                    </a:cubicBezTo>
                    <a:cubicBezTo>
                      <a:pt x="1" y="2786"/>
                      <a:pt x="22" y="2869"/>
                      <a:pt x="53" y="2943"/>
                    </a:cubicBezTo>
                    <a:cubicBezTo>
                      <a:pt x="74" y="3006"/>
                      <a:pt x="116" y="3069"/>
                      <a:pt x="158" y="3121"/>
                    </a:cubicBezTo>
                    <a:cubicBezTo>
                      <a:pt x="210" y="3173"/>
                      <a:pt x="252" y="3225"/>
                      <a:pt x="305" y="3257"/>
                    </a:cubicBezTo>
                    <a:cubicBezTo>
                      <a:pt x="419" y="3351"/>
                      <a:pt x="524" y="3414"/>
                      <a:pt x="629" y="3467"/>
                    </a:cubicBezTo>
                    <a:cubicBezTo>
                      <a:pt x="765" y="3519"/>
                      <a:pt x="901" y="3540"/>
                      <a:pt x="1017" y="3560"/>
                    </a:cubicBezTo>
                    <a:cubicBezTo>
                      <a:pt x="1090" y="3581"/>
                      <a:pt x="1163" y="3581"/>
                      <a:pt x="1226" y="3581"/>
                    </a:cubicBezTo>
                    <a:cubicBezTo>
                      <a:pt x="1289" y="3581"/>
                      <a:pt x="1341" y="3581"/>
                      <a:pt x="1404" y="3571"/>
                    </a:cubicBezTo>
                    <a:cubicBezTo>
                      <a:pt x="1477" y="3560"/>
                      <a:pt x="1540" y="3540"/>
                      <a:pt x="1603" y="3519"/>
                    </a:cubicBezTo>
                    <a:cubicBezTo>
                      <a:pt x="1666" y="3498"/>
                      <a:pt x="1718" y="3477"/>
                      <a:pt x="1781" y="3446"/>
                    </a:cubicBezTo>
                    <a:cubicBezTo>
                      <a:pt x="1833" y="3414"/>
                      <a:pt x="1885" y="3383"/>
                      <a:pt x="1948" y="3351"/>
                    </a:cubicBezTo>
                    <a:cubicBezTo>
                      <a:pt x="2011" y="3309"/>
                      <a:pt x="2064" y="3278"/>
                      <a:pt x="2106" y="3236"/>
                    </a:cubicBezTo>
                    <a:cubicBezTo>
                      <a:pt x="2294" y="3090"/>
                      <a:pt x="2441" y="2880"/>
                      <a:pt x="2545" y="2618"/>
                    </a:cubicBezTo>
                    <a:cubicBezTo>
                      <a:pt x="2576" y="2555"/>
                      <a:pt x="2587" y="2492"/>
                      <a:pt x="2608" y="2441"/>
                    </a:cubicBezTo>
                    <a:lnTo>
                      <a:pt x="2639" y="2252"/>
                    </a:lnTo>
                    <a:cubicBezTo>
                      <a:pt x="2639" y="2136"/>
                      <a:pt x="2639" y="2011"/>
                      <a:pt x="2608" y="1854"/>
                    </a:cubicBezTo>
                    <a:cubicBezTo>
                      <a:pt x="2587" y="1708"/>
                      <a:pt x="2556" y="1582"/>
                      <a:pt x="2525" y="1456"/>
                    </a:cubicBezTo>
                    <a:cubicBezTo>
                      <a:pt x="2483" y="1310"/>
                      <a:pt x="2430" y="1194"/>
                      <a:pt x="2378" y="1100"/>
                    </a:cubicBezTo>
                    <a:lnTo>
                      <a:pt x="2315" y="975"/>
                    </a:lnTo>
                    <a:cubicBezTo>
                      <a:pt x="2294" y="922"/>
                      <a:pt x="2262" y="859"/>
                      <a:pt x="2241" y="807"/>
                    </a:cubicBezTo>
                    <a:cubicBezTo>
                      <a:pt x="2200" y="733"/>
                      <a:pt x="2169" y="670"/>
                      <a:pt x="2127" y="598"/>
                    </a:cubicBezTo>
                    <a:cubicBezTo>
                      <a:pt x="2106" y="566"/>
                      <a:pt x="2085" y="524"/>
                      <a:pt x="2053" y="493"/>
                    </a:cubicBezTo>
                    <a:lnTo>
                      <a:pt x="2043" y="461"/>
                    </a:lnTo>
                    <a:cubicBezTo>
                      <a:pt x="2022" y="419"/>
                      <a:pt x="2001" y="377"/>
                      <a:pt x="1969" y="335"/>
                    </a:cubicBezTo>
                    <a:cubicBezTo>
                      <a:pt x="1948" y="304"/>
                      <a:pt x="1927" y="273"/>
                      <a:pt x="1896" y="242"/>
                    </a:cubicBezTo>
                    <a:lnTo>
                      <a:pt x="1875" y="200"/>
                    </a:lnTo>
                    <a:lnTo>
                      <a:pt x="1854" y="179"/>
                    </a:lnTo>
                    <a:cubicBezTo>
                      <a:pt x="1833" y="147"/>
                      <a:pt x="1813" y="105"/>
                      <a:pt x="1781" y="63"/>
                    </a:cubicBezTo>
                    <a:cubicBezTo>
                      <a:pt x="1750" y="32"/>
                      <a:pt x="1729" y="0"/>
                      <a:pt x="1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72"/>
              <p:cNvSpPr/>
              <p:nvPr/>
            </p:nvSpPr>
            <p:spPr>
              <a:xfrm>
                <a:off x="3646350" y="5169175"/>
                <a:ext cx="126200" cy="1628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6514" extrusionOk="0">
                    <a:moveTo>
                      <a:pt x="2100" y="2115"/>
                    </a:moveTo>
                    <a:cubicBezTo>
                      <a:pt x="2109" y="2115"/>
                      <a:pt x="2117" y="2115"/>
                      <a:pt x="2126" y="2116"/>
                    </a:cubicBezTo>
                    <a:cubicBezTo>
                      <a:pt x="2200" y="2126"/>
                      <a:pt x="2262" y="2147"/>
                      <a:pt x="2325" y="2179"/>
                    </a:cubicBezTo>
                    <a:cubicBezTo>
                      <a:pt x="2377" y="2200"/>
                      <a:pt x="2430" y="2242"/>
                      <a:pt x="2472" y="2283"/>
                    </a:cubicBezTo>
                    <a:cubicBezTo>
                      <a:pt x="2524" y="2314"/>
                      <a:pt x="2566" y="2367"/>
                      <a:pt x="2598" y="2409"/>
                    </a:cubicBezTo>
                    <a:cubicBezTo>
                      <a:pt x="2639" y="2461"/>
                      <a:pt x="2670" y="2514"/>
                      <a:pt x="2702" y="2566"/>
                    </a:cubicBezTo>
                    <a:cubicBezTo>
                      <a:pt x="2712" y="2577"/>
                      <a:pt x="2712" y="2587"/>
                      <a:pt x="2723" y="2598"/>
                    </a:cubicBezTo>
                    <a:cubicBezTo>
                      <a:pt x="2733" y="2598"/>
                      <a:pt x="2744" y="2608"/>
                      <a:pt x="2754" y="2619"/>
                    </a:cubicBezTo>
                    <a:cubicBezTo>
                      <a:pt x="2765" y="2629"/>
                      <a:pt x="2775" y="2639"/>
                      <a:pt x="2786" y="2639"/>
                    </a:cubicBezTo>
                    <a:cubicBezTo>
                      <a:pt x="2796" y="2650"/>
                      <a:pt x="2807" y="2660"/>
                      <a:pt x="2817" y="2660"/>
                    </a:cubicBezTo>
                    <a:cubicBezTo>
                      <a:pt x="2837" y="2647"/>
                      <a:pt x="2856" y="2638"/>
                      <a:pt x="2876" y="2638"/>
                    </a:cubicBezTo>
                    <a:cubicBezTo>
                      <a:pt x="2888" y="2638"/>
                      <a:pt x="2900" y="2642"/>
                      <a:pt x="2912" y="2650"/>
                    </a:cubicBezTo>
                    <a:cubicBezTo>
                      <a:pt x="2943" y="2650"/>
                      <a:pt x="2974" y="2660"/>
                      <a:pt x="2985" y="2691"/>
                    </a:cubicBezTo>
                    <a:cubicBezTo>
                      <a:pt x="3016" y="2733"/>
                      <a:pt x="2995" y="2786"/>
                      <a:pt x="2954" y="2807"/>
                    </a:cubicBezTo>
                    <a:cubicBezTo>
                      <a:pt x="2933" y="2828"/>
                      <a:pt x="2912" y="2838"/>
                      <a:pt x="2891" y="2849"/>
                    </a:cubicBezTo>
                    <a:lnTo>
                      <a:pt x="2796" y="2912"/>
                    </a:lnTo>
                    <a:cubicBezTo>
                      <a:pt x="2775" y="2922"/>
                      <a:pt x="2765" y="2933"/>
                      <a:pt x="2754" y="2943"/>
                    </a:cubicBezTo>
                    <a:cubicBezTo>
                      <a:pt x="2733" y="2954"/>
                      <a:pt x="2723" y="2964"/>
                      <a:pt x="2702" y="2985"/>
                    </a:cubicBezTo>
                    <a:cubicBezTo>
                      <a:pt x="2691" y="3006"/>
                      <a:pt x="2681" y="3016"/>
                      <a:pt x="2670" y="3037"/>
                    </a:cubicBezTo>
                    <a:cubicBezTo>
                      <a:pt x="2649" y="3058"/>
                      <a:pt x="2639" y="3089"/>
                      <a:pt x="2618" y="3121"/>
                    </a:cubicBezTo>
                    <a:cubicBezTo>
                      <a:pt x="2608" y="3142"/>
                      <a:pt x="2608" y="3163"/>
                      <a:pt x="2598" y="3194"/>
                    </a:cubicBezTo>
                    <a:cubicBezTo>
                      <a:pt x="2577" y="3236"/>
                      <a:pt x="2566" y="3278"/>
                      <a:pt x="2556" y="3320"/>
                    </a:cubicBezTo>
                    <a:cubicBezTo>
                      <a:pt x="2545" y="3362"/>
                      <a:pt x="2524" y="3403"/>
                      <a:pt x="2503" y="3445"/>
                    </a:cubicBezTo>
                    <a:cubicBezTo>
                      <a:pt x="2482" y="3487"/>
                      <a:pt x="2461" y="3519"/>
                      <a:pt x="2430" y="3561"/>
                    </a:cubicBezTo>
                    <a:cubicBezTo>
                      <a:pt x="2388" y="3603"/>
                      <a:pt x="2335" y="3634"/>
                      <a:pt x="2262" y="3655"/>
                    </a:cubicBezTo>
                    <a:cubicBezTo>
                      <a:pt x="2242" y="3655"/>
                      <a:pt x="2210" y="3666"/>
                      <a:pt x="2179" y="3666"/>
                    </a:cubicBezTo>
                    <a:cubicBezTo>
                      <a:pt x="2158" y="3666"/>
                      <a:pt x="2126" y="3655"/>
                      <a:pt x="2105" y="3655"/>
                    </a:cubicBezTo>
                    <a:cubicBezTo>
                      <a:pt x="2032" y="3634"/>
                      <a:pt x="1958" y="3603"/>
                      <a:pt x="1906" y="3540"/>
                    </a:cubicBezTo>
                    <a:cubicBezTo>
                      <a:pt x="1833" y="3456"/>
                      <a:pt x="1781" y="3362"/>
                      <a:pt x="1739" y="3257"/>
                    </a:cubicBezTo>
                    <a:lnTo>
                      <a:pt x="1739" y="3247"/>
                    </a:lnTo>
                    <a:cubicBezTo>
                      <a:pt x="1697" y="3152"/>
                      <a:pt x="1676" y="3047"/>
                      <a:pt x="1665" y="2943"/>
                    </a:cubicBezTo>
                    <a:cubicBezTo>
                      <a:pt x="1644" y="2838"/>
                      <a:pt x="1644" y="2733"/>
                      <a:pt x="1655" y="2619"/>
                    </a:cubicBezTo>
                    <a:cubicBezTo>
                      <a:pt x="1665" y="2514"/>
                      <a:pt x="1686" y="2398"/>
                      <a:pt x="1749" y="2314"/>
                    </a:cubicBezTo>
                    <a:cubicBezTo>
                      <a:pt x="1828" y="2196"/>
                      <a:pt x="1962" y="2115"/>
                      <a:pt x="2100" y="2115"/>
                    </a:cubicBezTo>
                    <a:close/>
                    <a:moveTo>
                      <a:pt x="1655" y="1"/>
                    </a:moveTo>
                    <a:cubicBezTo>
                      <a:pt x="1623" y="1"/>
                      <a:pt x="1581" y="1"/>
                      <a:pt x="1550" y="11"/>
                    </a:cubicBezTo>
                    <a:lnTo>
                      <a:pt x="1519" y="11"/>
                    </a:lnTo>
                    <a:cubicBezTo>
                      <a:pt x="1488" y="11"/>
                      <a:pt x="1446" y="11"/>
                      <a:pt x="1404" y="22"/>
                    </a:cubicBezTo>
                    <a:cubicBezTo>
                      <a:pt x="1372" y="32"/>
                      <a:pt x="1330" y="32"/>
                      <a:pt x="1299" y="43"/>
                    </a:cubicBezTo>
                    <a:cubicBezTo>
                      <a:pt x="1058" y="95"/>
                      <a:pt x="828" y="220"/>
                      <a:pt x="618" y="399"/>
                    </a:cubicBezTo>
                    <a:cubicBezTo>
                      <a:pt x="409" y="576"/>
                      <a:pt x="252" y="765"/>
                      <a:pt x="157" y="964"/>
                    </a:cubicBezTo>
                    <a:cubicBezTo>
                      <a:pt x="147" y="974"/>
                      <a:pt x="147" y="985"/>
                      <a:pt x="136" y="995"/>
                    </a:cubicBezTo>
                    <a:cubicBezTo>
                      <a:pt x="84" y="1121"/>
                      <a:pt x="43" y="1257"/>
                      <a:pt x="22" y="1446"/>
                    </a:cubicBezTo>
                    <a:cubicBezTo>
                      <a:pt x="1" y="1519"/>
                      <a:pt x="1" y="1613"/>
                      <a:pt x="1" y="1718"/>
                    </a:cubicBezTo>
                    <a:cubicBezTo>
                      <a:pt x="11" y="1812"/>
                      <a:pt x="11" y="1896"/>
                      <a:pt x="32" y="1969"/>
                    </a:cubicBezTo>
                    <a:cubicBezTo>
                      <a:pt x="64" y="2147"/>
                      <a:pt x="115" y="2325"/>
                      <a:pt x="199" y="2493"/>
                    </a:cubicBezTo>
                    <a:cubicBezTo>
                      <a:pt x="262" y="2639"/>
                      <a:pt x="378" y="2786"/>
                      <a:pt x="524" y="2943"/>
                    </a:cubicBezTo>
                    <a:cubicBezTo>
                      <a:pt x="618" y="3047"/>
                      <a:pt x="744" y="3152"/>
                      <a:pt x="880" y="3247"/>
                    </a:cubicBezTo>
                    <a:cubicBezTo>
                      <a:pt x="838" y="3278"/>
                      <a:pt x="807" y="3331"/>
                      <a:pt x="776" y="3372"/>
                    </a:cubicBezTo>
                    <a:cubicBezTo>
                      <a:pt x="692" y="3466"/>
                      <a:pt x="629" y="3582"/>
                      <a:pt x="576" y="3697"/>
                    </a:cubicBezTo>
                    <a:cubicBezTo>
                      <a:pt x="503" y="3875"/>
                      <a:pt x="461" y="4043"/>
                      <a:pt x="451" y="4210"/>
                    </a:cubicBezTo>
                    <a:cubicBezTo>
                      <a:pt x="430" y="4409"/>
                      <a:pt x="440" y="4587"/>
                      <a:pt x="471" y="4765"/>
                    </a:cubicBezTo>
                    <a:cubicBezTo>
                      <a:pt x="513" y="4974"/>
                      <a:pt x="566" y="5132"/>
                      <a:pt x="629" y="5267"/>
                    </a:cubicBezTo>
                    <a:cubicBezTo>
                      <a:pt x="671" y="5351"/>
                      <a:pt x="713" y="5435"/>
                      <a:pt x="765" y="5519"/>
                    </a:cubicBezTo>
                    <a:cubicBezTo>
                      <a:pt x="797" y="5571"/>
                      <a:pt x="848" y="5655"/>
                      <a:pt x="911" y="5728"/>
                    </a:cubicBezTo>
                    <a:cubicBezTo>
                      <a:pt x="1037" y="5875"/>
                      <a:pt x="1173" y="5990"/>
                      <a:pt x="1309" y="6084"/>
                    </a:cubicBezTo>
                    <a:cubicBezTo>
                      <a:pt x="1372" y="6126"/>
                      <a:pt x="1456" y="6179"/>
                      <a:pt x="1540" y="6231"/>
                    </a:cubicBezTo>
                    <a:cubicBezTo>
                      <a:pt x="1613" y="6273"/>
                      <a:pt x="1697" y="6314"/>
                      <a:pt x="1802" y="6356"/>
                    </a:cubicBezTo>
                    <a:cubicBezTo>
                      <a:pt x="1958" y="6419"/>
                      <a:pt x="2126" y="6472"/>
                      <a:pt x="2325" y="6503"/>
                    </a:cubicBezTo>
                    <a:cubicBezTo>
                      <a:pt x="2398" y="6514"/>
                      <a:pt x="2472" y="6514"/>
                      <a:pt x="2556" y="6514"/>
                    </a:cubicBezTo>
                    <a:cubicBezTo>
                      <a:pt x="2649" y="6514"/>
                      <a:pt x="2754" y="6514"/>
                      <a:pt x="2870" y="6493"/>
                    </a:cubicBezTo>
                    <a:cubicBezTo>
                      <a:pt x="3047" y="6472"/>
                      <a:pt x="3215" y="6419"/>
                      <a:pt x="3361" y="6356"/>
                    </a:cubicBezTo>
                    <a:cubicBezTo>
                      <a:pt x="3529" y="6283"/>
                      <a:pt x="3676" y="6189"/>
                      <a:pt x="3822" y="6063"/>
                    </a:cubicBezTo>
                    <a:cubicBezTo>
                      <a:pt x="3938" y="5958"/>
                      <a:pt x="4053" y="5823"/>
                      <a:pt x="4147" y="5665"/>
                    </a:cubicBezTo>
                    <a:cubicBezTo>
                      <a:pt x="4241" y="5519"/>
                      <a:pt x="4315" y="5362"/>
                      <a:pt x="4388" y="5215"/>
                    </a:cubicBezTo>
                    <a:cubicBezTo>
                      <a:pt x="4461" y="5027"/>
                      <a:pt x="4513" y="4859"/>
                      <a:pt x="4545" y="4702"/>
                    </a:cubicBezTo>
                    <a:cubicBezTo>
                      <a:pt x="4587" y="4513"/>
                      <a:pt x="4608" y="4336"/>
                      <a:pt x="4608" y="4168"/>
                    </a:cubicBezTo>
                    <a:lnTo>
                      <a:pt x="4608" y="3843"/>
                    </a:lnTo>
                    <a:lnTo>
                      <a:pt x="4608" y="3687"/>
                    </a:lnTo>
                    <a:lnTo>
                      <a:pt x="4608" y="3215"/>
                    </a:lnTo>
                    <a:cubicBezTo>
                      <a:pt x="4618" y="3027"/>
                      <a:pt x="4629" y="2817"/>
                      <a:pt x="4671" y="2608"/>
                    </a:cubicBezTo>
                    <a:cubicBezTo>
                      <a:pt x="4692" y="2493"/>
                      <a:pt x="4713" y="2398"/>
                      <a:pt x="4744" y="2304"/>
                    </a:cubicBezTo>
                    <a:lnTo>
                      <a:pt x="4786" y="2158"/>
                    </a:lnTo>
                    <a:lnTo>
                      <a:pt x="4827" y="2021"/>
                    </a:lnTo>
                    <a:cubicBezTo>
                      <a:pt x="4838" y="2011"/>
                      <a:pt x="4838" y="1990"/>
                      <a:pt x="4848" y="1969"/>
                    </a:cubicBezTo>
                    <a:cubicBezTo>
                      <a:pt x="4890" y="1886"/>
                      <a:pt x="4932" y="1802"/>
                      <a:pt x="4985" y="1718"/>
                    </a:cubicBezTo>
                    <a:cubicBezTo>
                      <a:pt x="5027" y="1676"/>
                      <a:pt x="5048" y="1623"/>
                      <a:pt x="5037" y="1571"/>
                    </a:cubicBezTo>
                    <a:cubicBezTo>
                      <a:pt x="5027" y="1488"/>
                      <a:pt x="4964" y="1435"/>
                      <a:pt x="4869" y="1414"/>
                    </a:cubicBezTo>
                    <a:lnTo>
                      <a:pt x="4827" y="1414"/>
                    </a:lnTo>
                    <a:cubicBezTo>
                      <a:pt x="4796" y="1414"/>
                      <a:pt x="4765" y="1425"/>
                      <a:pt x="4723" y="1425"/>
                    </a:cubicBezTo>
                    <a:cubicBezTo>
                      <a:pt x="4692" y="1435"/>
                      <a:pt x="4671" y="1435"/>
                      <a:pt x="4639" y="1446"/>
                    </a:cubicBezTo>
                    <a:lnTo>
                      <a:pt x="4587" y="1456"/>
                    </a:lnTo>
                    <a:cubicBezTo>
                      <a:pt x="4576" y="1456"/>
                      <a:pt x="4566" y="1456"/>
                      <a:pt x="4555" y="1467"/>
                    </a:cubicBezTo>
                    <a:lnTo>
                      <a:pt x="4524" y="1456"/>
                    </a:lnTo>
                    <a:lnTo>
                      <a:pt x="4513" y="1456"/>
                    </a:lnTo>
                    <a:cubicBezTo>
                      <a:pt x="4409" y="1435"/>
                      <a:pt x="4304" y="1404"/>
                      <a:pt x="4189" y="1372"/>
                    </a:cubicBezTo>
                    <a:cubicBezTo>
                      <a:pt x="4115" y="1351"/>
                      <a:pt x="4053" y="1320"/>
                      <a:pt x="3990" y="1299"/>
                    </a:cubicBezTo>
                    <a:cubicBezTo>
                      <a:pt x="3927" y="1267"/>
                      <a:pt x="3864" y="1225"/>
                      <a:pt x="3801" y="1194"/>
                    </a:cubicBezTo>
                    <a:cubicBezTo>
                      <a:pt x="3687" y="1111"/>
                      <a:pt x="3592" y="1037"/>
                      <a:pt x="3498" y="964"/>
                    </a:cubicBezTo>
                    <a:cubicBezTo>
                      <a:pt x="3414" y="890"/>
                      <a:pt x="3330" y="818"/>
                      <a:pt x="3247" y="734"/>
                    </a:cubicBezTo>
                    <a:lnTo>
                      <a:pt x="3205" y="702"/>
                    </a:lnTo>
                    <a:cubicBezTo>
                      <a:pt x="3089" y="597"/>
                      <a:pt x="2954" y="472"/>
                      <a:pt x="2817" y="367"/>
                    </a:cubicBezTo>
                    <a:cubicBezTo>
                      <a:pt x="2744" y="315"/>
                      <a:pt x="2670" y="262"/>
                      <a:pt x="2598" y="220"/>
                    </a:cubicBezTo>
                    <a:cubicBezTo>
                      <a:pt x="2514" y="178"/>
                      <a:pt x="2440" y="137"/>
                      <a:pt x="2356" y="106"/>
                    </a:cubicBezTo>
                    <a:cubicBezTo>
                      <a:pt x="2262" y="74"/>
                      <a:pt x="2168" y="53"/>
                      <a:pt x="2084" y="43"/>
                    </a:cubicBezTo>
                    <a:cubicBezTo>
                      <a:pt x="2011" y="32"/>
                      <a:pt x="1916" y="11"/>
                      <a:pt x="1812" y="11"/>
                    </a:cubicBezTo>
                    <a:cubicBezTo>
                      <a:pt x="1760" y="11"/>
                      <a:pt x="1707" y="1"/>
                      <a:pt x="1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72"/>
              <p:cNvSpPr/>
              <p:nvPr/>
            </p:nvSpPr>
            <p:spPr>
              <a:xfrm>
                <a:off x="3338750" y="4673525"/>
                <a:ext cx="1161275" cy="783875"/>
              </a:xfrm>
              <a:custGeom>
                <a:avLst/>
                <a:gdLst/>
                <a:ahLst/>
                <a:cxnLst/>
                <a:rect l="l" t="t" r="r" b="b"/>
                <a:pathLst>
                  <a:path w="46451" h="31355" extrusionOk="0">
                    <a:moveTo>
                      <a:pt x="25076" y="0"/>
                    </a:moveTo>
                    <a:cubicBezTo>
                      <a:pt x="24952" y="0"/>
                      <a:pt x="24827" y="2"/>
                      <a:pt x="24702" y="5"/>
                    </a:cubicBezTo>
                    <a:cubicBezTo>
                      <a:pt x="23823" y="37"/>
                      <a:pt x="22943" y="120"/>
                      <a:pt x="22074" y="225"/>
                    </a:cubicBezTo>
                    <a:cubicBezTo>
                      <a:pt x="21645" y="277"/>
                      <a:pt x="21226" y="340"/>
                      <a:pt x="20796" y="414"/>
                    </a:cubicBezTo>
                    <a:cubicBezTo>
                      <a:pt x="20598" y="445"/>
                      <a:pt x="20409" y="476"/>
                      <a:pt x="20210" y="518"/>
                    </a:cubicBezTo>
                    <a:cubicBezTo>
                      <a:pt x="20000" y="549"/>
                      <a:pt x="19791" y="591"/>
                      <a:pt x="19593" y="633"/>
                    </a:cubicBezTo>
                    <a:cubicBezTo>
                      <a:pt x="18744" y="822"/>
                      <a:pt x="17917" y="1042"/>
                      <a:pt x="17090" y="1293"/>
                    </a:cubicBezTo>
                    <a:cubicBezTo>
                      <a:pt x="16263" y="1534"/>
                      <a:pt x="15435" y="1796"/>
                      <a:pt x="14629" y="2099"/>
                    </a:cubicBezTo>
                    <a:cubicBezTo>
                      <a:pt x="13813" y="2403"/>
                      <a:pt x="13006" y="2727"/>
                      <a:pt x="12200" y="3062"/>
                    </a:cubicBezTo>
                    <a:cubicBezTo>
                      <a:pt x="11812" y="3220"/>
                      <a:pt x="11425" y="3376"/>
                      <a:pt x="11037" y="3544"/>
                    </a:cubicBezTo>
                    <a:cubicBezTo>
                      <a:pt x="10828" y="3628"/>
                      <a:pt x="10629" y="3712"/>
                      <a:pt x="10430" y="3795"/>
                    </a:cubicBezTo>
                    <a:cubicBezTo>
                      <a:pt x="10221" y="3890"/>
                      <a:pt x="10022" y="3984"/>
                      <a:pt x="9823" y="4078"/>
                    </a:cubicBezTo>
                    <a:lnTo>
                      <a:pt x="9226" y="4393"/>
                    </a:lnTo>
                    <a:cubicBezTo>
                      <a:pt x="9048" y="4486"/>
                      <a:pt x="8870" y="4591"/>
                      <a:pt x="8703" y="4686"/>
                    </a:cubicBezTo>
                    <a:cubicBezTo>
                      <a:pt x="8294" y="4916"/>
                      <a:pt x="7896" y="5167"/>
                      <a:pt x="7498" y="5408"/>
                    </a:cubicBezTo>
                    <a:cubicBezTo>
                      <a:pt x="7121" y="5638"/>
                      <a:pt x="6755" y="5889"/>
                      <a:pt x="6399" y="6141"/>
                    </a:cubicBezTo>
                    <a:cubicBezTo>
                      <a:pt x="6232" y="6256"/>
                      <a:pt x="6074" y="6371"/>
                      <a:pt x="5907" y="6487"/>
                    </a:cubicBezTo>
                    <a:cubicBezTo>
                      <a:pt x="5729" y="6622"/>
                      <a:pt x="5550" y="6759"/>
                      <a:pt x="5383" y="6895"/>
                    </a:cubicBezTo>
                    <a:lnTo>
                      <a:pt x="5383" y="6885"/>
                    </a:lnTo>
                    <a:cubicBezTo>
                      <a:pt x="5194" y="7031"/>
                      <a:pt x="5006" y="7188"/>
                      <a:pt x="4818" y="7334"/>
                    </a:cubicBezTo>
                    <a:cubicBezTo>
                      <a:pt x="4650" y="7471"/>
                      <a:pt x="4482" y="7607"/>
                      <a:pt x="4326" y="7743"/>
                    </a:cubicBezTo>
                    <a:cubicBezTo>
                      <a:pt x="3959" y="8057"/>
                      <a:pt x="3614" y="8382"/>
                      <a:pt x="3258" y="8707"/>
                    </a:cubicBezTo>
                    <a:cubicBezTo>
                      <a:pt x="3100" y="8863"/>
                      <a:pt x="2944" y="9010"/>
                      <a:pt x="2797" y="9167"/>
                    </a:cubicBezTo>
                    <a:cubicBezTo>
                      <a:pt x="2713" y="9251"/>
                      <a:pt x="2629" y="9335"/>
                      <a:pt x="2556" y="9419"/>
                    </a:cubicBezTo>
                    <a:cubicBezTo>
                      <a:pt x="2472" y="9512"/>
                      <a:pt x="2399" y="9596"/>
                      <a:pt x="2315" y="9691"/>
                    </a:cubicBezTo>
                    <a:cubicBezTo>
                      <a:pt x="2169" y="9858"/>
                      <a:pt x="2022" y="10026"/>
                      <a:pt x="1876" y="10204"/>
                    </a:cubicBezTo>
                    <a:cubicBezTo>
                      <a:pt x="1739" y="10361"/>
                      <a:pt x="1603" y="10539"/>
                      <a:pt x="1478" y="10706"/>
                    </a:cubicBezTo>
                    <a:cubicBezTo>
                      <a:pt x="1341" y="10885"/>
                      <a:pt x="1215" y="11062"/>
                      <a:pt x="1090" y="11251"/>
                    </a:cubicBezTo>
                    <a:cubicBezTo>
                      <a:pt x="954" y="11429"/>
                      <a:pt x="849" y="11618"/>
                      <a:pt x="734" y="11816"/>
                    </a:cubicBezTo>
                    <a:cubicBezTo>
                      <a:pt x="671" y="11911"/>
                      <a:pt x="629" y="12015"/>
                      <a:pt x="577" y="12109"/>
                    </a:cubicBezTo>
                    <a:cubicBezTo>
                      <a:pt x="556" y="12151"/>
                      <a:pt x="535" y="12193"/>
                      <a:pt x="514" y="12225"/>
                    </a:cubicBezTo>
                    <a:cubicBezTo>
                      <a:pt x="493" y="12277"/>
                      <a:pt x="472" y="12319"/>
                      <a:pt x="452" y="12371"/>
                    </a:cubicBezTo>
                    <a:cubicBezTo>
                      <a:pt x="357" y="12570"/>
                      <a:pt x="273" y="12779"/>
                      <a:pt x="210" y="12989"/>
                    </a:cubicBezTo>
                    <a:cubicBezTo>
                      <a:pt x="168" y="13104"/>
                      <a:pt x="137" y="13230"/>
                      <a:pt x="106" y="13345"/>
                    </a:cubicBezTo>
                    <a:cubicBezTo>
                      <a:pt x="85" y="13439"/>
                      <a:pt x="64" y="13533"/>
                      <a:pt x="43" y="13638"/>
                    </a:cubicBezTo>
                    <a:cubicBezTo>
                      <a:pt x="33" y="13701"/>
                      <a:pt x="33" y="13775"/>
                      <a:pt x="22" y="13837"/>
                    </a:cubicBezTo>
                    <a:cubicBezTo>
                      <a:pt x="22" y="13879"/>
                      <a:pt x="12" y="13921"/>
                      <a:pt x="12" y="13963"/>
                    </a:cubicBezTo>
                    <a:cubicBezTo>
                      <a:pt x="1" y="14152"/>
                      <a:pt x="1" y="14340"/>
                      <a:pt x="33" y="14518"/>
                    </a:cubicBezTo>
                    <a:cubicBezTo>
                      <a:pt x="64" y="14675"/>
                      <a:pt x="85" y="14843"/>
                      <a:pt x="137" y="14989"/>
                    </a:cubicBezTo>
                    <a:cubicBezTo>
                      <a:pt x="210" y="15209"/>
                      <a:pt x="315" y="15418"/>
                      <a:pt x="452" y="15607"/>
                    </a:cubicBezTo>
                    <a:cubicBezTo>
                      <a:pt x="587" y="15795"/>
                      <a:pt x="734" y="15963"/>
                      <a:pt x="912" y="16130"/>
                    </a:cubicBezTo>
                    <a:cubicBezTo>
                      <a:pt x="1059" y="16267"/>
                      <a:pt x="1226" y="16402"/>
                      <a:pt x="1394" y="16518"/>
                    </a:cubicBezTo>
                    <a:cubicBezTo>
                      <a:pt x="1572" y="16633"/>
                      <a:pt x="1760" y="16737"/>
                      <a:pt x="1959" y="16821"/>
                    </a:cubicBezTo>
                    <a:cubicBezTo>
                      <a:pt x="2064" y="16863"/>
                      <a:pt x="2169" y="16895"/>
                      <a:pt x="2284" y="16926"/>
                    </a:cubicBezTo>
                    <a:cubicBezTo>
                      <a:pt x="2367" y="16958"/>
                      <a:pt x="2462" y="16979"/>
                      <a:pt x="2556" y="17000"/>
                    </a:cubicBezTo>
                    <a:cubicBezTo>
                      <a:pt x="2577" y="17000"/>
                      <a:pt x="2609" y="17010"/>
                      <a:pt x="2629" y="17010"/>
                    </a:cubicBezTo>
                    <a:cubicBezTo>
                      <a:pt x="2556" y="17114"/>
                      <a:pt x="2483" y="17209"/>
                      <a:pt x="2409" y="17314"/>
                    </a:cubicBezTo>
                    <a:cubicBezTo>
                      <a:pt x="2315" y="17449"/>
                      <a:pt x="2221" y="17596"/>
                      <a:pt x="2137" y="17733"/>
                    </a:cubicBezTo>
                    <a:cubicBezTo>
                      <a:pt x="2053" y="17879"/>
                      <a:pt x="1959" y="18026"/>
                      <a:pt x="1886" y="18172"/>
                    </a:cubicBezTo>
                    <a:cubicBezTo>
                      <a:pt x="1729" y="18466"/>
                      <a:pt x="1582" y="18759"/>
                      <a:pt x="1446" y="19052"/>
                    </a:cubicBezTo>
                    <a:cubicBezTo>
                      <a:pt x="1310" y="19366"/>
                      <a:pt x="1185" y="19690"/>
                      <a:pt x="1069" y="20015"/>
                    </a:cubicBezTo>
                    <a:cubicBezTo>
                      <a:pt x="933" y="20402"/>
                      <a:pt x="839" y="20800"/>
                      <a:pt x="745" y="21198"/>
                    </a:cubicBezTo>
                    <a:cubicBezTo>
                      <a:pt x="703" y="21397"/>
                      <a:pt x="671" y="21607"/>
                      <a:pt x="661" y="21805"/>
                    </a:cubicBezTo>
                    <a:cubicBezTo>
                      <a:pt x="650" y="21910"/>
                      <a:pt x="640" y="22015"/>
                      <a:pt x="640" y="22120"/>
                    </a:cubicBezTo>
                    <a:cubicBezTo>
                      <a:pt x="640" y="22224"/>
                      <a:pt x="629" y="22340"/>
                      <a:pt x="629" y="22455"/>
                    </a:cubicBezTo>
                    <a:cubicBezTo>
                      <a:pt x="640" y="22664"/>
                      <a:pt x="650" y="22873"/>
                      <a:pt x="682" y="23073"/>
                    </a:cubicBezTo>
                    <a:cubicBezTo>
                      <a:pt x="703" y="23188"/>
                      <a:pt x="713" y="23303"/>
                      <a:pt x="745" y="23408"/>
                    </a:cubicBezTo>
                    <a:cubicBezTo>
                      <a:pt x="776" y="23544"/>
                      <a:pt x="808" y="23690"/>
                      <a:pt x="859" y="23827"/>
                    </a:cubicBezTo>
                    <a:cubicBezTo>
                      <a:pt x="901" y="23921"/>
                      <a:pt x="933" y="24015"/>
                      <a:pt x="985" y="24099"/>
                    </a:cubicBezTo>
                    <a:cubicBezTo>
                      <a:pt x="1006" y="24151"/>
                      <a:pt x="1038" y="24204"/>
                      <a:pt x="1059" y="24256"/>
                    </a:cubicBezTo>
                    <a:cubicBezTo>
                      <a:pt x="1111" y="24339"/>
                      <a:pt x="1164" y="24434"/>
                      <a:pt x="1226" y="24518"/>
                    </a:cubicBezTo>
                    <a:cubicBezTo>
                      <a:pt x="1352" y="24695"/>
                      <a:pt x="1488" y="24863"/>
                      <a:pt x="1634" y="25030"/>
                    </a:cubicBezTo>
                    <a:cubicBezTo>
                      <a:pt x="1781" y="25198"/>
                      <a:pt x="1948" y="25345"/>
                      <a:pt x="2127" y="25481"/>
                    </a:cubicBezTo>
                    <a:cubicBezTo>
                      <a:pt x="2304" y="25617"/>
                      <a:pt x="2493" y="25722"/>
                      <a:pt x="2692" y="25816"/>
                    </a:cubicBezTo>
                    <a:cubicBezTo>
                      <a:pt x="2797" y="25868"/>
                      <a:pt x="2902" y="25900"/>
                      <a:pt x="3006" y="25942"/>
                    </a:cubicBezTo>
                    <a:cubicBezTo>
                      <a:pt x="3100" y="25973"/>
                      <a:pt x="3205" y="25994"/>
                      <a:pt x="3300" y="26026"/>
                    </a:cubicBezTo>
                    <a:cubicBezTo>
                      <a:pt x="3414" y="26057"/>
                      <a:pt x="3519" y="26078"/>
                      <a:pt x="3624" y="26088"/>
                    </a:cubicBezTo>
                    <a:cubicBezTo>
                      <a:pt x="3729" y="26109"/>
                      <a:pt x="3833" y="26130"/>
                      <a:pt x="3938" y="26130"/>
                    </a:cubicBezTo>
                    <a:cubicBezTo>
                      <a:pt x="4027" y="26140"/>
                      <a:pt x="4119" y="26145"/>
                      <a:pt x="4210" y="26145"/>
                    </a:cubicBezTo>
                    <a:cubicBezTo>
                      <a:pt x="4323" y="26145"/>
                      <a:pt x="4436" y="26137"/>
                      <a:pt x="4545" y="26119"/>
                    </a:cubicBezTo>
                    <a:cubicBezTo>
                      <a:pt x="4671" y="26109"/>
                      <a:pt x="4797" y="26099"/>
                      <a:pt x="4912" y="26068"/>
                    </a:cubicBezTo>
                    <a:lnTo>
                      <a:pt x="5226" y="26005"/>
                    </a:lnTo>
                    <a:cubicBezTo>
                      <a:pt x="5467" y="25942"/>
                      <a:pt x="5687" y="25847"/>
                      <a:pt x="5907" y="25743"/>
                    </a:cubicBezTo>
                    <a:lnTo>
                      <a:pt x="5907" y="25743"/>
                    </a:lnTo>
                    <a:lnTo>
                      <a:pt x="5781" y="26340"/>
                    </a:lnTo>
                    <a:cubicBezTo>
                      <a:pt x="5750" y="26538"/>
                      <a:pt x="5718" y="26738"/>
                      <a:pt x="5697" y="26947"/>
                    </a:cubicBezTo>
                    <a:cubicBezTo>
                      <a:pt x="5676" y="27157"/>
                      <a:pt x="5676" y="27355"/>
                      <a:pt x="5676" y="27564"/>
                    </a:cubicBezTo>
                    <a:cubicBezTo>
                      <a:pt x="5687" y="27774"/>
                      <a:pt x="5697" y="27983"/>
                      <a:pt x="5729" y="28193"/>
                    </a:cubicBezTo>
                    <a:cubicBezTo>
                      <a:pt x="5760" y="28402"/>
                      <a:pt x="5802" y="28602"/>
                      <a:pt x="5865" y="28800"/>
                    </a:cubicBezTo>
                    <a:cubicBezTo>
                      <a:pt x="5927" y="28989"/>
                      <a:pt x="6001" y="29177"/>
                      <a:pt x="6085" y="29365"/>
                    </a:cubicBezTo>
                    <a:cubicBezTo>
                      <a:pt x="6179" y="29565"/>
                      <a:pt x="6294" y="29742"/>
                      <a:pt x="6430" y="29921"/>
                    </a:cubicBezTo>
                    <a:cubicBezTo>
                      <a:pt x="6556" y="30098"/>
                      <a:pt x="6692" y="30277"/>
                      <a:pt x="6849" y="30423"/>
                    </a:cubicBezTo>
                    <a:cubicBezTo>
                      <a:pt x="6923" y="30496"/>
                      <a:pt x="6995" y="30570"/>
                      <a:pt x="7079" y="30633"/>
                    </a:cubicBezTo>
                    <a:cubicBezTo>
                      <a:pt x="7163" y="30706"/>
                      <a:pt x="7237" y="30759"/>
                      <a:pt x="7321" y="30810"/>
                    </a:cubicBezTo>
                    <a:cubicBezTo>
                      <a:pt x="7488" y="30915"/>
                      <a:pt x="7677" y="30999"/>
                      <a:pt x="7854" y="31062"/>
                    </a:cubicBezTo>
                    <a:cubicBezTo>
                      <a:pt x="8064" y="31135"/>
                      <a:pt x="8284" y="31187"/>
                      <a:pt x="8503" y="31240"/>
                    </a:cubicBezTo>
                    <a:cubicBezTo>
                      <a:pt x="8703" y="31282"/>
                      <a:pt x="8912" y="31324"/>
                      <a:pt x="9122" y="31345"/>
                    </a:cubicBezTo>
                    <a:cubicBezTo>
                      <a:pt x="9215" y="31345"/>
                      <a:pt x="9320" y="31355"/>
                      <a:pt x="9415" y="31355"/>
                    </a:cubicBezTo>
                    <a:cubicBezTo>
                      <a:pt x="9509" y="31355"/>
                      <a:pt x="9603" y="31345"/>
                      <a:pt x="9697" y="31334"/>
                    </a:cubicBezTo>
                    <a:cubicBezTo>
                      <a:pt x="9917" y="31313"/>
                      <a:pt x="10127" y="31271"/>
                      <a:pt x="10336" y="31208"/>
                    </a:cubicBezTo>
                    <a:cubicBezTo>
                      <a:pt x="10535" y="31146"/>
                      <a:pt x="10734" y="31073"/>
                      <a:pt x="10933" y="30999"/>
                    </a:cubicBezTo>
                    <a:cubicBezTo>
                      <a:pt x="11310" y="30831"/>
                      <a:pt x="11666" y="30622"/>
                      <a:pt x="12032" y="30423"/>
                    </a:cubicBezTo>
                    <a:cubicBezTo>
                      <a:pt x="12378" y="30235"/>
                      <a:pt x="12724" y="30036"/>
                      <a:pt x="13038" y="29795"/>
                    </a:cubicBezTo>
                    <a:cubicBezTo>
                      <a:pt x="13194" y="29680"/>
                      <a:pt x="13341" y="29554"/>
                      <a:pt x="13488" y="29439"/>
                    </a:cubicBezTo>
                    <a:cubicBezTo>
                      <a:pt x="13645" y="29324"/>
                      <a:pt x="13802" y="29198"/>
                      <a:pt x="13948" y="29072"/>
                    </a:cubicBezTo>
                    <a:cubicBezTo>
                      <a:pt x="14241" y="28821"/>
                      <a:pt x="14525" y="28570"/>
                      <a:pt x="14818" y="28308"/>
                    </a:cubicBezTo>
                    <a:cubicBezTo>
                      <a:pt x="14974" y="28172"/>
                      <a:pt x="15142" y="28036"/>
                      <a:pt x="15278" y="27879"/>
                    </a:cubicBezTo>
                    <a:cubicBezTo>
                      <a:pt x="15299" y="27837"/>
                      <a:pt x="15320" y="27806"/>
                      <a:pt x="15330" y="27764"/>
                    </a:cubicBezTo>
                    <a:lnTo>
                      <a:pt x="15320" y="27764"/>
                    </a:lnTo>
                    <a:cubicBezTo>
                      <a:pt x="15289" y="27743"/>
                      <a:pt x="15258" y="27722"/>
                      <a:pt x="15216" y="27701"/>
                    </a:cubicBezTo>
                    <a:cubicBezTo>
                      <a:pt x="15184" y="27669"/>
                      <a:pt x="15153" y="27648"/>
                      <a:pt x="15111" y="27627"/>
                    </a:cubicBezTo>
                    <a:cubicBezTo>
                      <a:pt x="15069" y="27596"/>
                      <a:pt x="15027" y="27575"/>
                      <a:pt x="14985" y="27544"/>
                    </a:cubicBezTo>
                    <a:cubicBezTo>
                      <a:pt x="14953" y="27523"/>
                      <a:pt x="14912" y="27492"/>
                      <a:pt x="14881" y="27471"/>
                    </a:cubicBezTo>
                    <a:cubicBezTo>
                      <a:pt x="14839" y="27450"/>
                      <a:pt x="14797" y="27418"/>
                      <a:pt x="14765" y="27397"/>
                    </a:cubicBezTo>
                    <a:cubicBezTo>
                      <a:pt x="14723" y="27376"/>
                      <a:pt x="14692" y="27355"/>
                      <a:pt x="14650" y="27324"/>
                    </a:cubicBezTo>
                    <a:cubicBezTo>
                      <a:pt x="14618" y="27292"/>
                      <a:pt x="14576" y="27271"/>
                      <a:pt x="14535" y="27240"/>
                    </a:cubicBezTo>
                    <a:cubicBezTo>
                      <a:pt x="14493" y="27219"/>
                      <a:pt x="14451" y="27188"/>
                      <a:pt x="14409" y="27157"/>
                    </a:cubicBezTo>
                    <a:cubicBezTo>
                      <a:pt x="14367" y="27136"/>
                      <a:pt x="14336" y="27115"/>
                      <a:pt x="14294" y="27094"/>
                    </a:cubicBezTo>
                    <a:cubicBezTo>
                      <a:pt x="14189" y="27041"/>
                      <a:pt x="14095" y="26989"/>
                      <a:pt x="13990" y="26926"/>
                    </a:cubicBezTo>
                    <a:cubicBezTo>
                      <a:pt x="13718" y="26769"/>
                      <a:pt x="13436" y="26601"/>
                      <a:pt x="13163" y="26434"/>
                    </a:cubicBezTo>
                    <a:cubicBezTo>
                      <a:pt x="13006" y="26340"/>
                      <a:pt x="12859" y="26245"/>
                      <a:pt x="12713" y="26140"/>
                    </a:cubicBezTo>
                    <a:cubicBezTo>
                      <a:pt x="12587" y="26057"/>
                      <a:pt x="12472" y="25963"/>
                      <a:pt x="12347" y="25879"/>
                    </a:cubicBezTo>
                    <a:cubicBezTo>
                      <a:pt x="12043" y="25628"/>
                      <a:pt x="11728" y="25386"/>
                      <a:pt x="11414" y="25125"/>
                    </a:cubicBezTo>
                    <a:cubicBezTo>
                      <a:pt x="11111" y="24874"/>
                      <a:pt x="10818" y="24612"/>
                      <a:pt x="10525" y="24339"/>
                    </a:cubicBezTo>
                    <a:cubicBezTo>
                      <a:pt x="10451" y="24256"/>
                      <a:pt x="10378" y="24183"/>
                      <a:pt x="10304" y="24099"/>
                    </a:cubicBezTo>
                    <a:cubicBezTo>
                      <a:pt x="10221" y="24004"/>
                      <a:pt x="10137" y="23910"/>
                      <a:pt x="10064" y="23816"/>
                    </a:cubicBezTo>
                    <a:cubicBezTo>
                      <a:pt x="9927" y="23648"/>
                      <a:pt x="9792" y="23481"/>
                      <a:pt x="9666" y="23313"/>
                    </a:cubicBezTo>
                    <a:cubicBezTo>
                      <a:pt x="9571" y="23188"/>
                      <a:pt x="9478" y="23073"/>
                      <a:pt x="9394" y="22947"/>
                    </a:cubicBezTo>
                    <a:cubicBezTo>
                      <a:pt x="9310" y="22811"/>
                      <a:pt x="9226" y="22685"/>
                      <a:pt x="9142" y="22549"/>
                    </a:cubicBezTo>
                    <a:cubicBezTo>
                      <a:pt x="8975" y="22256"/>
                      <a:pt x="8817" y="21963"/>
                      <a:pt x="8671" y="21659"/>
                    </a:cubicBezTo>
                    <a:cubicBezTo>
                      <a:pt x="8598" y="21512"/>
                      <a:pt x="8514" y="21356"/>
                      <a:pt x="8451" y="21198"/>
                    </a:cubicBezTo>
                    <a:cubicBezTo>
                      <a:pt x="8378" y="21051"/>
                      <a:pt x="8305" y="20895"/>
                      <a:pt x="8242" y="20737"/>
                    </a:cubicBezTo>
                    <a:cubicBezTo>
                      <a:pt x="8126" y="20465"/>
                      <a:pt x="8022" y="20204"/>
                      <a:pt x="7928" y="19921"/>
                    </a:cubicBezTo>
                    <a:cubicBezTo>
                      <a:pt x="7833" y="19648"/>
                      <a:pt x="7739" y="19366"/>
                      <a:pt x="7666" y="19083"/>
                    </a:cubicBezTo>
                    <a:cubicBezTo>
                      <a:pt x="7624" y="18947"/>
                      <a:pt x="7593" y="18822"/>
                      <a:pt x="7561" y="18685"/>
                    </a:cubicBezTo>
                    <a:cubicBezTo>
                      <a:pt x="7530" y="18559"/>
                      <a:pt x="7509" y="18424"/>
                      <a:pt x="7488" y="18287"/>
                    </a:cubicBezTo>
                    <a:cubicBezTo>
                      <a:pt x="7446" y="17973"/>
                      <a:pt x="7414" y="17659"/>
                      <a:pt x="7393" y="17345"/>
                    </a:cubicBezTo>
                    <a:cubicBezTo>
                      <a:pt x="7372" y="17021"/>
                      <a:pt x="7362" y="16706"/>
                      <a:pt x="7362" y="16392"/>
                    </a:cubicBezTo>
                    <a:cubicBezTo>
                      <a:pt x="7362" y="16141"/>
                      <a:pt x="7362" y="15890"/>
                      <a:pt x="7372" y="15628"/>
                    </a:cubicBezTo>
                    <a:cubicBezTo>
                      <a:pt x="7393" y="15397"/>
                      <a:pt x="7414" y="15167"/>
                      <a:pt x="7446" y="14936"/>
                    </a:cubicBezTo>
                    <a:cubicBezTo>
                      <a:pt x="7498" y="14570"/>
                      <a:pt x="7561" y="14193"/>
                      <a:pt x="7635" y="13826"/>
                    </a:cubicBezTo>
                    <a:cubicBezTo>
                      <a:pt x="7666" y="13649"/>
                      <a:pt x="7697" y="13481"/>
                      <a:pt x="7728" y="13303"/>
                    </a:cubicBezTo>
                    <a:cubicBezTo>
                      <a:pt x="7770" y="13125"/>
                      <a:pt x="7802" y="12958"/>
                      <a:pt x="7854" y="12779"/>
                    </a:cubicBezTo>
                    <a:cubicBezTo>
                      <a:pt x="7928" y="12518"/>
                      <a:pt x="8001" y="12267"/>
                      <a:pt x="8084" y="12005"/>
                    </a:cubicBezTo>
                    <a:cubicBezTo>
                      <a:pt x="8179" y="11732"/>
                      <a:pt x="8284" y="11460"/>
                      <a:pt x="8399" y="11199"/>
                    </a:cubicBezTo>
                    <a:cubicBezTo>
                      <a:pt x="8535" y="10874"/>
                      <a:pt x="8692" y="10549"/>
                      <a:pt x="8849" y="10235"/>
                    </a:cubicBezTo>
                    <a:cubicBezTo>
                      <a:pt x="8933" y="10078"/>
                      <a:pt x="9006" y="9921"/>
                      <a:pt x="9090" y="9754"/>
                    </a:cubicBezTo>
                    <a:lnTo>
                      <a:pt x="9341" y="9314"/>
                    </a:lnTo>
                    <a:cubicBezTo>
                      <a:pt x="9655" y="8790"/>
                      <a:pt x="10001" y="8288"/>
                      <a:pt x="10367" y="7795"/>
                    </a:cubicBezTo>
                    <a:cubicBezTo>
                      <a:pt x="10577" y="7534"/>
                      <a:pt x="10786" y="7272"/>
                      <a:pt x="11016" y="7010"/>
                    </a:cubicBezTo>
                    <a:cubicBezTo>
                      <a:pt x="11237" y="6759"/>
                      <a:pt x="11467" y="6518"/>
                      <a:pt x="11707" y="6277"/>
                    </a:cubicBezTo>
                    <a:lnTo>
                      <a:pt x="11697" y="6277"/>
                    </a:lnTo>
                    <a:cubicBezTo>
                      <a:pt x="11949" y="6036"/>
                      <a:pt x="12200" y="5796"/>
                      <a:pt x="12461" y="5554"/>
                    </a:cubicBezTo>
                    <a:cubicBezTo>
                      <a:pt x="12734" y="5314"/>
                      <a:pt x="13006" y="5084"/>
                      <a:pt x="13289" y="4863"/>
                    </a:cubicBezTo>
                    <a:cubicBezTo>
                      <a:pt x="13571" y="4654"/>
                      <a:pt x="13854" y="4455"/>
                      <a:pt x="14148" y="4267"/>
                    </a:cubicBezTo>
                    <a:cubicBezTo>
                      <a:pt x="14441" y="4078"/>
                      <a:pt x="14744" y="3900"/>
                      <a:pt x="15048" y="3722"/>
                    </a:cubicBezTo>
                    <a:cubicBezTo>
                      <a:pt x="15247" y="3607"/>
                      <a:pt x="15446" y="3502"/>
                      <a:pt x="15645" y="3408"/>
                    </a:cubicBezTo>
                    <a:cubicBezTo>
                      <a:pt x="15865" y="3304"/>
                      <a:pt x="16084" y="3199"/>
                      <a:pt x="16315" y="3104"/>
                    </a:cubicBezTo>
                    <a:cubicBezTo>
                      <a:pt x="16545" y="3010"/>
                      <a:pt x="16786" y="2906"/>
                      <a:pt x="17027" y="2811"/>
                    </a:cubicBezTo>
                    <a:lnTo>
                      <a:pt x="17027" y="2811"/>
                    </a:lnTo>
                    <a:cubicBezTo>
                      <a:pt x="16964" y="2885"/>
                      <a:pt x="16912" y="2948"/>
                      <a:pt x="16849" y="3020"/>
                    </a:cubicBezTo>
                    <a:cubicBezTo>
                      <a:pt x="16786" y="3115"/>
                      <a:pt x="16723" y="3199"/>
                      <a:pt x="16661" y="3293"/>
                    </a:cubicBezTo>
                    <a:cubicBezTo>
                      <a:pt x="16608" y="3387"/>
                      <a:pt x="16545" y="3492"/>
                      <a:pt x="16493" y="3597"/>
                    </a:cubicBezTo>
                    <a:cubicBezTo>
                      <a:pt x="16398" y="3795"/>
                      <a:pt x="16326" y="3995"/>
                      <a:pt x="16242" y="4193"/>
                    </a:cubicBezTo>
                    <a:cubicBezTo>
                      <a:pt x="16137" y="4486"/>
                      <a:pt x="16053" y="4790"/>
                      <a:pt x="15991" y="5094"/>
                    </a:cubicBezTo>
                    <a:cubicBezTo>
                      <a:pt x="15949" y="5251"/>
                      <a:pt x="15928" y="5408"/>
                      <a:pt x="15907" y="5575"/>
                    </a:cubicBezTo>
                    <a:cubicBezTo>
                      <a:pt x="15886" y="5733"/>
                      <a:pt x="15896" y="5889"/>
                      <a:pt x="15896" y="6047"/>
                    </a:cubicBezTo>
                    <a:cubicBezTo>
                      <a:pt x="15896" y="6194"/>
                      <a:pt x="15917" y="6350"/>
                      <a:pt x="15938" y="6508"/>
                    </a:cubicBezTo>
                    <a:cubicBezTo>
                      <a:pt x="15959" y="6664"/>
                      <a:pt x="15991" y="6822"/>
                      <a:pt x="16021" y="6978"/>
                    </a:cubicBezTo>
                    <a:cubicBezTo>
                      <a:pt x="16042" y="7125"/>
                      <a:pt x="16084" y="7272"/>
                      <a:pt x="16116" y="7418"/>
                    </a:cubicBezTo>
                    <a:cubicBezTo>
                      <a:pt x="16158" y="7576"/>
                      <a:pt x="16200" y="7732"/>
                      <a:pt x="16252" y="7890"/>
                    </a:cubicBezTo>
                    <a:cubicBezTo>
                      <a:pt x="16367" y="8204"/>
                      <a:pt x="16493" y="8497"/>
                      <a:pt x="16661" y="8790"/>
                    </a:cubicBezTo>
                    <a:cubicBezTo>
                      <a:pt x="16817" y="9073"/>
                      <a:pt x="16996" y="9345"/>
                      <a:pt x="17215" y="9586"/>
                    </a:cubicBezTo>
                    <a:cubicBezTo>
                      <a:pt x="17425" y="9837"/>
                      <a:pt x="17676" y="10036"/>
                      <a:pt x="17938" y="10224"/>
                    </a:cubicBezTo>
                    <a:cubicBezTo>
                      <a:pt x="18199" y="10413"/>
                      <a:pt x="18472" y="10580"/>
                      <a:pt x="18755" y="10717"/>
                    </a:cubicBezTo>
                    <a:cubicBezTo>
                      <a:pt x="19058" y="10864"/>
                      <a:pt x="19372" y="10978"/>
                      <a:pt x="19697" y="11052"/>
                    </a:cubicBezTo>
                    <a:cubicBezTo>
                      <a:pt x="19865" y="11094"/>
                      <a:pt x="20032" y="11125"/>
                      <a:pt x="20200" y="11136"/>
                    </a:cubicBezTo>
                    <a:cubicBezTo>
                      <a:pt x="20356" y="11157"/>
                      <a:pt x="20524" y="11167"/>
                      <a:pt x="20682" y="11167"/>
                    </a:cubicBezTo>
                    <a:cubicBezTo>
                      <a:pt x="21352" y="11167"/>
                      <a:pt x="22011" y="10999"/>
                      <a:pt x="22639" y="10811"/>
                    </a:cubicBezTo>
                    <a:cubicBezTo>
                      <a:pt x="23257" y="10622"/>
                      <a:pt x="23854" y="10382"/>
                      <a:pt x="24430" y="10078"/>
                    </a:cubicBezTo>
                    <a:cubicBezTo>
                      <a:pt x="24671" y="9952"/>
                      <a:pt x="24901" y="9806"/>
                      <a:pt x="25131" y="9659"/>
                    </a:cubicBezTo>
                    <a:lnTo>
                      <a:pt x="25131" y="9659"/>
                    </a:lnTo>
                    <a:cubicBezTo>
                      <a:pt x="25048" y="9806"/>
                      <a:pt x="24964" y="9963"/>
                      <a:pt x="24891" y="10120"/>
                    </a:cubicBezTo>
                    <a:cubicBezTo>
                      <a:pt x="24796" y="10308"/>
                      <a:pt x="24712" y="10508"/>
                      <a:pt x="24629" y="10706"/>
                    </a:cubicBezTo>
                    <a:cubicBezTo>
                      <a:pt x="24545" y="10895"/>
                      <a:pt x="24461" y="11094"/>
                      <a:pt x="24398" y="11293"/>
                    </a:cubicBezTo>
                    <a:cubicBezTo>
                      <a:pt x="24294" y="11586"/>
                      <a:pt x="24210" y="11890"/>
                      <a:pt x="24147" y="12204"/>
                    </a:cubicBezTo>
                    <a:cubicBezTo>
                      <a:pt x="24116" y="12361"/>
                      <a:pt x="24084" y="12518"/>
                      <a:pt x="24074" y="12675"/>
                    </a:cubicBezTo>
                    <a:cubicBezTo>
                      <a:pt x="24053" y="12842"/>
                      <a:pt x="24053" y="13010"/>
                      <a:pt x="24063" y="13177"/>
                    </a:cubicBezTo>
                    <a:cubicBezTo>
                      <a:pt x="24084" y="13356"/>
                      <a:pt x="24105" y="13523"/>
                      <a:pt x="24137" y="13701"/>
                    </a:cubicBezTo>
                    <a:cubicBezTo>
                      <a:pt x="24168" y="13847"/>
                      <a:pt x="24221" y="14005"/>
                      <a:pt x="24284" y="14141"/>
                    </a:cubicBezTo>
                    <a:cubicBezTo>
                      <a:pt x="24356" y="14319"/>
                      <a:pt x="24440" y="14497"/>
                      <a:pt x="24556" y="14654"/>
                    </a:cubicBezTo>
                    <a:cubicBezTo>
                      <a:pt x="24691" y="14832"/>
                      <a:pt x="24838" y="14989"/>
                      <a:pt x="25017" y="15125"/>
                    </a:cubicBezTo>
                    <a:cubicBezTo>
                      <a:pt x="25027" y="15136"/>
                      <a:pt x="25037" y="15136"/>
                      <a:pt x="25048" y="15146"/>
                    </a:cubicBezTo>
                    <a:lnTo>
                      <a:pt x="25037" y="15146"/>
                    </a:lnTo>
                    <a:cubicBezTo>
                      <a:pt x="25048" y="15146"/>
                      <a:pt x="25048" y="15157"/>
                      <a:pt x="25058" y="15157"/>
                    </a:cubicBezTo>
                    <a:lnTo>
                      <a:pt x="25068" y="15167"/>
                    </a:lnTo>
                    <a:lnTo>
                      <a:pt x="25079" y="15178"/>
                    </a:lnTo>
                    <a:cubicBezTo>
                      <a:pt x="25089" y="15178"/>
                      <a:pt x="25089" y="15178"/>
                      <a:pt x="25089" y="15188"/>
                    </a:cubicBezTo>
                    <a:cubicBezTo>
                      <a:pt x="25247" y="15303"/>
                      <a:pt x="25424" y="15397"/>
                      <a:pt x="25613" y="15471"/>
                    </a:cubicBezTo>
                    <a:cubicBezTo>
                      <a:pt x="25864" y="15565"/>
                      <a:pt x="26147" y="15638"/>
                      <a:pt x="26430" y="15648"/>
                    </a:cubicBezTo>
                    <a:lnTo>
                      <a:pt x="26713" y="15648"/>
                    </a:lnTo>
                    <a:cubicBezTo>
                      <a:pt x="26797" y="15638"/>
                      <a:pt x="26869" y="15638"/>
                      <a:pt x="26943" y="15628"/>
                    </a:cubicBezTo>
                    <a:cubicBezTo>
                      <a:pt x="27027" y="15617"/>
                      <a:pt x="27111" y="15607"/>
                      <a:pt x="27194" y="15586"/>
                    </a:cubicBezTo>
                    <a:cubicBezTo>
                      <a:pt x="27267" y="15565"/>
                      <a:pt x="27341" y="15555"/>
                      <a:pt x="27425" y="15523"/>
                    </a:cubicBezTo>
                    <a:cubicBezTo>
                      <a:pt x="27581" y="15481"/>
                      <a:pt x="27739" y="15429"/>
                      <a:pt x="27896" y="15366"/>
                    </a:cubicBezTo>
                    <a:cubicBezTo>
                      <a:pt x="28042" y="15303"/>
                      <a:pt x="28200" y="15230"/>
                      <a:pt x="28346" y="15167"/>
                    </a:cubicBezTo>
                    <a:cubicBezTo>
                      <a:pt x="28629" y="15031"/>
                      <a:pt x="28912" y="14884"/>
                      <a:pt x="29205" y="14738"/>
                    </a:cubicBezTo>
                    <a:cubicBezTo>
                      <a:pt x="29247" y="14706"/>
                      <a:pt x="29299" y="14685"/>
                      <a:pt x="29352" y="14654"/>
                    </a:cubicBezTo>
                    <a:lnTo>
                      <a:pt x="29352" y="14654"/>
                    </a:lnTo>
                    <a:cubicBezTo>
                      <a:pt x="29110" y="15220"/>
                      <a:pt x="28880" y="15795"/>
                      <a:pt x="28681" y="16381"/>
                    </a:cubicBezTo>
                    <a:cubicBezTo>
                      <a:pt x="28472" y="17000"/>
                      <a:pt x="28273" y="17638"/>
                      <a:pt x="28126" y="18277"/>
                    </a:cubicBezTo>
                    <a:cubicBezTo>
                      <a:pt x="28042" y="18591"/>
                      <a:pt x="27979" y="18905"/>
                      <a:pt x="27917" y="19219"/>
                    </a:cubicBezTo>
                    <a:cubicBezTo>
                      <a:pt x="27854" y="19534"/>
                      <a:pt x="27823" y="19848"/>
                      <a:pt x="27802" y="20172"/>
                    </a:cubicBezTo>
                    <a:cubicBezTo>
                      <a:pt x="27791" y="20329"/>
                      <a:pt x="27791" y="20486"/>
                      <a:pt x="27781" y="20633"/>
                    </a:cubicBezTo>
                    <a:cubicBezTo>
                      <a:pt x="27781" y="20727"/>
                      <a:pt x="27781" y="20821"/>
                      <a:pt x="27791" y="20916"/>
                    </a:cubicBezTo>
                    <a:lnTo>
                      <a:pt x="27791" y="21146"/>
                    </a:lnTo>
                    <a:cubicBezTo>
                      <a:pt x="27823" y="21460"/>
                      <a:pt x="27854" y="21784"/>
                      <a:pt x="27927" y="22089"/>
                    </a:cubicBezTo>
                    <a:cubicBezTo>
                      <a:pt x="27969" y="22256"/>
                      <a:pt x="28011" y="22424"/>
                      <a:pt x="28063" y="22591"/>
                    </a:cubicBezTo>
                    <a:cubicBezTo>
                      <a:pt x="28105" y="22748"/>
                      <a:pt x="28168" y="22905"/>
                      <a:pt x="28231" y="23052"/>
                    </a:cubicBezTo>
                    <a:cubicBezTo>
                      <a:pt x="28356" y="23366"/>
                      <a:pt x="28514" y="23659"/>
                      <a:pt x="28702" y="23931"/>
                    </a:cubicBezTo>
                    <a:cubicBezTo>
                      <a:pt x="28891" y="24204"/>
                      <a:pt x="29110" y="24444"/>
                      <a:pt x="29372" y="24654"/>
                    </a:cubicBezTo>
                    <a:cubicBezTo>
                      <a:pt x="29508" y="24769"/>
                      <a:pt x="29655" y="24874"/>
                      <a:pt x="29801" y="24968"/>
                    </a:cubicBezTo>
                    <a:cubicBezTo>
                      <a:pt x="29875" y="25020"/>
                      <a:pt x="29959" y="25062"/>
                      <a:pt x="30032" y="25114"/>
                    </a:cubicBezTo>
                    <a:lnTo>
                      <a:pt x="30220" y="25209"/>
                    </a:lnTo>
                    <a:cubicBezTo>
                      <a:pt x="30378" y="25272"/>
                      <a:pt x="30534" y="25345"/>
                      <a:pt x="30702" y="25397"/>
                    </a:cubicBezTo>
                    <a:cubicBezTo>
                      <a:pt x="30869" y="25449"/>
                      <a:pt x="31048" y="25491"/>
                      <a:pt x="31215" y="25533"/>
                    </a:cubicBezTo>
                    <a:cubicBezTo>
                      <a:pt x="31299" y="25554"/>
                      <a:pt x="31383" y="25565"/>
                      <a:pt x="31456" y="25575"/>
                    </a:cubicBezTo>
                    <a:cubicBezTo>
                      <a:pt x="31540" y="25586"/>
                      <a:pt x="31634" y="25596"/>
                      <a:pt x="31718" y="25596"/>
                    </a:cubicBezTo>
                    <a:lnTo>
                      <a:pt x="31990" y="25596"/>
                    </a:lnTo>
                    <a:cubicBezTo>
                      <a:pt x="32158" y="25586"/>
                      <a:pt x="32325" y="25575"/>
                      <a:pt x="32482" y="25544"/>
                    </a:cubicBezTo>
                    <a:cubicBezTo>
                      <a:pt x="32649" y="25512"/>
                      <a:pt x="32817" y="25481"/>
                      <a:pt x="32985" y="25439"/>
                    </a:cubicBezTo>
                    <a:cubicBezTo>
                      <a:pt x="33131" y="25397"/>
                      <a:pt x="33289" y="25355"/>
                      <a:pt x="33435" y="25303"/>
                    </a:cubicBezTo>
                    <a:cubicBezTo>
                      <a:pt x="33749" y="25198"/>
                      <a:pt x="34063" y="25062"/>
                      <a:pt x="34378" y="24937"/>
                    </a:cubicBezTo>
                    <a:cubicBezTo>
                      <a:pt x="34943" y="24695"/>
                      <a:pt x="35488" y="24402"/>
                      <a:pt x="36000" y="24067"/>
                    </a:cubicBezTo>
                    <a:cubicBezTo>
                      <a:pt x="36535" y="23722"/>
                      <a:pt x="37047" y="23355"/>
                      <a:pt x="37550" y="22968"/>
                    </a:cubicBezTo>
                    <a:cubicBezTo>
                      <a:pt x="38063" y="22580"/>
                      <a:pt x="38566" y="22182"/>
                      <a:pt x="39037" y="21764"/>
                    </a:cubicBezTo>
                    <a:cubicBezTo>
                      <a:pt x="39508" y="21345"/>
                      <a:pt x="39979" y="20916"/>
                      <a:pt x="40440" y="20486"/>
                    </a:cubicBezTo>
                    <a:cubicBezTo>
                      <a:pt x="40660" y="20267"/>
                      <a:pt x="40891" y="20057"/>
                      <a:pt x="41110" y="19837"/>
                    </a:cubicBezTo>
                    <a:cubicBezTo>
                      <a:pt x="41361" y="19596"/>
                      <a:pt x="41603" y="19345"/>
                      <a:pt x="41833" y="19094"/>
                    </a:cubicBezTo>
                    <a:cubicBezTo>
                      <a:pt x="42262" y="18643"/>
                      <a:pt x="42681" y="18182"/>
                      <a:pt x="43089" y="17712"/>
                    </a:cubicBezTo>
                    <a:cubicBezTo>
                      <a:pt x="43518" y="17230"/>
                      <a:pt x="43948" y="16748"/>
                      <a:pt x="44367" y="16246"/>
                    </a:cubicBezTo>
                    <a:cubicBezTo>
                      <a:pt x="44786" y="15743"/>
                      <a:pt x="45205" y="15241"/>
                      <a:pt x="45550" y="14685"/>
                    </a:cubicBezTo>
                    <a:cubicBezTo>
                      <a:pt x="45906" y="14110"/>
                      <a:pt x="46189" y="13481"/>
                      <a:pt x="46346" y="12832"/>
                    </a:cubicBezTo>
                    <a:cubicBezTo>
                      <a:pt x="46408" y="12560"/>
                      <a:pt x="46450" y="12267"/>
                      <a:pt x="46408" y="11984"/>
                    </a:cubicBezTo>
                    <a:cubicBezTo>
                      <a:pt x="46387" y="11785"/>
                      <a:pt x="46335" y="11586"/>
                      <a:pt x="46241" y="11397"/>
                    </a:cubicBezTo>
                    <a:cubicBezTo>
                      <a:pt x="46157" y="11230"/>
                      <a:pt x="46042" y="11083"/>
                      <a:pt x="45917" y="10947"/>
                    </a:cubicBezTo>
                    <a:cubicBezTo>
                      <a:pt x="45770" y="10801"/>
                      <a:pt x="45592" y="10675"/>
                      <a:pt x="45414" y="10570"/>
                    </a:cubicBezTo>
                    <a:cubicBezTo>
                      <a:pt x="45319" y="10529"/>
                      <a:pt x="45226" y="10476"/>
                      <a:pt x="45131" y="10445"/>
                    </a:cubicBezTo>
                    <a:cubicBezTo>
                      <a:pt x="45037" y="10413"/>
                      <a:pt x="44953" y="10382"/>
                      <a:pt x="44859" y="10350"/>
                    </a:cubicBezTo>
                    <a:cubicBezTo>
                      <a:pt x="44786" y="10329"/>
                      <a:pt x="44702" y="10308"/>
                      <a:pt x="44628" y="10298"/>
                    </a:cubicBezTo>
                    <a:cubicBezTo>
                      <a:pt x="44534" y="10277"/>
                      <a:pt x="44451" y="10266"/>
                      <a:pt x="44356" y="10256"/>
                    </a:cubicBezTo>
                    <a:cubicBezTo>
                      <a:pt x="44272" y="10245"/>
                      <a:pt x="44189" y="10245"/>
                      <a:pt x="44116" y="10235"/>
                    </a:cubicBezTo>
                    <a:cubicBezTo>
                      <a:pt x="43958" y="10235"/>
                      <a:pt x="43791" y="10245"/>
                      <a:pt x="43644" y="10266"/>
                    </a:cubicBezTo>
                    <a:cubicBezTo>
                      <a:pt x="43466" y="10287"/>
                      <a:pt x="43299" y="10308"/>
                      <a:pt x="43120" y="10350"/>
                    </a:cubicBezTo>
                    <a:cubicBezTo>
                      <a:pt x="42964" y="10382"/>
                      <a:pt x="42796" y="10424"/>
                      <a:pt x="42639" y="10476"/>
                    </a:cubicBezTo>
                    <a:cubicBezTo>
                      <a:pt x="42336" y="10560"/>
                      <a:pt x="42031" y="10675"/>
                      <a:pt x="41749" y="10811"/>
                    </a:cubicBezTo>
                    <a:cubicBezTo>
                      <a:pt x="41498" y="10916"/>
                      <a:pt x="41247" y="11031"/>
                      <a:pt x="40995" y="11146"/>
                    </a:cubicBezTo>
                    <a:cubicBezTo>
                      <a:pt x="41194" y="10801"/>
                      <a:pt x="41372" y="10445"/>
                      <a:pt x="41519" y="10068"/>
                    </a:cubicBezTo>
                    <a:cubicBezTo>
                      <a:pt x="41561" y="9963"/>
                      <a:pt x="41603" y="9848"/>
                      <a:pt x="41644" y="9743"/>
                    </a:cubicBezTo>
                    <a:cubicBezTo>
                      <a:pt x="41686" y="9628"/>
                      <a:pt x="41707" y="9502"/>
                      <a:pt x="41738" y="9387"/>
                    </a:cubicBezTo>
                    <a:cubicBezTo>
                      <a:pt x="41791" y="9177"/>
                      <a:pt x="41812" y="8947"/>
                      <a:pt x="41812" y="8728"/>
                    </a:cubicBezTo>
                    <a:cubicBezTo>
                      <a:pt x="41822" y="8497"/>
                      <a:pt x="41791" y="8277"/>
                      <a:pt x="41759" y="8057"/>
                    </a:cubicBezTo>
                    <a:cubicBezTo>
                      <a:pt x="41738" y="7942"/>
                      <a:pt x="41717" y="7837"/>
                      <a:pt x="41686" y="7732"/>
                    </a:cubicBezTo>
                    <a:cubicBezTo>
                      <a:pt x="41655" y="7618"/>
                      <a:pt x="41624" y="7502"/>
                      <a:pt x="41561" y="7397"/>
                    </a:cubicBezTo>
                    <a:cubicBezTo>
                      <a:pt x="41508" y="7303"/>
                      <a:pt x="41445" y="7209"/>
                      <a:pt x="41382" y="7115"/>
                    </a:cubicBezTo>
                    <a:cubicBezTo>
                      <a:pt x="41309" y="7031"/>
                      <a:pt x="41236" y="6947"/>
                      <a:pt x="41152" y="6864"/>
                    </a:cubicBezTo>
                    <a:cubicBezTo>
                      <a:pt x="41079" y="6780"/>
                      <a:pt x="40984" y="6696"/>
                      <a:pt x="40901" y="6612"/>
                    </a:cubicBezTo>
                    <a:cubicBezTo>
                      <a:pt x="40807" y="6539"/>
                      <a:pt x="40723" y="6455"/>
                      <a:pt x="40628" y="6392"/>
                    </a:cubicBezTo>
                    <a:cubicBezTo>
                      <a:pt x="40524" y="6329"/>
                      <a:pt x="40430" y="6266"/>
                      <a:pt x="40314" y="6214"/>
                    </a:cubicBezTo>
                    <a:cubicBezTo>
                      <a:pt x="40220" y="6162"/>
                      <a:pt x="40116" y="6120"/>
                      <a:pt x="40011" y="6089"/>
                    </a:cubicBezTo>
                    <a:cubicBezTo>
                      <a:pt x="39781" y="6015"/>
                      <a:pt x="39550" y="5984"/>
                      <a:pt x="39320" y="5952"/>
                    </a:cubicBezTo>
                    <a:cubicBezTo>
                      <a:pt x="39184" y="5937"/>
                      <a:pt x="39049" y="5929"/>
                      <a:pt x="38914" y="5929"/>
                    </a:cubicBezTo>
                    <a:cubicBezTo>
                      <a:pt x="38604" y="5929"/>
                      <a:pt x="38297" y="5968"/>
                      <a:pt x="37990" y="6026"/>
                    </a:cubicBezTo>
                    <a:cubicBezTo>
                      <a:pt x="37770" y="6057"/>
                      <a:pt x="37550" y="6110"/>
                      <a:pt x="37340" y="6173"/>
                    </a:cubicBezTo>
                    <a:cubicBezTo>
                      <a:pt x="37142" y="6225"/>
                      <a:pt x="36943" y="6287"/>
                      <a:pt x="36754" y="6361"/>
                    </a:cubicBezTo>
                    <a:lnTo>
                      <a:pt x="36440" y="6487"/>
                    </a:lnTo>
                    <a:cubicBezTo>
                      <a:pt x="36346" y="6539"/>
                      <a:pt x="36241" y="6591"/>
                      <a:pt x="36147" y="6633"/>
                    </a:cubicBezTo>
                    <a:cubicBezTo>
                      <a:pt x="35958" y="6738"/>
                      <a:pt x="35760" y="6843"/>
                      <a:pt x="35571" y="6958"/>
                    </a:cubicBezTo>
                    <a:cubicBezTo>
                      <a:pt x="35425" y="7041"/>
                      <a:pt x="35288" y="7136"/>
                      <a:pt x="35142" y="7230"/>
                    </a:cubicBezTo>
                    <a:cubicBezTo>
                      <a:pt x="35162" y="7041"/>
                      <a:pt x="35162" y="6843"/>
                      <a:pt x="35162" y="6654"/>
                    </a:cubicBezTo>
                    <a:cubicBezTo>
                      <a:pt x="35152" y="6455"/>
                      <a:pt x="35132" y="6245"/>
                      <a:pt x="35100" y="6047"/>
                    </a:cubicBezTo>
                    <a:cubicBezTo>
                      <a:pt x="35079" y="5942"/>
                      <a:pt x="35058" y="5827"/>
                      <a:pt x="35027" y="5722"/>
                    </a:cubicBezTo>
                    <a:cubicBezTo>
                      <a:pt x="35006" y="5628"/>
                      <a:pt x="34985" y="5523"/>
                      <a:pt x="34953" y="5429"/>
                    </a:cubicBezTo>
                    <a:cubicBezTo>
                      <a:pt x="34880" y="5219"/>
                      <a:pt x="34796" y="5021"/>
                      <a:pt x="34713" y="4811"/>
                    </a:cubicBezTo>
                    <a:cubicBezTo>
                      <a:pt x="34545" y="4444"/>
                      <a:pt x="34357" y="4078"/>
                      <a:pt x="34126" y="3743"/>
                    </a:cubicBezTo>
                    <a:cubicBezTo>
                      <a:pt x="33886" y="3388"/>
                      <a:pt x="33583" y="3075"/>
                      <a:pt x="33270" y="2762"/>
                    </a:cubicBezTo>
                    <a:lnTo>
                      <a:pt x="33270" y="2762"/>
                    </a:lnTo>
                    <a:cubicBezTo>
                      <a:pt x="33273" y="2764"/>
                      <a:pt x="33275" y="2767"/>
                      <a:pt x="33278" y="2769"/>
                    </a:cubicBezTo>
                    <a:lnTo>
                      <a:pt x="33268" y="2760"/>
                    </a:lnTo>
                    <a:lnTo>
                      <a:pt x="33268" y="2760"/>
                    </a:lnTo>
                    <a:cubicBezTo>
                      <a:pt x="33269" y="2760"/>
                      <a:pt x="33270" y="2761"/>
                      <a:pt x="33270" y="2762"/>
                    </a:cubicBezTo>
                    <a:lnTo>
                      <a:pt x="33270" y="2762"/>
                    </a:lnTo>
                    <a:cubicBezTo>
                      <a:pt x="33158" y="2649"/>
                      <a:pt x="33045" y="2536"/>
                      <a:pt x="32922" y="2434"/>
                    </a:cubicBezTo>
                    <a:cubicBezTo>
                      <a:pt x="32786" y="2319"/>
                      <a:pt x="32660" y="2204"/>
                      <a:pt x="32514" y="2099"/>
                    </a:cubicBezTo>
                    <a:cubicBezTo>
                      <a:pt x="32377" y="2005"/>
                      <a:pt x="32242" y="1900"/>
                      <a:pt x="32095" y="1806"/>
                    </a:cubicBezTo>
                    <a:cubicBezTo>
                      <a:pt x="31937" y="1712"/>
                      <a:pt x="31791" y="1617"/>
                      <a:pt x="31634" y="1523"/>
                    </a:cubicBezTo>
                    <a:cubicBezTo>
                      <a:pt x="31477" y="1440"/>
                      <a:pt x="31320" y="1366"/>
                      <a:pt x="31163" y="1293"/>
                    </a:cubicBezTo>
                    <a:cubicBezTo>
                      <a:pt x="31027" y="1219"/>
                      <a:pt x="30880" y="1157"/>
                      <a:pt x="30734" y="1094"/>
                    </a:cubicBezTo>
                    <a:cubicBezTo>
                      <a:pt x="30430" y="958"/>
                      <a:pt x="30126" y="842"/>
                      <a:pt x="29822" y="738"/>
                    </a:cubicBezTo>
                    <a:cubicBezTo>
                      <a:pt x="29613" y="665"/>
                      <a:pt x="29403" y="591"/>
                      <a:pt x="29194" y="539"/>
                    </a:cubicBezTo>
                    <a:cubicBezTo>
                      <a:pt x="28964" y="476"/>
                      <a:pt x="28744" y="424"/>
                      <a:pt x="28524" y="372"/>
                    </a:cubicBezTo>
                    <a:cubicBezTo>
                      <a:pt x="28105" y="277"/>
                      <a:pt x="27686" y="193"/>
                      <a:pt x="27267" y="141"/>
                    </a:cubicBezTo>
                    <a:cubicBezTo>
                      <a:pt x="26543" y="52"/>
                      <a:pt x="25810" y="0"/>
                      <a:pt x="25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72"/>
              <p:cNvSpPr/>
              <p:nvPr/>
            </p:nvSpPr>
            <p:spPr>
              <a:xfrm>
                <a:off x="3725400" y="5019150"/>
                <a:ext cx="1675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6703" h="3918" extrusionOk="0">
                    <a:moveTo>
                      <a:pt x="891" y="3321"/>
                    </a:moveTo>
                    <a:cubicBezTo>
                      <a:pt x="895" y="3323"/>
                      <a:pt x="899" y="3326"/>
                      <a:pt x="903" y="3328"/>
                    </a:cubicBezTo>
                    <a:lnTo>
                      <a:pt x="903" y="3328"/>
                    </a:lnTo>
                    <a:cubicBezTo>
                      <a:pt x="900" y="3325"/>
                      <a:pt x="897" y="3321"/>
                      <a:pt x="891" y="3321"/>
                    </a:cubicBezTo>
                    <a:close/>
                    <a:moveTo>
                      <a:pt x="903" y="3328"/>
                    </a:moveTo>
                    <a:cubicBezTo>
                      <a:pt x="905" y="3329"/>
                      <a:pt x="906" y="3330"/>
                      <a:pt x="908" y="3331"/>
                    </a:cubicBezTo>
                    <a:lnTo>
                      <a:pt x="908" y="3331"/>
                    </a:lnTo>
                    <a:cubicBezTo>
                      <a:pt x="906" y="3330"/>
                      <a:pt x="905" y="3329"/>
                      <a:pt x="903" y="3328"/>
                    </a:cubicBezTo>
                    <a:close/>
                    <a:moveTo>
                      <a:pt x="6546" y="1"/>
                    </a:moveTo>
                    <a:cubicBezTo>
                      <a:pt x="6498" y="1"/>
                      <a:pt x="6459" y="66"/>
                      <a:pt x="6430" y="96"/>
                    </a:cubicBezTo>
                    <a:cubicBezTo>
                      <a:pt x="6367" y="169"/>
                      <a:pt x="6304" y="243"/>
                      <a:pt x="6231" y="316"/>
                    </a:cubicBezTo>
                    <a:cubicBezTo>
                      <a:pt x="6137" y="410"/>
                      <a:pt x="6032" y="504"/>
                      <a:pt x="5928" y="588"/>
                    </a:cubicBezTo>
                    <a:cubicBezTo>
                      <a:pt x="5823" y="683"/>
                      <a:pt x="5707" y="776"/>
                      <a:pt x="5603" y="860"/>
                    </a:cubicBezTo>
                    <a:cubicBezTo>
                      <a:pt x="5540" y="902"/>
                      <a:pt x="5488" y="944"/>
                      <a:pt x="5435" y="976"/>
                    </a:cubicBezTo>
                    <a:cubicBezTo>
                      <a:pt x="5372" y="1018"/>
                      <a:pt x="5320" y="1049"/>
                      <a:pt x="5257" y="1090"/>
                    </a:cubicBezTo>
                    <a:lnTo>
                      <a:pt x="4911" y="1311"/>
                    </a:lnTo>
                    <a:cubicBezTo>
                      <a:pt x="4629" y="1467"/>
                      <a:pt x="4336" y="1604"/>
                      <a:pt x="4043" y="1730"/>
                    </a:cubicBezTo>
                    <a:cubicBezTo>
                      <a:pt x="3802" y="1823"/>
                      <a:pt x="3561" y="1907"/>
                      <a:pt x="3310" y="1981"/>
                    </a:cubicBezTo>
                    <a:lnTo>
                      <a:pt x="3320" y="1981"/>
                    </a:lnTo>
                    <a:cubicBezTo>
                      <a:pt x="3205" y="2012"/>
                      <a:pt x="3100" y="2033"/>
                      <a:pt x="2985" y="2065"/>
                    </a:cubicBezTo>
                    <a:lnTo>
                      <a:pt x="2671" y="2128"/>
                    </a:lnTo>
                    <a:cubicBezTo>
                      <a:pt x="2451" y="2169"/>
                      <a:pt x="2242" y="2211"/>
                      <a:pt x="2032" y="2242"/>
                    </a:cubicBezTo>
                    <a:cubicBezTo>
                      <a:pt x="1990" y="2242"/>
                      <a:pt x="1959" y="2253"/>
                      <a:pt x="1928" y="2253"/>
                    </a:cubicBezTo>
                    <a:cubicBezTo>
                      <a:pt x="1896" y="2253"/>
                      <a:pt x="1875" y="2263"/>
                      <a:pt x="1854" y="2263"/>
                    </a:cubicBezTo>
                    <a:lnTo>
                      <a:pt x="1854" y="2253"/>
                    </a:lnTo>
                    <a:cubicBezTo>
                      <a:pt x="1844" y="2253"/>
                      <a:pt x="1823" y="2263"/>
                      <a:pt x="1812" y="2263"/>
                    </a:cubicBezTo>
                    <a:cubicBezTo>
                      <a:pt x="1760" y="2274"/>
                      <a:pt x="1697" y="2284"/>
                      <a:pt x="1644" y="2284"/>
                    </a:cubicBezTo>
                    <a:lnTo>
                      <a:pt x="1634" y="2284"/>
                    </a:lnTo>
                    <a:cubicBezTo>
                      <a:pt x="1551" y="2305"/>
                      <a:pt x="1467" y="2316"/>
                      <a:pt x="1372" y="2337"/>
                    </a:cubicBezTo>
                    <a:cubicBezTo>
                      <a:pt x="1362" y="2337"/>
                      <a:pt x="1351" y="2337"/>
                      <a:pt x="1330" y="2347"/>
                    </a:cubicBezTo>
                    <a:cubicBezTo>
                      <a:pt x="1288" y="2347"/>
                      <a:pt x="1237" y="2358"/>
                      <a:pt x="1195" y="2368"/>
                    </a:cubicBezTo>
                    <a:cubicBezTo>
                      <a:pt x="1163" y="2379"/>
                      <a:pt x="1121" y="2389"/>
                      <a:pt x="1090" y="2400"/>
                    </a:cubicBezTo>
                    <a:lnTo>
                      <a:pt x="1069" y="2400"/>
                    </a:lnTo>
                    <a:cubicBezTo>
                      <a:pt x="985" y="2421"/>
                      <a:pt x="901" y="2442"/>
                      <a:pt x="807" y="2463"/>
                    </a:cubicBezTo>
                    <a:cubicBezTo>
                      <a:pt x="629" y="2494"/>
                      <a:pt x="441" y="2494"/>
                      <a:pt x="262" y="2515"/>
                    </a:cubicBezTo>
                    <a:cubicBezTo>
                      <a:pt x="189" y="2515"/>
                      <a:pt x="116" y="2525"/>
                      <a:pt x="43" y="2535"/>
                    </a:cubicBezTo>
                    <a:lnTo>
                      <a:pt x="22" y="2535"/>
                    </a:lnTo>
                    <a:cubicBezTo>
                      <a:pt x="22" y="2546"/>
                      <a:pt x="11" y="2556"/>
                      <a:pt x="11" y="2577"/>
                    </a:cubicBezTo>
                    <a:cubicBezTo>
                      <a:pt x="1" y="2609"/>
                      <a:pt x="11" y="2661"/>
                      <a:pt x="32" y="2693"/>
                    </a:cubicBezTo>
                    <a:cubicBezTo>
                      <a:pt x="43" y="2714"/>
                      <a:pt x="64" y="2735"/>
                      <a:pt x="74" y="2756"/>
                    </a:cubicBezTo>
                    <a:cubicBezTo>
                      <a:pt x="127" y="2808"/>
                      <a:pt x="179" y="2850"/>
                      <a:pt x="231" y="2891"/>
                    </a:cubicBezTo>
                    <a:lnTo>
                      <a:pt x="576" y="3112"/>
                    </a:lnTo>
                    <a:cubicBezTo>
                      <a:pt x="681" y="3185"/>
                      <a:pt x="797" y="3258"/>
                      <a:pt x="912" y="3331"/>
                    </a:cubicBezTo>
                    <a:cubicBezTo>
                      <a:pt x="910" y="3331"/>
                      <a:pt x="909" y="3331"/>
                      <a:pt x="908" y="3331"/>
                    </a:cubicBezTo>
                    <a:lnTo>
                      <a:pt x="908" y="3331"/>
                    </a:lnTo>
                    <a:cubicBezTo>
                      <a:pt x="919" y="3338"/>
                      <a:pt x="929" y="3345"/>
                      <a:pt x="943" y="3352"/>
                    </a:cubicBezTo>
                    <a:cubicBezTo>
                      <a:pt x="953" y="3363"/>
                      <a:pt x="974" y="3373"/>
                      <a:pt x="995" y="3373"/>
                    </a:cubicBezTo>
                    <a:cubicBezTo>
                      <a:pt x="1132" y="3457"/>
                      <a:pt x="1268" y="3520"/>
                      <a:pt x="1414" y="3583"/>
                    </a:cubicBezTo>
                    <a:cubicBezTo>
                      <a:pt x="1676" y="3698"/>
                      <a:pt x="1949" y="3782"/>
                      <a:pt x="2221" y="3845"/>
                    </a:cubicBezTo>
                    <a:cubicBezTo>
                      <a:pt x="2419" y="3887"/>
                      <a:pt x="2629" y="3918"/>
                      <a:pt x="2838" y="3918"/>
                    </a:cubicBezTo>
                    <a:cubicBezTo>
                      <a:pt x="2912" y="3918"/>
                      <a:pt x="2975" y="3908"/>
                      <a:pt x="3048" y="3908"/>
                    </a:cubicBezTo>
                    <a:cubicBezTo>
                      <a:pt x="3331" y="3876"/>
                      <a:pt x="3613" y="3824"/>
                      <a:pt x="3885" y="3740"/>
                    </a:cubicBezTo>
                    <a:cubicBezTo>
                      <a:pt x="4022" y="3708"/>
                      <a:pt x="4158" y="3666"/>
                      <a:pt x="4294" y="3614"/>
                    </a:cubicBezTo>
                    <a:cubicBezTo>
                      <a:pt x="4430" y="3552"/>
                      <a:pt x="4566" y="3489"/>
                      <a:pt x="4692" y="3415"/>
                    </a:cubicBezTo>
                    <a:cubicBezTo>
                      <a:pt x="4849" y="3321"/>
                      <a:pt x="4985" y="3217"/>
                      <a:pt x="5132" y="3101"/>
                    </a:cubicBezTo>
                    <a:cubicBezTo>
                      <a:pt x="5267" y="2996"/>
                      <a:pt x="5383" y="2861"/>
                      <a:pt x="5498" y="2735"/>
                    </a:cubicBezTo>
                    <a:cubicBezTo>
                      <a:pt x="5676" y="2535"/>
                      <a:pt x="5854" y="2337"/>
                      <a:pt x="6000" y="2107"/>
                    </a:cubicBezTo>
                    <a:cubicBezTo>
                      <a:pt x="6063" y="1991"/>
                      <a:pt x="6137" y="1876"/>
                      <a:pt x="6200" y="1761"/>
                    </a:cubicBezTo>
                    <a:cubicBezTo>
                      <a:pt x="6263" y="1646"/>
                      <a:pt x="6315" y="1530"/>
                      <a:pt x="6367" y="1405"/>
                    </a:cubicBezTo>
                    <a:cubicBezTo>
                      <a:pt x="6482" y="1164"/>
                      <a:pt x="6556" y="902"/>
                      <a:pt x="6619" y="641"/>
                    </a:cubicBezTo>
                    <a:cubicBezTo>
                      <a:pt x="6650" y="536"/>
                      <a:pt x="6671" y="431"/>
                      <a:pt x="6681" y="316"/>
                    </a:cubicBezTo>
                    <a:cubicBezTo>
                      <a:pt x="6692" y="264"/>
                      <a:pt x="6702" y="211"/>
                      <a:pt x="6702" y="148"/>
                    </a:cubicBezTo>
                    <a:cubicBezTo>
                      <a:pt x="6702" y="138"/>
                      <a:pt x="6702" y="117"/>
                      <a:pt x="6692" y="106"/>
                    </a:cubicBezTo>
                    <a:cubicBezTo>
                      <a:pt x="6681" y="43"/>
                      <a:pt x="6629" y="1"/>
                      <a:pt x="6566" y="1"/>
                    </a:cubicBezTo>
                    <a:lnTo>
                      <a:pt x="6556" y="1"/>
                    </a:lnTo>
                    <a:cubicBezTo>
                      <a:pt x="6552" y="1"/>
                      <a:pt x="6549" y="1"/>
                      <a:pt x="6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72"/>
              <p:cNvSpPr/>
              <p:nvPr/>
            </p:nvSpPr>
            <p:spPr>
              <a:xfrm>
                <a:off x="3722275" y="4952500"/>
                <a:ext cx="1372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956" extrusionOk="0">
                    <a:moveTo>
                      <a:pt x="2630" y="0"/>
                    </a:moveTo>
                    <a:cubicBezTo>
                      <a:pt x="2555" y="0"/>
                      <a:pt x="2482" y="3"/>
                      <a:pt x="2409" y="8"/>
                    </a:cubicBezTo>
                    <a:cubicBezTo>
                      <a:pt x="2262" y="19"/>
                      <a:pt x="2115" y="40"/>
                      <a:pt x="1969" y="71"/>
                    </a:cubicBezTo>
                    <a:cubicBezTo>
                      <a:pt x="1895" y="82"/>
                      <a:pt x="1832" y="103"/>
                      <a:pt x="1759" y="123"/>
                    </a:cubicBezTo>
                    <a:cubicBezTo>
                      <a:pt x="1686" y="144"/>
                      <a:pt x="1623" y="175"/>
                      <a:pt x="1550" y="196"/>
                    </a:cubicBezTo>
                    <a:cubicBezTo>
                      <a:pt x="1413" y="259"/>
                      <a:pt x="1288" y="333"/>
                      <a:pt x="1173" y="406"/>
                    </a:cubicBezTo>
                    <a:cubicBezTo>
                      <a:pt x="1047" y="490"/>
                      <a:pt x="932" y="573"/>
                      <a:pt x="827" y="668"/>
                    </a:cubicBezTo>
                    <a:lnTo>
                      <a:pt x="817" y="678"/>
                    </a:lnTo>
                    <a:lnTo>
                      <a:pt x="817" y="678"/>
                    </a:lnTo>
                    <a:cubicBezTo>
                      <a:pt x="817" y="678"/>
                      <a:pt x="807" y="678"/>
                      <a:pt x="806" y="687"/>
                    </a:cubicBezTo>
                    <a:lnTo>
                      <a:pt x="806" y="687"/>
                    </a:lnTo>
                    <a:cubicBezTo>
                      <a:pt x="810" y="684"/>
                      <a:pt x="813" y="681"/>
                      <a:pt x="817" y="678"/>
                    </a:cubicBezTo>
                    <a:lnTo>
                      <a:pt x="817" y="678"/>
                    </a:lnTo>
                    <a:lnTo>
                      <a:pt x="806" y="689"/>
                    </a:lnTo>
                    <a:cubicBezTo>
                      <a:pt x="806" y="688"/>
                      <a:pt x="806" y="688"/>
                      <a:pt x="806" y="687"/>
                    </a:cubicBezTo>
                    <a:lnTo>
                      <a:pt x="806" y="687"/>
                    </a:lnTo>
                    <a:cubicBezTo>
                      <a:pt x="622" y="842"/>
                      <a:pt x="458" y="1017"/>
                      <a:pt x="314" y="1212"/>
                    </a:cubicBezTo>
                    <a:cubicBezTo>
                      <a:pt x="252" y="1306"/>
                      <a:pt x="178" y="1401"/>
                      <a:pt x="115" y="1495"/>
                    </a:cubicBezTo>
                    <a:cubicBezTo>
                      <a:pt x="63" y="1589"/>
                      <a:pt x="0" y="1704"/>
                      <a:pt x="10" y="1820"/>
                    </a:cubicBezTo>
                    <a:cubicBezTo>
                      <a:pt x="21" y="1872"/>
                      <a:pt x="52" y="1924"/>
                      <a:pt x="94" y="1955"/>
                    </a:cubicBezTo>
                    <a:lnTo>
                      <a:pt x="157" y="1955"/>
                    </a:lnTo>
                    <a:cubicBezTo>
                      <a:pt x="252" y="1955"/>
                      <a:pt x="345" y="1945"/>
                      <a:pt x="440" y="1945"/>
                    </a:cubicBezTo>
                    <a:cubicBezTo>
                      <a:pt x="492" y="1935"/>
                      <a:pt x="534" y="1935"/>
                      <a:pt x="587" y="1935"/>
                    </a:cubicBezTo>
                    <a:cubicBezTo>
                      <a:pt x="639" y="1924"/>
                      <a:pt x="680" y="1924"/>
                      <a:pt x="733" y="1914"/>
                    </a:cubicBezTo>
                    <a:cubicBezTo>
                      <a:pt x="817" y="1914"/>
                      <a:pt x="911" y="1904"/>
                      <a:pt x="995" y="1904"/>
                    </a:cubicBezTo>
                    <a:cubicBezTo>
                      <a:pt x="1089" y="1904"/>
                      <a:pt x="1173" y="1893"/>
                      <a:pt x="1267" y="1893"/>
                    </a:cubicBezTo>
                    <a:cubicBezTo>
                      <a:pt x="1351" y="1893"/>
                      <a:pt x="1445" y="1883"/>
                      <a:pt x="1529" y="1883"/>
                    </a:cubicBezTo>
                    <a:cubicBezTo>
                      <a:pt x="1571" y="1883"/>
                      <a:pt x="1613" y="1883"/>
                      <a:pt x="1665" y="1893"/>
                    </a:cubicBezTo>
                    <a:lnTo>
                      <a:pt x="1790" y="1893"/>
                    </a:lnTo>
                    <a:cubicBezTo>
                      <a:pt x="1885" y="1893"/>
                      <a:pt x="1969" y="1893"/>
                      <a:pt x="2063" y="1904"/>
                    </a:cubicBezTo>
                    <a:lnTo>
                      <a:pt x="2942" y="1904"/>
                    </a:lnTo>
                    <a:cubicBezTo>
                      <a:pt x="3037" y="1904"/>
                      <a:pt x="3131" y="1914"/>
                      <a:pt x="3225" y="1914"/>
                    </a:cubicBezTo>
                    <a:cubicBezTo>
                      <a:pt x="3382" y="1914"/>
                      <a:pt x="3540" y="1935"/>
                      <a:pt x="3696" y="1935"/>
                    </a:cubicBezTo>
                    <a:lnTo>
                      <a:pt x="5173" y="1935"/>
                    </a:lnTo>
                    <a:cubicBezTo>
                      <a:pt x="5215" y="1935"/>
                      <a:pt x="5257" y="1924"/>
                      <a:pt x="5309" y="1924"/>
                    </a:cubicBezTo>
                    <a:cubicBezTo>
                      <a:pt x="5361" y="1914"/>
                      <a:pt x="5413" y="1914"/>
                      <a:pt x="5476" y="1914"/>
                    </a:cubicBezTo>
                    <a:cubicBezTo>
                      <a:pt x="5487" y="1883"/>
                      <a:pt x="5476" y="1851"/>
                      <a:pt x="5466" y="1830"/>
                    </a:cubicBezTo>
                    <a:cubicBezTo>
                      <a:pt x="5445" y="1778"/>
                      <a:pt x="5434" y="1736"/>
                      <a:pt x="5403" y="1694"/>
                    </a:cubicBezTo>
                    <a:cubicBezTo>
                      <a:pt x="5361" y="1631"/>
                      <a:pt x="5320" y="1579"/>
                      <a:pt x="5288" y="1516"/>
                    </a:cubicBezTo>
                    <a:cubicBezTo>
                      <a:pt x="5204" y="1401"/>
                      <a:pt x="5131" y="1296"/>
                      <a:pt x="5047" y="1181"/>
                    </a:cubicBezTo>
                    <a:cubicBezTo>
                      <a:pt x="4964" y="1076"/>
                      <a:pt x="4869" y="971"/>
                      <a:pt x="4764" y="866"/>
                    </a:cubicBezTo>
                    <a:cubicBezTo>
                      <a:pt x="4566" y="678"/>
                      <a:pt x="4324" y="500"/>
                      <a:pt x="4073" y="375"/>
                    </a:cubicBezTo>
                    <a:cubicBezTo>
                      <a:pt x="3822" y="238"/>
                      <a:pt x="3550" y="134"/>
                      <a:pt x="3277" y="71"/>
                    </a:cubicBezTo>
                    <a:cubicBezTo>
                      <a:pt x="3142" y="50"/>
                      <a:pt x="2995" y="19"/>
                      <a:pt x="2858" y="8"/>
                    </a:cubicBezTo>
                    <a:cubicBezTo>
                      <a:pt x="2780" y="3"/>
                      <a:pt x="2704" y="0"/>
                      <a:pt x="2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72"/>
              <p:cNvSpPr/>
              <p:nvPr/>
            </p:nvSpPr>
            <p:spPr>
              <a:xfrm>
                <a:off x="3534325" y="5030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72"/>
              <p:cNvSpPr/>
              <p:nvPr/>
            </p:nvSpPr>
            <p:spPr>
              <a:xfrm>
                <a:off x="3526450" y="5030450"/>
                <a:ext cx="52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833" extrusionOk="0">
                    <a:moveTo>
                      <a:pt x="566" y="0"/>
                    </a:moveTo>
                    <a:cubicBezTo>
                      <a:pt x="483" y="0"/>
                      <a:pt x="399" y="0"/>
                      <a:pt x="315" y="10"/>
                    </a:cubicBezTo>
                    <a:cubicBezTo>
                      <a:pt x="273" y="10"/>
                      <a:pt x="241" y="21"/>
                      <a:pt x="200" y="31"/>
                    </a:cubicBezTo>
                    <a:lnTo>
                      <a:pt x="200" y="21"/>
                    </a:lnTo>
                    <a:cubicBezTo>
                      <a:pt x="200" y="31"/>
                      <a:pt x="189" y="31"/>
                      <a:pt x="189" y="31"/>
                    </a:cubicBezTo>
                    <a:lnTo>
                      <a:pt x="158" y="63"/>
                    </a:lnTo>
                    <a:lnTo>
                      <a:pt x="158" y="73"/>
                    </a:lnTo>
                    <a:cubicBezTo>
                      <a:pt x="158" y="73"/>
                      <a:pt x="148" y="84"/>
                      <a:pt x="148" y="94"/>
                    </a:cubicBezTo>
                    <a:cubicBezTo>
                      <a:pt x="137" y="126"/>
                      <a:pt x="137" y="157"/>
                      <a:pt x="127" y="189"/>
                    </a:cubicBezTo>
                    <a:cubicBezTo>
                      <a:pt x="127" y="220"/>
                      <a:pt x="116" y="251"/>
                      <a:pt x="106" y="282"/>
                    </a:cubicBezTo>
                    <a:cubicBezTo>
                      <a:pt x="106" y="314"/>
                      <a:pt x="95" y="345"/>
                      <a:pt x="85" y="377"/>
                    </a:cubicBezTo>
                    <a:cubicBezTo>
                      <a:pt x="85" y="408"/>
                      <a:pt x="74" y="440"/>
                      <a:pt x="64" y="471"/>
                    </a:cubicBezTo>
                    <a:lnTo>
                      <a:pt x="64" y="482"/>
                    </a:lnTo>
                    <a:lnTo>
                      <a:pt x="64" y="492"/>
                    </a:lnTo>
                    <a:cubicBezTo>
                      <a:pt x="64" y="513"/>
                      <a:pt x="53" y="534"/>
                      <a:pt x="53" y="555"/>
                    </a:cubicBezTo>
                    <a:cubicBezTo>
                      <a:pt x="43" y="607"/>
                      <a:pt x="43" y="659"/>
                      <a:pt x="32" y="712"/>
                    </a:cubicBezTo>
                    <a:lnTo>
                      <a:pt x="32" y="722"/>
                    </a:lnTo>
                    <a:cubicBezTo>
                      <a:pt x="22" y="796"/>
                      <a:pt x="11" y="880"/>
                      <a:pt x="11" y="953"/>
                    </a:cubicBezTo>
                    <a:cubicBezTo>
                      <a:pt x="11" y="994"/>
                      <a:pt x="1" y="1036"/>
                      <a:pt x="1" y="1078"/>
                    </a:cubicBezTo>
                    <a:lnTo>
                      <a:pt x="1" y="1162"/>
                    </a:lnTo>
                    <a:lnTo>
                      <a:pt x="1" y="1257"/>
                    </a:lnTo>
                    <a:lnTo>
                      <a:pt x="1" y="1351"/>
                    </a:lnTo>
                    <a:lnTo>
                      <a:pt x="1" y="1434"/>
                    </a:lnTo>
                    <a:cubicBezTo>
                      <a:pt x="11" y="1466"/>
                      <a:pt x="11" y="1508"/>
                      <a:pt x="11" y="1539"/>
                    </a:cubicBezTo>
                    <a:cubicBezTo>
                      <a:pt x="11" y="1571"/>
                      <a:pt x="11" y="1602"/>
                      <a:pt x="22" y="1644"/>
                    </a:cubicBezTo>
                    <a:cubicBezTo>
                      <a:pt x="22" y="1665"/>
                      <a:pt x="22" y="1696"/>
                      <a:pt x="32" y="1717"/>
                    </a:cubicBezTo>
                    <a:cubicBezTo>
                      <a:pt x="32" y="1738"/>
                      <a:pt x="32" y="1759"/>
                      <a:pt x="43" y="1780"/>
                    </a:cubicBezTo>
                    <a:lnTo>
                      <a:pt x="43" y="1832"/>
                    </a:lnTo>
                    <a:cubicBezTo>
                      <a:pt x="74" y="1832"/>
                      <a:pt x="106" y="1811"/>
                      <a:pt x="127" y="1790"/>
                    </a:cubicBezTo>
                    <a:cubicBezTo>
                      <a:pt x="137" y="1780"/>
                      <a:pt x="148" y="1769"/>
                      <a:pt x="169" y="1759"/>
                    </a:cubicBezTo>
                    <a:cubicBezTo>
                      <a:pt x="220" y="1727"/>
                      <a:pt x="283" y="1696"/>
                      <a:pt x="336" y="1655"/>
                    </a:cubicBezTo>
                    <a:cubicBezTo>
                      <a:pt x="388" y="1623"/>
                      <a:pt x="451" y="1581"/>
                      <a:pt x="504" y="1539"/>
                    </a:cubicBezTo>
                    <a:cubicBezTo>
                      <a:pt x="514" y="1529"/>
                      <a:pt x="535" y="1518"/>
                      <a:pt x="545" y="1508"/>
                    </a:cubicBezTo>
                    <a:cubicBezTo>
                      <a:pt x="629" y="1455"/>
                      <a:pt x="713" y="1413"/>
                      <a:pt x="786" y="1371"/>
                    </a:cubicBezTo>
                    <a:cubicBezTo>
                      <a:pt x="870" y="1320"/>
                      <a:pt x="943" y="1267"/>
                      <a:pt x="1027" y="1225"/>
                    </a:cubicBezTo>
                    <a:cubicBezTo>
                      <a:pt x="1111" y="1173"/>
                      <a:pt x="1195" y="1131"/>
                      <a:pt x="1278" y="1089"/>
                    </a:cubicBezTo>
                    <a:cubicBezTo>
                      <a:pt x="1362" y="1047"/>
                      <a:pt x="1446" y="994"/>
                      <a:pt x="1519" y="953"/>
                    </a:cubicBezTo>
                    <a:lnTo>
                      <a:pt x="1519" y="964"/>
                    </a:lnTo>
                    <a:cubicBezTo>
                      <a:pt x="1530" y="953"/>
                      <a:pt x="1551" y="943"/>
                      <a:pt x="1572" y="932"/>
                    </a:cubicBezTo>
                    <a:cubicBezTo>
                      <a:pt x="1572" y="932"/>
                      <a:pt x="1582" y="932"/>
                      <a:pt x="1582" y="922"/>
                    </a:cubicBezTo>
                    <a:cubicBezTo>
                      <a:pt x="1634" y="890"/>
                      <a:pt x="1676" y="859"/>
                      <a:pt x="1728" y="827"/>
                    </a:cubicBezTo>
                    <a:lnTo>
                      <a:pt x="1886" y="733"/>
                    </a:lnTo>
                    <a:lnTo>
                      <a:pt x="1875" y="733"/>
                    </a:lnTo>
                    <a:cubicBezTo>
                      <a:pt x="1917" y="712"/>
                      <a:pt x="1959" y="680"/>
                      <a:pt x="2001" y="659"/>
                    </a:cubicBezTo>
                    <a:cubicBezTo>
                      <a:pt x="2021" y="649"/>
                      <a:pt x="2053" y="628"/>
                      <a:pt x="2074" y="618"/>
                    </a:cubicBezTo>
                    <a:lnTo>
                      <a:pt x="2084" y="618"/>
                    </a:lnTo>
                    <a:cubicBezTo>
                      <a:pt x="2084" y="607"/>
                      <a:pt x="2084" y="607"/>
                      <a:pt x="2074" y="597"/>
                    </a:cubicBezTo>
                    <a:cubicBezTo>
                      <a:pt x="2074" y="597"/>
                      <a:pt x="2074" y="587"/>
                      <a:pt x="2063" y="587"/>
                    </a:cubicBezTo>
                    <a:lnTo>
                      <a:pt x="2042" y="566"/>
                    </a:lnTo>
                    <a:cubicBezTo>
                      <a:pt x="2011" y="545"/>
                      <a:pt x="1980" y="524"/>
                      <a:pt x="1949" y="492"/>
                    </a:cubicBezTo>
                    <a:lnTo>
                      <a:pt x="1949" y="492"/>
                    </a:lnTo>
                    <a:lnTo>
                      <a:pt x="1959" y="503"/>
                    </a:lnTo>
                    <a:cubicBezTo>
                      <a:pt x="1949" y="492"/>
                      <a:pt x="1938" y="482"/>
                      <a:pt x="1917" y="471"/>
                    </a:cubicBezTo>
                    <a:lnTo>
                      <a:pt x="1917" y="461"/>
                    </a:lnTo>
                    <a:lnTo>
                      <a:pt x="1907" y="461"/>
                    </a:lnTo>
                    <a:lnTo>
                      <a:pt x="1907" y="450"/>
                    </a:lnTo>
                    <a:lnTo>
                      <a:pt x="1896" y="450"/>
                    </a:lnTo>
                    <a:cubicBezTo>
                      <a:pt x="1854" y="419"/>
                      <a:pt x="1812" y="387"/>
                      <a:pt x="1760" y="356"/>
                    </a:cubicBezTo>
                    <a:cubicBezTo>
                      <a:pt x="1707" y="324"/>
                      <a:pt x="1655" y="293"/>
                      <a:pt x="1603" y="272"/>
                    </a:cubicBezTo>
                    <a:cubicBezTo>
                      <a:pt x="1551" y="241"/>
                      <a:pt x="1498" y="210"/>
                      <a:pt x="1446" y="189"/>
                    </a:cubicBezTo>
                    <a:cubicBezTo>
                      <a:pt x="1393" y="168"/>
                      <a:pt x="1341" y="136"/>
                      <a:pt x="1289" y="115"/>
                    </a:cubicBezTo>
                    <a:cubicBezTo>
                      <a:pt x="1237" y="105"/>
                      <a:pt x="1195" y="84"/>
                      <a:pt x="1142" y="73"/>
                    </a:cubicBezTo>
                    <a:cubicBezTo>
                      <a:pt x="1090" y="52"/>
                      <a:pt x="1037" y="42"/>
                      <a:pt x="985" y="31"/>
                    </a:cubicBezTo>
                    <a:cubicBezTo>
                      <a:pt x="881" y="10"/>
                      <a:pt x="765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72"/>
              <p:cNvSpPr/>
              <p:nvPr/>
            </p:nvSpPr>
            <p:spPr>
              <a:xfrm>
                <a:off x="3540600" y="5030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72"/>
              <p:cNvSpPr/>
              <p:nvPr/>
            </p:nvSpPr>
            <p:spPr>
              <a:xfrm>
                <a:off x="3597675" y="5102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72"/>
              <p:cNvSpPr/>
              <p:nvPr/>
            </p:nvSpPr>
            <p:spPr>
              <a:xfrm>
                <a:off x="3525675" y="511812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1"/>
                    </a:move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72"/>
              <p:cNvSpPr/>
              <p:nvPr/>
            </p:nvSpPr>
            <p:spPr>
              <a:xfrm>
                <a:off x="3596875" y="5106875"/>
                <a:ext cx="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72"/>
              <p:cNvSpPr/>
              <p:nvPr/>
            </p:nvSpPr>
            <p:spPr>
              <a:xfrm>
                <a:off x="3525675" y="5100850"/>
                <a:ext cx="722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085" extrusionOk="0">
                    <a:moveTo>
                      <a:pt x="2880" y="0"/>
                    </a:moveTo>
                    <a:cubicBezTo>
                      <a:pt x="2859" y="21"/>
                      <a:pt x="2827" y="32"/>
                      <a:pt x="2806" y="53"/>
                    </a:cubicBezTo>
                    <a:cubicBezTo>
                      <a:pt x="2671" y="126"/>
                      <a:pt x="2545" y="200"/>
                      <a:pt x="2408" y="252"/>
                    </a:cubicBezTo>
                    <a:lnTo>
                      <a:pt x="2398" y="252"/>
                    </a:lnTo>
                    <a:cubicBezTo>
                      <a:pt x="2336" y="284"/>
                      <a:pt x="2283" y="315"/>
                      <a:pt x="2220" y="346"/>
                    </a:cubicBezTo>
                    <a:cubicBezTo>
                      <a:pt x="2157" y="377"/>
                      <a:pt x="2094" y="398"/>
                      <a:pt x="2032" y="419"/>
                    </a:cubicBezTo>
                    <a:cubicBezTo>
                      <a:pt x="1917" y="472"/>
                      <a:pt x="1791" y="503"/>
                      <a:pt x="1665" y="524"/>
                    </a:cubicBezTo>
                    <a:cubicBezTo>
                      <a:pt x="1634" y="524"/>
                      <a:pt x="1603" y="535"/>
                      <a:pt x="1571" y="535"/>
                    </a:cubicBezTo>
                    <a:cubicBezTo>
                      <a:pt x="1519" y="545"/>
                      <a:pt x="1477" y="556"/>
                      <a:pt x="1424" y="566"/>
                    </a:cubicBezTo>
                    <a:cubicBezTo>
                      <a:pt x="1351" y="577"/>
                      <a:pt x="1268" y="587"/>
                      <a:pt x="1194" y="598"/>
                    </a:cubicBezTo>
                    <a:lnTo>
                      <a:pt x="943" y="629"/>
                    </a:lnTo>
                    <a:lnTo>
                      <a:pt x="670" y="629"/>
                    </a:lnTo>
                    <a:cubicBezTo>
                      <a:pt x="607" y="619"/>
                      <a:pt x="535" y="608"/>
                      <a:pt x="472" y="608"/>
                    </a:cubicBezTo>
                    <a:lnTo>
                      <a:pt x="377" y="608"/>
                    </a:lnTo>
                    <a:cubicBezTo>
                      <a:pt x="356" y="608"/>
                      <a:pt x="325" y="608"/>
                      <a:pt x="304" y="598"/>
                    </a:cubicBezTo>
                    <a:cubicBezTo>
                      <a:pt x="220" y="587"/>
                      <a:pt x="147" y="577"/>
                      <a:pt x="74" y="556"/>
                    </a:cubicBezTo>
                    <a:lnTo>
                      <a:pt x="63" y="556"/>
                    </a:lnTo>
                    <a:cubicBezTo>
                      <a:pt x="53" y="556"/>
                      <a:pt x="42" y="545"/>
                      <a:pt x="32" y="545"/>
                    </a:cubicBezTo>
                    <a:cubicBezTo>
                      <a:pt x="21" y="545"/>
                      <a:pt x="11" y="556"/>
                      <a:pt x="11" y="566"/>
                    </a:cubicBezTo>
                    <a:cubicBezTo>
                      <a:pt x="0" y="598"/>
                      <a:pt x="0" y="629"/>
                      <a:pt x="0" y="650"/>
                    </a:cubicBezTo>
                    <a:lnTo>
                      <a:pt x="0" y="702"/>
                    </a:lnTo>
                    <a:cubicBezTo>
                      <a:pt x="0" y="744"/>
                      <a:pt x="0" y="796"/>
                      <a:pt x="11" y="849"/>
                    </a:cubicBezTo>
                    <a:lnTo>
                      <a:pt x="11" y="975"/>
                    </a:lnTo>
                    <a:cubicBezTo>
                      <a:pt x="21" y="1027"/>
                      <a:pt x="21" y="1079"/>
                      <a:pt x="32" y="1121"/>
                    </a:cubicBezTo>
                    <a:cubicBezTo>
                      <a:pt x="42" y="1205"/>
                      <a:pt x="53" y="1289"/>
                      <a:pt x="74" y="1373"/>
                    </a:cubicBezTo>
                    <a:cubicBezTo>
                      <a:pt x="95" y="1456"/>
                      <a:pt x="105" y="1540"/>
                      <a:pt x="126" y="1624"/>
                    </a:cubicBezTo>
                    <a:cubicBezTo>
                      <a:pt x="147" y="1708"/>
                      <a:pt x="168" y="1791"/>
                      <a:pt x="189" y="1864"/>
                    </a:cubicBezTo>
                    <a:cubicBezTo>
                      <a:pt x="200" y="1906"/>
                      <a:pt x="210" y="1938"/>
                      <a:pt x="220" y="1969"/>
                    </a:cubicBezTo>
                    <a:cubicBezTo>
                      <a:pt x="231" y="2001"/>
                      <a:pt x="241" y="2022"/>
                      <a:pt x="251" y="2043"/>
                    </a:cubicBezTo>
                    <a:cubicBezTo>
                      <a:pt x="272" y="2074"/>
                      <a:pt x="304" y="2085"/>
                      <a:pt x="346" y="2085"/>
                    </a:cubicBezTo>
                    <a:lnTo>
                      <a:pt x="409" y="2085"/>
                    </a:lnTo>
                    <a:cubicBezTo>
                      <a:pt x="430" y="2085"/>
                      <a:pt x="461" y="2074"/>
                      <a:pt x="482" y="2074"/>
                    </a:cubicBezTo>
                    <a:cubicBezTo>
                      <a:pt x="524" y="2074"/>
                      <a:pt x="566" y="2064"/>
                      <a:pt x="607" y="2053"/>
                    </a:cubicBezTo>
                    <a:cubicBezTo>
                      <a:pt x="639" y="2043"/>
                      <a:pt x="681" y="2043"/>
                      <a:pt x="712" y="2032"/>
                    </a:cubicBezTo>
                    <a:lnTo>
                      <a:pt x="838" y="2001"/>
                    </a:lnTo>
                    <a:cubicBezTo>
                      <a:pt x="880" y="1980"/>
                      <a:pt x="932" y="1969"/>
                      <a:pt x="974" y="1959"/>
                    </a:cubicBezTo>
                    <a:cubicBezTo>
                      <a:pt x="1016" y="1948"/>
                      <a:pt x="1058" y="1938"/>
                      <a:pt x="1110" y="1917"/>
                    </a:cubicBezTo>
                    <a:cubicBezTo>
                      <a:pt x="1289" y="1854"/>
                      <a:pt x="1456" y="1781"/>
                      <a:pt x="1624" y="1697"/>
                    </a:cubicBezTo>
                    <a:cubicBezTo>
                      <a:pt x="1717" y="1645"/>
                      <a:pt x="1801" y="1592"/>
                      <a:pt x="1885" y="1540"/>
                    </a:cubicBezTo>
                    <a:cubicBezTo>
                      <a:pt x="1959" y="1487"/>
                      <a:pt x="2032" y="1435"/>
                      <a:pt x="2105" y="1373"/>
                    </a:cubicBezTo>
                    <a:cubicBezTo>
                      <a:pt x="2147" y="1341"/>
                      <a:pt x="2199" y="1299"/>
                      <a:pt x="2241" y="1268"/>
                    </a:cubicBezTo>
                    <a:cubicBezTo>
                      <a:pt x="2283" y="1226"/>
                      <a:pt x="2325" y="1184"/>
                      <a:pt x="2367" y="1131"/>
                    </a:cubicBezTo>
                    <a:cubicBezTo>
                      <a:pt x="2440" y="1068"/>
                      <a:pt x="2492" y="985"/>
                      <a:pt x="2555" y="912"/>
                    </a:cubicBezTo>
                    <a:cubicBezTo>
                      <a:pt x="2608" y="838"/>
                      <a:pt x="2660" y="754"/>
                      <a:pt x="2702" y="661"/>
                    </a:cubicBezTo>
                    <a:cubicBezTo>
                      <a:pt x="2713" y="661"/>
                      <a:pt x="2713" y="650"/>
                      <a:pt x="2713" y="640"/>
                    </a:cubicBezTo>
                    <a:cubicBezTo>
                      <a:pt x="2723" y="629"/>
                      <a:pt x="2723" y="629"/>
                      <a:pt x="2723" y="619"/>
                    </a:cubicBezTo>
                    <a:cubicBezTo>
                      <a:pt x="2734" y="577"/>
                      <a:pt x="2754" y="535"/>
                      <a:pt x="2765" y="493"/>
                    </a:cubicBezTo>
                    <a:cubicBezTo>
                      <a:pt x="2775" y="461"/>
                      <a:pt x="2785" y="440"/>
                      <a:pt x="2796" y="419"/>
                    </a:cubicBezTo>
                    <a:lnTo>
                      <a:pt x="2796" y="409"/>
                    </a:lnTo>
                    <a:cubicBezTo>
                      <a:pt x="2806" y="388"/>
                      <a:pt x="2817" y="367"/>
                      <a:pt x="2817" y="336"/>
                    </a:cubicBezTo>
                    <a:cubicBezTo>
                      <a:pt x="2827" y="325"/>
                      <a:pt x="2827" y="305"/>
                      <a:pt x="2838" y="294"/>
                    </a:cubicBezTo>
                    <a:cubicBezTo>
                      <a:pt x="2838" y="284"/>
                      <a:pt x="2848" y="263"/>
                      <a:pt x="2848" y="252"/>
                    </a:cubicBezTo>
                    <a:lnTo>
                      <a:pt x="2848" y="242"/>
                    </a:lnTo>
                    <a:cubicBezTo>
                      <a:pt x="2848" y="231"/>
                      <a:pt x="2848" y="221"/>
                      <a:pt x="2859" y="221"/>
                    </a:cubicBezTo>
                    <a:lnTo>
                      <a:pt x="2859" y="210"/>
                    </a:lnTo>
                    <a:lnTo>
                      <a:pt x="2859" y="179"/>
                    </a:lnTo>
                    <a:lnTo>
                      <a:pt x="2869" y="179"/>
                    </a:lnTo>
                    <a:lnTo>
                      <a:pt x="2869" y="158"/>
                    </a:lnTo>
                    <a:lnTo>
                      <a:pt x="2869" y="137"/>
                    </a:lnTo>
                    <a:cubicBezTo>
                      <a:pt x="2869" y="126"/>
                      <a:pt x="2880" y="116"/>
                      <a:pt x="2880" y="105"/>
                    </a:cubicBezTo>
                    <a:lnTo>
                      <a:pt x="2880" y="74"/>
                    </a:lnTo>
                    <a:lnTo>
                      <a:pt x="2880" y="53"/>
                    </a:lnTo>
                    <a:cubicBezTo>
                      <a:pt x="2890" y="32"/>
                      <a:pt x="2880" y="21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72"/>
              <p:cNvSpPr/>
              <p:nvPr/>
            </p:nvSpPr>
            <p:spPr>
              <a:xfrm>
                <a:off x="3597675" y="5102175"/>
                <a:ext cx="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72"/>
              <p:cNvSpPr/>
              <p:nvPr/>
            </p:nvSpPr>
            <p:spPr>
              <a:xfrm>
                <a:off x="3689800" y="5250575"/>
                <a:ext cx="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72"/>
              <p:cNvSpPr/>
              <p:nvPr/>
            </p:nvSpPr>
            <p:spPr>
              <a:xfrm>
                <a:off x="3668875" y="5206275"/>
                <a:ext cx="103675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82" extrusionOk="0">
                    <a:moveTo>
                      <a:pt x="4077" y="1"/>
                    </a:moveTo>
                    <a:cubicBezTo>
                      <a:pt x="4055" y="1"/>
                      <a:pt x="4038" y="18"/>
                      <a:pt x="4021" y="35"/>
                    </a:cubicBezTo>
                    <a:cubicBezTo>
                      <a:pt x="4000" y="67"/>
                      <a:pt x="3968" y="87"/>
                      <a:pt x="3947" y="118"/>
                    </a:cubicBezTo>
                    <a:cubicBezTo>
                      <a:pt x="3905" y="160"/>
                      <a:pt x="3854" y="192"/>
                      <a:pt x="3812" y="234"/>
                    </a:cubicBezTo>
                    <a:cubicBezTo>
                      <a:pt x="3791" y="255"/>
                      <a:pt x="3770" y="276"/>
                      <a:pt x="3738" y="286"/>
                    </a:cubicBezTo>
                    <a:cubicBezTo>
                      <a:pt x="3707" y="318"/>
                      <a:pt x="3675" y="339"/>
                      <a:pt x="3644" y="370"/>
                    </a:cubicBezTo>
                    <a:cubicBezTo>
                      <a:pt x="3623" y="381"/>
                      <a:pt x="3612" y="391"/>
                      <a:pt x="3591" y="402"/>
                    </a:cubicBezTo>
                    <a:lnTo>
                      <a:pt x="3591" y="412"/>
                    </a:lnTo>
                    <a:lnTo>
                      <a:pt x="3581" y="412"/>
                    </a:lnTo>
                    <a:cubicBezTo>
                      <a:pt x="3560" y="423"/>
                      <a:pt x="3529" y="443"/>
                      <a:pt x="3498" y="464"/>
                    </a:cubicBezTo>
                    <a:cubicBezTo>
                      <a:pt x="3456" y="495"/>
                      <a:pt x="3403" y="527"/>
                      <a:pt x="3351" y="558"/>
                    </a:cubicBezTo>
                    <a:lnTo>
                      <a:pt x="3193" y="653"/>
                    </a:lnTo>
                    <a:cubicBezTo>
                      <a:pt x="3142" y="674"/>
                      <a:pt x="3089" y="705"/>
                      <a:pt x="3037" y="737"/>
                    </a:cubicBezTo>
                    <a:cubicBezTo>
                      <a:pt x="2984" y="768"/>
                      <a:pt x="2942" y="799"/>
                      <a:pt x="2890" y="820"/>
                    </a:cubicBezTo>
                    <a:cubicBezTo>
                      <a:pt x="2827" y="851"/>
                      <a:pt x="2754" y="883"/>
                      <a:pt x="2691" y="914"/>
                    </a:cubicBezTo>
                    <a:cubicBezTo>
                      <a:pt x="2639" y="935"/>
                      <a:pt x="2576" y="956"/>
                      <a:pt x="2523" y="977"/>
                    </a:cubicBezTo>
                    <a:cubicBezTo>
                      <a:pt x="2481" y="988"/>
                      <a:pt x="2450" y="998"/>
                      <a:pt x="2409" y="1009"/>
                    </a:cubicBezTo>
                    <a:lnTo>
                      <a:pt x="2398" y="1009"/>
                    </a:lnTo>
                    <a:cubicBezTo>
                      <a:pt x="2367" y="1019"/>
                      <a:pt x="2335" y="1019"/>
                      <a:pt x="2293" y="1030"/>
                    </a:cubicBezTo>
                    <a:cubicBezTo>
                      <a:pt x="2262" y="1030"/>
                      <a:pt x="2220" y="1040"/>
                      <a:pt x="2188" y="1040"/>
                    </a:cubicBezTo>
                    <a:lnTo>
                      <a:pt x="2115" y="1040"/>
                    </a:lnTo>
                    <a:cubicBezTo>
                      <a:pt x="2063" y="1040"/>
                      <a:pt x="2011" y="1030"/>
                      <a:pt x="1958" y="1019"/>
                    </a:cubicBezTo>
                    <a:cubicBezTo>
                      <a:pt x="1937" y="1019"/>
                      <a:pt x="1916" y="1009"/>
                      <a:pt x="1895" y="1009"/>
                    </a:cubicBezTo>
                    <a:cubicBezTo>
                      <a:pt x="1874" y="998"/>
                      <a:pt x="1843" y="988"/>
                      <a:pt x="1822" y="977"/>
                    </a:cubicBezTo>
                    <a:cubicBezTo>
                      <a:pt x="1769" y="946"/>
                      <a:pt x="1717" y="914"/>
                      <a:pt x="1665" y="893"/>
                    </a:cubicBezTo>
                    <a:cubicBezTo>
                      <a:pt x="1665" y="883"/>
                      <a:pt x="1665" y="883"/>
                      <a:pt x="1655" y="883"/>
                    </a:cubicBezTo>
                    <a:cubicBezTo>
                      <a:pt x="1634" y="851"/>
                      <a:pt x="1602" y="820"/>
                      <a:pt x="1571" y="799"/>
                    </a:cubicBezTo>
                    <a:cubicBezTo>
                      <a:pt x="1529" y="758"/>
                      <a:pt x="1476" y="716"/>
                      <a:pt x="1424" y="695"/>
                    </a:cubicBezTo>
                    <a:cubicBezTo>
                      <a:pt x="1361" y="663"/>
                      <a:pt x="1299" y="642"/>
                      <a:pt x="1225" y="632"/>
                    </a:cubicBezTo>
                    <a:cubicBezTo>
                      <a:pt x="1216" y="631"/>
                      <a:pt x="1208" y="631"/>
                      <a:pt x="1199" y="631"/>
                    </a:cubicBezTo>
                    <a:cubicBezTo>
                      <a:pt x="1061" y="631"/>
                      <a:pt x="927" y="712"/>
                      <a:pt x="848" y="830"/>
                    </a:cubicBezTo>
                    <a:cubicBezTo>
                      <a:pt x="785" y="914"/>
                      <a:pt x="764" y="1030"/>
                      <a:pt x="754" y="1135"/>
                    </a:cubicBezTo>
                    <a:cubicBezTo>
                      <a:pt x="743" y="1218"/>
                      <a:pt x="743" y="1302"/>
                      <a:pt x="754" y="1386"/>
                    </a:cubicBezTo>
                    <a:cubicBezTo>
                      <a:pt x="743" y="1396"/>
                      <a:pt x="743" y="1407"/>
                      <a:pt x="743" y="1417"/>
                    </a:cubicBezTo>
                    <a:cubicBezTo>
                      <a:pt x="733" y="1428"/>
                      <a:pt x="722" y="1438"/>
                      <a:pt x="722" y="1449"/>
                    </a:cubicBezTo>
                    <a:cubicBezTo>
                      <a:pt x="712" y="1459"/>
                      <a:pt x="701" y="1470"/>
                      <a:pt x="701" y="1480"/>
                    </a:cubicBezTo>
                    <a:lnTo>
                      <a:pt x="639" y="1543"/>
                    </a:lnTo>
                    <a:cubicBezTo>
                      <a:pt x="618" y="1563"/>
                      <a:pt x="587" y="1584"/>
                      <a:pt x="566" y="1595"/>
                    </a:cubicBezTo>
                    <a:cubicBezTo>
                      <a:pt x="555" y="1616"/>
                      <a:pt x="534" y="1626"/>
                      <a:pt x="513" y="1637"/>
                    </a:cubicBezTo>
                    <a:cubicBezTo>
                      <a:pt x="482" y="1647"/>
                      <a:pt x="461" y="1658"/>
                      <a:pt x="429" y="1668"/>
                    </a:cubicBezTo>
                    <a:cubicBezTo>
                      <a:pt x="387" y="1679"/>
                      <a:pt x="356" y="1689"/>
                      <a:pt x="314" y="1700"/>
                    </a:cubicBezTo>
                    <a:cubicBezTo>
                      <a:pt x="283" y="1700"/>
                      <a:pt x="252" y="1710"/>
                      <a:pt x="220" y="1710"/>
                    </a:cubicBezTo>
                    <a:cubicBezTo>
                      <a:pt x="199" y="1721"/>
                      <a:pt x="178" y="1721"/>
                      <a:pt x="157" y="1721"/>
                    </a:cubicBezTo>
                    <a:lnTo>
                      <a:pt x="52" y="1721"/>
                    </a:lnTo>
                    <a:cubicBezTo>
                      <a:pt x="21" y="1721"/>
                      <a:pt x="0" y="1752"/>
                      <a:pt x="0" y="1784"/>
                    </a:cubicBezTo>
                    <a:cubicBezTo>
                      <a:pt x="0" y="1805"/>
                      <a:pt x="21" y="1836"/>
                      <a:pt x="52" y="1836"/>
                    </a:cubicBezTo>
                    <a:lnTo>
                      <a:pt x="157" y="1836"/>
                    </a:lnTo>
                    <a:cubicBezTo>
                      <a:pt x="199" y="1836"/>
                      <a:pt x="241" y="1826"/>
                      <a:pt x="283" y="1815"/>
                    </a:cubicBezTo>
                    <a:cubicBezTo>
                      <a:pt x="366" y="1805"/>
                      <a:pt x="450" y="1784"/>
                      <a:pt x="524" y="1742"/>
                    </a:cubicBezTo>
                    <a:cubicBezTo>
                      <a:pt x="566" y="1731"/>
                      <a:pt x="597" y="1710"/>
                      <a:pt x="628" y="1689"/>
                    </a:cubicBezTo>
                    <a:cubicBezTo>
                      <a:pt x="659" y="1668"/>
                      <a:pt x="691" y="1647"/>
                      <a:pt x="722" y="1616"/>
                    </a:cubicBezTo>
                    <a:cubicBezTo>
                      <a:pt x="743" y="1595"/>
                      <a:pt x="764" y="1574"/>
                      <a:pt x="775" y="1553"/>
                    </a:cubicBezTo>
                    <a:cubicBezTo>
                      <a:pt x="796" y="1626"/>
                      <a:pt x="806" y="1700"/>
                      <a:pt x="838" y="1763"/>
                    </a:cubicBezTo>
                    <a:lnTo>
                      <a:pt x="838" y="1773"/>
                    </a:lnTo>
                    <a:cubicBezTo>
                      <a:pt x="880" y="1878"/>
                      <a:pt x="932" y="1972"/>
                      <a:pt x="1005" y="2056"/>
                    </a:cubicBezTo>
                    <a:cubicBezTo>
                      <a:pt x="1057" y="2119"/>
                      <a:pt x="1131" y="2150"/>
                      <a:pt x="1204" y="2171"/>
                    </a:cubicBezTo>
                    <a:cubicBezTo>
                      <a:pt x="1225" y="2171"/>
                      <a:pt x="1257" y="2182"/>
                      <a:pt x="1278" y="2182"/>
                    </a:cubicBezTo>
                    <a:cubicBezTo>
                      <a:pt x="1309" y="2182"/>
                      <a:pt x="1341" y="2171"/>
                      <a:pt x="1361" y="2171"/>
                    </a:cubicBezTo>
                    <a:cubicBezTo>
                      <a:pt x="1434" y="2150"/>
                      <a:pt x="1487" y="2119"/>
                      <a:pt x="1529" y="2077"/>
                    </a:cubicBezTo>
                    <a:cubicBezTo>
                      <a:pt x="1539" y="2056"/>
                      <a:pt x="1550" y="2045"/>
                      <a:pt x="1560" y="2024"/>
                    </a:cubicBezTo>
                    <a:cubicBezTo>
                      <a:pt x="1571" y="2024"/>
                      <a:pt x="1581" y="2014"/>
                      <a:pt x="1581" y="2003"/>
                    </a:cubicBezTo>
                    <a:cubicBezTo>
                      <a:pt x="1613" y="1961"/>
                      <a:pt x="1644" y="1909"/>
                      <a:pt x="1665" y="1868"/>
                    </a:cubicBezTo>
                    <a:cubicBezTo>
                      <a:pt x="1697" y="1826"/>
                      <a:pt x="1707" y="1773"/>
                      <a:pt x="1738" y="1731"/>
                    </a:cubicBezTo>
                    <a:lnTo>
                      <a:pt x="1801" y="1637"/>
                    </a:lnTo>
                    <a:lnTo>
                      <a:pt x="1895" y="1512"/>
                    </a:lnTo>
                    <a:cubicBezTo>
                      <a:pt x="1916" y="1501"/>
                      <a:pt x="1937" y="1480"/>
                      <a:pt x="1948" y="1459"/>
                    </a:cubicBezTo>
                    <a:cubicBezTo>
                      <a:pt x="2000" y="1417"/>
                      <a:pt x="2063" y="1375"/>
                      <a:pt x="2115" y="1333"/>
                    </a:cubicBezTo>
                    <a:cubicBezTo>
                      <a:pt x="2125" y="1323"/>
                      <a:pt x="2136" y="1312"/>
                      <a:pt x="2157" y="1302"/>
                    </a:cubicBezTo>
                    <a:cubicBezTo>
                      <a:pt x="2178" y="1291"/>
                      <a:pt x="2188" y="1281"/>
                      <a:pt x="2209" y="1270"/>
                    </a:cubicBezTo>
                    <a:cubicBezTo>
                      <a:pt x="2251" y="1260"/>
                      <a:pt x="2304" y="1239"/>
                      <a:pt x="2356" y="1218"/>
                    </a:cubicBezTo>
                    <a:cubicBezTo>
                      <a:pt x="2388" y="1207"/>
                      <a:pt x="2419" y="1197"/>
                      <a:pt x="2450" y="1176"/>
                    </a:cubicBezTo>
                    <a:cubicBezTo>
                      <a:pt x="2481" y="1166"/>
                      <a:pt x="2523" y="1145"/>
                      <a:pt x="2555" y="1135"/>
                    </a:cubicBezTo>
                    <a:cubicBezTo>
                      <a:pt x="2597" y="1114"/>
                      <a:pt x="2639" y="1093"/>
                      <a:pt x="2681" y="1082"/>
                    </a:cubicBezTo>
                    <a:cubicBezTo>
                      <a:pt x="2723" y="1061"/>
                      <a:pt x="2754" y="1040"/>
                      <a:pt x="2796" y="1030"/>
                    </a:cubicBezTo>
                    <a:lnTo>
                      <a:pt x="3047" y="904"/>
                    </a:lnTo>
                    <a:cubicBezTo>
                      <a:pt x="3089" y="883"/>
                      <a:pt x="3131" y="862"/>
                      <a:pt x="3162" y="841"/>
                    </a:cubicBezTo>
                    <a:cubicBezTo>
                      <a:pt x="3204" y="820"/>
                      <a:pt x="3235" y="810"/>
                      <a:pt x="3267" y="789"/>
                    </a:cubicBezTo>
                    <a:cubicBezTo>
                      <a:pt x="3309" y="758"/>
                      <a:pt x="3340" y="737"/>
                      <a:pt x="3382" y="716"/>
                    </a:cubicBezTo>
                    <a:cubicBezTo>
                      <a:pt x="3424" y="684"/>
                      <a:pt x="3466" y="653"/>
                      <a:pt x="3508" y="632"/>
                    </a:cubicBezTo>
                    <a:cubicBezTo>
                      <a:pt x="3581" y="569"/>
                      <a:pt x="3654" y="506"/>
                      <a:pt x="3738" y="443"/>
                    </a:cubicBezTo>
                    <a:cubicBezTo>
                      <a:pt x="3749" y="423"/>
                      <a:pt x="3770" y="412"/>
                      <a:pt x="3791" y="391"/>
                    </a:cubicBezTo>
                    <a:cubicBezTo>
                      <a:pt x="3822" y="370"/>
                      <a:pt x="3854" y="339"/>
                      <a:pt x="3885" y="318"/>
                    </a:cubicBezTo>
                    <a:cubicBezTo>
                      <a:pt x="3905" y="297"/>
                      <a:pt x="3926" y="286"/>
                      <a:pt x="3937" y="265"/>
                    </a:cubicBezTo>
                    <a:cubicBezTo>
                      <a:pt x="3947" y="265"/>
                      <a:pt x="3947" y="255"/>
                      <a:pt x="3958" y="255"/>
                    </a:cubicBezTo>
                    <a:cubicBezTo>
                      <a:pt x="3958" y="255"/>
                      <a:pt x="3968" y="244"/>
                      <a:pt x="3968" y="234"/>
                    </a:cubicBezTo>
                    <a:cubicBezTo>
                      <a:pt x="4010" y="213"/>
                      <a:pt x="4042" y="181"/>
                      <a:pt x="4073" y="150"/>
                    </a:cubicBezTo>
                    <a:cubicBezTo>
                      <a:pt x="4084" y="139"/>
                      <a:pt x="4094" y="129"/>
                      <a:pt x="4105" y="129"/>
                    </a:cubicBezTo>
                    <a:cubicBezTo>
                      <a:pt x="4105" y="118"/>
                      <a:pt x="4105" y="118"/>
                      <a:pt x="4115" y="118"/>
                    </a:cubicBezTo>
                    <a:cubicBezTo>
                      <a:pt x="4126" y="108"/>
                      <a:pt x="4126" y="98"/>
                      <a:pt x="4136" y="77"/>
                    </a:cubicBezTo>
                    <a:lnTo>
                      <a:pt x="4136" y="56"/>
                    </a:lnTo>
                    <a:cubicBezTo>
                      <a:pt x="4147" y="25"/>
                      <a:pt x="4115" y="4"/>
                      <a:pt x="4094" y="4"/>
                    </a:cubicBezTo>
                    <a:cubicBezTo>
                      <a:pt x="4088" y="2"/>
                      <a:pt x="4083" y="1"/>
                      <a:pt x="4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72"/>
              <p:cNvSpPr/>
              <p:nvPr/>
            </p:nvSpPr>
            <p:spPr>
              <a:xfrm>
                <a:off x="4196325" y="4662900"/>
                <a:ext cx="3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" y="11"/>
                    </a:move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D5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72"/>
              <p:cNvSpPr/>
              <p:nvPr/>
            </p:nvSpPr>
            <p:spPr>
              <a:xfrm>
                <a:off x="4091375" y="4620750"/>
                <a:ext cx="19477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7791" h="12348" extrusionOk="0">
                    <a:moveTo>
                      <a:pt x="7058" y="1"/>
                    </a:moveTo>
                    <a:cubicBezTo>
                      <a:pt x="7026" y="1"/>
                      <a:pt x="6995" y="1"/>
                      <a:pt x="6963" y="12"/>
                    </a:cubicBezTo>
                    <a:cubicBezTo>
                      <a:pt x="6900" y="12"/>
                      <a:pt x="6828" y="22"/>
                      <a:pt x="6765" y="43"/>
                    </a:cubicBezTo>
                    <a:cubicBezTo>
                      <a:pt x="6702" y="53"/>
                      <a:pt x="6639" y="74"/>
                      <a:pt x="6576" y="95"/>
                    </a:cubicBezTo>
                    <a:cubicBezTo>
                      <a:pt x="6461" y="126"/>
                      <a:pt x="6346" y="179"/>
                      <a:pt x="6230" y="231"/>
                    </a:cubicBezTo>
                    <a:cubicBezTo>
                      <a:pt x="6167" y="263"/>
                      <a:pt x="6105" y="284"/>
                      <a:pt x="6042" y="315"/>
                    </a:cubicBezTo>
                    <a:cubicBezTo>
                      <a:pt x="5979" y="357"/>
                      <a:pt x="5916" y="388"/>
                      <a:pt x="5853" y="419"/>
                    </a:cubicBezTo>
                    <a:cubicBezTo>
                      <a:pt x="5801" y="451"/>
                      <a:pt x="5739" y="482"/>
                      <a:pt x="5686" y="514"/>
                    </a:cubicBezTo>
                    <a:cubicBezTo>
                      <a:pt x="5634" y="545"/>
                      <a:pt x="5581" y="577"/>
                      <a:pt x="5518" y="619"/>
                    </a:cubicBezTo>
                    <a:cubicBezTo>
                      <a:pt x="5466" y="650"/>
                      <a:pt x="5403" y="692"/>
                      <a:pt x="5351" y="724"/>
                    </a:cubicBezTo>
                    <a:cubicBezTo>
                      <a:pt x="5288" y="765"/>
                      <a:pt x="5236" y="807"/>
                      <a:pt x="5173" y="859"/>
                    </a:cubicBezTo>
                    <a:cubicBezTo>
                      <a:pt x="5068" y="933"/>
                      <a:pt x="4964" y="1017"/>
                      <a:pt x="4859" y="1090"/>
                    </a:cubicBezTo>
                    <a:lnTo>
                      <a:pt x="4869" y="1090"/>
                    </a:lnTo>
                    <a:cubicBezTo>
                      <a:pt x="4629" y="1268"/>
                      <a:pt x="4419" y="1477"/>
                      <a:pt x="4210" y="1687"/>
                    </a:cubicBezTo>
                    <a:cubicBezTo>
                      <a:pt x="4178" y="1708"/>
                      <a:pt x="4157" y="1739"/>
                      <a:pt x="4136" y="1760"/>
                    </a:cubicBezTo>
                    <a:cubicBezTo>
                      <a:pt x="4073" y="1823"/>
                      <a:pt x="4010" y="1885"/>
                      <a:pt x="3958" y="1948"/>
                    </a:cubicBezTo>
                    <a:cubicBezTo>
                      <a:pt x="3770" y="2148"/>
                      <a:pt x="3592" y="2346"/>
                      <a:pt x="3424" y="2545"/>
                    </a:cubicBezTo>
                    <a:cubicBezTo>
                      <a:pt x="3340" y="2650"/>
                      <a:pt x="3246" y="2755"/>
                      <a:pt x="3163" y="2860"/>
                    </a:cubicBezTo>
                    <a:lnTo>
                      <a:pt x="3037" y="3016"/>
                    </a:lnTo>
                    <a:cubicBezTo>
                      <a:pt x="2995" y="3079"/>
                      <a:pt x="2953" y="3132"/>
                      <a:pt x="2911" y="3195"/>
                    </a:cubicBezTo>
                    <a:cubicBezTo>
                      <a:pt x="2880" y="3237"/>
                      <a:pt x="2849" y="3278"/>
                      <a:pt x="2828" y="3309"/>
                    </a:cubicBezTo>
                    <a:cubicBezTo>
                      <a:pt x="2796" y="3351"/>
                      <a:pt x="2775" y="3383"/>
                      <a:pt x="2754" y="3414"/>
                    </a:cubicBezTo>
                    <a:cubicBezTo>
                      <a:pt x="2691" y="3509"/>
                      <a:pt x="2628" y="3603"/>
                      <a:pt x="2576" y="3686"/>
                    </a:cubicBezTo>
                    <a:cubicBezTo>
                      <a:pt x="2472" y="3844"/>
                      <a:pt x="2377" y="4001"/>
                      <a:pt x="2283" y="4168"/>
                    </a:cubicBezTo>
                    <a:cubicBezTo>
                      <a:pt x="2147" y="4398"/>
                      <a:pt x="2011" y="4640"/>
                      <a:pt x="1885" y="4880"/>
                    </a:cubicBezTo>
                    <a:lnTo>
                      <a:pt x="1539" y="5571"/>
                    </a:lnTo>
                    <a:cubicBezTo>
                      <a:pt x="1424" y="5812"/>
                      <a:pt x="1309" y="6064"/>
                      <a:pt x="1204" y="6304"/>
                    </a:cubicBezTo>
                    <a:cubicBezTo>
                      <a:pt x="1162" y="6430"/>
                      <a:pt x="1110" y="6545"/>
                      <a:pt x="1068" y="6660"/>
                    </a:cubicBezTo>
                    <a:cubicBezTo>
                      <a:pt x="1027" y="6786"/>
                      <a:pt x="974" y="6922"/>
                      <a:pt x="932" y="7048"/>
                    </a:cubicBezTo>
                    <a:cubicBezTo>
                      <a:pt x="901" y="7174"/>
                      <a:pt x="859" y="7299"/>
                      <a:pt x="827" y="7414"/>
                    </a:cubicBezTo>
                    <a:cubicBezTo>
                      <a:pt x="785" y="7551"/>
                      <a:pt x="754" y="7676"/>
                      <a:pt x="712" y="7802"/>
                    </a:cubicBezTo>
                    <a:cubicBezTo>
                      <a:pt x="681" y="7938"/>
                      <a:pt x="650" y="8063"/>
                      <a:pt x="608" y="8200"/>
                    </a:cubicBezTo>
                    <a:cubicBezTo>
                      <a:pt x="587" y="8315"/>
                      <a:pt x="555" y="8440"/>
                      <a:pt x="524" y="8566"/>
                    </a:cubicBezTo>
                    <a:cubicBezTo>
                      <a:pt x="471" y="8817"/>
                      <a:pt x="429" y="9079"/>
                      <a:pt x="387" y="9331"/>
                    </a:cubicBezTo>
                    <a:cubicBezTo>
                      <a:pt x="335" y="9603"/>
                      <a:pt x="294" y="9864"/>
                      <a:pt x="262" y="10127"/>
                    </a:cubicBezTo>
                    <a:cubicBezTo>
                      <a:pt x="220" y="10388"/>
                      <a:pt x="189" y="10639"/>
                      <a:pt x="157" y="10901"/>
                    </a:cubicBezTo>
                    <a:cubicBezTo>
                      <a:pt x="136" y="11111"/>
                      <a:pt x="105" y="11320"/>
                      <a:pt x="73" y="11530"/>
                    </a:cubicBezTo>
                    <a:cubicBezTo>
                      <a:pt x="52" y="11718"/>
                      <a:pt x="0" y="11959"/>
                      <a:pt x="63" y="12147"/>
                    </a:cubicBezTo>
                    <a:cubicBezTo>
                      <a:pt x="105" y="12295"/>
                      <a:pt x="242" y="12348"/>
                      <a:pt x="381" y="12348"/>
                    </a:cubicBezTo>
                    <a:cubicBezTo>
                      <a:pt x="449" y="12348"/>
                      <a:pt x="517" y="12335"/>
                      <a:pt x="576" y="12315"/>
                    </a:cubicBezTo>
                    <a:cubicBezTo>
                      <a:pt x="806" y="12231"/>
                      <a:pt x="1027" y="12095"/>
                      <a:pt x="1236" y="11969"/>
                    </a:cubicBezTo>
                    <a:lnTo>
                      <a:pt x="1581" y="11749"/>
                    </a:lnTo>
                    <a:cubicBezTo>
                      <a:pt x="1697" y="11676"/>
                      <a:pt x="1811" y="11592"/>
                      <a:pt x="1927" y="11509"/>
                    </a:cubicBezTo>
                    <a:cubicBezTo>
                      <a:pt x="2409" y="11174"/>
                      <a:pt x="2911" y="10828"/>
                      <a:pt x="3330" y="10409"/>
                    </a:cubicBezTo>
                    <a:cubicBezTo>
                      <a:pt x="3582" y="10158"/>
                      <a:pt x="4010" y="9666"/>
                      <a:pt x="3875" y="9268"/>
                    </a:cubicBezTo>
                    <a:cubicBezTo>
                      <a:pt x="3864" y="9247"/>
                      <a:pt x="3843" y="9215"/>
                      <a:pt x="3833" y="9194"/>
                    </a:cubicBezTo>
                    <a:cubicBezTo>
                      <a:pt x="3801" y="9131"/>
                      <a:pt x="3749" y="9079"/>
                      <a:pt x="3686" y="9038"/>
                    </a:cubicBezTo>
                    <a:cubicBezTo>
                      <a:pt x="3623" y="9006"/>
                      <a:pt x="3550" y="8975"/>
                      <a:pt x="3487" y="8964"/>
                    </a:cubicBezTo>
                    <a:cubicBezTo>
                      <a:pt x="3424" y="8954"/>
                      <a:pt x="3351" y="8943"/>
                      <a:pt x="3288" y="8943"/>
                    </a:cubicBezTo>
                    <a:cubicBezTo>
                      <a:pt x="3225" y="8943"/>
                      <a:pt x="3163" y="8943"/>
                      <a:pt x="3100" y="8954"/>
                    </a:cubicBezTo>
                    <a:lnTo>
                      <a:pt x="2911" y="8985"/>
                    </a:lnTo>
                    <a:cubicBezTo>
                      <a:pt x="2859" y="8996"/>
                      <a:pt x="2796" y="9006"/>
                      <a:pt x="2744" y="9017"/>
                    </a:cubicBezTo>
                    <a:cubicBezTo>
                      <a:pt x="2932" y="8922"/>
                      <a:pt x="3121" y="8817"/>
                      <a:pt x="3298" y="8723"/>
                    </a:cubicBezTo>
                    <a:cubicBezTo>
                      <a:pt x="3403" y="8661"/>
                      <a:pt x="3519" y="8598"/>
                      <a:pt x="3623" y="8535"/>
                    </a:cubicBezTo>
                    <a:cubicBezTo>
                      <a:pt x="3738" y="8472"/>
                      <a:pt x="3843" y="8409"/>
                      <a:pt x="3958" y="8346"/>
                    </a:cubicBezTo>
                    <a:cubicBezTo>
                      <a:pt x="4084" y="8273"/>
                      <a:pt x="4210" y="8189"/>
                      <a:pt x="4325" y="8116"/>
                    </a:cubicBezTo>
                    <a:cubicBezTo>
                      <a:pt x="4440" y="8042"/>
                      <a:pt x="4545" y="7980"/>
                      <a:pt x="4650" y="7907"/>
                    </a:cubicBezTo>
                    <a:cubicBezTo>
                      <a:pt x="4764" y="7833"/>
                      <a:pt x="4869" y="7760"/>
                      <a:pt x="4974" y="7676"/>
                    </a:cubicBezTo>
                    <a:cubicBezTo>
                      <a:pt x="5089" y="7593"/>
                      <a:pt x="5194" y="7509"/>
                      <a:pt x="5309" y="7425"/>
                    </a:cubicBezTo>
                    <a:cubicBezTo>
                      <a:pt x="5403" y="7351"/>
                      <a:pt x="5508" y="7268"/>
                      <a:pt x="5602" y="7184"/>
                    </a:cubicBezTo>
                    <a:cubicBezTo>
                      <a:pt x="5697" y="7090"/>
                      <a:pt x="5790" y="6995"/>
                      <a:pt x="5895" y="6901"/>
                    </a:cubicBezTo>
                    <a:cubicBezTo>
                      <a:pt x="5979" y="6807"/>
                      <a:pt x="6074" y="6723"/>
                      <a:pt x="6146" y="6618"/>
                    </a:cubicBezTo>
                    <a:cubicBezTo>
                      <a:pt x="6230" y="6514"/>
                      <a:pt x="6314" y="6409"/>
                      <a:pt x="6377" y="6294"/>
                    </a:cubicBezTo>
                    <a:cubicBezTo>
                      <a:pt x="6409" y="6241"/>
                      <a:pt x="6440" y="6189"/>
                      <a:pt x="6461" y="6137"/>
                    </a:cubicBezTo>
                    <a:cubicBezTo>
                      <a:pt x="6472" y="6095"/>
                      <a:pt x="6492" y="6053"/>
                      <a:pt x="6502" y="6011"/>
                    </a:cubicBezTo>
                    <a:cubicBezTo>
                      <a:pt x="6534" y="5885"/>
                      <a:pt x="6544" y="5760"/>
                      <a:pt x="6523" y="5634"/>
                    </a:cubicBezTo>
                    <a:cubicBezTo>
                      <a:pt x="6513" y="5561"/>
                      <a:pt x="6492" y="5498"/>
                      <a:pt x="6461" y="5435"/>
                    </a:cubicBezTo>
                    <a:cubicBezTo>
                      <a:pt x="6440" y="5394"/>
                      <a:pt x="6409" y="5352"/>
                      <a:pt x="6377" y="5320"/>
                    </a:cubicBezTo>
                    <a:cubicBezTo>
                      <a:pt x="6335" y="5268"/>
                      <a:pt x="6283" y="5215"/>
                      <a:pt x="6220" y="5184"/>
                    </a:cubicBezTo>
                    <a:cubicBezTo>
                      <a:pt x="6178" y="5163"/>
                      <a:pt x="6136" y="5142"/>
                      <a:pt x="6095" y="5131"/>
                    </a:cubicBezTo>
                    <a:cubicBezTo>
                      <a:pt x="6032" y="5110"/>
                      <a:pt x="5958" y="5100"/>
                      <a:pt x="5895" y="5100"/>
                    </a:cubicBezTo>
                    <a:cubicBezTo>
                      <a:pt x="5864" y="5095"/>
                      <a:pt x="5832" y="5092"/>
                      <a:pt x="5800" y="5092"/>
                    </a:cubicBezTo>
                    <a:cubicBezTo>
                      <a:pt x="5767" y="5092"/>
                      <a:pt x="5733" y="5095"/>
                      <a:pt x="5697" y="5100"/>
                    </a:cubicBezTo>
                    <a:cubicBezTo>
                      <a:pt x="5571" y="5121"/>
                      <a:pt x="5455" y="5163"/>
                      <a:pt x="5341" y="5205"/>
                    </a:cubicBezTo>
                    <a:cubicBezTo>
                      <a:pt x="5099" y="5299"/>
                      <a:pt x="4869" y="5425"/>
                      <a:pt x="4650" y="5550"/>
                    </a:cubicBezTo>
                    <a:cubicBezTo>
                      <a:pt x="4576" y="5582"/>
                      <a:pt x="4513" y="5624"/>
                      <a:pt x="4450" y="5666"/>
                    </a:cubicBezTo>
                    <a:lnTo>
                      <a:pt x="4545" y="5571"/>
                    </a:lnTo>
                    <a:cubicBezTo>
                      <a:pt x="4650" y="5477"/>
                      <a:pt x="4743" y="5383"/>
                      <a:pt x="4838" y="5289"/>
                    </a:cubicBezTo>
                    <a:cubicBezTo>
                      <a:pt x="5037" y="5100"/>
                      <a:pt x="5225" y="4912"/>
                      <a:pt x="5414" y="4713"/>
                    </a:cubicBezTo>
                    <a:cubicBezTo>
                      <a:pt x="5497" y="4619"/>
                      <a:pt x="5592" y="4524"/>
                      <a:pt x="5676" y="4430"/>
                    </a:cubicBezTo>
                    <a:cubicBezTo>
                      <a:pt x="5759" y="4347"/>
                      <a:pt x="5843" y="4252"/>
                      <a:pt x="5927" y="4168"/>
                    </a:cubicBezTo>
                    <a:cubicBezTo>
                      <a:pt x="6095" y="3959"/>
                      <a:pt x="6272" y="3760"/>
                      <a:pt x="6430" y="3551"/>
                    </a:cubicBezTo>
                    <a:lnTo>
                      <a:pt x="6419" y="3551"/>
                    </a:lnTo>
                    <a:cubicBezTo>
                      <a:pt x="6440" y="3530"/>
                      <a:pt x="6461" y="3498"/>
                      <a:pt x="6482" y="3467"/>
                    </a:cubicBezTo>
                    <a:lnTo>
                      <a:pt x="6482" y="3477"/>
                    </a:lnTo>
                    <a:cubicBezTo>
                      <a:pt x="6618" y="3289"/>
                      <a:pt x="6765" y="3100"/>
                      <a:pt x="6890" y="2891"/>
                    </a:cubicBezTo>
                    <a:cubicBezTo>
                      <a:pt x="6963" y="2786"/>
                      <a:pt x="7026" y="2681"/>
                      <a:pt x="7100" y="2566"/>
                    </a:cubicBezTo>
                    <a:cubicBezTo>
                      <a:pt x="7152" y="2472"/>
                      <a:pt x="7204" y="2367"/>
                      <a:pt x="7256" y="2262"/>
                    </a:cubicBezTo>
                    <a:cubicBezTo>
                      <a:pt x="7382" y="2032"/>
                      <a:pt x="7498" y="1781"/>
                      <a:pt x="7591" y="1540"/>
                    </a:cubicBezTo>
                    <a:cubicBezTo>
                      <a:pt x="7623" y="1477"/>
                      <a:pt x="7644" y="1425"/>
                      <a:pt x="7665" y="1362"/>
                    </a:cubicBezTo>
                    <a:cubicBezTo>
                      <a:pt x="7686" y="1299"/>
                      <a:pt x="7707" y="1236"/>
                      <a:pt x="7728" y="1163"/>
                    </a:cubicBezTo>
                    <a:cubicBezTo>
                      <a:pt x="7738" y="1111"/>
                      <a:pt x="7759" y="1048"/>
                      <a:pt x="7770" y="985"/>
                    </a:cubicBezTo>
                    <a:cubicBezTo>
                      <a:pt x="7780" y="901"/>
                      <a:pt x="7791" y="817"/>
                      <a:pt x="7791" y="734"/>
                    </a:cubicBezTo>
                    <a:cubicBezTo>
                      <a:pt x="7791" y="650"/>
                      <a:pt x="7791" y="566"/>
                      <a:pt x="7770" y="493"/>
                    </a:cubicBezTo>
                    <a:cubicBezTo>
                      <a:pt x="7749" y="419"/>
                      <a:pt x="7728" y="357"/>
                      <a:pt x="7686" y="305"/>
                    </a:cubicBezTo>
                    <a:cubicBezTo>
                      <a:pt x="7623" y="189"/>
                      <a:pt x="7508" y="95"/>
                      <a:pt x="7382" y="53"/>
                    </a:cubicBezTo>
                    <a:cubicBezTo>
                      <a:pt x="7309" y="32"/>
                      <a:pt x="7235" y="22"/>
                      <a:pt x="7152" y="12"/>
                    </a:cubicBezTo>
                    <a:cubicBezTo>
                      <a:pt x="7121" y="1"/>
                      <a:pt x="7089" y="1"/>
                      <a:pt x="70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72"/>
              <p:cNvSpPr/>
              <p:nvPr/>
            </p:nvSpPr>
            <p:spPr>
              <a:xfrm>
                <a:off x="4198950" y="4714225"/>
                <a:ext cx="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0"/>
                    </a:moveTo>
                    <a:lnTo>
                      <a:pt x="1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72"/>
              <p:cNvSpPr/>
              <p:nvPr/>
            </p:nvSpPr>
            <p:spPr>
              <a:xfrm>
                <a:off x="4095550" y="4630800"/>
                <a:ext cx="182750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11934" extrusionOk="0">
                    <a:moveTo>
                      <a:pt x="657" y="10269"/>
                    </a:moveTo>
                    <a:lnTo>
                      <a:pt x="657" y="10269"/>
                    </a:lnTo>
                    <a:cubicBezTo>
                      <a:pt x="650" y="10271"/>
                      <a:pt x="650" y="10279"/>
                      <a:pt x="650" y="10279"/>
                    </a:cubicBezTo>
                    <a:cubicBezTo>
                      <a:pt x="653" y="10276"/>
                      <a:pt x="655" y="10273"/>
                      <a:pt x="657" y="10269"/>
                    </a:cubicBezTo>
                    <a:close/>
                    <a:moveTo>
                      <a:pt x="7208" y="1"/>
                    </a:moveTo>
                    <a:cubicBezTo>
                      <a:pt x="7199" y="1"/>
                      <a:pt x="7191" y="3"/>
                      <a:pt x="7184" y="7"/>
                    </a:cubicBezTo>
                    <a:cubicBezTo>
                      <a:pt x="7142" y="17"/>
                      <a:pt x="7121" y="38"/>
                      <a:pt x="7089" y="59"/>
                    </a:cubicBezTo>
                    <a:cubicBezTo>
                      <a:pt x="7068" y="80"/>
                      <a:pt x="7048" y="91"/>
                      <a:pt x="7017" y="112"/>
                    </a:cubicBezTo>
                    <a:cubicBezTo>
                      <a:pt x="6975" y="143"/>
                      <a:pt x="6922" y="185"/>
                      <a:pt x="6880" y="217"/>
                    </a:cubicBezTo>
                    <a:cubicBezTo>
                      <a:pt x="6775" y="290"/>
                      <a:pt x="6681" y="373"/>
                      <a:pt x="6587" y="447"/>
                    </a:cubicBezTo>
                    <a:cubicBezTo>
                      <a:pt x="6493" y="531"/>
                      <a:pt x="6398" y="604"/>
                      <a:pt x="6305" y="688"/>
                    </a:cubicBezTo>
                    <a:cubicBezTo>
                      <a:pt x="6221" y="771"/>
                      <a:pt x="6126" y="866"/>
                      <a:pt x="6032" y="950"/>
                    </a:cubicBezTo>
                    <a:cubicBezTo>
                      <a:pt x="5948" y="1034"/>
                      <a:pt x="5865" y="1106"/>
                      <a:pt x="5781" y="1201"/>
                    </a:cubicBezTo>
                    <a:lnTo>
                      <a:pt x="5781" y="1190"/>
                    </a:lnTo>
                    <a:cubicBezTo>
                      <a:pt x="5760" y="1211"/>
                      <a:pt x="5739" y="1232"/>
                      <a:pt x="5728" y="1253"/>
                    </a:cubicBezTo>
                    <a:lnTo>
                      <a:pt x="5519" y="1462"/>
                    </a:lnTo>
                    <a:cubicBezTo>
                      <a:pt x="5446" y="1536"/>
                      <a:pt x="5372" y="1609"/>
                      <a:pt x="5309" y="1693"/>
                    </a:cubicBezTo>
                    <a:cubicBezTo>
                      <a:pt x="5163" y="1839"/>
                      <a:pt x="5016" y="1986"/>
                      <a:pt x="4880" y="2143"/>
                    </a:cubicBezTo>
                    <a:lnTo>
                      <a:pt x="4629" y="2426"/>
                    </a:lnTo>
                    <a:cubicBezTo>
                      <a:pt x="4555" y="2520"/>
                      <a:pt x="4472" y="2614"/>
                      <a:pt x="4399" y="2709"/>
                    </a:cubicBezTo>
                    <a:cubicBezTo>
                      <a:pt x="4241" y="2907"/>
                      <a:pt x="4085" y="3117"/>
                      <a:pt x="3938" y="3326"/>
                    </a:cubicBezTo>
                    <a:cubicBezTo>
                      <a:pt x="3864" y="3431"/>
                      <a:pt x="3781" y="3526"/>
                      <a:pt x="3708" y="3630"/>
                    </a:cubicBezTo>
                    <a:cubicBezTo>
                      <a:pt x="3634" y="3745"/>
                      <a:pt x="3561" y="3850"/>
                      <a:pt x="3487" y="3965"/>
                    </a:cubicBezTo>
                    <a:cubicBezTo>
                      <a:pt x="3352" y="4175"/>
                      <a:pt x="3226" y="4384"/>
                      <a:pt x="3100" y="4594"/>
                    </a:cubicBezTo>
                    <a:cubicBezTo>
                      <a:pt x="3038" y="4708"/>
                      <a:pt x="2964" y="4813"/>
                      <a:pt x="2901" y="4929"/>
                    </a:cubicBezTo>
                    <a:cubicBezTo>
                      <a:pt x="2838" y="5033"/>
                      <a:pt x="2786" y="5148"/>
                      <a:pt x="2723" y="5264"/>
                    </a:cubicBezTo>
                    <a:cubicBezTo>
                      <a:pt x="2608" y="5483"/>
                      <a:pt x="2503" y="5714"/>
                      <a:pt x="2388" y="5934"/>
                    </a:cubicBezTo>
                    <a:cubicBezTo>
                      <a:pt x="2336" y="6060"/>
                      <a:pt x="2273" y="6174"/>
                      <a:pt x="2221" y="6290"/>
                    </a:cubicBezTo>
                    <a:cubicBezTo>
                      <a:pt x="2168" y="6416"/>
                      <a:pt x="2116" y="6530"/>
                      <a:pt x="2063" y="6656"/>
                    </a:cubicBezTo>
                    <a:cubicBezTo>
                      <a:pt x="2011" y="6772"/>
                      <a:pt x="1970" y="6897"/>
                      <a:pt x="1928" y="7012"/>
                    </a:cubicBezTo>
                    <a:cubicBezTo>
                      <a:pt x="1875" y="7138"/>
                      <a:pt x="1833" y="7253"/>
                      <a:pt x="1791" y="7379"/>
                    </a:cubicBezTo>
                    <a:cubicBezTo>
                      <a:pt x="1770" y="7421"/>
                      <a:pt x="1749" y="7473"/>
                      <a:pt x="1728" y="7526"/>
                    </a:cubicBezTo>
                    <a:lnTo>
                      <a:pt x="1728" y="7515"/>
                    </a:lnTo>
                    <a:cubicBezTo>
                      <a:pt x="1655" y="7714"/>
                      <a:pt x="1572" y="7923"/>
                      <a:pt x="1498" y="8133"/>
                    </a:cubicBezTo>
                    <a:lnTo>
                      <a:pt x="1498" y="8122"/>
                    </a:lnTo>
                    <a:cubicBezTo>
                      <a:pt x="1498" y="8133"/>
                      <a:pt x="1488" y="8133"/>
                      <a:pt x="1488" y="8143"/>
                    </a:cubicBezTo>
                    <a:cubicBezTo>
                      <a:pt x="1488" y="8143"/>
                      <a:pt x="1488" y="8154"/>
                      <a:pt x="1477" y="8164"/>
                    </a:cubicBezTo>
                    <a:cubicBezTo>
                      <a:pt x="1477" y="8175"/>
                      <a:pt x="1467" y="8196"/>
                      <a:pt x="1467" y="8206"/>
                    </a:cubicBezTo>
                    <a:cubicBezTo>
                      <a:pt x="1467" y="8206"/>
                      <a:pt x="1456" y="8217"/>
                      <a:pt x="1456" y="8227"/>
                    </a:cubicBezTo>
                    <a:cubicBezTo>
                      <a:pt x="1456" y="8227"/>
                      <a:pt x="1456" y="8238"/>
                      <a:pt x="1446" y="8238"/>
                    </a:cubicBezTo>
                    <a:lnTo>
                      <a:pt x="1446" y="8248"/>
                    </a:lnTo>
                    <a:cubicBezTo>
                      <a:pt x="1446" y="8259"/>
                      <a:pt x="1435" y="8269"/>
                      <a:pt x="1435" y="8269"/>
                    </a:cubicBezTo>
                    <a:cubicBezTo>
                      <a:pt x="1372" y="8426"/>
                      <a:pt x="1309" y="8573"/>
                      <a:pt x="1247" y="8729"/>
                    </a:cubicBezTo>
                    <a:cubicBezTo>
                      <a:pt x="1142" y="8981"/>
                      <a:pt x="1048" y="9232"/>
                      <a:pt x="953" y="9494"/>
                    </a:cubicBezTo>
                    <a:cubicBezTo>
                      <a:pt x="870" y="9725"/>
                      <a:pt x="776" y="9965"/>
                      <a:pt x="692" y="10195"/>
                    </a:cubicBezTo>
                    <a:cubicBezTo>
                      <a:pt x="681" y="10206"/>
                      <a:pt x="681" y="10206"/>
                      <a:pt x="681" y="10216"/>
                    </a:cubicBezTo>
                    <a:lnTo>
                      <a:pt x="681" y="10206"/>
                    </a:lnTo>
                    <a:cubicBezTo>
                      <a:pt x="671" y="10227"/>
                      <a:pt x="671" y="10237"/>
                      <a:pt x="660" y="10258"/>
                    </a:cubicBezTo>
                    <a:lnTo>
                      <a:pt x="660" y="10248"/>
                    </a:lnTo>
                    <a:cubicBezTo>
                      <a:pt x="660" y="10255"/>
                      <a:pt x="660" y="10262"/>
                      <a:pt x="657" y="10269"/>
                    </a:cubicBezTo>
                    <a:lnTo>
                      <a:pt x="657" y="10269"/>
                    </a:lnTo>
                    <a:cubicBezTo>
                      <a:pt x="658" y="10269"/>
                      <a:pt x="659" y="10269"/>
                      <a:pt x="660" y="10269"/>
                    </a:cubicBezTo>
                    <a:cubicBezTo>
                      <a:pt x="650" y="10279"/>
                      <a:pt x="650" y="10290"/>
                      <a:pt x="650" y="10290"/>
                    </a:cubicBezTo>
                    <a:cubicBezTo>
                      <a:pt x="650" y="10300"/>
                      <a:pt x="650" y="10300"/>
                      <a:pt x="639" y="10300"/>
                    </a:cubicBezTo>
                    <a:lnTo>
                      <a:pt x="650" y="10300"/>
                    </a:lnTo>
                    <a:cubicBezTo>
                      <a:pt x="629" y="10332"/>
                      <a:pt x="608" y="10374"/>
                      <a:pt x="597" y="10416"/>
                    </a:cubicBezTo>
                    <a:cubicBezTo>
                      <a:pt x="493" y="10646"/>
                      <a:pt x="388" y="10876"/>
                      <a:pt x="294" y="11117"/>
                    </a:cubicBezTo>
                    <a:cubicBezTo>
                      <a:pt x="283" y="11128"/>
                      <a:pt x="283" y="11149"/>
                      <a:pt x="273" y="11170"/>
                    </a:cubicBezTo>
                    <a:cubicBezTo>
                      <a:pt x="231" y="11221"/>
                      <a:pt x="199" y="11274"/>
                      <a:pt x="158" y="11337"/>
                    </a:cubicBezTo>
                    <a:cubicBezTo>
                      <a:pt x="116" y="11421"/>
                      <a:pt x="74" y="11505"/>
                      <a:pt x="53" y="11588"/>
                    </a:cubicBezTo>
                    <a:cubicBezTo>
                      <a:pt x="43" y="11609"/>
                      <a:pt x="32" y="11630"/>
                      <a:pt x="32" y="11661"/>
                    </a:cubicBezTo>
                    <a:cubicBezTo>
                      <a:pt x="43" y="11672"/>
                      <a:pt x="53" y="11693"/>
                      <a:pt x="64" y="11703"/>
                    </a:cubicBezTo>
                    <a:cubicBezTo>
                      <a:pt x="53" y="11735"/>
                      <a:pt x="43" y="11777"/>
                      <a:pt x="22" y="11819"/>
                    </a:cubicBezTo>
                    <a:cubicBezTo>
                      <a:pt x="22" y="11829"/>
                      <a:pt x="11" y="11840"/>
                      <a:pt x="1" y="11861"/>
                    </a:cubicBezTo>
                    <a:cubicBezTo>
                      <a:pt x="2" y="11861"/>
                      <a:pt x="3" y="11860"/>
                      <a:pt x="4" y="11860"/>
                    </a:cubicBezTo>
                    <a:lnTo>
                      <a:pt x="4" y="11860"/>
                    </a:lnTo>
                    <a:cubicBezTo>
                      <a:pt x="1" y="11867"/>
                      <a:pt x="1" y="11874"/>
                      <a:pt x="1" y="11882"/>
                    </a:cubicBezTo>
                    <a:cubicBezTo>
                      <a:pt x="1" y="11902"/>
                      <a:pt x="11" y="11923"/>
                      <a:pt x="32" y="11933"/>
                    </a:cubicBezTo>
                    <a:lnTo>
                      <a:pt x="85" y="11933"/>
                    </a:lnTo>
                    <a:lnTo>
                      <a:pt x="116" y="11902"/>
                    </a:lnTo>
                    <a:lnTo>
                      <a:pt x="116" y="11871"/>
                    </a:lnTo>
                    <a:cubicBezTo>
                      <a:pt x="148" y="11808"/>
                      <a:pt x="168" y="11735"/>
                      <a:pt x="199" y="11661"/>
                    </a:cubicBezTo>
                    <a:cubicBezTo>
                      <a:pt x="220" y="11577"/>
                      <a:pt x="252" y="11505"/>
                      <a:pt x="283" y="11421"/>
                    </a:cubicBezTo>
                    <a:cubicBezTo>
                      <a:pt x="304" y="11368"/>
                      <a:pt x="325" y="11326"/>
                      <a:pt x="346" y="11274"/>
                    </a:cubicBezTo>
                    <a:cubicBezTo>
                      <a:pt x="420" y="11180"/>
                      <a:pt x="504" y="11096"/>
                      <a:pt x="576" y="11012"/>
                    </a:cubicBezTo>
                    <a:cubicBezTo>
                      <a:pt x="671" y="10897"/>
                      <a:pt x="765" y="10793"/>
                      <a:pt x="870" y="10688"/>
                    </a:cubicBezTo>
                    <a:cubicBezTo>
                      <a:pt x="901" y="10656"/>
                      <a:pt x="943" y="10614"/>
                      <a:pt x="985" y="10583"/>
                    </a:cubicBezTo>
                    <a:cubicBezTo>
                      <a:pt x="1027" y="10541"/>
                      <a:pt x="1069" y="10509"/>
                      <a:pt x="1111" y="10478"/>
                    </a:cubicBezTo>
                    <a:cubicBezTo>
                      <a:pt x="1414" y="10237"/>
                      <a:pt x="1728" y="10018"/>
                      <a:pt x="2053" y="9808"/>
                    </a:cubicBezTo>
                    <a:lnTo>
                      <a:pt x="2398" y="9620"/>
                    </a:lnTo>
                    <a:cubicBezTo>
                      <a:pt x="2514" y="9546"/>
                      <a:pt x="2629" y="9483"/>
                      <a:pt x="2744" y="9431"/>
                    </a:cubicBezTo>
                    <a:cubicBezTo>
                      <a:pt x="2775" y="9420"/>
                      <a:pt x="2807" y="9410"/>
                      <a:pt x="2849" y="9389"/>
                    </a:cubicBezTo>
                    <a:cubicBezTo>
                      <a:pt x="2870" y="9379"/>
                      <a:pt x="2901" y="9358"/>
                      <a:pt x="2912" y="9337"/>
                    </a:cubicBezTo>
                    <a:cubicBezTo>
                      <a:pt x="2922" y="9306"/>
                      <a:pt x="2922" y="9274"/>
                      <a:pt x="2912" y="9243"/>
                    </a:cubicBezTo>
                    <a:cubicBezTo>
                      <a:pt x="2901" y="9211"/>
                      <a:pt x="2880" y="9190"/>
                      <a:pt x="2859" y="9169"/>
                    </a:cubicBezTo>
                    <a:cubicBezTo>
                      <a:pt x="2844" y="9164"/>
                      <a:pt x="2828" y="9162"/>
                      <a:pt x="2812" y="9162"/>
                    </a:cubicBezTo>
                    <a:cubicBezTo>
                      <a:pt x="2797" y="9162"/>
                      <a:pt x="2781" y="9164"/>
                      <a:pt x="2765" y="9169"/>
                    </a:cubicBezTo>
                    <a:cubicBezTo>
                      <a:pt x="2661" y="9201"/>
                      <a:pt x="2566" y="9253"/>
                      <a:pt x="2472" y="9306"/>
                    </a:cubicBezTo>
                    <a:lnTo>
                      <a:pt x="2221" y="9462"/>
                    </a:lnTo>
                    <a:cubicBezTo>
                      <a:pt x="2137" y="9504"/>
                      <a:pt x="2053" y="9557"/>
                      <a:pt x="1970" y="9609"/>
                    </a:cubicBezTo>
                    <a:cubicBezTo>
                      <a:pt x="1886" y="9662"/>
                      <a:pt x="1812" y="9714"/>
                      <a:pt x="1739" y="9766"/>
                    </a:cubicBezTo>
                    <a:lnTo>
                      <a:pt x="1519" y="9923"/>
                    </a:lnTo>
                    <a:lnTo>
                      <a:pt x="1278" y="10103"/>
                    </a:lnTo>
                    <a:lnTo>
                      <a:pt x="1278" y="10103"/>
                    </a:lnTo>
                    <a:cubicBezTo>
                      <a:pt x="1278" y="10103"/>
                      <a:pt x="1278" y="10102"/>
                      <a:pt x="1278" y="10101"/>
                    </a:cubicBezTo>
                    <a:lnTo>
                      <a:pt x="1278" y="10101"/>
                    </a:lnTo>
                    <a:lnTo>
                      <a:pt x="1121" y="10227"/>
                    </a:lnTo>
                    <a:cubicBezTo>
                      <a:pt x="1037" y="10290"/>
                      <a:pt x="964" y="10363"/>
                      <a:pt x="891" y="10426"/>
                    </a:cubicBezTo>
                    <a:cubicBezTo>
                      <a:pt x="818" y="10499"/>
                      <a:pt x="755" y="10572"/>
                      <a:pt x="681" y="10646"/>
                    </a:cubicBezTo>
                    <a:cubicBezTo>
                      <a:pt x="639" y="10698"/>
                      <a:pt x="587" y="10761"/>
                      <a:pt x="535" y="10824"/>
                    </a:cubicBezTo>
                    <a:lnTo>
                      <a:pt x="597" y="10698"/>
                    </a:lnTo>
                    <a:cubicBezTo>
                      <a:pt x="639" y="10583"/>
                      <a:pt x="692" y="10468"/>
                      <a:pt x="744" y="10353"/>
                    </a:cubicBezTo>
                    <a:cubicBezTo>
                      <a:pt x="797" y="10227"/>
                      <a:pt x="839" y="10091"/>
                      <a:pt x="891" y="9965"/>
                    </a:cubicBezTo>
                    <a:cubicBezTo>
                      <a:pt x="985" y="9735"/>
                      <a:pt x="1069" y="9494"/>
                      <a:pt x="1163" y="9264"/>
                    </a:cubicBezTo>
                    <a:cubicBezTo>
                      <a:pt x="1163" y="9253"/>
                      <a:pt x="1163" y="9253"/>
                      <a:pt x="1174" y="9243"/>
                    </a:cubicBezTo>
                    <a:cubicBezTo>
                      <a:pt x="1184" y="9201"/>
                      <a:pt x="1195" y="9159"/>
                      <a:pt x="1216" y="9127"/>
                    </a:cubicBezTo>
                    <a:cubicBezTo>
                      <a:pt x="1257" y="9033"/>
                      <a:pt x="1288" y="8950"/>
                      <a:pt x="1330" y="8855"/>
                    </a:cubicBezTo>
                    <a:cubicBezTo>
                      <a:pt x="1372" y="8761"/>
                      <a:pt x="1414" y="8667"/>
                      <a:pt x="1456" y="8562"/>
                    </a:cubicBezTo>
                    <a:cubicBezTo>
                      <a:pt x="1488" y="8478"/>
                      <a:pt x="1519" y="8394"/>
                      <a:pt x="1561" y="8311"/>
                    </a:cubicBezTo>
                    <a:cubicBezTo>
                      <a:pt x="1582" y="8311"/>
                      <a:pt x="1603" y="8290"/>
                      <a:pt x="1603" y="8269"/>
                    </a:cubicBezTo>
                    <a:lnTo>
                      <a:pt x="1603" y="8280"/>
                    </a:lnTo>
                    <a:cubicBezTo>
                      <a:pt x="1644" y="8217"/>
                      <a:pt x="1686" y="8164"/>
                      <a:pt x="1728" y="8101"/>
                    </a:cubicBezTo>
                    <a:cubicBezTo>
                      <a:pt x="1802" y="8007"/>
                      <a:pt x="1886" y="7913"/>
                      <a:pt x="1970" y="7829"/>
                    </a:cubicBezTo>
                    <a:cubicBezTo>
                      <a:pt x="2011" y="7777"/>
                      <a:pt x="2053" y="7735"/>
                      <a:pt x="2105" y="7693"/>
                    </a:cubicBezTo>
                    <a:cubicBezTo>
                      <a:pt x="2147" y="7651"/>
                      <a:pt x="2200" y="7609"/>
                      <a:pt x="2242" y="7567"/>
                    </a:cubicBezTo>
                    <a:cubicBezTo>
                      <a:pt x="2336" y="7494"/>
                      <a:pt x="2430" y="7410"/>
                      <a:pt x="2524" y="7337"/>
                    </a:cubicBezTo>
                    <a:lnTo>
                      <a:pt x="2535" y="7337"/>
                    </a:lnTo>
                    <a:cubicBezTo>
                      <a:pt x="2535" y="7326"/>
                      <a:pt x="2535" y="7326"/>
                      <a:pt x="2545" y="7326"/>
                    </a:cubicBezTo>
                    <a:lnTo>
                      <a:pt x="2535" y="7326"/>
                    </a:lnTo>
                    <a:cubicBezTo>
                      <a:pt x="2556" y="7316"/>
                      <a:pt x="2566" y="7305"/>
                      <a:pt x="2587" y="7295"/>
                    </a:cubicBezTo>
                    <a:lnTo>
                      <a:pt x="2587" y="7284"/>
                    </a:lnTo>
                    <a:lnTo>
                      <a:pt x="2598" y="7284"/>
                    </a:lnTo>
                    <a:cubicBezTo>
                      <a:pt x="2650" y="7242"/>
                      <a:pt x="2702" y="7201"/>
                      <a:pt x="2765" y="7159"/>
                    </a:cubicBezTo>
                    <a:cubicBezTo>
                      <a:pt x="2933" y="7033"/>
                      <a:pt x="3089" y="6907"/>
                      <a:pt x="3257" y="6782"/>
                    </a:cubicBezTo>
                    <a:cubicBezTo>
                      <a:pt x="3425" y="6667"/>
                      <a:pt x="3582" y="6562"/>
                      <a:pt x="3750" y="6458"/>
                    </a:cubicBezTo>
                    <a:cubicBezTo>
                      <a:pt x="3833" y="6416"/>
                      <a:pt x="3917" y="6363"/>
                      <a:pt x="4001" y="6321"/>
                    </a:cubicBezTo>
                    <a:cubicBezTo>
                      <a:pt x="4178" y="6227"/>
                      <a:pt x="4357" y="6122"/>
                      <a:pt x="4545" y="6039"/>
                    </a:cubicBezTo>
                    <a:cubicBezTo>
                      <a:pt x="4639" y="5986"/>
                      <a:pt x="4734" y="5944"/>
                      <a:pt x="4828" y="5902"/>
                    </a:cubicBezTo>
                    <a:cubicBezTo>
                      <a:pt x="4911" y="5860"/>
                      <a:pt x="4995" y="5818"/>
                      <a:pt x="5090" y="5777"/>
                    </a:cubicBezTo>
                    <a:cubicBezTo>
                      <a:pt x="5330" y="5672"/>
                      <a:pt x="5572" y="5578"/>
                      <a:pt x="5823" y="5494"/>
                    </a:cubicBezTo>
                    <a:cubicBezTo>
                      <a:pt x="5875" y="5473"/>
                      <a:pt x="5896" y="5410"/>
                      <a:pt x="5875" y="5369"/>
                    </a:cubicBezTo>
                    <a:cubicBezTo>
                      <a:pt x="5866" y="5322"/>
                      <a:pt x="5825" y="5293"/>
                      <a:pt x="5780" y="5293"/>
                    </a:cubicBezTo>
                    <a:cubicBezTo>
                      <a:pt x="5773" y="5293"/>
                      <a:pt x="5767" y="5294"/>
                      <a:pt x="5760" y="5295"/>
                    </a:cubicBezTo>
                    <a:cubicBezTo>
                      <a:pt x="5613" y="5337"/>
                      <a:pt x="5467" y="5400"/>
                      <a:pt x="5330" y="5462"/>
                    </a:cubicBezTo>
                    <a:cubicBezTo>
                      <a:pt x="5195" y="5515"/>
                      <a:pt x="5069" y="5567"/>
                      <a:pt x="4943" y="5630"/>
                    </a:cubicBezTo>
                    <a:cubicBezTo>
                      <a:pt x="4849" y="5672"/>
                      <a:pt x="4755" y="5714"/>
                      <a:pt x="4671" y="5756"/>
                    </a:cubicBezTo>
                    <a:cubicBezTo>
                      <a:pt x="4576" y="5808"/>
                      <a:pt x="4483" y="5850"/>
                      <a:pt x="4388" y="5892"/>
                    </a:cubicBezTo>
                    <a:cubicBezTo>
                      <a:pt x="4210" y="5986"/>
                      <a:pt x="4032" y="6091"/>
                      <a:pt x="3854" y="6185"/>
                    </a:cubicBezTo>
                    <a:cubicBezTo>
                      <a:pt x="3760" y="6237"/>
                      <a:pt x="3666" y="6290"/>
                      <a:pt x="3582" y="6342"/>
                    </a:cubicBezTo>
                    <a:cubicBezTo>
                      <a:pt x="3498" y="6395"/>
                      <a:pt x="3415" y="6458"/>
                      <a:pt x="3331" y="6509"/>
                    </a:cubicBezTo>
                    <a:cubicBezTo>
                      <a:pt x="3247" y="6572"/>
                      <a:pt x="3163" y="6625"/>
                      <a:pt x="3079" y="6688"/>
                    </a:cubicBezTo>
                    <a:cubicBezTo>
                      <a:pt x="2996" y="6751"/>
                      <a:pt x="2912" y="6814"/>
                      <a:pt x="2828" y="6886"/>
                    </a:cubicBezTo>
                    <a:cubicBezTo>
                      <a:pt x="2650" y="7023"/>
                      <a:pt x="2472" y="7149"/>
                      <a:pt x="2305" y="7305"/>
                    </a:cubicBezTo>
                    <a:cubicBezTo>
                      <a:pt x="2231" y="7368"/>
                      <a:pt x="2147" y="7431"/>
                      <a:pt x="2074" y="7505"/>
                    </a:cubicBezTo>
                    <a:cubicBezTo>
                      <a:pt x="2001" y="7578"/>
                      <a:pt x="1917" y="7640"/>
                      <a:pt x="1854" y="7724"/>
                    </a:cubicBezTo>
                    <a:cubicBezTo>
                      <a:pt x="1823" y="7756"/>
                      <a:pt x="1791" y="7798"/>
                      <a:pt x="1760" y="7840"/>
                    </a:cubicBezTo>
                    <a:cubicBezTo>
                      <a:pt x="1770" y="7798"/>
                      <a:pt x="1781" y="7766"/>
                      <a:pt x="1802" y="7724"/>
                    </a:cubicBezTo>
                    <a:lnTo>
                      <a:pt x="1802" y="7714"/>
                    </a:lnTo>
                    <a:cubicBezTo>
                      <a:pt x="1812" y="7693"/>
                      <a:pt x="1823" y="7682"/>
                      <a:pt x="1823" y="7661"/>
                    </a:cubicBezTo>
                    <a:cubicBezTo>
                      <a:pt x="1823" y="7651"/>
                      <a:pt x="1833" y="7651"/>
                      <a:pt x="1833" y="7640"/>
                    </a:cubicBezTo>
                    <a:lnTo>
                      <a:pt x="1833" y="7651"/>
                    </a:lnTo>
                    <a:cubicBezTo>
                      <a:pt x="1833" y="7640"/>
                      <a:pt x="1833" y="7630"/>
                      <a:pt x="1844" y="7619"/>
                    </a:cubicBezTo>
                    <a:lnTo>
                      <a:pt x="1844" y="7630"/>
                    </a:lnTo>
                    <a:cubicBezTo>
                      <a:pt x="1844" y="7609"/>
                      <a:pt x="1854" y="7598"/>
                      <a:pt x="1854" y="7578"/>
                    </a:cubicBezTo>
                    <a:cubicBezTo>
                      <a:pt x="1875" y="7526"/>
                      <a:pt x="1907" y="7473"/>
                      <a:pt x="1928" y="7421"/>
                    </a:cubicBezTo>
                    <a:lnTo>
                      <a:pt x="1917" y="7421"/>
                    </a:lnTo>
                    <a:cubicBezTo>
                      <a:pt x="1917" y="7421"/>
                      <a:pt x="1928" y="7421"/>
                      <a:pt x="1928" y="7410"/>
                    </a:cubicBezTo>
                    <a:lnTo>
                      <a:pt x="1928" y="7421"/>
                    </a:lnTo>
                    <a:cubicBezTo>
                      <a:pt x="1928" y="7410"/>
                      <a:pt x="1938" y="7389"/>
                      <a:pt x="1938" y="7368"/>
                    </a:cubicBezTo>
                    <a:lnTo>
                      <a:pt x="1938" y="7379"/>
                    </a:lnTo>
                    <a:cubicBezTo>
                      <a:pt x="1949" y="7368"/>
                      <a:pt x="1949" y="7347"/>
                      <a:pt x="1959" y="7337"/>
                    </a:cubicBezTo>
                    <a:cubicBezTo>
                      <a:pt x="1959" y="7326"/>
                      <a:pt x="1959" y="7316"/>
                      <a:pt x="1970" y="7305"/>
                    </a:cubicBezTo>
                    <a:lnTo>
                      <a:pt x="1970" y="7316"/>
                    </a:lnTo>
                    <a:cubicBezTo>
                      <a:pt x="1970" y="7305"/>
                      <a:pt x="1970" y="7295"/>
                      <a:pt x="1980" y="7284"/>
                    </a:cubicBezTo>
                    <a:cubicBezTo>
                      <a:pt x="2001" y="7242"/>
                      <a:pt x="2011" y="7191"/>
                      <a:pt x="2032" y="7138"/>
                    </a:cubicBezTo>
                    <a:cubicBezTo>
                      <a:pt x="2053" y="7096"/>
                      <a:pt x="2074" y="7054"/>
                      <a:pt x="2084" y="7012"/>
                    </a:cubicBezTo>
                    <a:lnTo>
                      <a:pt x="2084" y="7002"/>
                    </a:lnTo>
                    <a:cubicBezTo>
                      <a:pt x="2158" y="6835"/>
                      <a:pt x="2231" y="6656"/>
                      <a:pt x="2305" y="6489"/>
                    </a:cubicBezTo>
                    <a:cubicBezTo>
                      <a:pt x="2367" y="6374"/>
                      <a:pt x="2419" y="6258"/>
                      <a:pt x="2472" y="6143"/>
                    </a:cubicBezTo>
                    <a:cubicBezTo>
                      <a:pt x="2524" y="6028"/>
                      <a:pt x="2577" y="5923"/>
                      <a:pt x="2640" y="5818"/>
                    </a:cubicBezTo>
                    <a:cubicBezTo>
                      <a:pt x="2754" y="5578"/>
                      <a:pt x="2870" y="5348"/>
                      <a:pt x="2996" y="5127"/>
                    </a:cubicBezTo>
                    <a:cubicBezTo>
                      <a:pt x="2993" y="5127"/>
                      <a:pt x="2992" y="5127"/>
                      <a:pt x="2990" y="5127"/>
                    </a:cubicBezTo>
                    <a:lnTo>
                      <a:pt x="2990" y="5127"/>
                    </a:lnTo>
                    <a:cubicBezTo>
                      <a:pt x="3009" y="5089"/>
                      <a:pt x="3028" y="5052"/>
                      <a:pt x="3048" y="5023"/>
                    </a:cubicBezTo>
                    <a:cubicBezTo>
                      <a:pt x="3110" y="4908"/>
                      <a:pt x="3184" y="4792"/>
                      <a:pt x="3257" y="4677"/>
                    </a:cubicBezTo>
                    <a:cubicBezTo>
                      <a:pt x="3383" y="4457"/>
                      <a:pt x="3508" y="4248"/>
                      <a:pt x="3645" y="4028"/>
                    </a:cubicBezTo>
                    <a:lnTo>
                      <a:pt x="3864" y="3714"/>
                    </a:lnTo>
                    <a:cubicBezTo>
                      <a:pt x="3938" y="3609"/>
                      <a:pt x="4011" y="3505"/>
                      <a:pt x="4095" y="3400"/>
                    </a:cubicBezTo>
                    <a:cubicBezTo>
                      <a:pt x="4106" y="3379"/>
                      <a:pt x="4127" y="3358"/>
                      <a:pt x="4147" y="3337"/>
                    </a:cubicBezTo>
                    <a:cubicBezTo>
                      <a:pt x="4231" y="3222"/>
                      <a:pt x="4315" y="3096"/>
                      <a:pt x="4409" y="2981"/>
                    </a:cubicBezTo>
                    <a:cubicBezTo>
                      <a:pt x="4545" y="2803"/>
                      <a:pt x="4681" y="2635"/>
                      <a:pt x="4828" y="2479"/>
                    </a:cubicBezTo>
                    <a:lnTo>
                      <a:pt x="5079" y="2195"/>
                    </a:lnTo>
                    <a:cubicBezTo>
                      <a:pt x="5163" y="2102"/>
                      <a:pt x="5247" y="2018"/>
                      <a:pt x="5330" y="1923"/>
                    </a:cubicBezTo>
                    <a:cubicBezTo>
                      <a:pt x="5425" y="1829"/>
                      <a:pt x="5519" y="1735"/>
                      <a:pt x="5603" y="1641"/>
                    </a:cubicBezTo>
                    <a:cubicBezTo>
                      <a:pt x="5686" y="1557"/>
                      <a:pt x="5770" y="1473"/>
                      <a:pt x="5854" y="1379"/>
                    </a:cubicBezTo>
                    <a:lnTo>
                      <a:pt x="5854" y="1390"/>
                    </a:lnTo>
                    <a:cubicBezTo>
                      <a:pt x="5875" y="1369"/>
                      <a:pt x="5886" y="1348"/>
                      <a:pt x="5907" y="1327"/>
                    </a:cubicBezTo>
                    <a:cubicBezTo>
                      <a:pt x="5990" y="1243"/>
                      <a:pt x="6074" y="1169"/>
                      <a:pt x="6147" y="1086"/>
                    </a:cubicBezTo>
                    <a:cubicBezTo>
                      <a:pt x="6231" y="1013"/>
                      <a:pt x="6315" y="939"/>
                      <a:pt x="6388" y="866"/>
                    </a:cubicBezTo>
                    <a:lnTo>
                      <a:pt x="6640" y="646"/>
                    </a:lnTo>
                    <a:cubicBezTo>
                      <a:pt x="6723" y="573"/>
                      <a:pt x="6807" y="510"/>
                      <a:pt x="6880" y="436"/>
                    </a:cubicBezTo>
                    <a:cubicBezTo>
                      <a:pt x="7006" y="342"/>
                      <a:pt x="7131" y="259"/>
                      <a:pt x="7257" y="164"/>
                    </a:cubicBezTo>
                    <a:cubicBezTo>
                      <a:pt x="7299" y="143"/>
                      <a:pt x="7310" y="91"/>
                      <a:pt x="7289" y="49"/>
                    </a:cubicBezTo>
                    <a:cubicBezTo>
                      <a:pt x="7273" y="25"/>
                      <a:pt x="7237" y="1"/>
                      <a:pt x="7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72"/>
              <p:cNvSpPr/>
              <p:nvPr/>
            </p:nvSpPr>
            <p:spPr>
              <a:xfrm>
                <a:off x="4061525" y="4921675"/>
                <a:ext cx="503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901" extrusionOk="0">
                    <a:moveTo>
                      <a:pt x="1592" y="1660"/>
                    </a:moveTo>
                    <a:cubicBezTo>
                      <a:pt x="1590" y="1662"/>
                      <a:pt x="1587" y="1664"/>
                      <a:pt x="1584" y="1666"/>
                    </a:cubicBezTo>
                    <a:lnTo>
                      <a:pt x="1584" y="1666"/>
                    </a:lnTo>
                    <a:cubicBezTo>
                      <a:pt x="1589" y="1663"/>
                      <a:pt x="1592" y="1660"/>
                      <a:pt x="1592" y="1660"/>
                    </a:cubicBezTo>
                    <a:close/>
                    <a:moveTo>
                      <a:pt x="1126" y="0"/>
                    </a:moveTo>
                    <a:cubicBezTo>
                      <a:pt x="1079" y="0"/>
                      <a:pt x="1032" y="6"/>
                      <a:pt x="985" y="16"/>
                    </a:cubicBezTo>
                    <a:cubicBezTo>
                      <a:pt x="922" y="16"/>
                      <a:pt x="848" y="26"/>
                      <a:pt x="786" y="47"/>
                    </a:cubicBezTo>
                    <a:cubicBezTo>
                      <a:pt x="702" y="68"/>
                      <a:pt x="629" y="89"/>
                      <a:pt x="566" y="131"/>
                    </a:cubicBezTo>
                    <a:cubicBezTo>
                      <a:pt x="492" y="163"/>
                      <a:pt x="441" y="215"/>
                      <a:pt x="378" y="267"/>
                    </a:cubicBezTo>
                    <a:cubicBezTo>
                      <a:pt x="252" y="372"/>
                      <a:pt x="147" y="487"/>
                      <a:pt x="84" y="634"/>
                    </a:cubicBezTo>
                    <a:cubicBezTo>
                      <a:pt x="43" y="717"/>
                      <a:pt x="32" y="812"/>
                      <a:pt x="22" y="896"/>
                    </a:cubicBezTo>
                    <a:cubicBezTo>
                      <a:pt x="1" y="969"/>
                      <a:pt x="1" y="1052"/>
                      <a:pt x="11" y="1126"/>
                    </a:cubicBezTo>
                    <a:cubicBezTo>
                      <a:pt x="22" y="1210"/>
                      <a:pt x="43" y="1294"/>
                      <a:pt x="74" y="1377"/>
                    </a:cubicBezTo>
                    <a:cubicBezTo>
                      <a:pt x="115" y="1461"/>
                      <a:pt x="178" y="1534"/>
                      <a:pt x="252" y="1597"/>
                    </a:cubicBezTo>
                    <a:cubicBezTo>
                      <a:pt x="304" y="1650"/>
                      <a:pt x="346" y="1692"/>
                      <a:pt x="409" y="1733"/>
                    </a:cubicBezTo>
                    <a:cubicBezTo>
                      <a:pt x="492" y="1796"/>
                      <a:pt x="576" y="1838"/>
                      <a:pt x="681" y="1869"/>
                    </a:cubicBezTo>
                    <a:cubicBezTo>
                      <a:pt x="755" y="1890"/>
                      <a:pt x="838" y="1901"/>
                      <a:pt x="911" y="1901"/>
                    </a:cubicBezTo>
                    <a:lnTo>
                      <a:pt x="932" y="1901"/>
                    </a:lnTo>
                    <a:cubicBezTo>
                      <a:pt x="1006" y="1901"/>
                      <a:pt x="1069" y="1901"/>
                      <a:pt x="1142" y="1880"/>
                    </a:cubicBezTo>
                    <a:cubicBezTo>
                      <a:pt x="1225" y="1859"/>
                      <a:pt x="1320" y="1827"/>
                      <a:pt x="1404" y="1785"/>
                    </a:cubicBezTo>
                    <a:cubicBezTo>
                      <a:pt x="1473" y="1746"/>
                      <a:pt x="1533" y="1706"/>
                      <a:pt x="1584" y="1666"/>
                    </a:cubicBezTo>
                    <a:lnTo>
                      <a:pt x="1584" y="1666"/>
                    </a:lnTo>
                    <a:cubicBezTo>
                      <a:pt x="1580" y="1668"/>
                      <a:pt x="1576" y="1671"/>
                      <a:pt x="1571" y="1671"/>
                    </a:cubicBezTo>
                    <a:cubicBezTo>
                      <a:pt x="1655" y="1608"/>
                      <a:pt x="1739" y="1534"/>
                      <a:pt x="1802" y="1440"/>
                    </a:cubicBezTo>
                    <a:cubicBezTo>
                      <a:pt x="1865" y="1356"/>
                      <a:pt x="1906" y="1273"/>
                      <a:pt x="1937" y="1189"/>
                    </a:cubicBezTo>
                    <a:lnTo>
                      <a:pt x="1937" y="1189"/>
                    </a:lnTo>
                    <a:cubicBezTo>
                      <a:pt x="1937" y="1189"/>
                      <a:pt x="1935" y="1191"/>
                      <a:pt x="1933" y="1194"/>
                    </a:cubicBezTo>
                    <a:lnTo>
                      <a:pt x="1933" y="1194"/>
                    </a:lnTo>
                    <a:cubicBezTo>
                      <a:pt x="1962" y="1116"/>
                      <a:pt x="1991" y="1036"/>
                      <a:pt x="2000" y="948"/>
                    </a:cubicBezTo>
                    <a:cubicBezTo>
                      <a:pt x="2011" y="854"/>
                      <a:pt x="2000" y="749"/>
                      <a:pt x="1979" y="654"/>
                    </a:cubicBezTo>
                    <a:cubicBezTo>
                      <a:pt x="1969" y="582"/>
                      <a:pt x="1948" y="508"/>
                      <a:pt x="1917" y="445"/>
                    </a:cubicBezTo>
                    <a:cubicBezTo>
                      <a:pt x="1875" y="372"/>
                      <a:pt x="1823" y="319"/>
                      <a:pt x="1760" y="257"/>
                    </a:cubicBezTo>
                    <a:lnTo>
                      <a:pt x="1760" y="257"/>
                    </a:lnTo>
                    <a:cubicBezTo>
                      <a:pt x="1760" y="258"/>
                      <a:pt x="1760" y="259"/>
                      <a:pt x="1760" y="260"/>
                    </a:cubicBezTo>
                    <a:lnTo>
                      <a:pt x="1760" y="260"/>
                    </a:lnTo>
                    <a:cubicBezTo>
                      <a:pt x="1734" y="240"/>
                      <a:pt x="1715" y="212"/>
                      <a:pt x="1686" y="194"/>
                    </a:cubicBezTo>
                    <a:cubicBezTo>
                      <a:pt x="1644" y="163"/>
                      <a:pt x="1592" y="131"/>
                      <a:pt x="1540" y="110"/>
                    </a:cubicBezTo>
                    <a:cubicBezTo>
                      <a:pt x="1456" y="68"/>
                      <a:pt x="1362" y="26"/>
                      <a:pt x="1267" y="16"/>
                    </a:cubicBezTo>
                    <a:cubicBezTo>
                      <a:pt x="1220" y="6"/>
                      <a:pt x="1173" y="0"/>
                      <a:pt x="1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72"/>
              <p:cNvSpPr/>
              <p:nvPr/>
            </p:nvSpPr>
            <p:spPr>
              <a:xfrm>
                <a:off x="4069100" y="4930325"/>
                <a:ext cx="319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58" extrusionOk="0">
                    <a:moveTo>
                      <a:pt x="677" y="0"/>
                    </a:moveTo>
                    <a:cubicBezTo>
                      <a:pt x="529" y="0"/>
                      <a:pt x="385" y="44"/>
                      <a:pt x="263" y="131"/>
                    </a:cubicBezTo>
                    <a:cubicBezTo>
                      <a:pt x="179" y="204"/>
                      <a:pt x="106" y="288"/>
                      <a:pt x="64" y="392"/>
                    </a:cubicBezTo>
                    <a:cubicBezTo>
                      <a:pt x="22" y="497"/>
                      <a:pt x="1" y="613"/>
                      <a:pt x="33" y="717"/>
                    </a:cubicBezTo>
                    <a:cubicBezTo>
                      <a:pt x="54" y="780"/>
                      <a:pt x="75" y="832"/>
                      <a:pt x="106" y="874"/>
                    </a:cubicBezTo>
                    <a:cubicBezTo>
                      <a:pt x="169" y="969"/>
                      <a:pt x="252" y="1062"/>
                      <a:pt x="368" y="1104"/>
                    </a:cubicBezTo>
                    <a:cubicBezTo>
                      <a:pt x="441" y="1136"/>
                      <a:pt x="525" y="1157"/>
                      <a:pt x="608" y="1157"/>
                    </a:cubicBezTo>
                    <a:cubicBezTo>
                      <a:pt x="787" y="1157"/>
                      <a:pt x="964" y="1073"/>
                      <a:pt x="1080" y="948"/>
                    </a:cubicBezTo>
                    <a:cubicBezTo>
                      <a:pt x="1122" y="906"/>
                      <a:pt x="1153" y="853"/>
                      <a:pt x="1174" y="801"/>
                    </a:cubicBezTo>
                    <a:cubicBezTo>
                      <a:pt x="1206" y="748"/>
                      <a:pt x="1226" y="685"/>
                      <a:pt x="1237" y="623"/>
                    </a:cubicBezTo>
                    <a:cubicBezTo>
                      <a:pt x="1247" y="602"/>
                      <a:pt x="1257" y="581"/>
                      <a:pt x="1257" y="560"/>
                    </a:cubicBezTo>
                    <a:cubicBezTo>
                      <a:pt x="1278" y="434"/>
                      <a:pt x="1247" y="329"/>
                      <a:pt x="1174" y="236"/>
                    </a:cubicBezTo>
                    <a:cubicBezTo>
                      <a:pt x="1111" y="141"/>
                      <a:pt x="996" y="57"/>
                      <a:pt x="881" y="36"/>
                    </a:cubicBezTo>
                    <a:cubicBezTo>
                      <a:pt x="860" y="26"/>
                      <a:pt x="839" y="26"/>
                      <a:pt x="808" y="15"/>
                    </a:cubicBezTo>
                    <a:cubicBezTo>
                      <a:pt x="797" y="15"/>
                      <a:pt x="776" y="15"/>
                      <a:pt x="766" y="5"/>
                    </a:cubicBezTo>
                    <a:cubicBezTo>
                      <a:pt x="736" y="2"/>
                      <a:pt x="706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2" name="Google Shape;2922;p72"/>
            <p:cNvGrpSpPr/>
            <p:nvPr/>
          </p:nvGrpSpPr>
          <p:grpSpPr>
            <a:xfrm rot="-6901993">
              <a:off x="6013171" y="539315"/>
              <a:ext cx="2977436" cy="3016169"/>
              <a:chOff x="205363" y="40100"/>
              <a:chExt cx="2126384" cy="2154250"/>
            </a:xfrm>
          </p:grpSpPr>
          <p:grpSp>
            <p:nvGrpSpPr>
              <p:cNvPr id="2923" name="Google Shape;2923;p72"/>
              <p:cNvGrpSpPr/>
              <p:nvPr/>
            </p:nvGrpSpPr>
            <p:grpSpPr>
              <a:xfrm>
                <a:off x="503958" y="272696"/>
                <a:ext cx="406125" cy="334575"/>
                <a:chOff x="1339508" y="2816421"/>
                <a:chExt cx="406125" cy="334575"/>
              </a:xfrm>
            </p:grpSpPr>
            <p:sp>
              <p:nvSpPr>
                <p:cNvPr id="2924" name="Google Shape;2924;p72"/>
                <p:cNvSpPr/>
                <p:nvPr/>
              </p:nvSpPr>
              <p:spPr>
                <a:xfrm>
                  <a:off x="1360408" y="3037146"/>
                  <a:ext cx="207650" cy="1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6" h="4554" extrusionOk="0">
                      <a:moveTo>
                        <a:pt x="2579" y="3653"/>
                      </a:moveTo>
                      <a:lnTo>
                        <a:pt x="2579" y="3653"/>
                      </a:lnTo>
                      <a:cubicBezTo>
                        <a:pt x="2577" y="3653"/>
                        <a:pt x="2575" y="3655"/>
                        <a:pt x="2573" y="3656"/>
                      </a:cubicBezTo>
                      <a:lnTo>
                        <a:pt x="2573" y="3656"/>
                      </a:lnTo>
                      <a:cubicBezTo>
                        <a:pt x="2575" y="3655"/>
                        <a:pt x="2577" y="3654"/>
                        <a:pt x="2579" y="3653"/>
                      </a:cubicBezTo>
                      <a:close/>
                      <a:moveTo>
                        <a:pt x="5389" y="268"/>
                      </a:moveTo>
                      <a:cubicBezTo>
                        <a:pt x="5533" y="268"/>
                        <a:pt x="5678" y="268"/>
                        <a:pt x="5822" y="278"/>
                      </a:cubicBezTo>
                      <a:cubicBezTo>
                        <a:pt x="5945" y="278"/>
                        <a:pt x="6079" y="290"/>
                        <a:pt x="6212" y="301"/>
                      </a:cubicBezTo>
                      <a:cubicBezTo>
                        <a:pt x="6368" y="323"/>
                        <a:pt x="6524" y="335"/>
                        <a:pt x="6680" y="368"/>
                      </a:cubicBezTo>
                      <a:cubicBezTo>
                        <a:pt x="6847" y="390"/>
                        <a:pt x="7002" y="424"/>
                        <a:pt x="7158" y="468"/>
                      </a:cubicBezTo>
                      <a:cubicBezTo>
                        <a:pt x="7281" y="490"/>
                        <a:pt x="7393" y="523"/>
                        <a:pt x="7504" y="546"/>
                      </a:cubicBezTo>
                      <a:cubicBezTo>
                        <a:pt x="7615" y="580"/>
                        <a:pt x="7727" y="612"/>
                        <a:pt x="7826" y="657"/>
                      </a:cubicBezTo>
                      <a:lnTo>
                        <a:pt x="7994" y="724"/>
                      </a:lnTo>
                      <a:lnTo>
                        <a:pt x="7826" y="758"/>
                      </a:lnTo>
                      <a:cubicBezTo>
                        <a:pt x="7771" y="768"/>
                        <a:pt x="7715" y="780"/>
                        <a:pt x="7660" y="802"/>
                      </a:cubicBezTo>
                      <a:cubicBezTo>
                        <a:pt x="7593" y="813"/>
                        <a:pt x="7526" y="835"/>
                        <a:pt x="7470" y="857"/>
                      </a:cubicBezTo>
                      <a:cubicBezTo>
                        <a:pt x="7348" y="891"/>
                        <a:pt x="7225" y="936"/>
                        <a:pt x="7103" y="969"/>
                      </a:cubicBezTo>
                      <a:cubicBezTo>
                        <a:pt x="6992" y="1003"/>
                        <a:pt x="6880" y="1047"/>
                        <a:pt x="6758" y="1092"/>
                      </a:cubicBezTo>
                      <a:cubicBezTo>
                        <a:pt x="6636" y="1136"/>
                        <a:pt x="6502" y="1181"/>
                        <a:pt x="6379" y="1236"/>
                      </a:cubicBezTo>
                      <a:cubicBezTo>
                        <a:pt x="6257" y="1292"/>
                        <a:pt x="6134" y="1359"/>
                        <a:pt x="6012" y="1426"/>
                      </a:cubicBezTo>
                      <a:cubicBezTo>
                        <a:pt x="5901" y="1481"/>
                        <a:pt x="5778" y="1537"/>
                        <a:pt x="5666" y="1604"/>
                      </a:cubicBezTo>
                      <a:cubicBezTo>
                        <a:pt x="5544" y="1671"/>
                        <a:pt x="5422" y="1737"/>
                        <a:pt x="5310" y="1815"/>
                      </a:cubicBezTo>
                      <a:cubicBezTo>
                        <a:pt x="5065" y="1960"/>
                        <a:pt x="4832" y="2116"/>
                        <a:pt x="4598" y="2260"/>
                      </a:cubicBezTo>
                      <a:cubicBezTo>
                        <a:pt x="4364" y="2416"/>
                        <a:pt x="4142" y="2572"/>
                        <a:pt x="3919" y="2739"/>
                      </a:cubicBezTo>
                      <a:cubicBezTo>
                        <a:pt x="3808" y="2817"/>
                        <a:pt x="3707" y="2895"/>
                        <a:pt x="3596" y="2973"/>
                      </a:cubicBezTo>
                      <a:cubicBezTo>
                        <a:pt x="3484" y="3051"/>
                        <a:pt x="3373" y="3140"/>
                        <a:pt x="3262" y="3207"/>
                      </a:cubicBezTo>
                      <a:cubicBezTo>
                        <a:pt x="3150" y="3296"/>
                        <a:pt x="3028" y="3374"/>
                        <a:pt x="2905" y="3452"/>
                      </a:cubicBezTo>
                      <a:cubicBezTo>
                        <a:pt x="2800" y="3525"/>
                        <a:pt x="2694" y="3589"/>
                        <a:pt x="2579" y="3653"/>
                      </a:cubicBezTo>
                      <a:lnTo>
                        <a:pt x="2579" y="3653"/>
                      </a:lnTo>
                      <a:cubicBezTo>
                        <a:pt x="2581" y="3652"/>
                        <a:pt x="2582" y="3652"/>
                        <a:pt x="2583" y="3652"/>
                      </a:cubicBezTo>
                      <a:cubicBezTo>
                        <a:pt x="2578" y="3655"/>
                        <a:pt x="2574" y="3657"/>
                        <a:pt x="2569" y="3660"/>
                      </a:cubicBezTo>
                      <a:lnTo>
                        <a:pt x="2569" y="3660"/>
                      </a:lnTo>
                      <a:cubicBezTo>
                        <a:pt x="2570" y="3659"/>
                        <a:pt x="2572" y="3657"/>
                        <a:pt x="2573" y="3656"/>
                      </a:cubicBezTo>
                      <a:lnTo>
                        <a:pt x="2573" y="3656"/>
                      </a:lnTo>
                      <a:cubicBezTo>
                        <a:pt x="2569" y="3659"/>
                        <a:pt x="2565" y="3661"/>
                        <a:pt x="2561" y="3663"/>
                      </a:cubicBezTo>
                      <a:cubicBezTo>
                        <a:pt x="2562" y="3663"/>
                        <a:pt x="2563" y="3663"/>
                        <a:pt x="2564" y="3663"/>
                      </a:cubicBezTo>
                      <a:lnTo>
                        <a:pt x="2564" y="3663"/>
                      </a:lnTo>
                      <a:cubicBezTo>
                        <a:pt x="2449" y="3726"/>
                        <a:pt x="2343" y="3789"/>
                        <a:pt x="2227" y="3853"/>
                      </a:cubicBezTo>
                      <a:cubicBezTo>
                        <a:pt x="2115" y="3908"/>
                        <a:pt x="1992" y="3964"/>
                        <a:pt x="1881" y="4009"/>
                      </a:cubicBezTo>
                      <a:cubicBezTo>
                        <a:pt x="1814" y="4042"/>
                        <a:pt x="1748" y="4064"/>
                        <a:pt x="1692" y="4086"/>
                      </a:cubicBezTo>
                      <a:cubicBezTo>
                        <a:pt x="1626" y="4120"/>
                        <a:pt x="1559" y="4142"/>
                        <a:pt x="1492" y="4164"/>
                      </a:cubicBezTo>
                      <a:cubicBezTo>
                        <a:pt x="1447" y="4164"/>
                        <a:pt x="1414" y="4175"/>
                        <a:pt x="1381" y="4187"/>
                      </a:cubicBezTo>
                      <a:cubicBezTo>
                        <a:pt x="1347" y="4197"/>
                        <a:pt x="1314" y="4209"/>
                        <a:pt x="1269" y="4209"/>
                      </a:cubicBezTo>
                      <a:cubicBezTo>
                        <a:pt x="1225" y="4220"/>
                        <a:pt x="1169" y="4220"/>
                        <a:pt x="1124" y="4231"/>
                      </a:cubicBezTo>
                      <a:cubicBezTo>
                        <a:pt x="1091" y="4231"/>
                        <a:pt x="1057" y="4220"/>
                        <a:pt x="1024" y="4220"/>
                      </a:cubicBezTo>
                      <a:cubicBezTo>
                        <a:pt x="1002" y="4220"/>
                        <a:pt x="980" y="4220"/>
                        <a:pt x="958" y="4209"/>
                      </a:cubicBezTo>
                      <a:cubicBezTo>
                        <a:pt x="924" y="4197"/>
                        <a:pt x="891" y="4187"/>
                        <a:pt x="846" y="4175"/>
                      </a:cubicBezTo>
                      <a:cubicBezTo>
                        <a:pt x="824" y="4164"/>
                        <a:pt x="802" y="4153"/>
                        <a:pt x="790" y="4142"/>
                      </a:cubicBezTo>
                      <a:cubicBezTo>
                        <a:pt x="757" y="4131"/>
                        <a:pt x="723" y="4108"/>
                        <a:pt x="701" y="4098"/>
                      </a:cubicBezTo>
                      <a:lnTo>
                        <a:pt x="646" y="4042"/>
                      </a:lnTo>
                      <a:cubicBezTo>
                        <a:pt x="612" y="4009"/>
                        <a:pt x="579" y="3975"/>
                        <a:pt x="557" y="3942"/>
                      </a:cubicBezTo>
                      <a:cubicBezTo>
                        <a:pt x="534" y="3920"/>
                        <a:pt x="512" y="3897"/>
                        <a:pt x="501" y="3863"/>
                      </a:cubicBezTo>
                      <a:cubicBezTo>
                        <a:pt x="478" y="3841"/>
                        <a:pt x="468" y="3808"/>
                        <a:pt x="456" y="3786"/>
                      </a:cubicBezTo>
                      <a:cubicBezTo>
                        <a:pt x="445" y="3741"/>
                        <a:pt x="423" y="3708"/>
                        <a:pt x="412" y="3663"/>
                      </a:cubicBezTo>
                      <a:cubicBezTo>
                        <a:pt x="401" y="3619"/>
                        <a:pt x="389" y="3574"/>
                        <a:pt x="389" y="3529"/>
                      </a:cubicBezTo>
                      <a:cubicBezTo>
                        <a:pt x="379" y="3485"/>
                        <a:pt x="379" y="3440"/>
                        <a:pt x="379" y="3385"/>
                      </a:cubicBezTo>
                      <a:cubicBezTo>
                        <a:pt x="379" y="3329"/>
                        <a:pt x="379" y="3262"/>
                        <a:pt x="389" y="3207"/>
                      </a:cubicBezTo>
                      <a:cubicBezTo>
                        <a:pt x="389" y="3162"/>
                        <a:pt x="401" y="3118"/>
                        <a:pt x="412" y="3073"/>
                      </a:cubicBezTo>
                      <a:cubicBezTo>
                        <a:pt x="423" y="2995"/>
                        <a:pt x="456" y="2918"/>
                        <a:pt x="478" y="2828"/>
                      </a:cubicBezTo>
                      <a:cubicBezTo>
                        <a:pt x="490" y="2817"/>
                        <a:pt x="501" y="2795"/>
                        <a:pt x="512" y="2772"/>
                      </a:cubicBezTo>
                      <a:cubicBezTo>
                        <a:pt x="512" y="2750"/>
                        <a:pt x="523" y="2728"/>
                        <a:pt x="534" y="2706"/>
                      </a:cubicBezTo>
                      <a:cubicBezTo>
                        <a:pt x="557" y="2673"/>
                        <a:pt x="579" y="2639"/>
                        <a:pt x="601" y="2594"/>
                      </a:cubicBezTo>
                      <a:cubicBezTo>
                        <a:pt x="624" y="2550"/>
                        <a:pt x="656" y="2494"/>
                        <a:pt x="690" y="2450"/>
                      </a:cubicBezTo>
                      <a:cubicBezTo>
                        <a:pt x="713" y="2405"/>
                        <a:pt x="746" y="2361"/>
                        <a:pt x="779" y="2316"/>
                      </a:cubicBezTo>
                      <a:cubicBezTo>
                        <a:pt x="835" y="2250"/>
                        <a:pt x="891" y="2171"/>
                        <a:pt x="946" y="2104"/>
                      </a:cubicBezTo>
                      <a:cubicBezTo>
                        <a:pt x="1013" y="2027"/>
                        <a:pt x="1080" y="1960"/>
                        <a:pt x="1158" y="1882"/>
                      </a:cubicBezTo>
                      <a:cubicBezTo>
                        <a:pt x="1213" y="1815"/>
                        <a:pt x="1280" y="1760"/>
                        <a:pt x="1358" y="1693"/>
                      </a:cubicBezTo>
                      <a:cubicBezTo>
                        <a:pt x="1425" y="1626"/>
                        <a:pt x="1503" y="1570"/>
                        <a:pt x="1581" y="1503"/>
                      </a:cubicBezTo>
                      <a:cubicBezTo>
                        <a:pt x="1658" y="1436"/>
                        <a:pt x="1737" y="1381"/>
                        <a:pt x="1826" y="1314"/>
                      </a:cubicBezTo>
                      <a:cubicBezTo>
                        <a:pt x="1870" y="1280"/>
                        <a:pt x="1926" y="1248"/>
                        <a:pt x="1970" y="1214"/>
                      </a:cubicBezTo>
                      <a:cubicBezTo>
                        <a:pt x="2026" y="1191"/>
                        <a:pt x="2071" y="1158"/>
                        <a:pt x="2115" y="1125"/>
                      </a:cubicBezTo>
                      <a:cubicBezTo>
                        <a:pt x="2215" y="1080"/>
                        <a:pt x="2304" y="1025"/>
                        <a:pt x="2405" y="969"/>
                      </a:cubicBezTo>
                      <a:cubicBezTo>
                        <a:pt x="2505" y="924"/>
                        <a:pt x="2605" y="869"/>
                        <a:pt x="2705" y="824"/>
                      </a:cubicBezTo>
                      <a:cubicBezTo>
                        <a:pt x="2816" y="780"/>
                        <a:pt x="2939" y="735"/>
                        <a:pt x="3051" y="691"/>
                      </a:cubicBezTo>
                      <a:cubicBezTo>
                        <a:pt x="3173" y="646"/>
                        <a:pt x="3296" y="612"/>
                        <a:pt x="3418" y="568"/>
                      </a:cubicBezTo>
                      <a:cubicBezTo>
                        <a:pt x="3573" y="523"/>
                        <a:pt x="3741" y="479"/>
                        <a:pt x="3907" y="446"/>
                      </a:cubicBezTo>
                      <a:cubicBezTo>
                        <a:pt x="4086" y="412"/>
                        <a:pt x="4253" y="379"/>
                        <a:pt x="4431" y="345"/>
                      </a:cubicBezTo>
                      <a:cubicBezTo>
                        <a:pt x="4598" y="323"/>
                        <a:pt x="4754" y="301"/>
                        <a:pt x="4921" y="290"/>
                      </a:cubicBezTo>
                      <a:cubicBezTo>
                        <a:pt x="5077" y="278"/>
                        <a:pt x="5233" y="268"/>
                        <a:pt x="5389" y="268"/>
                      </a:cubicBezTo>
                      <a:close/>
                      <a:moveTo>
                        <a:pt x="5288" y="1"/>
                      </a:moveTo>
                      <a:cubicBezTo>
                        <a:pt x="5010" y="1"/>
                        <a:pt x="4731" y="23"/>
                        <a:pt x="4464" y="56"/>
                      </a:cubicBezTo>
                      <a:lnTo>
                        <a:pt x="4030" y="123"/>
                      </a:lnTo>
                      <a:cubicBezTo>
                        <a:pt x="3897" y="145"/>
                        <a:pt x="3763" y="179"/>
                        <a:pt x="3630" y="212"/>
                      </a:cubicBezTo>
                      <a:cubicBezTo>
                        <a:pt x="3484" y="246"/>
                        <a:pt x="3351" y="278"/>
                        <a:pt x="3206" y="323"/>
                      </a:cubicBezTo>
                      <a:cubicBezTo>
                        <a:pt x="3073" y="357"/>
                        <a:pt x="2928" y="412"/>
                        <a:pt x="2794" y="457"/>
                      </a:cubicBezTo>
                      <a:cubicBezTo>
                        <a:pt x="2538" y="557"/>
                        <a:pt x="2294" y="669"/>
                        <a:pt x="2049" y="802"/>
                      </a:cubicBezTo>
                      <a:cubicBezTo>
                        <a:pt x="1804" y="946"/>
                        <a:pt x="1559" y="1092"/>
                        <a:pt x="1347" y="1270"/>
                      </a:cubicBezTo>
                      <a:cubicBezTo>
                        <a:pt x="1235" y="1359"/>
                        <a:pt x="1124" y="1459"/>
                        <a:pt x="1024" y="1548"/>
                      </a:cubicBezTo>
                      <a:cubicBezTo>
                        <a:pt x="913" y="1648"/>
                        <a:pt x="812" y="1760"/>
                        <a:pt x="713" y="1871"/>
                      </a:cubicBezTo>
                      <a:cubicBezTo>
                        <a:pt x="668" y="1916"/>
                        <a:pt x="624" y="1960"/>
                        <a:pt x="579" y="2015"/>
                      </a:cubicBezTo>
                      <a:cubicBezTo>
                        <a:pt x="534" y="2082"/>
                        <a:pt x="478" y="2138"/>
                        <a:pt x="434" y="2205"/>
                      </a:cubicBezTo>
                      <a:cubicBezTo>
                        <a:pt x="389" y="2260"/>
                        <a:pt x="356" y="2316"/>
                        <a:pt x="322" y="2372"/>
                      </a:cubicBezTo>
                      <a:cubicBezTo>
                        <a:pt x="300" y="2405"/>
                        <a:pt x="278" y="2438"/>
                        <a:pt x="267" y="2472"/>
                      </a:cubicBezTo>
                      <a:cubicBezTo>
                        <a:pt x="245" y="2505"/>
                        <a:pt x="233" y="2527"/>
                        <a:pt x="211" y="2561"/>
                      </a:cubicBezTo>
                      <a:cubicBezTo>
                        <a:pt x="189" y="2628"/>
                        <a:pt x="156" y="2695"/>
                        <a:pt x="134" y="2762"/>
                      </a:cubicBezTo>
                      <a:cubicBezTo>
                        <a:pt x="100" y="2828"/>
                        <a:pt x="78" y="2906"/>
                        <a:pt x="67" y="2973"/>
                      </a:cubicBezTo>
                      <a:cubicBezTo>
                        <a:pt x="33" y="3084"/>
                        <a:pt x="22" y="3195"/>
                        <a:pt x="11" y="3307"/>
                      </a:cubicBezTo>
                      <a:cubicBezTo>
                        <a:pt x="0" y="3463"/>
                        <a:pt x="22" y="3630"/>
                        <a:pt x="67" y="3774"/>
                      </a:cubicBezTo>
                      <a:cubicBezTo>
                        <a:pt x="122" y="3942"/>
                        <a:pt x="200" y="4098"/>
                        <a:pt x="322" y="4220"/>
                      </a:cubicBezTo>
                      <a:cubicBezTo>
                        <a:pt x="389" y="4287"/>
                        <a:pt x="456" y="4353"/>
                        <a:pt x="534" y="4398"/>
                      </a:cubicBezTo>
                      <a:cubicBezTo>
                        <a:pt x="612" y="4442"/>
                        <a:pt x="690" y="4476"/>
                        <a:pt x="768" y="4509"/>
                      </a:cubicBezTo>
                      <a:lnTo>
                        <a:pt x="790" y="4509"/>
                      </a:lnTo>
                      <a:cubicBezTo>
                        <a:pt x="879" y="4531"/>
                        <a:pt x="968" y="4554"/>
                        <a:pt x="1057" y="4554"/>
                      </a:cubicBezTo>
                      <a:cubicBezTo>
                        <a:pt x="1113" y="4554"/>
                        <a:pt x="1169" y="4543"/>
                        <a:pt x="1213" y="4543"/>
                      </a:cubicBezTo>
                      <a:cubicBezTo>
                        <a:pt x="1292" y="4531"/>
                        <a:pt x="1358" y="4521"/>
                        <a:pt x="1436" y="4498"/>
                      </a:cubicBezTo>
                      <a:cubicBezTo>
                        <a:pt x="1470" y="4498"/>
                        <a:pt x="1503" y="4487"/>
                        <a:pt x="1536" y="4476"/>
                      </a:cubicBezTo>
                      <a:cubicBezTo>
                        <a:pt x="1569" y="4465"/>
                        <a:pt x="1592" y="4454"/>
                        <a:pt x="1626" y="4454"/>
                      </a:cubicBezTo>
                      <a:cubicBezTo>
                        <a:pt x="1692" y="4420"/>
                        <a:pt x="1759" y="4398"/>
                        <a:pt x="1837" y="4365"/>
                      </a:cubicBezTo>
                      <a:cubicBezTo>
                        <a:pt x="1960" y="4320"/>
                        <a:pt x="2082" y="4264"/>
                        <a:pt x="2204" y="4209"/>
                      </a:cubicBezTo>
                      <a:cubicBezTo>
                        <a:pt x="2326" y="4142"/>
                        <a:pt x="2460" y="4086"/>
                        <a:pt x="2583" y="4009"/>
                      </a:cubicBezTo>
                      <a:cubicBezTo>
                        <a:pt x="2705" y="3942"/>
                        <a:pt x="2828" y="3863"/>
                        <a:pt x="2950" y="3786"/>
                      </a:cubicBezTo>
                      <a:cubicBezTo>
                        <a:pt x="3184" y="3641"/>
                        <a:pt x="3407" y="3485"/>
                        <a:pt x="3630" y="3318"/>
                      </a:cubicBezTo>
                      <a:cubicBezTo>
                        <a:pt x="3852" y="3162"/>
                        <a:pt x="4075" y="2995"/>
                        <a:pt x="4298" y="2828"/>
                      </a:cubicBezTo>
                      <a:cubicBezTo>
                        <a:pt x="4743" y="2505"/>
                        <a:pt x="5199" y="2205"/>
                        <a:pt x="5666" y="1926"/>
                      </a:cubicBezTo>
                      <a:cubicBezTo>
                        <a:pt x="5800" y="1837"/>
                        <a:pt x="5945" y="1760"/>
                        <a:pt x="6090" y="1681"/>
                      </a:cubicBezTo>
                      <a:cubicBezTo>
                        <a:pt x="6235" y="1614"/>
                        <a:pt x="6379" y="1537"/>
                        <a:pt x="6524" y="1470"/>
                      </a:cubicBezTo>
                      <a:cubicBezTo>
                        <a:pt x="6624" y="1426"/>
                        <a:pt x="6713" y="1392"/>
                        <a:pt x="6814" y="1359"/>
                      </a:cubicBezTo>
                      <a:lnTo>
                        <a:pt x="7081" y="1258"/>
                      </a:lnTo>
                      <a:cubicBezTo>
                        <a:pt x="7181" y="1225"/>
                        <a:pt x="7270" y="1191"/>
                        <a:pt x="7359" y="1169"/>
                      </a:cubicBezTo>
                      <a:cubicBezTo>
                        <a:pt x="7459" y="1136"/>
                        <a:pt x="7548" y="1102"/>
                        <a:pt x="7648" y="1080"/>
                      </a:cubicBezTo>
                      <a:cubicBezTo>
                        <a:pt x="7749" y="1047"/>
                        <a:pt x="7838" y="1036"/>
                        <a:pt x="7938" y="1013"/>
                      </a:cubicBezTo>
                      <a:cubicBezTo>
                        <a:pt x="7982" y="1003"/>
                        <a:pt x="8027" y="991"/>
                        <a:pt x="8083" y="980"/>
                      </a:cubicBezTo>
                      <a:cubicBezTo>
                        <a:pt x="8105" y="980"/>
                        <a:pt x="8127" y="969"/>
                        <a:pt x="8160" y="969"/>
                      </a:cubicBezTo>
                      <a:cubicBezTo>
                        <a:pt x="8183" y="958"/>
                        <a:pt x="8205" y="958"/>
                        <a:pt x="8227" y="946"/>
                      </a:cubicBezTo>
                      <a:cubicBezTo>
                        <a:pt x="8283" y="914"/>
                        <a:pt x="8306" y="857"/>
                        <a:pt x="8294" y="802"/>
                      </a:cubicBezTo>
                      <a:cubicBezTo>
                        <a:pt x="8294" y="768"/>
                        <a:pt x="8272" y="746"/>
                        <a:pt x="8249" y="724"/>
                      </a:cubicBezTo>
                      <a:cubicBezTo>
                        <a:pt x="8216" y="702"/>
                        <a:pt x="8183" y="669"/>
                        <a:pt x="8160" y="646"/>
                      </a:cubicBezTo>
                      <a:cubicBezTo>
                        <a:pt x="8116" y="602"/>
                        <a:pt x="8061" y="580"/>
                        <a:pt x="8016" y="557"/>
                      </a:cubicBezTo>
                      <a:cubicBezTo>
                        <a:pt x="7915" y="501"/>
                        <a:pt x="7826" y="457"/>
                        <a:pt x="7727" y="424"/>
                      </a:cubicBezTo>
                      <a:cubicBezTo>
                        <a:pt x="7593" y="379"/>
                        <a:pt x="7470" y="335"/>
                        <a:pt x="7336" y="301"/>
                      </a:cubicBezTo>
                      <a:cubicBezTo>
                        <a:pt x="7214" y="268"/>
                        <a:pt x="7081" y="234"/>
                        <a:pt x="6958" y="201"/>
                      </a:cubicBezTo>
                      <a:cubicBezTo>
                        <a:pt x="6824" y="167"/>
                        <a:pt x="6691" y="145"/>
                        <a:pt x="6557" y="123"/>
                      </a:cubicBezTo>
                      <a:cubicBezTo>
                        <a:pt x="6424" y="100"/>
                        <a:pt x="6279" y="67"/>
                        <a:pt x="6146" y="56"/>
                      </a:cubicBezTo>
                      <a:cubicBezTo>
                        <a:pt x="5856" y="11"/>
                        <a:pt x="5567" y="1"/>
                        <a:pt x="52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72"/>
                <p:cNvSpPr/>
                <p:nvPr/>
              </p:nvSpPr>
              <p:spPr>
                <a:xfrm>
                  <a:off x="1339508" y="2871896"/>
                  <a:ext cx="244950" cy="16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8" h="6745" extrusionOk="0">
                      <a:moveTo>
                        <a:pt x="2929" y="342"/>
                      </a:moveTo>
                      <a:cubicBezTo>
                        <a:pt x="2996" y="354"/>
                        <a:pt x="3063" y="354"/>
                        <a:pt x="3130" y="354"/>
                      </a:cubicBezTo>
                      <a:cubicBezTo>
                        <a:pt x="3229" y="364"/>
                        <a:pt x="3330" y="376"/>
                        <a:pt x="3430" y="398"/>
                      </a:cubicBezTo>
                      <a:cubicBezTo>
                        <a:pt x="3530" y="409"/>
                        <a:pt x="3630" y="420"/>
                        <a:pt x="3731" y="443"/>
                      </a:cubicBezTo>
                      <a:cubicBezTo>
                        <a:pt x="3842" y="465"/>
                        <a:pt x="3942" y="487"/>
                        <a:pt x="4053" y="520"/>
                      </a:cubicBezTo>
                      <a:cubicBezTo>
                        <a:pt x="4154" y="542"/>
                        <a:pt x="4265" y="576"/>
                        <a:pt x="4376" y="609"/>
                      </a:cubicBezTo>
                      <a:lnTo>
                        <a:pt x="4644" y="710"/>
                      </a:lnTo>
                      <a:cubicBezTo>
                        <a:pt x="4743" y="743"/>
                        <a:pt x="4855" y="787"/>
                        <a:pt x="4955" y="832"/>
                      </a:cubicBezTo>
                      <a:lnTo>
                        <a:pt x="5256" y="966"/>
                      </a:lnTo>
                      <a:cubicBezTo>
                        <a:pt x="5334" y="999"/>
                        <a:pt x="5411" y="1044"/>
                        <a:pt x="5490" y="1077"/>
                      </a:cubicBezTo>
                      <a:cubicBezTo>
                        <a:pt x="5567" y="1121"/>
                        <a:pt x="5634" y="1155"/>
                        <a:pt x="5712" y="1188"/>
                      </a:cubicBezTo>
                      <a:cubicBezTo>
                        <a:pt x="5779" y="1233"/>
                        <a:pt x="5857" y="1277"/>
                        <a:pt x="5924" y="1311"/>
                      </a:cubicBezTo>
                      <a:cubicBezTo>
                        <a:pt x="5990" y="1356"/>
                        <a:pt x="6069" y="1400"/>
                        <a:pt x="6136" y="1445"/>
                      </a:cubicBezTo>
                      <a:lnTo>
                        <a:pt x="6336" y="1578"/>
                      </a:lnTo>
                      <a:cubicBezTo>
                        <a:pt x="6403" y="1623"/>
                        <a:pt x="6480" y="1678"/>
                        <a:pt x="6559" y="1734"/>
                      </a:cubicBezTo>
                      <a:lnTo>
                        <a:pt x="6826" y="1935"/>
                      </a:lnTo>
                      <a:cubicBezTo>
                        <a:pt x="6915" y="2001"/>
                        <a:pt x="7004" y="2079"/>
                        <a:pt x="7081" y="2146"/>
                      </a:cubicBezTo>
                      <a:cubicBezTo>
                        <a:pt x="7148" y="2202"/>
                        <a:pt x="7215" y="2269"/>
                        <a:pt x="7282" y="2324"/>
                      </a:cubicBezTo>
                      <a:cubicBezTo>
                        <a:pt x="7349" y="2380"/>
                        <a:pt x="7415" y="2435"/>
                        <a:pt x="7472" y="2502"/>
                      </a:cubicBezTo>
                      <a:cubicBezTo>
                        <a:pt x="7538" y="2558"/>
                        <a:pt x="7594" y="2613"/>
                        <a:pt x="7650" y="2680"/>
                      </a:cubicBezTo>
                      <a:cubicBezTo>
                        <a:pt x="7716" y="2736"/>
                        <a:pt x="7772" y="2791"/>
                        <a:pt x="7828" y="2858"/>
                      </a:cubicBezTo>
                      <a:cubicBezTo>
                        <a:pt x="7883" y="2914"/>
                        <a:pt x="7928" y="2981"/>
                        <a:pt x="7984" y="3036"/>
                      </a:cubicBezTo>
                      <a:cubicBezTo>
                        <a:pt x="8039" y="3092"/>
                        <a:pt x="8083" y="3159"/>
                        <a:pt x="8140" y="3214"/>
                      </a:cubicBezTo>
                      <a:cubicBezTo>
                        <a:pt x="8184" y="3281"/>
                        <a:pt x="8239" y="3348"/>
                        <a:pt x="8284" y="3404"/>
                      </a:cubicBezTo>
                      <a:lnTo>
                        <a:pt x="8417" y="3605"/>
                      </a:lnTo>
                      <a:cubicBezTo>
                        <a:pt x="8462" y="3660"/>
                        <a:pt x="8506" y="3716"/>
                        <a:pt x="8551" y="3783"/>
                      </a:cubicBezTo>
                      <a:cubicBezTo>
                        <a:pt x="8652" y="3939"/>
                        <a:pt x="8741" y="4094"/>
                        <a:pt x="8840" y="4250"/>
                      </a:cubicBezTo>
                      <a:cubicBezTo>
                        <a:pt x="8930" y="4406"/>
                        <a:pt x="9019" y="4573"/>
                        <a:pt x="9097" y="4729"/>
                      </a:cubicBezTo>
                      <a:cubicBezTo>
                        <a:pt x="9130" y="4785"/>
                        <a:pt x="9152" y="4840"/>
                        <a:pt x="9186" y="4896"/>
                      </a:cubicBezTo>
                      <a:cubicBezTo>
                        <a:pt x="9208" y="4963"/>
                        <a:pt x="9231" y="5018"/>
                        <a:pt x="9264" y="5074"/>
                      </a:cubicBezTo>
                      <a:lnTo>
                        <a:pt x="9397" y="5408"/>
                      </a:lnTo>
                      <a:cubicBezTo>
                        <a:pt x="9431" y="5508"/>
                        <a:pt x="9464" y="5619"/>
                        <a:pt x="9486" y="5720"/>
                      </a:cubicBezTo>
                      <a:cubicBezTo>
                        <a:pt x="9520" y="5831"/>
                        <a:pt x="9542" y="5943"/>
                        <a:pt x="9575" y="6054"/>
                      </a:cubicBezTo>
                      <a:lnTo>
                        <a:pt x="9609" y="6321"/>
                      </a:lnTo>
                      <a:lnTo>
                        <a:pt x="9609" y="6354"/>
                      </a:lnTo>
                      <a:cubicBezTo>
                        <a:pt x="9520" y="6254"/>
                        <a:pt x="9419" y="6143"/>
                        <a:pt x="9320" y="6042"/>
                      </a:cubicBezTo>
                      <a:cubicBezTo>
                        <a:pt x="9208" y="5931"/>
                        <a:pt x="9097" y="5831"/>
                        <a:pt x="8974" y="5742"/>
                      </a:cubicBezTo>
                      <a:cubicBezTo>
                        <a:pt x="8874" y="5653"/>
                        <a:pt x="8774" y="5575"/>
                        <a:pt x="8662" y="5497"/>
                      </a:cubicBezTo>
                      <a:cubicBezTo>
                        <a:pt x="8563" y="5408"/>
                        <a:pt x="8451" y="5341"/>
                        <a:pt x="8340" y="5275"/>
                      </a:cubicBezTo>
                      <a:cubicBezTo>
                        <a:pt x="8106" y="5129"/>
                        <a:pt x="7861" y="4985"/>
                        <a:pt x="7616" y="4874"/>
                      </a:cubicBezTo>
                      <a:cubicBezTo>
                        <a:pt x="7371" y="4751"/>
                        <a:pt x="7115" y="4651"/>
                        <a:pt x="6859" y="4550"/>
                      </a:cubicBezTo>
                      <a:cubicBezTo>
                        <a:pt x="6603" y="4461"/>
                        <a:pt x="6358" y="4372"/>
                        <a:pt x="6102" y="4295"/>
                      </a:cubicBezTo>
                      <a:cubicBezTo>
                        <a:pt x="5567" y="4117"/>
                        <a:pt x="5033" y="3972"/>
                        <a:pt x="4498" y="3838"/>
                      </a:cubicBezTo>
                      <a:cubicBezTo>
                        <a:pt x="3964" y="3716"/>
                        <a:pt x="3430" y="3615"/>
                        <a:pt x="2895" y="3504"/>
                      </a:cubicBezTo>
                      <a:cubicBezTo>
                        <a:pt x="2739" y="3471"/>
                        <a:pt x="2595" y="3437"/>
                        <a:pt x="2439" y="3404"/>
                      </a:cubicBezTo>
                      <a:cubicBezTo>
                        <a:pt x="2283" y="3360"/>
                        <a:pt x="2128" y="3315"/>
                        <a:pt x="1982" y="3271"/>
                      </a:cubicBezTo>
                      <a:lnTo>
                        <a:pt x="1994" y="3271"/>
                      </a:lnTo>
                      <a:cubicBezTo>
                        <a:pt x="1883" y="3237"/>
                        <a:pt x="1771" y="3192"/>
                        <a:pt x="1660" y="3148"/>
                      </a:cubicBezTo>
                      <a:cubicBezTo>
                        <a:pt x="1604" y="3125"/>
                        <a:pt x="1549" y="3103"/>
                        <a:pt x="1504" y="3081"/>
                      </a:cubicBezTo>
                      <a:cubicBezTo>
                        <a:pt x="1448" y="3059"/>
                        <a:pt x="1403" y="3036"/>
                        <a:pt x="1348" y="3014"/>
                      </a:cubicBezTo>
                      <a:cubicBezTo>
                        <a:pt x="1248" y="2959"/>
                        <a:pt x="1136" y="2903"/>
                        <a:pt x="1036" y="2836"/>
                      </a:cubicBezTo>
                      <a:cubicBezTo>
                        <a:pt x="970" y="2781"/>
                        <a:pt x="903" y="2736"/>
                        <a:pt x="847" y="2680"/>
                      </a:cubicBezTo>
                      <a:cubicBezTo>
                        <a:pt x="792" y="2636"/>
                        <a:pt x="747" y="2591"/>
                        <a:pt x="702" y="2536"/>
                      </a:cubicBezTo>
                      <a:cubicBezTo>
                        <a:pt x="658" y="2491"/>
                        <a:pt x="624" y="2447"/>
                        <a:pt x="580" y="2391"/>
                      </a:cubicBezTo>
                      <a:cubicBezTo>
                        <a:pt x="557" y="2335"/>
                        <a:pt x="524" y="2291"/>
                        <a:pt x="490" y="2235"/>
                      </a:cubicBezTo>
                      <a:cubicBezTo>
                        <a:pt x="468" y="2180"/>
                        <a:pt x="446" y="2113"/>
                        <a:pt x="424" y="2057"/>
                      </a:cubicBezTo>
                      <a:cubicBezTo>
                        <a:pt x="401" y="2012"/>
                        <a:pt x="391" y="1957"/>
                        <a:pt x="379" y="1901"/>
                      </a:cubicBezTo>
                      <a:cubicBezTo>
                        <a:pt x="368" y="1856"/>
                        <a:pt x="368" y="1823"/>
                        <a:pt x="357" y="1779"/>
                      </a:cubicBezTo>
                      <a:lnTo>
                        <a:pt x="357" y="1634"/>
                      </a:lnTo>
                      <a:cubicBezTo>
                        <a:pt x="368" y="1601"/>
                        <a:pt x="368" y="1556"/>
                        <a:pt x="379" y="1512"/>
                      </a:cubicBezTo>
                      <a:cubicBezTo>
                        <a:pt x="391" y="1478"/>
                        <a:pt x="401" y="1445"/>
                        <a:pt x="413" y="1400"/>
                      </a:cubicBezTo>
                      <a:cubicBezTo>
                        <a:pt x="424" y="1366"/>
                        <a:pt x="435" y="1322"/>
                        <a:pt x="458" y="1289"/>
                      </a:cubicBezTo>
                      <a:cubicBezTo>
                        <a:pt x="480" y="1244"/>
                        <a:pt x="502" y="1200"/>
                        <a:pt x="535" y="1166"/>
                      </a:cubicBezTo>
                      <a:cubicBezTo>
                        <a:pt x="557" y="1121"/>
                        <a:pt x="591" y="1077"/>
                        <a:pt x="624" y="1044"/>
                      </a:cubicBezTo>
                      <a:lnTo>
                        <a:pt x="758" y="910"/>
                      </a:lnTo>
                      <a:cubicBezTo>
                        <a:pt x="802" y="866"/>
                        <a:pt x="858" y="832"/>
                        <a:pt x="914" y="787"/>
                      </a:cubicBezTo>
                      <a:cubicBezTo>
                        <a:pt x="947" y="777"/>
                        <a:pt x="970" y="754"/>
                        <a:pt x="992" y="743"/>
                      </a:cubicBezTo>
                      <a:cubicBezTo>
                        <a:pt x="1014" y="732"/>
                        <a:pt x="1036" y="710"/>
                        <a:pt x="1069" y="698"/>
                      </a:cubicBezTo>
                      <a:lnTo>
                        <a:pt x="1203" y="632"/>
                      </a:lnTo>
                      <a:cubicBezTo>
                        <a:pt x="1259" y="609"/>
                        <a:pt x="1314" y="576"/>
                        <a:pt x="1370" y="554"/>
                      </a:cubicBezTo>
                      <a:cubicBezTo>
                        <a:pt x="1415" y="542"/>
                        <a:pt x="1460" y="520"/>
                        <a:pt x="1515" y="510"/>
                      </a:cubicBezTo>
                      <a:cubicBezTo>
                        <a:pt x="1559" y="498"/>
                        <a:pt x="1604" y="487"/>
                        <a:pt x="1638" y="476"/>
                      </a:cubicBezTo>
                      <a:lnTo>
                        <a:pt x="1905" y="409"/>
                      </a:lnTo>
                      <a:cubicBezTo>
                        <a:pt x="1949" y="409"/>
                        <a:pt x="1982" y="398"/>
                        <a:pt x="2016" y="398"/>
                      </a:cubicBezTo>
                      <a:cubicBezTo>
                        <a:pt x="2049" y="387"/>
                        <a:pt x="2083" y="387"/>
                        <a:pt x="2116" y="376"/>
                      </a:cubicBezTo>
                      <a:cubicBezTo>
                        <a:pt x="2183" y="376"/>
                        <a:pt x="2250" y="364"/>
                        <a:pt x="2316" y="354"/>
                      </a:cubicBezTo>
                      <a:cubicBezTo>
                        <a:pt x="2450" y="342"/>
                        <a:pt x="2584" y="342"/>
                        <a:pt x="2717" y="342"/>
                      </a:cubicBezTo>
                      <a:close/>
                      <a:moveTo>
                        <a:pt x="2662" y="0"/>
                      </a:moveTo>
                      <a:cubicBezTo>
                        <a:pt x="2595" y="0"/>
                        <a:pt x="2528" y="3"/>
                        <a:pt x="2462" y="8"/>
                      </a:cubicBezTo>
                      <a:cubicBezTo>
                        <a:pt x="2383" y="8"/>
                        <a:pt x="2316" y="8"/>
                        <a:pt x="2250" y="20"/>
                      </a:cubicBezTo>
                      <a:cubicBezTo>
                        <a:pt x="2172" y="30"/>
                        <a:pt x="2105" y="30"/>
                        <a:pt x="2038" y="42"/>
                      </a:cubicBezTo>
                      <a:cubicBezTo>
                        <a:pt x="1972" y="53"/>
                        <a:pt x="1893" y="64"/>
                        <a:pt x="1826" y="75"/>
                      </a:cubicBezTo>
                      <a:cubicBezTo>
                        <a:pt x="1760" y="97"/>
                        <a:pt x="1682" y="109"/>
                        <a:pt x="1626" y="119"/>
                      </a:cubicBezTo>
                      <a:cubicBezTo>
                        <a:pt x="1559" y="142"/>
                        <a:pt x="1482" y="153"/>
                        <a:pt x="1426" y="176"/>
                      </a:cubicBezTo>
                      <a:cubicBezTo>
                        <a:pt x="1348" y="198"/>
                        <a:pt x="1281" y="220"/>
                        <a:pt x="1215" y="242"/>
                      </a:cubicBezTo>
                      <a:cubicBezTo>
                        <a:pt x="1148" y="275"/>
                        <a:pt x="1081" y="298"/>
                        <a:pt x="1014" y="331"/>
                      </a:cubicBezTo>
                      <a:cubicBezTo>
                        <a:pt x="970" y="354"/>
                        <a:pt x="936" y="376"/>
                        <a:pt x="891" y="398"/>
                      </a:cubicBezTo>
                      <a:cubicBezTo>
                        <a:pt x="869" y="409"/>
                        <a:pt x="847" y="420"/>
                        <a:pt x="814" y="443"/>
                      </a:cubicBezTo>
                      <a:cubicBezTo>
                        <a:pt x="702" y="510"/>
                        <a:pt x="591" y="587"/>
                        <a:pt x="480" y="688"/>
                      </a:cubicBezTo>
                      <a:cubicBezTo>
                        <a:pt x="346" y="810"/>
                        <a:pt x="235" y="955"/>
                        <a:pt x="146" y="1111"/>
                      </a:cubicBezTo>
                      <a:cubicBezTo>
                        <a:pt x="101" y="1200"/>
                        <a:pt x="67" y="1289"/>
                        <a:pt x="45" y="1389"/>
                      </a:cubicBezTo>
                      <a:cubicBezTo>
                        <a:pt x="23" y="1467"/>
                        <a:pt x="12" y="1556"/>
                        <a:pt x="1" y="1645"/>
                      </a:cubicBezTo>
                      <a:cubicBezTo>
                        <a:pt x="1" y="1834"/>
                        <a:pt x="34" y="2024"/>
                        <a:pt x="101" y="2202"/>
                      </a:cubicBezTo>
                      <a:cubicBezTo>
                        <a:pt x="168" y="2380"/>
                        <a:pt x="268" y="2546"/>
                        <a:pt x="391" y="2692"/>
                      </a:cubicBezTo>
                      <a:cubicBezTo>
                        <a:pt x="513" y="2836"/>
                        <a:pt x="646" y="2959"/>
                        <a:pt x="802" y="3070"/>
                      </a:cubicBezTo>
                      <a:cubicBezTo>
                        <a:pt x="881" y="3115"/>
                        <a:pt x="970" y="3159"/>
                        <a:pt x="1047" y="3214"/>
                      </a:cubicBezTo>
                      <a:cubicBezTo>
                        <a:pt x="1081" y="3226"/>
                        <a:pt x="1114" y="3248"/>
                        <a:pt x="1136" y="3259"/>
                      </a:cubicBezTo>
                      <a:cubicBezTo>
                        <a:pt x="1170" y="3271"/>
                        <a:pt x="1192" y="3293"/>
                        <a:pt x="1225" y="3304"/>
                      </a:cubicBezTo>
                      <a:cubicBezTo>
                        <a:pt x="1281" y="3326"/>
                        <a:pt x="1348" y="3360"/>
                        <a:pt x="1403" y="3382"/>
                      </a:cubicBezTo>
                      <a:cubicBezTo>
                        <a:pt x="1470" y="3404"/>
                        <a:pt x="1537" y="3437"/>
                        <a:pt x="1604" y="3459"/>
                      </a:cubicBezTo>
                      <a:cubicBezTo>
                        <a:pt x="1737" y="3504"/>
                        <a:pt x="1883" y="3560"/>
                        <a:pt x="2016" y="3593"/>
                      </a:cubicBezTo>
                      <a:cubicBezTo>
                        <a:pt x="2150" y="3638"/>
                        <a:pt x="2283" y="3671"/>
                        <a:pt x="2417" y="3704"/>
                      </a:cubicBezTo>
                      <a:cubicBezTo>
                        <a:pt x="2684" y="3771"/>
                        <a:pt x="2962" y="3816"/>
                        <a:pt x="3229" y="3872"/>
                      </a:cubicBezTo>
                      <a:cubicBezTo>
                        <a:pt x="3496" y="3916"/>
                        <a:pt x="3753" y="3972"/>
                        <a:pt x="4020" y="4016"/>
                      </a:cubicBezTo>
                      <a:cubicBezTo>
                        <a:pt x="4276" y="4072"/>
                        <a:pt x="4521" y="4127"/>
                        <a:pt x="4777" y="4194"/>
                      </a:cubicBezTo>
                      <a:cubicBezTo>
                        <a:pt x="5044" y="4273"/>
                        <a:pt x="5322" y="4350"/>
                        <a:pt x="5590" y="4428"/>
                      </a:cubicBezTo>
                      <a:cubicBezTo>
                        <a:pt x="5846" y="4506"/>
                        <a:pt x="6091" y="4584"/>
                        <a:pt x="6336" y="4673"/>
                      </a:cubicBezTo>
                      <a:cubicBezTo>
                        <a:pt x="6781" y="4829"/>
                        <a:pt x="7215" y="4996"/>
                        <a:pt x="7627" y="5196"/>
                      </a:cubicBezTo>
                      <a:cubicBezTo>
                        <a:pt x="7761" y="5275"/>
                        <a:pt x="7895" y="5341"/>
                        <a:pt x="8017" y="5419"/>
                      </a:cubicBezTo>
                      <a:cubicBezTo>
                        <a:pt x="8140" y="5486"/>
                        <a:pt x="8262" y="5564"/>
                        <a:pt x="8384" y="5642"/>
                      </a:cubicBezTo>
                      <a:cubicBezTo>
                        <a:pt x="8573" y="5775"/>
                        <a:pt x="8751" y="5909"/>
                        <a:pt x="8930" y="6065"/>
                      </a:cubicBezTo>
                      <a:cubicBezTo>
                        <a:pt x="9075" y="6198"/>
                        <a:pt x="9219" y="6343"/>
                        <a:pt x="9353" y="6488"/>
                      </a:cubicBezTo>
                      <a:cubicBezTo>
                        <a:pt x="9386" y="6532"/>
                        <a:pt x="9419" y="6566"/>
                        <a:pt x="9453" y="6611"/>
                      </a:cubicBezTo>
                      <a:cubicBezTo>
                        <a:pt x="9498" y="6644"/>
                        <a:pt x="9531" y="6688"/>
                        <a:pt x="9575" y="6722"/>
                      </a:cubicBezTo>
                      <a:cubicBezTo>
                        <a:pt x="9598" y="6744"/>
                        <a:pt x="9631" y="6744"/>
                        <a:pt x="9664" y="6744"/>
                      </a:cubicBezTo>
                      <a:cubicBezTo>
                        <a:pt x="9687" y="6744"/>
                        <a:pt x="9720" y="6744"/>
                        <a:pt x="9743" y="6722"/>
                      </a:cubicBezTo>
                      <a:cubicBezTo>
                        <a:pt x="9776" y="6700"/>
                        <a:pt x="9787" y="6655"/>
                        <a:pt x="9787" y="6621"/>
                      </a:cubicBezTo>
                      <a:cubicBezTo>
                        <a:pt x="9798" y="6611"/>
                        <a:pt x="9798" y="6599"/>
                        <a:pt x="9798" y="6588"/>
                      </a:cubicBezTo>
                      <a:lnTo>
                        <a:pt x="9798" y="6544"/>
                      </a:lnTo>
                      <a:cubicBezTo>
                        <a:pt x="9798" y="6499"/>
                        <a:pt x="9787" y="6465"/>
                        <a:pt x="9787" y="6421"/>
                      </a:cubicBezTo>
                      <a:cubicBezTo>
                        <a:pt x="9787" y="6399"/>
                        <a:pt x="9787" y="6388"/>
                        <a:pt x="9776" y="6366"/>
                      </a:cubicBezTo>
                      <a:lnTo>
                        <a:pt x="9776" y="6332"/>
                      </a:lnTo>
                      <a:cubicBezTo>
                        <a:pt x="9776" y="6310"/>
                        <a:pt x="9776" y="6299"/>
                        <a:pt x="9765" y="6287"/>
                      </a:cubicBezTo>
                      <a:lnTo>
                        <a:pt x="9765" y="6277"/>
                      </a:lnTo>
                      <a:cubicBezTo>
                        <a:pt x="9765" y="6254"/>
                        <a:pt x="9753" y="6243"/>
                        <a:pt x="9753" y="6220"/>
                      </a:cubicBezTo>
                      <a:cubicBezTo>
                        <a:pt x="9753" y="6198"/>
                        <a:pt x="9753" y="6176"/>
                        <a:pt x="9743" y="6143"/>
                      </a:cubicBezTo>
                      <a:cubicBezTo>
                        <a:pt x="9731" y="6020"/>
                        <a:pt x="9709" y="5898"/>
                        <a:pt x="9676" y="5775"/>
                      </a:cubicBezTo>
                      <a:cubicBezTo>
                        <a:pt x="9664" y="5698"/>
                        <a:pt x="9642" y="5631"/>
                        <a:pt x="9631" y="5552"/>
                      </a:cubicBezTo>
                      <a:cubicBezTo>
                        <a:pt x="9609" y="5486"/>
                        <a:pt x="9587" y="5419"/>
                        <a:pt x="9575" y="5352"/>
                      </a:cubicBezTo>
                      <a:cubicBezTo>
                        <a:pt x="9565" y="5330"/>
                        <a:pt x="9553" y="5297"/>
                        <a:pt x="9542" y="5275"/>
                      </a:cubicBezTo>
                      <a:lnTo>
                        <a:pt x="9508" y="5174"/>
                      </a:lnTo>
                      <a:cubicBezTo>
                        <a:pt x="9486" y="5119"/>
                        <a:pt x="9464" y="5052"/>
                        <a:pt x="9442" y="4996"/>
                      </a:cubicBezTo>
                      <a:cubicBezTo>
                        <a:pt x="9386" y="4874"/>
                        <a:pt x="9342" y="4751"/>
                        <a:pt x="9275" y="4629"/>
                      </a:cubicBezTo>
                      <a:cubicBezTo>
                        <a:pt x="9219" y="4506"/>
                        <a:pt x="9152" y="4372"/>
                        <a:pt x="9085" y="4239"/>
                      </a:cubicBezTo>
                      <a:cubicBezTo>
                        <a:pt x="9019" y="4117"/>
                        <a:pt x="8941" y="3994"/>
                        <a:pt x="8874" y="3872"/>
                      </a:cubicBezTo>
                      <a:cubicBezTo>
                        <a:pt x="8808" y="3760"/>
                        <a:pt x="8741" y="3649"/>
                        <a:pt x="8662" y="3538"/>
                      </a:cubicBezTo>
                      <a:cubicBezTo>
                        <a:pt x="8596" y="3426"/>
                        <a:pt x="8518" y="3315"/>
                        <a:pt x="8440" y="3214"/>
                      </a:cubicBezTo>
                      <a:cubicBezTo>
                        <a:pt x="8407" y="3159"/>
                        <a:pt x="8362" y="3103"/>
                        <a:pt x="8328" y="3059"/>
                      </a:cubicBezTo>
                      <a:cubicBezTo>
                        <a:pt x="8273" y="2992"/>
                        <a:pt x="8229" y="2937"/>
                        <a:pt x="8184" y="2880"/>
                      </a:cubicBezTo>
                      <a:cubicBezTo>
                        <a:pt x="8128" y="2814"/>
                        <a:pt x="8083" y="2758"/>
                        <a:pt x="8039" y="2702"/>
                      </a:cubicBezTo>
                      <a:cubicBezTo>
                        <a:pt x="7994" y="2647"/>
                        <a:pt x="7939" y="2603"/>
                        <a:pt x="7895" y="2546"/>
                      </a:cubicBezTo>
                      <a:cubicBezTo>
                        <a:pt x="7816" y="2457"/>
                        <a:pt x="7727" y="2368"/>
                        <a:pt x="7638" y="2279"/>
                      </a:cubicBezTo>
                      <a:cubicBezTo>
                        <a:pt x="7583" y="2235"/>
                        <a:pt x="7538" y="2180"/>
                        <a:pt x="7482" y="2123"/>
                      </a:cubicBezTo>
                      <a:cubicBezTo>
                        <a:pt x="7427" y="2079"/>
                        <a:pt x="7360" y="2024"/>
                        <a:pt x="7304" y="1968"/>
                      </a:cubicBezTo>
                      <a:cubicBezTo>
                        <a:pt x="7215" y="1878"/>
                        <a:pt x="7115" y="1801"/>
                        <a:pt x="7015" y="1723"/>
                      </a:cubicBezTo>
                      <a:cubicBezTo>
                        <a:pt x="6915" y="1634"/>
                        <a:pt x="6804" y="1544"/>
                        <a:pt x="6703" y="1467"/>
                      </a:cubicBezTo>
                      <a:cubicBezTo>
                        <a:pt x="6470" y="1311"/>
                        <a:pt x="6247" y="1144"/>
                        <a:pt x="6002" y="1010"/>
                      </a:cubicBezTo>
                      <a:lnTo>
                        <a:pt x="5834" y="910"/>
                      </a:lnTo>
                      <a:cubicBezTo>
                        <a:pt x="5779" y="876"/>
                        <a:pt x="5712" y="844"/>
                        <a:pt x="5646" y="810"/>
                      </a:cubicBezTo>
                      <a:cubicBezTo>
                        <a:pt x="5579" y="765"/>
                        <a:pt x="5500" y="732"/>
                        <a:pt x="5434" y="698"/>
                      </a:cubicBezTo>
                      <a:cubicBezTo>
                        <a:pt x="5378" y="665"/>
                        <a:pt x="5312" y="643"/>
                        <a:pt x="5245" y="609"/>
                      </a:cubicBezTo>
                      <a:cubicBezTo>
                        <a:pt x="5134" y="554"/>
                        <a:pt x="5022" y="510"/>
                        <a:pt x="4911" y="465"/>
                      </a:cubicBezTo>
                      <a:cubicBezTo>
                        <a:pt x="4844" y="431"/>
                        <a:pt x="4777" y="409"/>
                        <a:pt x="4699" y="387"/>
                      </a:cubicBezTo>
                      <a:cubicBezTo>
                        <a:pt x="4632" y="354"/>
                        <a:pt x="4555" y="331"/>
                        <a:pt x="4488" y="298"/>
                      </a:cubicBezTo>
                      <a:cubicBezTo>
                        <a:pt x="4409" y="275"/>
                        <a:pt x="4343" y="253"/>
                        <a:pt x="4265" y="231"/>
                      </a:cubicBezTo>
                      <a:cubicBezTo>
                        <a:pt x="4209" y="220"/>
                        <a:pt x="4142" y="198"/>
                        <a:pt x="4075" y="186"/>
                      </a:cubicBezTo>
                      <a:cubicBezTo>
                        <a:pt x="3953" y="153"/>
                        <a:pt x="3820" y="119"/>
                        <a:pt x="3686" y="97"/>
                      </a:cubicBezTo>
                      <a:cubicBezTo>
                        <a:pt x="3407" y="42"/>
                        <a:pt x="3140" y="8"/>
                        <a:pt x="2862" y="8"/>
                      </a:cubicBezTo>
                      <a:cubicBezTo>
                        <a:pt x="2796" y="3"/>
                        <a:pt x="2729" y="0"/>
                        <a:pt x="2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72"/>
                <p:cNvSpPr/>
                <p:nvPr/>
              </p:nvSpPr>
              <p:spPr>
                <a:xfrm>
                  <a:off x="1593358" y="2816421"/>
                  <a:ext cx="152275" cy="1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" h="6893" extrusionOk="0">
                      <a:moveTo>
                        <a:pt x="4476" y="324"/>
                      </a:moveTo>
                      <a:cubicBezTo>
                        <a:pt x="4576" y="324"/>
                        <a:pt x="4666" y="334"/>
                        <a:pt x="4755" y="346"/>
                      </a:cubicBezTo>
                      <a:cubicBezTo>
                        <a:pt x="4810" y="357"/>
                        <a:pt x="4854" y="368"/>
                        <a:pt x="4910" y="368"/>
                      </a:cubicBezTo>
                      <a:lnTo>
                        <a:pt x="5044" y="401"/>
                      </a:lnTo>
                      <a:cubicBezTo>
                        <a:pt x="5077" y="413"/>
                        <a:pt x="5122" y="435"/>
                        <a:pt x="5155" y="446"/>
                      </a:cubicBezTo>
                      <a:cubicBezTo>
                        <a:pt x="5200" y="457"/>
                        <a:pt x="5244" y="480"/>
                        <a:pt x="5289" y="490"/>
                      </a:cubicBezTo>
                      <a:cubicBezTo>
                        <a:pt x="5334" y="524"/>
                        <a:pt x="5389" y="546"/>
                        <a:pt x="5445" y="579"/>
                      </a:cubicBezTo>
                      <a:cubicBezTo>
                        <a:pt x="5456" y="591"/>
                        <a:pt x="5478" y="602"/>
                        <a:pt x="5500" y="624"/>
                      </a:cubicBezTo>
                      <a:cubicBezTo>
                        <a:pt x="5534" y="646"/>
                        <a:pt x="5556" y="668"/>
                        <a:pt x="5589" y="702"/>
                      </a:cubicBezTo>
                      <a:cubicBezTo>
                        <a:pt x="5611" y="725"/>
                        <a:pt x="5634" y="747"/>
                        <a:pt x="5656" y="780"/>
                      </a:cubicBezTo>
                      <a:cubicBezTo>
                        <a:pt x="5690" y="824"/>
                        <a:pt x="5712" y="869"/>
                        <a:pt x="5734" y="913"/>
                      </a:cubicBezTo>
                      <a:cubicBezTo>
                        <a:pt x="5745" y="947"/>
                        <a:pt x="5767" y="969"/>
                        <a:pt x="5779" y="1002"/>
                      </a:cubicBezTo>
                      <a:cubicBezTo>
                        <a:pt x="5790" y="1025"/>
                        <a:pt x="5790" y="1047"/>
                        <a:pt x="5801" y="1081"/>
                      </a:cubicBezTo>
                      <a:cubicBezTo>
                        <a:pt x="5812" y="1114"/>
                        <a:pt x="5812" y="1148"/>
                        <a:pt x="5823" y="1170"/>
                      </a:cubicBezTo>
                      <a:lnTo>
                        <a:pt x="5823" y="1247"/>
                      </a:lnTo>
                      <a:lnTo>
                        <a:pt x="5823" y="1314"/>
                      </a:lnTo>
                      <a:cubicBezTo>
                        <a:pt x="5812" y="1336"/>
                        <a:pt x="5812" y="1359"/>
                        <a:pt x="5812" y="1381"/>
                      </a:cubicBezTo>
                      <a:cubicBezTo>
                        <a:pt x="5801" y="1437"/>
                        <a:pt x="5790" y="1482"/>
                        <a:pt x="5779" y="1537"/>
                      </a:cubicBezTo>
                      <a:cubicBezTo>
                        <a:pt x="5767" y="1571"/>
                        <a:pt x="5757" y="1604"/>
                        <a:pt x="5734" y="1648"/>
                      </a:cubicBezTo>
                      <a:cubicBezTo>
                        <a:pt x="5712" y="1693"/>
                        <a:pt x="5690" y="1737"/>
                        <a:pt x="5656" y="1782"/>
                      </a:cubicBezTo>
                      <a:cubicBezTo>
                        <a:pt x="5623" y="1849"/>
                        <a:pt x="5578" y="1915"/>
                        <a:pt x="5522" y="1971"/>
                      </a:cubicBezTo>
                      <a:cubicBezTo>
                        <a:pt x="5478" y="2038"/>
                        <a:pt x="5423" y="2093"/>
                        <a:pt x="5366" y="2150"/>
                      </a:cubicBezTo>
                      <a:cubicBezTo>
                        <a:pt x="5289" y="2216"/>
                        <a:pt x="5222" y="2272"/>
                        <a:pt x="5144" y="2338"/>
                      </a:cubicBezTo>
                      <a:cubicBezTo>
                        <a:pt x="4921" y="2494"/>
                        <a:pt x="4688" y="2628"/>
                        <a:pt x="4454" y="2761"/>
                      </a:cubicBezTo>
                      <a:cubicBezTo>
                        <a:pt x="4242" y="2884"/>
                        <a:pt x="4020" y="3018"/>
                        <a:pt x="3808" y="3129"/>
                      </a:cubicBezTo>
                      <a:cubicBezTo>
                        <a:pt x="3696" y="3196"/>
                        <a:pt x="3585" y="3263"/>
                        <a:pt x="3485" y="3330"/>
                      </a:cubicBezTo>
                      <a:cubicBezTo>
                        <a:pt x="3385" y="3385"/>
                        <a:pt x="3285" y="3463"/>
                        <a:pt x="3184" y="3530"/>
                      </a:cubicBezTo>
                      <a:cubicBezTo>
                        <a:pt x="2973" y="3664"/>
                        <a:pt x="2761" y="3797"/>
                        <a:pt x="2550" y="3942"/>
                      </a:cubicBezTo>
                      <a:cubicBezTo>
                        <a:pt x="2360" y="4075"/>
                        <a:pt x="2160" y="4220"/>
                        <a:pt x="1960" y="4365"/>
                      </a:cubicBezTo>
                      <a:cubicBezTo>
                        <a:pt x="1882" y="4431"/>
                        <a:pt x="1793" y="4498"/>
                        <a:pt x="1704" y="4565"/>
                      </a:cubicBezTo>
                      <a:cubicBezTo>
                        <a:pt x="1615" y="4632"/>
                        <a:pt x="1537" y="4699"/>
                        <a:pt x="1459" y="4765"/>
                      </a:cubicBezTo>
                      <a:lnTo>
                        <a:pt x="1225" y="5000"/>
                      </a:lnTo>
                      <a:cubicBezTo>
                        <a:pt x="1158" y="5067"/>
                        <a:pt x="1091" y="5133"/>
                        <a:pt x="1024" y="5211"/>
                      </a:cubicBezTo>
                      <a:cubicBezTo>
                        <a:pt x="935" y="5300"/>
                        <a:pt x="858" y="5401"/>
                        <a:pt x="780" y="5490"/>
                      </a:cubicBezTo>
                      <a:cubicBezTo>
                        <a:pt x="713" y="5579"/>
                        <a:pt x="646" y="5668"/>
                        <a:pt x="591" y="5767"/>
                      </a:cubicBezTo>
                      <a:cubicBezTo>
                        <a:pt x="524" y="5857"/>
                        <a:pt x="468" y="5957"/>
                        <a:pt x="413" y="6057"/>
                      </a:cubicBezTo>
                      <a:cubicBezTo>
                        <a:pt x="390" y="6101"/>
                        <a:pt x="356" y="6146"/>
                        <a:pt x="334" y="6191"/>
                      </a:cubicBezTo>
                      <a:cubicBezTo>
                        <a:pt x="301" y="6247"/>
                        <a:pt x="267" y="6302"/>
                        <a:pt x="257" y="6358"/>
                      </a:cubicBezTo>
                      <a:lnTo>
                        <a:pt x="257" y="6369"/>
                      </a:lnTo>
                      <a:cubicBezTo>
                        <a:pt x="245" y="6346"/>
                        <a:pt x="245" y="6313"/>
                        <a:pt x="234" y="6291"/>
                      </a:cubicBezTo>
                      <a:cubicBezTo>
                        <a:pt x="234" y="6247"/>
                        <a:pt x="234" y="6202"/>
                        <a:pt x="223" y="6158"/>
                      </a:cubicBezTo>
                      <a:cubicBezTo>
                        <a:pt x="223" y="6113"/>
                        <a:pt x="212" y="6069"/>
                        <a:pt x="201" y="6024"/>
                      </a:cubicBezTo>
                      <a:cubicBezTo>
                        <a:pt x="201" y="5990"/>
                        <a:pt x="201" y="5957"/>
                        <a:pt x="190" y="5923"/>
                      </a:cubicBezTo>
                      <a:lnTo>
                        <a:pt x="190" y="5868"/>
                      </a:lnTo>
                      <a:lnTo>
                        <a:pt x="190" y="5846"/>
                      </a:lnTo>
                      <a:cubicBezTo>
                        <a:pt x="178" y="5801"/>
                        <a:pt x="178" y="5767"/>
                        <a:pt x="178" y="5723"/>
                      </a:cubicBezTo>
                      <a:lnTo>
                        <a:pt x="178" y="5678"/>
                      </a:lnTo>
                      <a:cubicBezTo>
                        <a:pt x="178" y="5589"/>
                        <a:pt x="190" y="5512"/>
                        <a:pt x="190" y="5433"/>
                      </a:cubicBezTo>
                      <a:cubicBezTo>
                        <a:pt x="201" y="5278"/>
                        <a:pt x="223" y="5122"/>
                        <a:pt x="234" y="4966"/>
                      </a:cubicBezTo>
                      <a:cubicBezTo>
                        <a:pt x="257" y="4866"/>
                        <a:pt x="267" y="4777"/>
                        <a:pt x="290" y="4688"/>
                      </a:cubicBezTo>
                      <a:cubicBezTo>
                        <a:pt x="312" y="4599"/>
                        <a:pt x="324" y="4521"/>
                        <a:pt x="346" y="4431"/>
                      </a:cubicBezTo>
                      <a:cubicBezTo>
                        <a:pt x="413" y="4209"/>
                        <a:pt x="490" y="3986"/>
                        <a:pt x="579" y="3775"/>
                      </a:cubicBezTo>
                      <a:cubicBezTo>
                        <a:pt x="658" y="3552"/>
                        <a:pt x="747" y="3340"/>
                        <a:pt x="836" y="3129"/>
                      </a:cubicBezTo>
                      <a:cubicBezTo>
                        <a:pt x="891" y="3018"/>
                        <a:pt x="935" y="2917"/>
                        <a:pt x="992" y="2818"/>
                      </a:cubicBezTo>
                      <a:cubicBezTo>
                        <a:pt x="1036" y="2729"/>
                        <a:pt x="1091" y="2639"/>
                        <a:pt x="1136" y="2550"/>
                      </a:cubicBezTo>
                      <a:cubicBezTo>
                        <a:pt x="1225" y="2417"/>
                        <a:pt x="1303" y="2283"/>
                        <a:pt x="1392" y="2150"/>
                      </a:cubicBezTo>
                      <a:cubicBezTo>
                        <a:pt x="1481" y="2027"/>
                        <a:pt x="1581" y="1893"/>
                        <a:pt x="1670" y="1771"/>
                      </a:cubicBezTo>
                      <a:cubicBezTo>
                        <a:pt x="1737" y="1704"/>
                        <a:pt x="1793" y="1626"/>
                        <a:pt x="1860" y="1559"/>
                      </a:cubicBezTo>
                      <a:cubicBezTo>
                        <a:pt x="1927" y="1482"/>
                        <a:pt x="1994" y="1415"/>
                        <a:pt x="2060" y="1336"/>
                      </a:cubicBezTo>
                      <a:cubicBezTo>
                        <a:pt x="2093" y="1303"/>
                        <a:pt x="2127" y="1270"/>
                        <a:pt x="2160" y="1247"/>
                      </a:cubicBezTo>
                      <a:cubicBezTo>
                        <a:pt x="2194" y="1214"/>
                        <a:pt x="2227" y="1181"/>
                        <a:pt x="2271" y="1148"/>
                      </a:cubicBezTo>
                      <a:cubicBezTo>
                        <a:pt x="2338" y="1091"/>
                        <a:pt x="2417" y="1036"/>
                        <a:pt x="2494" y="980"/>
                      </a:cubicBezTo>
                      <a:cubicBezTo>
                        <a:pt x="2550" y="936"/>
                        <a:pt x="2605" y="891"/>
                        <a:pt x="2672" y="847"/>
                      </a:cubicBezTo>
                      <a:cubicBezTo>
                        <a:pt x="2728" y="814"/>
                        <a:pt x="2784" y="780"/>
                        <a:pt x="2850" y="747"/>
                      </a:cubicBezTo>
                      <a:cubicBezTo>
                        <a:pt x="2906" y="713"/>
                        <a:pt x="2951" y="680"/>
                        <a:pt x="3006" y="658"/>
                      </a:cubicBezTo>
                      <a:cubicBezTo>
                        <a:pt x="3062" y="635"/>
                        <a:pt x="3118" y="602"/>
                        <a:pt x="3174" y="579"/>
                      </a:cubicBezTo>
                      <a:cubicBezTo>
                        <a:pt x="3240" y="557"/>
                        <a:pt x="3296" y="535"/>
                        <a:pt x="3362" y="513"/>
                      </a:cubicBezTo>
                      <a:cubicBezTo>
                        <a:pt x="3429" y="490"/>
                        <a:pt x="3508" y="468"/>
                        <a:pt x="3574" y="446"/>
                      </a:cubicBezTo>
                      <a:lnTo>
                        <a:pt x="3708" y="413"/>
                      </a:lnTo>
                      <a:cubicBezTo>
                        <a:pt x="3753" y="401"/>
                        <a:pt x="3797" y="391"/>
                        <a:pt x="3852" y="379"/>
                      </a:cubicBezTo>
                      <a:cubicBezTo>
                        <a:pt x="3931" y="368"/>
                        <a:pt x="4030" y="357"/>
                        <a:pt x="4120" y="346"/>
                      </a:cubicBezTo>
                      <a:cubicBezTo>
                        <a:pt x="4176" y="334"/>
                        <a:pt x="4242" y="324"/>
                        <a:pt x="4298" y="324"/>
                      </a:cubicBezTo>
                      <a:close/>
                      <a:moveTo>
                        <a:pt x="4309" y="0"/>
                      </a:moveTo>
                      <a:cubicBezTo>
                        <a:pt x="4186" y="0"/>
                        <a:pt x="4053" y="23"/>
                        <a:pt x="3931" y="45"/>
                      </a:cubicBezTo>
                      <a:lnTo>
                        <a:pt x="3763" y="79"/>
                      </a:lnTo>
                      <a:cubicBezTo>
                        <a:pt x="3696" y="89"/>
                        <a:pt x="3630" y="101"/>
                        <a:pt x="3563" y="123"/>
                      </a:cubicBezTo>
                      <a:cubicBezTo>
                        <a:pt x="3441" y="156"/>
                        <a:pt x="3330" y="190"/>
                        <a:pt x="3218" y="235"/>
                      </a:cubicBezTo>
                      <a:cubicBezTo>
                        <a:pt x="3095" y="290"/>
                        <a:pt x="2973" y="334"/>
                        <a:pt x="2862" y="391"/>
                      </a:cubicBezTo>
                      <a:lnTo>
                        <a:pt x="2528" y="591"/>
                      </a:lnTo>
                      <a:cubicBezTo>
                        <a:pt x="2472" y="635"/>
                        <a:pt x="2417" y="668"/>
                        <a:pt x="2360" y="713"/>
                      </a:cubicBezTo>
                      <a:cubicBezTo>
                        <a:pt x="2305" y="757"/>
                        <a:pt x="2249" y="791"/>
                        <a:pt x="2205" y="836"/>
                      </a:cubicBezTo>
                      <a:cubicBezTo>
                        <a:pt x="2105" y="913"/>
                        <a:pt x="2004" y="1002"/>
                        <a:pt x="1915" y="1091"/>
                      </a:cubicBezTo>
                      <a:cubicBezTo>
                        <a:pt x="1826" y="1181"/>
                        <a:pt x="1737" y="1270"/>
                        <a:pt x="1648" y="1370"/>
                      </a:cubicBezTo>
                      <a:cubicBezTo>
                        <a:pt x="1570" y="1459"/>
                        <a:pt x="1492" y="1559"/>
                        <a:pt x="1415" y="1648"/>
                      </a:cubicBezTo>
                      <a:cubicBezTo>
                        <a:pt x="1336" y="1749"/>
                        <a:pt x="1259" y="1849"/>
                        <a:pt x="1192" y="1960"/>
                      </a:cubicBezTo>
                      <a:cubicBezTo>
                        <a:pt x="1047" y="2172"/>
                        <a:pt x="913" y="2395"/>
                        <a:pt x="791" y="2617"/>
                      </a:cubicBezTo>
                      <a:cubicBezTo>
                        <a:pt x="668" y="2840"/>
                        <a:pt x="568" y="3073"/>
                        <a:pt x="479" y="3318"/>
                      </a:cubicBezTo>
                      <a:cubicBezTo>
                        <a:pt x="390" y="3541"/>
                        <a:pt x="301" y="3775"/>
                        <a:pt x="234" y="4008"/>
                      </a:cubicBezTo>
                      <a:cubicBezTo>
                        <a:pt x="190" y="4131"/>
                        <a:pt x="145" y="4253"/>
                        <a:pt x="123" y="4387"/>
                      </a:cubicBezTo>
                      <a:cubicBezTo>
                        <a:pt x="101" y="4510"/>
                        <a:pt x="79" y="4621"/>
                        <a:pt x="56" y="4743"/>
                      </a:cubicBezTo>
                      <a:cubicBezTo>
                        <a:pt x="34" y="4877"/>
                        <a:pt x="22" y="5010"/>
                        <a:pt x="22" y="5144"/>
                      </a:cubicBezTo>
                      <a:cubicBezTo>
                        <a:pt x="12" y="5267"/>
                        <a:pt x="12" y="5389"/>
                        <a:pt x="0" y="5512"/>
                      </a:cubicBezTo>
                      <a:cubicBezTo>
                        <a:pt x="0" y="5634"/>
                        <a:pt x="0" y="5757"/>
                        <a:pt x="12" y="5879"/>
                      </a:cubicBezTo>
                      <a:cubicBezTo>
                        <a:pt x="12" y="5946"/>
                        <a:pt x="22" y="6012"/>
                        <a:pt x="34" y="6079"/>
                      </a:cubicBezTo>
                      <a:cubicBezTo>
                        <a:pt x="34" y="6124"/>
                        <a:pt x="34" y="6158"/>
                        <a:pt x="45" y="6202"/>
                      </a:cubicBezTo>
                      <a:cubicBezTo>
                        <a:pt x="45" y="6257"/>
                        <a:pt x="56" y="6313"/>
                        <a:pt x="67" y="6369"/>
                      </a:cubicBezTo>
                      <a:cubicBezTo>
                        <a:pt x="67" y="6391"/>
                        <a:pt x="79" y="6413"/>
                        <a:pt x="79" y="6435"/>
                      </a:cubicBezTo>
                      <a:cubicBezTo>
                        <a:pt x="79" y="6447"/>
                        <a:pt x="79" y="6458"/>
                        <a:pt x="89" y="6469"/>
                      </a:cubicBezTo>
                      <a:cubicBezTo>
                        <a:pt x="89" y="6492"/>
                        <a:pt x="89" y="6502"/>
                        <a:pt x="101" y="6514"/>
                      </a:cubicBezTo>
                      <a:lnTo>
                        <a:pt x="101" y="6525"/>
                      </a:lnTo>
                      <a:cubicBezTo>
                        <a:pt x="112" y="6569"/>
                        <a:pt x="112" y="6614"/>
                        <a:pt x="123" y="6658"/>
                      </a:cubicBezTo>
                      <a:lnTo>
                        <a:pt x="123" y="6692"/>
                      </a:lnTo>
                      <a:cubicBezTo>
                        <a:pt x="123" y="6703"/>
                        <a:pt x="123" y="6714"/>
                        <a:pt x="134" y="6725"/>
                      </a:cubicBezTo>
                      <a:lnTo>
                        <a:pt x="134" y="6747"/>
                      </a:lnTo>
                      <a:cubicBezTo>
                        <a:pt x="134" y="6747"/>
                        <a:pt x="134" y="6759"/>
                        <a:pt x="145" y="6759"/>
                      </a:cubicBezTo>
                      <a:lnTo>
                        <a:pt x="145" y="6803"/>
                      </a:lnTo>
                      <a:cubicBezTo>
                        <a:pt x="156" y="6814"/>
                        <a:pt x="156" y="6836"/>
                        <a:pt x="178" y="6848"/>
                      </a:cubicBezTo>
                      <a:cubicBezTo>
                        <a:pt x="178" y="6848"/>
                        <a:pt x="178" y="6859"/>
                        <a:pt x="190" y="6859"/>
                      </a:cubicBezTo>
                      <a:cubicBezTo>
                        <a:pt x="201" y="6881"/>
                        <a:pt x="234" y="6892"/>
                        <a:pt x="257" y="6892"/>
                      </a:cubicBezTo>
                      <a:cubicBezTo>
                        <a:pt x="267" y="6892"/>
                        <a:pt x="267" y="6892"/>
                        <a:pt x="279" y="6881"/>
                      </a:cubicBezTo>
                      <a:cubicBezTo>
                        <a:pt x="290" y="6881"/>
                        <a:pt x="301" y="6870"/>
                        <a:pt x="312" y="6859"/>
                      </a:cubicBezTo>
                      <a:cubicBezTo>
                        <a:pt x="324" y="6848"/>
                        <a:pt x="324" y="6848"/>
                        <a:pt x="324" y="6836"/>
                      </a:cubicBezTo>
                      <a:cubicBezTo>
                        <a:pt x="334" y="6814"/>
                        <a:pt x="346" y="6792"/>
                        <a:pt x="346" y="6769"/>
                      </a:cubicBezTo>
                      <a:lnTo>
                        <a:pt x="346" y="6781"/>
                      </a:lnTo>
                      <a:cubicBezTo>
                        <a:pt x="356" y="6747"/>
                        <a:pt x="379" y="6714"/>
                        <a:pt x="390" y="6680"/>
                      </a:cubicBezTo>
                      <a:cubicBezTo>
                        <a:pt x="401" y="6636"/>
                        <a:pt x="413" y="6591"/>
                        <a:pt x="423" y="6558"/>
                      </a:cubicBezTo>
                      <a:lnTo>
                        <a:pt x="423" y="6547"/>
                      </a:lnTo>
                      <a:cubicBezTo>
                        <a:pt x="435" y="6536"/>
                        <a:pt x="446" y="6514"/>
                        <a:pt x="446" y="6492"/>
                      </a:cubicBezTo>
                      <a:lnTo>
                        <a:pt x="479" y="6458"/>
                      </a:lnTo>
                      <a:cubicBezTo>
                        <a:pt x="524" y="6369"/>
                        <a:pt x="568" y="6280"/>
                        <a:pt x="624" y="6191"/>
                      </a:cubicBezTo>
                      <a:cubicBezTo>
                        <a:pt x="668" y="6113"/>
                        <a:pt x="713" y="6024"/>
                        <a:pt x="757" y="5946"/>
                      </a:cubicBezTo>
                      <a:cubicBezTo>
                        <a:pt x="846" y="5801"/>
                        <a:pt x="947" y="5678"/>
                        <a:pt x="1058" y="5545"/>
                      </a:cubicBezTo>
                      <a:cubicBezTo>
                        <a:pt x="1136" y="5445"/>
                        <a:pt x="1214" y="5356"/>
                        <a:pt x="1292" y="5267"/>
                      </a:cubicBezTo>
                      <a:cubicBezTo>
                        <a:pt x="1370" y="5189"/>
                        <a:pt x="1459" y="5111"/>
                        <a:pt x="1537" y="5033"/>
                      </a:cubicBezTo>
                      <a:cubicBezTo>
                        <a:pt x="1603" y="4966"/>
                        <a:pt x="1660" y="4911"/>
                        <a:pt x="1726" y="4855"/>
                      </a:cubicBezTo>
                      <a:cubicBezTo>
                        <a:pt x="1793" y="4799"/>
                        <a:pt x="1860" y="4755"/>
                        <a:pt x="1927" y="4699"/>
                      </a:cubicBezTo>
                      <a:lnTo>
                        <a:pt x="1927" y="4699"/>
                      </a:lnTo>
                      <a:lnTo>
                        <a:pt x="1915" y="4710"/>
                      </a:lnTo>
                      <a:cubicBezTo>
                        <a:pt x="1915" y="4710"/>
                        <a:pt x="1927" y="4710"/>
                        <a:pt x="1927" y="4699"/>
                      </a:cubicBezTo>
                      <a:lnTo>
                        <a:pt x="1927" y="4699"/>
                      </a:lnTo>
                      <a:cubicBezTo>
                        <a:pt x="1927" y="4699"/>
                        <a:pt x="1927" y="4699"/>
                        <a:pt x="1927" y="4699"/>
                      </a:cubicBezTo>
                      <a:lnTo>
                        <a:pt x="2561" y="4265"/>
                      </a:lnTo>
                      <a:cubicBezTo>
                        <a:pt x="2773" y="4120"/>
                        <a:pt x="2973" y="3986"/>
                        <a:pt x="3184" y="3853"/>
                      </a:cubicBezTo>
                      <a:cubicBezTo>
                        <a:pt x="3385" y="3719"/>
                        <a:pt x="3597" y="3575"/>
                        <a:pt x="3808" y="3452"/>
                      </a:cubicBezTo>
                      <a:cubicBezTo>
                        <a:pt x="4020" y="3330"/>
                        <a:pt x="4242" y="3207"/>
                        <a:pt x="4454" y="3073"/>
                      </a:cubicBezTo>
                      <a:cubicBezTo>
                        <a:pt x="4554" y="3018"/>
                        <a:pt x="4654" y="2951"/>
                        <a:pt x="4755" y="2895"/>
                      </a:cubicBezTo>
                      <a:lnTo>
                        <a:pt x="5089" y="2695"/>
                      </a:lnTo>
                      <a:cubicBezTo>
                        <a:pt x="5188" y="2628"/>
                        <a:pt x="5289" y="2561"/>
                        <a:pt x="5389" y="2484"/>
                      </a:cubicBezTo>
                      <a:cubicBezTo>
                        <a:pt x="5489" y="2395"/>
                        <a:pt x="5578" y="2305"/>
                        <a:pt x="5668" y="2216"/>
                      </a:cubicBezTo>
                      <a:cubicBezTo>
                        <a:pt x="5712" y="2172"/>
                        <a:pt x="5757" y="2116"/>
                        <a:pt x="5790" y="2071"/>
                      </a:cubicBezTo>
                      <a:cubicBezTo>
                        <a:pt x="5823" y="2016"/>
                        <a:pt x="5856" y="1960"/>
                        <a:pt x="5901" y="1905"/>
                      </a:cubicBezTo>
                      <a:cubicBezTo>
                        <a:pt x="5935" y="1849"/>
                        <a:pt x="5957" y="1793"/>
                        <a:pt x="5990" y="1737"/>
                      </a:cubicBezTo>
                      <a:cubicBezTo>
                        <a:pt x="6012" y="1682"/>
                        <a:pt x="6034" y="1626"/>
                        <a:pt x="6046" y="1571"/>
                      </a:cubicBezTo>
                      <a:cubicBezTo>
                        <a:pt x="6046" y="1537"/>
                        <a:pt x="6057" y="1515"/>
                        <a:pt x="6057" y="1492"/>
                      </a:cubicBezTo>
                      <a:lnTo>
                        <a:pt x="6091" y="1292"/>
                      </a:lnTo>
                      <a:cubicBezTo>
                        <a:pt x="6091" y="1225"/>
                        <a:pt x="6091" y="1158"/>
                        <a:pt x="6079" y="1091"/>
                      </a:cubicBezTo>
                      <a:cubicBezTo>
                        <a:pt x="6079" y="1025"/>
                        <a:pt x="6057" y="958"/>
                        <a:pt x="6046" y="903"/>
                      </a:cubicBezTo>
                      <a:cubicBezTo>
                        <a:pt x="6024" y="836"/>
                        <a:pt x="5990" y="769"/>
                        <a:pt x="5957" y="713"/>
                      </a:cubicBezTo>
                      <a:cubicBezTo>
                        <a:pt x="5879" y="569"/>
                        <a:pt x="5779" y="435"/>
                        <a:pt x="5634" y="334"/>
                      </a:cubicBezTo>
                      <a:cubicBezTo>
                        <a:pt x="5578" y="290"/>
                        <a:pt x="5522" y="257"/>
                        <a:pt x="5456" y="223"/>
                      </a:cubicBezTo>
                      <a:cubicBezTo>
                        <a:pt x="5400" y="190"/>
                        <a:pt x="5334" y="168"/>
                        <a:pt x="5267" y="146"/>
                      </a:cubicBezTo>
                      <a:cubicBezTo>
                        <a:pt x="5211" y="123"/>
                        <a:pt x="5144" y="101"/>
                        <a:pt x="5089" y="89"/>
                      </a:cubicBezTo>
                      <a:cubicBezTo>
                        <a:pt x="4966" y="57"/>
                        <a:pt x="4844" y="23"/>
                        <a:pt x="4710" y="12"/>
                      </a:cubicBezTo>
                      <a:cubicBezTo>
                        <a:pt x="4576" y="0"/>
                        <a:pt x="4443" y="0"/>
                        <a:pt x="43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27" name="Google Shape;2927;p72"/>
              <p:cNvGrpSpPr/>
              <p:nvPr/>
            </p:nvGrpSpPr>
            <p:grpSpPr>
              <a:xfrm rot="1431693">
                <a:off x="470907" y="292258"/>
                <a:ext cx="1595296" cy="1649936"/>
                <a:chOff x="1309475" y="2733650"/>
                <a:chExt cx="1356900" cy="1403375"/>
              </a:xfrm>
            </p:grpSpPr>
            <p:sp>
              <p:nvSpPr>
                <p:cNvPr id="2928" name="Google Shape;2928;p72"/>
                <p:cNvSpPr/>
                <p:nvPr/>
              </p:nvSpPr>
              <p:spPr>
                <a:xfrm>
                  <a:off x="1703875" y="3183450"/>
                  <a:ext cx="206000" cy="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3753" extrusionOk="0">
                      <a:moveTo>
                        <a:pt x="1748" y="2884"/>
                      </a:moveTo>
                      <a:cubicBezTo>
                        <a:pt x="1740" y="2884"/>
                        <a:pt x="1731" y="2884"/>
                        <a:pt x="1728" y="2889"/>
                      </a:cubicBezTo>
                      <a:lnTo>
                        <a:pt x="1728" y="2889"/>
                      </a:lnTo>
                      <a:cubicBezTo>
                        <a:pt x="1734" y="2887"/>
                        <a:pt x="1741" y="2886"/>
                        <a:pt x="1748" y="2884"/>
                      </a:cubicBezTo>
                      <a:close/>
                      <a:moveTo>
                        <a:pt x="7248" y="412"/>
                      </a:moveTo>
                      <a:cubicBezTo>
                        <a:pt x="7292" y="412"/>
                        <a:pt x="7326" y="412"/>
                        <a:pt x="7359" y="423"/>
                      </a:cubicBezTo>
                      <a:cubicBezTo>
                        <a:pt x="7393" y="423"/>
                        <a:pt x="7437" y="435"/>
                        <a:pt x="7482" y="445"/>
                      </a:cubicBezTo>
                      <a:cubicBezTo>
                        <a:pt x="7504" y="457"/>
                        <a:pt x="7537" y="457"/>
                        <a:pt x="7559" y="468"/>
                      </a:cubicBezTo>
                      <a:cubicBezTo>
                        <a:pt x="7593" y="490"/>
                        <a:pt x="7626" y="501"/>
                        <a:pt x="7649" y="524"/>
                      </a:cubicBezTo>
                      <a:cubicBezTo>
                        <a:pt x="7660" y="524"/>
                        <a:pt x="7671" y="534"/>
                        <a:pt x="7682" y="534"/>
                      </a:cubicBezTo>
                      <a:lnTo>
                        <a:pt x="7715" y="568"/>
                      </a:lnTo>
                      <a:cubicBezTo>
                        <a:pt x="7727" y="591"/>
                        <a:pt x="7749" y="613"/>
                        <a:pt x="7771" y="635"/>
                      </a:cubicBezTo>
                      <a:cubicBezTo>
                        <a:pt x="7771" y="646"/>
                        <a:pt x="7782" y="657"/>
                        <a:pt x="7782" y="668"/>
                      </a:cubicBezTo>
                      <a:lnTo>
                        <a:pt x="7816" y="735"/>
                      </a:lnTo>
                      <a:cubicBezTo>
                        <a:pt x="7827" y="757"/>
                        <a:pt x="7838" y="779"/>
                        <a:pt x="7838" y="802"/>
                      </a:cubicBezTo>
                      <a:cubicBezTo>
                        <a:pt x="7849" y="846"/>
                        <a:pt x="7849" y="880"/>
                        <a:pt x="7861" y="913"/>
                      </a:cubicBezTo>
                      <a:lnTo>
                        <a:pt x="7861" y="1002"/>
                      </a:lnTo>
                      <a:cubicBezTo>
                        <a:pt x="7861" y="1036"/>
                        <a:pt x="7861" y="1080"/>
                        <a:pt x="7849" y="1125"/>
                      </a:cubicBezTo>
                      <a:cubicBezTo>
                        <a:pt x="7849" y="1147"/>
                        <a:pt x="7849" y="1169"/>
                        <a:pt x="7838" y="1202"/>
                      </a:cubicBezTo>
                      <a:cubicBezTo>
                        <a:pt x="7816" y="1259"/>
                        <a:pt x="7804" y="1314"/>
                        <a:pt x="7782" y="1381"/>
                      </a:cubicBezTo>
                      <a:cubicBezTo>
                        <a:pt x="7749" y="1447"/>
                        <a:pt x="7705" y="1514"/>
                        <a:pt x="7671" y="1581"/>
                      </a:cubicBezTo>
                      <a:cubicBezTo>
                        <a:pt x="7604" y="1682"/>
                        <a:pt x="7549" y="1781"/>
                        <a:pt x="7470" y="1870"/>
                      </a:cubicBezTo>
                      <a:cubicBezTo>
                        <a:pt x="7460" y="1904"/>
                        <a:pt x="7437" y="1927"/>
                        <a:pt x="7415" y="1949"/>
                      </a:cubicBezTo>
                      <a:cubicBezTo>
                        <a:pt x="7393" y="1971"/>
                        <a:pt x="7371" y="1993"/>
                        <a:pt x="7348" y="2026"/>
                      </a:cubicBezTo>
                      <a:lnTo>
                        <a:pt x="7225" y="2149"/>
                      </a:lnTo>
                      <a:cubicBezTo>
                        <a:pt x="7136" y="2238"/>
                        <a:pt x="7037" y="2316"/>
                        <a:pt x="6936" y="2394"/>
                      </a:cubicBezTo>
                      <a:cubicBezTo>
                        <a:pt x="6747" y="2528"/>
                        <a:pt x="6557" y="2650"/>
                        <a:pt x="6357" y="2761"/>
                      </a:cubicBezTo>
                      <a:cubicBezTo>
                        <a:pt x="6168" y="2862"/>
                        <a:pt x="5979" y="2951"/>
                        <a:pt x="5778" y="3028"/>
                      </a:cubicBezTo>
                      <a:cubicBezTo>
                        <a:pt x="5767" y="3028"/>
                        <a:pt x="5767" y="3028"/>
                        <a:pt x="5767" y="3040"/>
                      </a:cubicBezTo>
                      <a:lnTo>
                        <a:pt x="5745" y="3040"/>
                      </a:lnTo>
                      <a:cubicBezTo>
                        <a:pt x="5723" y="3051"/>
                        <a:pt x="5711" y="3051"/>
                        <a:pt x="5701" y="3062"/>
                      </a:cubicBezTo>
                      <a:cubicBezTo>
                        <a:pt x="5555" y="3117"/>
                        <a:pt x="5400" y="3162"/>
                        <a:pt x="5255" y="3196"/>
                      </a:cubicBezTo>
                      <a:cubicBezTo>
                        <a:pt x="5088" y="3240"/>
                        <a:pt x="4921" y="3273"/>
                        <a:pt x="4743" y="3307"/>
                      </a:cubicBezTo>
                      <a:cubicBezTo>
                        <a:pt x="4576" y="3340"/>
                        <a:pt x="4409" y="3362"/>
                        <a:pt x="4242" y="3385"/>
                      </a:cubicBezTo>
                      <a:cubicBezTo>
                        <a:pt x="4153" y="3396"/>
                        <a:pt x="4064" y="3407"/>
                        <a:pt x="3975" y="3407"/>
                      </a:cubicBezTo>
                      <a:lnTo>
                        <a:pt x="3251" y="3407"/>
                      </a:lnTo>
                      <a:cubicBezTo>
                        <a:pt x="3140" y="3407"/>
                        <a:pt x="3029" y="3396"/>
                        <a:pt x="2917" y="3396"/>
                      </a:cubicBezTo>
                      <a:cubicBezTo>
                        <a:pt x="2794" y="3385"/>
                        <a:pt x="2672" y="3385"/>
                        <a:pt x="2549" y="3385"/>
                      </a:cubicBezTo>
                      <a:cubicBezTo>
                        <a:pt x="2416" y="3385"/>
                        <a:pt x="2272" y="3374"/>
                        <a:pt x="2126" y="3362"/>
                      </a:cubicBezTo>
                      <a:cubicBezTo>
                        <a:pt x="1982" y="3362"/>
                        <a:pt x="1826" y="3340"/>
                        <a:pt x="1681" y="3318"/>
                      </a:cubicBezTo>
                      <a:lnTo>
                        <a:pt x="1648" y="3318"/>
                      </a:lnTo>
                      <a:cubicBezTo>
                        <a:pt x="1537" y="3296"/>
                        <a:pt x="1414" y="3273"/>
                        <a:pt x="1292" y="3263"/>
                      </a:cubicBezTo>
                      <a:cubicBezTo>
                        <a:pt x="1280" y="3251"/>
                        <a:pt x="1270" y="3251"/>
                        <a:pt x="1258" y="3251"/>
                      </a:cubicBezTo>
                      <a:lnTo>
                        <a:pt x="1303" y="3251"/>
                      </a:lnTo>
                      <a:cubicBezTo>
                        <a:pt x="1414" y="3240"/>
                        <a:pt x="1525" y="3229"/>
                        <a:pt x="1626" y="3218"/>
                      </a:cubicBezTo>
                      <a:cubicBezTo>
                        <a:pt x="1726" y="3206"/>
                        <a:pt x="1815" y="3184"/>
                        <a:pt x="1915" y="3162"/>
                      </a:cubicBezTo>
                      <a:cubicBezTo>
                        <a:pt x="2037" y="3140"/>
                        <a:pt x="2160" y="3107"/>
                        <a:pt x="2294" y="3084"/>
                      </a:cubicBezTo>
                      <a:cubicBezTo>
                        <a:pt x="2416" y="3051"/>
                        <a:pt x="2549" y="3018"/>
                        <a:pt x="2672" y="2984"/>
                      </a:cubicBezTo>
                      <a:cubicBezTo>
                        <a:pt x="2794" y="2939"/>
                        <a:pt x="2928" y="2906"/>
                        <a:pt x="3051" y="2850"/>
                      </a:cubicBezTo>
                      <a:cubicBezTo>
                        <a:pt x="3162" y="2795"/>
                        <a:pt x="3284" y="2750"/>
                        <a:pt x="3407" y="2684"/>
                      </a:cubicBezTo>
                      <a:cubicBezTo>
                        <a:pt x="3641" y="2572"/>
                        <a:pt x="3863" y="2449"/>
                        <a:pt x="4086" y="2327"/>
                      </a:cubicBezTo>
                      <a:cubicBezTo>
                        <a:pt x="4298" y="2204"/>
                        <a:pt x="4509" y="2071"/>
                        <a:pt x="4709" y="1927"/>
                      </a:cubicBezTo>
                      <a:cubicBezTo>
                        <a:pt x="4921" y="1771"/>
                        <a:pt x="5132" y="1615"/>
                        <a:pt x="5333" y="1459"/>
                      </a:cubicBezTo>
                      <a:cubicBezTo>
                        <a:pt x="5533" y="1303"/>
                        <a:pt x="5723" y="1147"/>
                        <a:pt x="5923" y="1002"/>
                      </a:cubicBezTo>
                      <a:cubicBezTo>
                        <a:pt x="6012" y="935"/>
                        <a:pt x="6101" y="868"/>
                        <a:pt x="6201" y="813"/>
                      </a:cubicBezTo>
                      <a:lnTo>
                        <a:pt x="6468" y="646"/>
                      </a:lnTo>
                      <a:cubicBezTo>
                        <a:pt x="6525" y="624"/>
                        <a:pt x="6569" y="601"/>
                        <a:pt x="6624" y="568"/>
                      </a:cubicBezTo>
                      <a:cubicBezTo>
                        <a:pt x="6669" y="546"/>
                        <a:pt x="6713" y="534"/>
                        <a:pt x="6758" y="512"/>
                      </a:cubicBezTo>
                      <a:cubicBezTo>
                        <a:pt x="6802" y="501"/>
                        <a:pt x="6836" y="490"/>
                        <a:pt x="6881" y="479"/>
                      </a:cubicBezTo>
                      <a:cubicBezTo>
                        <a:pt x="6914" y="468"/>
                        <a:pt x="6936" y="457"/>
                        <a:pt x="6970" y="445"/>
                      </a:cubicBezTo>
                      <a:cubicBezTo>
                        <a:pt x="7025" y="435"/>
                        <a:pt x="7081" y="423"/>
                        <a:pt x="7136" y="423"/>
                      </a:cubicBezTo>
                      <a:cubicBezTo>
                        <a:pt x="7170" y="412"/>
                        <a:pt x="7215" y="412"/>
                        <a:pt x="7248" y="412"/>
                      </a:cubicBezTo>
                      <a:close/>
                      <a:moveTo>
                        <a:pt x="7315" y="0"/>
                      </a:moveTo>
                      <a:cubicBezTo>
                        <a:pt x="7248" y="0"/>
                        <a:pt x="7170" y="0"/>
                        <a:pt x="7103" y="12"/>
                      </a:cubicBezTo>
                      <a:cubicBezTo>
                        <a:pt x="6970" y="22"/>
                        <a:pt x="6836" y="56"/>
                        <a:pt x="6703" y="89"/>
                      </a:cubicBezTo>
                      <a:cubicBezTo>
                        <a:pt x="6580" y="134"/>
                        <a:pt x="6458" y="190"/>
                        <a:pt x="6346" y="245"/>
                      </a:cubicBezTo>
                      <a:cubicBezTo>
                        <a:pt x="6112" y="368"/>
                        <a:pt x="5889" y="512"/>
                        <a:pt x="5678" y="668"/>
                      </a:cubicBezTo>
                      <a:cubicBezTo>
                        <a:pt x="5466" y="824"/>
                        <a:pt x="5278" y="991"/>
                        <a:pt x="5077" y="1147"/>
                      </a:cubicBezTo>
                      <a:cubicBezTo>
                        <a:pt x="4877" y="1292"/>
                        <a:pt x="4687" y="1447"/>
                        <a:pt x="4487" y="1593"/>
                      </a:cubicBezTo>
                      <a:cubicBezTo>
                        <a:pt x="4342" y="1692"/>
                        <a:pt x="4197" y="1804"/>
                        <a:pt x="4053" y="1904"/>
                      </a:cubicBezTo>
                      <a:lnTo>
                        <a:pt x="3585" y="2171"/>
                      </a:lnTo>
                      <a:cubicBezTo>
                        <a:pt x="3452" y="2249"/>
                        <a:pt x="3318" y="2316"/>
                        <a:pt x="3185" y="2383"/>
                      </a:cubicBezTo>
                      <a:cubicBezTo>
                        <a:pt x="3051" y="2461"/>
                        <a:pt x="2917" y="2516"/>
                        <a:pt x="2784" y="2572"/>
                      </a:cubicBezTo>
                      <a:cubicBezTo>
                        <a:pt x="2616" y="2639"/>
                        <a:pt x="2450" y="2694"/>
                        <a:pt x="2272" y="2750"/>
                      </a:cubicBezTo>
                      <a:cubicBezTo>
                        <a:pt x="2093" y="2795"/>
                        <a:pt x="1904" y="2839"/>
                        <a:pt x="1726" y="2895"/>
                      </a:cubicBezTo>
                      <a:cubicBezTo>
                        <a:pt x="1726" y="2892"/>
                        <a:pt x="1726" y="2890"/>
                        <a:pt x="1728" y="2889"/>
                      </a:cubicBezTo>
                      <a:lnTo>
                        <a:pt x="1728" y="2889"/>
                      </a:lnTo>
                      <a:cubicBezTo>
                        <a:pt x="1636" y="2909"/>
                        <a:pt x="1553" y="2929"/>
                        <a:pt x="1470" y="2939"/>
                      </a:cubicBezTo>
                      <a:cubicBezTo>
                        <a:pt x="1381" y="2962"/>
                        <a:pt x="1292" y="2973"/>
                        <a:pt x="1203" y="2984"/>
                      </a:cubicBezTo>
                      <a:lnTo>
                        <a:pt x="1147" y="2984"/>
                      </a:lnTo>
                      <a:cubicBezTo>
                        <a:pt x="1013" y="3006"/>
                        <a:pt x="869" y="3006"/>
                        <a:pt x="735" y="3006"/>
                      </a:cubicBezTo>
                      <a:cubicBezTo>
                        <a:pt x="668" y="3006"/>
                        <a:pt x="590" y="3006"/>
                        <a:pt x="523" y="2995"/>
                      </a:cubicBezTo>
                      <a:cubicBezTo>
                        <a:pt x="456" y="2995"/>
                        <a:pt x="390" y="2984"/>
                        <a:pt x="323" y="2984"/>
                      </a:cubicBezTo>
                      <a:cubicBezTo>
                        <a:pt x="290" y="2973"/>
                        <a:pt x="256" y="2973"/>
                        <a:pt x="234" y="2973"/>
                      </a:cubicBezTo>
                      <a:cubicBezTo>
                        <a:pt x="201" y="2962"/>
                        <a:pt x="167" y="2962"/>
                        <a:pt x="134" y="2962"/>
                      </a:cubicBezTo>
                      <a:cubicBezTo>
                        <a:pt x="100" y="2962"/>
                        <a:pt x="67" y="2962"/>
                        <a:pt x="45" y="2995"/>
                      </a:cubicBezTo>
                      <a:cubicBezTo>
                        <a:pt x="33" y="3006"/>
                        <a:pt x="33" y="3028"/>
                        <a:pt x="45" y="3040"/>
                      </a:cubicBezTo>
                      <a:lnTo>
                        <a:pt x="56" y="3051"/>
                      </a:lnTo>
                      <a:cubicBezTo>
                        <a:pt x="33" y="3073"/>
                        <a:pt x="11" y="3095"/>
                        <a:pt x="11" y="3129"/>
                      </a:cubicBezTo>
                      <a:cubicBezTo>
                        <a:pt x="0" y="3196"/>
                        <a:pt x="33" y="3251"/>
                        <a:pt x="89" y="3273"/>
                      </a:cubicBezTo>
                      <a:cubicBezTo>
                        <a:pt x="189" y="3307"/>
                        <a:pt x="278" y="3329"/>
                        <a:pt x="367" y="3362"/>
                      </a:cubicBezTo>
                      <a:cubicBezTo>
                        <a:pt x="468" y="3396"/>
                        <a:pt x="568" y="3418"/>
                        <a:pt x="668" y="3451"/>
                      </a:cubicBezTo>
                      <a:cubicBezTo>
                        <a:pt x="768" y="3474"/>
                        <a:pt x="869" y="3496"/>
                        <a:pt x="958" y="3518"/>
                      </a:cubicBezTo>
                      <a:cubicBezTo>
                        <a:pt x="1047" y="3540"/>
                        <a:pt x="1147" y="3552"/>
                        <a:pt x="1236" y="3574"/>
                      </a:cubicBezTo>
                      <a:cubicBezTo>
                        <a:pt x="1359" y="3597"/>
                        <a:pt x="1470" y="3619"/>
                        <a:pt x="1592" y="3641"/>
                      </a:cubicBezTo>
                      <a:cubicBezTo>
                        <a:pt x="1726" y="3663"/>
                        <a:pt x="1849" y="3674"/>
                        <a:pt x="1982" y="3686"/>
                      </a:cubicBezTo>
                      <a:lnTo>
                        <a:pt x="2349" y="3719"/>
                      </a:lnTo>
                      <a:cubicBezTo>
                        <a:pt x="2472" y="3730"/>
                        <a:pt x="2594" y="3730"/>
                        <a:pt x="2717" y="3730"/>
                      </a:cubicBezTo>
                      <a:lnTo>
                        <a:pt x="2873" y="3730"/>
                      </a:lnTo>
                      <a:cubicBezTo>
                        <a:pt x="2995" y="3741"/>
                        <a:pt x="3106" y="3752"/>
                        <a:pt x="3240" y="3752"/>
                      </a:cubicBezTo>
                      <a:lnTo>
                        <a:pt x="3307" y="3752"/>
                      </a:lnTo>
                      <a:cubicBezTo>
                        <a:pt x="3407" y="3752"/>
                        <a:pt x="3519" y="3752"/>
                        <a:pt x="3618" y="3741"/>
                      </a:cubicBezTo>
                      <a:cubicBezTo>
                        <a:pt x="3741" y="3741"/>
                        <a:pt x="3853" y="3741"/>
                        <a:pt x="3975" y="3730"/>
                      </a:cubicBezTo>
                      <a:cubicBezTo>
                        <a:pt x="4108" y="3730"/>
                        <a:pt x="4242" y="3708"/>
                        <a:pt x="4375" y="3686"/>
                      </a:cubicBezTo>
                      <a:cubicBezTo>
                        <a:pt x="4509" y="3674"/>
                        <a:pt x="4632" y="3652"/>
                        <a:pt x="4754" y="3630"/>
                      </a:cubicBezTo>
                      <a:cubicBezTo>
                        <a:pt x="4887" y="3607"/>
                        <a:pt x="5010" y="3574"/>
                        <a:pt x="5132" y="3552"/>
                      </a:cubicBezTo>
                      <a:cubicBezTo>
                        <a:pt x="5377" y="3496"/>
                        <a:pt x="5622" y="3429"/>
                        <a:pt x="5845" y="3340"/>
                      </a:cubicBezTo>
                      <a:cubicBezTo>
                        <a:pt x="5857" y="3340"/>
                        <a:pt x="5867" y="3340"/>
                        <a:pt x="5867" y="3329"/>
                      </a:cubicBezTo>
                      <a:lnTo>
                        <a:pt x="5879" y="3329"/>
                      </a:lnTo>
                      <a:cubicBezTo>
                        <a:pt x="5879" y="3329"/>
                        <a:pt x="5889" y="3329"/>
                        <a:pt x="5901" y="3318"/>
                      </a:cubicBezTo>
                      <a:cubicBezTo>
                        <a:pt x="6146" y="3229"/>
                        <a:pt x="6379" y="3129"/>
                        <a:pt x="6602" y="3006"/>
                      </a:cubicBezTo>
                      <a:cubicBezTo>
                        <a:pt x="6814" y="2884"/>
                        <a:pt x="7025" y="2750"/>
                        <a:pt x="7225" y="2605"/>
                      </a:cubicBezTo>
                      <a:cubicBezTo>
                        <a:pt x="7326" y="2528"/>
                        <a:pt x="7426" y="2449"/>
                        <a:pt x="7515" y="2360"/>
                      </a:cubicBezTo>
                      <a:lnTo>
                        <a:pt x="7649" y="2227"/>
                      </a:lnTo>
                      <a:cubicBezTo>
                        <a:pt x="7693" y="2182"/>
                        <a:pt x="7727" y="2127"/>
                        <a:pt x="7771" y="2082"/>
                      </a:cubicBezTo>
                      <a:cubicBezTo>
                        <a:pt x="7927" y="1870"/>
                        <a:pt x="8072" y="1637"/>
                        <a:pt x="8161" y="1392"/>
                      </a:cubicBezTo>
                      <a:cubicBezTo>
                        <a:pt x="8195" y="1303"/>
                        <a:pt x="8217" y="1202"/>
                        <a:pt x="8227" y="1103"/>
                      </a:cubicBezTo>
                      <a:cubicBezTo>
                        <a:pt x="8239" y="1036"/>
                        <a:pt x="8239" y="969"/>
                        <a:pt x="8239" y="913"/>
                      </a:cubicBezTo>
                      <a:cubicBezTo>
                        <a:pt x="8227" y="868"/>
                        <a:pt x="8227" y="835"/>
                        <a:pt x="8217" y="791"/>
                      </a:cubicBezTo>
                      <a:cubicBezTo>
                        <a:pt x="8205" y="702"/>
                        <a:pt x="8183" y="613"/>
                        <a:pt x="8150" y="534"/>
                      </a:cubicBezTo>
                      <a:cubicBezTo>
                        <a:pt x="8116" y="479"/>
                        <a:pt x="8094" y="423"/>
                        <a:pt x="8049" y="379"/>
                      </a:cubicBezTo>
                      <a:cubicBezTo>
                        <a:pt x="8016" y="323"/>
                        <a:pt x="7983" y="279"/>
                        <a:pt x="7938" y="245"/>
                      </a:cubicBezTo>
                      <a:cubicBezTo>
                        <a:pt x="7816" y="145"/>
                        <a:pt x="7671" y="67"/>
                        <a:pt x="7515" y="34"/>
                      </a:cubicBezTo>
                      <a:lnTo>
                        <a:pt x="73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72"/>
                <p:cNvSpPr/>
                <p:nvPr/>
              </p:nvSpPr>
              <p:spPr>
                <a:xfrm>
                  <a:off x="1697450" y="3281150"/>
                  <a:ext cx="311775" cy="10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1" h="4398" extrusionOk="0">
                      <a:moveTo>
                        <a:pt x="10399" y="345"/>
                      </a:moveTo>
                      <a:cubicBezTo>
                        <a:pt x="10500" y="345"/>
                        <a:pt x="10611" y="345"/>
                        <a:pt x="10711" y="357"/>
                      </a:cubicBezTo>
                      <a:cubicBezTo>
                        <a:pt x="10800" y="367"/>
                        <a:pt x="10889" y="390"/>
                        <a:pt x="10978" y="412"/>
                      </a:cubicBezTo>
                      <a:cubicBezTo>
                        <a:pt x="11034" y="423"/>
                        <a:pt x="11079" y="446"/>
                        <a:pt x="11134" y="468"/>
                      </a:cubicBezTo>
                      <a:cubicBezTo>
                        <a:pt x="11190" y="490"/>
                        <a:pt x="11257" y="512"/>
                        <a:pt x="11312" y="545"/>
                      </a:cubicBezTo>
                      <a:lnTo>
                        <a:pt x="11446" y="612"/>
                      </a:lnTo>
                      <a:cubicBezTo>
                        <a:pt x="11490" y="646"/>
                        <a:pt x="11547" y="679"/>
                        <a:pt x="11602" y="713"/>
                      </a:cubicBezTo>
                      <a:lnTo>
                        <a:pt x="11669" y="780"/>
                      </a:lnTo>
                      <a:lnTo>
                        <a:pt x="11747" y="857"/>
                      </a:lnTo>
                      <a:cubicBezTo>
                        <a:pt x="11792" y="913"/>
                        <a:pt x="11824" y="968"/>
                        <a:pt x="11858" y="1035"/>
                      </a:cubicBezTo>
                      <a:cubicBezTo>
                        <a:pt x="11881" y="1069"/>
                        <a:pt x="11903" y="1114"/>
                        <a:pt x="11925" y="1158"/>
                      </a:cubicBezTo>
                      <a:cubicBezTo>
                        <a:pt x="11947" y="1203"/>
                        <a:pt x="11958" y="1236"/>
                        <a:pt x="11970" y="1280"/>
                      </a:cubicBezTo>
                      <a:cubicBezTo>
                        <a:pt x="11980" y="1325"/>
                        <a:pt x="11992" y="1369"/>
                        <a:pt x="12003" y="1425"/>
                      </a:cubicBezTo>
                      <a:cubicBezTo>
                        <a:pt x="12003" y="1470"/>
                        <a:pt x="12014" y="1514"/>
                        <a:pt x="12014" y="1559"/>
                      </a:cubicBezTo>
                      <a:cubicBezTo>
                        <a:pt x="12014" y="1603"/>
                        <a:pt x="12014" y="1648"/>
                        <a:pt x="12003" y="1693"/>
                      </a:cubicBezTo>
                      <a:cubicBezTo>
                        <a:pt x="12003" y="1737"/>
                        <a:pt x="11992" y="1770"/>
                        <a:pt x="11980" y="1815"/>
                      </a:cubicBezTo>
                      <a:cubicBezTo>
                        <a:pt x="11970" y="1859"/>
                        <a:pt x="11958" y="1904"/>
                        <a:pt x="11936" y="1948"/>
                      </a:cubicBezTo>
                      <a:cubicBezTo>
                        <a:pt x="11925" y="1982"/>
                        <a:pt x="11914" y="2015"/>
                        <a:pt x="11891" y="2049"/>
                      </a:cubicBezTo>
                      <a:cubicBezTo>
                        <a:pt x="11881" y="2082"/>
                        <a:pt x="11858" y="2116"/>
                        <a:pt x="11847" y="2138"/>
                      </a:cubicBezTo>
                      <a:cubicBezTo>
                        <a:pt x="11824" y="2171"/>
                        <a:pt x="11814" y="2205"/>
                        <a:pt x="11792" y="2227"/>
                      </a:cubicBezTo>
                      <a:cubicBezTo>
                        <a:pt x="11780" y="2260"/>
                        <a:pt x="11758" y="2282"/>
                        <a:pt x="11735" y="2316"/>
                      </a:cubicBezTo>
                      <a:cubicBezTo>
                        <a:pt x="11702" y="2361"/>
                        <a:pt x="11658" y="2405"/>
                        <a:pt x="11624" y="2450"/>
                      </a:cubicBezTo>
                      <a:cubicBezTo>
                        <a:pt x="11591" y="2483"/>
                        <a:pt x="11557" y="2516"/>
                        <a:pt x="11524" y="2561"/>
                      </a:cubicBezTo>
                      <a:cubicBezTo>
                        <a:pt x="11401" y="2672"/>
                        <a:pt x="11268" y="2784"/>
                        <a:pt x="11146" y="2895"/>
                      </a:cubicBezTo>
                      <a:cubicBezTo>
                        <a:pt x="11067" y="2939"/>
                        <a:pt x="10990" y="2995"/>
                        <a:pt x="10923" y="3051"/>
                      </a:cubicBezTo>
                      <a:cubicBezTo>
                        <a:pt x="10845" y="3095"/>
                        <a:pt x="10767" y="3151"/>
                        <a:pt x="10689" y="3195"/>
                      </a:cubicBezTo>
                      <a:cubicBezTo>
                        <a:pt x="10589" y="3251"/>
                        <a:pt x="10488" y="3306"/>
                        <a:pt x="10377" y="3363"/>
                      </a:cubicBezTo>
                      <a:cubicBezTo>
                        <a:pt x="10288" y="3418"/>
                        <a:pt x="10188" y="3462"/>
                        <a:pt x="10088" y="3507"/>
                      </a:cubicBezTo>
                      <a:cubicBezTo>
                        <a:pt x="9976" y="3551"/>
                        <a:pt x="9865" y="3596"/>
                        <a:pt x="9743" y="3630"/>
                      </a:cubicBezTo>
                      <a:lnTo>
                        <a:pt x="9442" y="3730"/>
                      </a:lnTo>
                      <a:cubicBezTo>
                        <a:pt x="9264" y="3774"/>
                        <a:pt x="9075" y="3808"/>
                        <a:pt x="8875" y="3841"/>
                      </a:cubicBezTo>
                      <a:cubicBezTo>
                        <a:pt x="8752" y="3852"/>
                        <a:pt x="8618" y="3875"/>
                        <a:pt x="8484" y="3885"/>
                      </a:cubicBezTo>
                      <a:cubicBezTo>
                        <a:pt x="8351" y="3897"/>
                        <a:pt x="8217" y="3897"/>
                        <a:pt x="8084" y="3897"/>
                      </a:cubicBezTo>
                      <a:cubicBezTo>
                        <a:pt x="8000" y="3902"/>
                        <a:pt x="7917" y="3905"/>
                        <a:pt x="7833" y="3905"/>
                      </a:cubicBezTo>
                      <a:cubicBezTo>
                        <a:pt x="7750" y="3905"/>
                        <a:pt x="7666" y="3902"/>
                        <a:pt x="7583" y="3897"/>
                      </a:cubicBezTo>
                      <a:cubicBezTo>
                        <a:pt x="7416" y="3897"/>
                        <a:pt x="7238" y="3885"/>
                        <a:pt x="7059" y="3885"/>
                      </a:cubicBezTo>
                      <a:cubicBezTo>
                        <a:pt x="6893" y="3875"/>
                        <a:pt x="6715" y="3863"/>
                        <a:pt x="6537" y="3852"/>
                      </a:cubicBezTo>
                      <a:cubicBezTo>
                        <a:pt x="6369" y="3830"/>
                        <a:pt x="6203" y="3819"/>
                        <a:pt x="6035" y="3796"/>
                      </a:cubicBezTo>
                      <a:lnTo>
                        <a:pt x="5535" y="3730"/>
                      </a:lnTo>
                      <a:cubicBezTo>
                        <a:pt x="5356" y="3697"/>
                        <a:pt x="5178" y="3652"/>
                        <a:pt x="5000" y="3607"/>
                      </a:cubicBezTo>
                      <a:cubicBezTo>
                        <a:pt x="4889" y="3585"/>
                        <a:pt x="4766" y="3551"/>
                        <a:pt x="4655" y="3507"/>
                      </a:cubicBezTo>
                      <a:cubicBezTo>
                        <a:pt x="4521" y="3474"/>
                        <a:pt x="4399" y="3429"/>
                        <a:pt x="4265" y="3385"/>
                      </a:cubicBezTo>
                      <a:cubicBezTo>
                        <a:pt x="4009" y="3296"/>
                        <a:pt x="3742" y="3195"/>
                        <a:pt x="3486" y="3084"/>
                      </a:cubicBezTo>
                      <a:lnTo>
                        <a:pt x="3486" y="3084"/>
                      </a:lnTo>
                      <a:cubicBezTo>
                        <a:pt x="3487" y="3085"/>
                        <a:pt x="3488" y="3086"/>
                        <a:pt x="3489" y="3087"/>
                      </a:cubicBezTo>
                      <a:lnTo>
                        <a:pt x="3489" y="3087"/>
                      </a:lnTo>
                      <a:cubicBezTo>
                        <a:pt x="3448" y="3070"/>
                        <a:pt x="3400" y="3058"/>
                        <a:pt x="3352" y="3039"/>
                      </a:cubicBezTo>
                      <a:cubicBezTo>
                        <a:pt x="3108" y="2939"/>
                        <a:pt x="2873" y="2839"/>
                        <a:pt x="2640" y="2717"/>
                      </a:cubicBezTo>
                      <a:cubicBezTo>
                        <a:pt x="2406" y="2605"/>
                        <a:pt x="2172" y="2483"/>
                        <a:pt x="1950" y="2361"/>
                      </a:cubicBezTo>
                      <a:cubicBezTo>
                        <a:pt x="1676" y="2196"/>
                        <a:pt x="1413" y="2021"/>
                        <a:pt x="1162" y="1837"/>
                      </a:cubicBezTo>
                      <a:lnTo>
                        <a:pt x="1162" y="1837"/>
                      </a:lnTo>
                      <a:cubicBezTo>
                        <a:pt x="1164" y="1837"/>
                        <a:pt x="1167" y="1837"/>
                        <a:pt x="1170" y="1837"/>
                      </a:cubicBezTo>
                      <a:cubicBezTo>
                        <a:pt x="940" y="1673"/>
                        <a:pt x="711" y="1499"/>
                        <a:pt x="502" y="1302"/>
                      </a:cubicBezTo>
                      <a:lnTo>
                        <a:pt x="502" y="1302"/>
                      </a:lnTo>
                      <a:cubicBezTo>
                        <a:pt x="502" y="1302"/>
                        <a:pt x="502" y="1302"/>
                        <a:pt x="502" y="1302"/>
                      </a:cubicBezTo>
                      <a:cubicBezTo>
                        <a:pt x="580" y="1325"/>
                        <a:pt x="658" y="1359"/>
                        <a:pt x="736" y="1381"/>
                      </a:cubicBezTo>
                      <a:lnTo>
                        <a:pt x="970" y="1448"/>
                      </a:lnTo>
                      <a:cubicBezTo>
                        <a:pt x="1047" y="1481"/>
                        <a:pt x="1136" y="1492"/>
                        <a:pt x="1215" y="1514"/>
                      </a:cubicBezTo>
                      <a:cubicBezTo>
                        <a:pt x="1537" y="1581"/>
                        <a:pt x="1871" y="1614"/>
                        <a:pt x="2205" y="1648"/>
                      </a:cubicBezTo>
                      <a:cubicBezTo>
                        <a:pt x="2373" y="1659"/>
                        <a:pt x="2551" y="1670"/>
                        <a:pt x="2717" y="1681"/>
                      </a:cubicBezTo>
                      <a:lnTo>
                        <a:pt x="3252" y="1681"/>
                      </a:lnTo>
                      <a:cubicBezTo>
                        <a:pt x="3430" y="1681"/>
                        <a:pt x="3597" y="1670"/>
                        <a:pt x="3776" y="1659"/>
                      </a:cubicBezTo>
                      <a:cubicBezTo>
                        <a:pt x="3964" y="1648"/>
                        <a:pt x="4142" y="1636"/>
                        <a:pt x="4332" y="1626"/>
                      </a:cubicBezTo>
                      <a:cubicBezTo>
                        <a:pt x="4499" y="1614"/>
                        <a:pt x="4677" y="1592"/>
                        <a:pt x="4844" y="1570"/>
                      </a:cubicBezTo>
                      <a:cubicBezTo>
                        <a:pt x="5033" y="1537"/>
                        <a:pt x="5223" y="1514"/>
                        <a:pt x="5401" y="1481"/>
                      </a:cubicBezTo>
                      <a:cubicBezTo>
                        <a:pt x="5746" y="1414"/>
                        <a:pt x="6091" y="1336"/>
                        <a:pt x="6436" y="1258"/>
                      </a:cubicBezTo>
                      <a:cubicBezTo>
                        <a:pt x="6614" y="1213"/>
                        <a:pt x="6782" y="1180"/>
                        <a:pt x="6948" y="1124"/>
                      </a:cubicBezTo>
                      <a:cubicBezTo>
                        <a:pt x="7126" y="1080"/>
                        <a:pt x="7304" y="1035"/>
                        <a:pt x="7482" y="980"/>
                      </a:cubicBezTo>
                      <a:lnTo>
                        <a:pt x="7494" y="980"/>
                      </a:lnTo>
                      <a:cubicBezTo>
                        <a:pt x="7505" y="980"/>
                        <a:pt x="7505" y="968"/>
                        <a:pt x="7505" y="968"/>
                      </a:cubicBezTo>
                      <a:cubicBezTo>
                        <a:pt x="7527" y="968"/>
                        <a:pt x="7539" y="968"/>
                        <a:pt x="7561" y="958"/>
                      </a:cubicBezTo>
                      <a:lnTo>
                        <a:pt x="7661" y="924"/>
                      </a:lnTo>
                      <a:cubicBezTo>
                        <a:pt x="7873" y="869"/>
                        <a:pt x="8084" y="802"/>
                        <a:pt x="8284" y="746"/>
                      </a:cubicBezTo>
                      <a:cubicBezTo>
                        <a:pt x="8327" y="736"/>
                        <a:pt x="8380" y="715"/>
                        <a:pt x="8423" y="703"/>
                      </a:cubicBezTo>
                      <a:lnTo>
                        <a:pt x="8423" y="703"/>
                      </a:lnTo>
                      <a:cubicBezTo>
                        <a:pt x="8420" y="704"/>
                        <a:pt x="8418" y="707"/>
                        <a:pt x="8418" y="713"/>
                      </a:cubicBezTo>
                      <a:cubicBezTo>
                        <a:pt x="8885" y="579"/>
                        <a:pt x="9375" y="468"/>
                        <a:pt x="9865" y="390"/>
                      </a:cubicBezTo>
                      <a:lnTo>
                        <a:pt x="10132" y="357"/>
                      </a:lnTo>
                      <a:cubicBezTo>
                        <a:pt x="10221" y="345"/>
                        <a:pt x="10310" y="345"/>
                        <a:pt x="10399" y="345"/>
                      </a:cubicBezTo>
                      <a:close/>
                      <a:moveTo>
                        <a:pt x="10478" y="0"/>
                      </a:moveTo>
                      <a:cubicBezTo>
                        <a:pt x="10110" y="11"/>
                        <a:pt x="9743" y="78"/>
                        <a:pt x="9387" y="156"/>
                      </a:cubicBezTo>
                      <a:cubicBezTo>
                        <a:pt x="9041" y="234"/>
                        <a:pt x="8696" y="312"/>
                        <a:pt x="8351" y="412"/>
                      </a:cubicBezTo>
                      <a:lnTo>
                        <a:pt x="7316" y="713"/>
                      </a:lnTo>
                      <a:lnTo>
                        <a:pt x="7338" y="713"/>
                      </a:lnTo>
                      <a:cubicBezTo>
                        <a:pt x="7227" y="735"/>
                        <a:pt x="7116" y="768"/>
                        <a:pt x="7004" y="802"/>
                      </a:cubicBezTo>
                      <a:cubicBezTo>
                        <a:pt x="6659" y="902"/>
                        <a:pt x="6302" y="968"/>
                        <a:pt x="5946" y="1047"/>
                      </a:cubicBezTo>
                      <a:cubicBezTo>
                        <a:pt x="5612" y="1124"/>
                        <a:pt x="5278" y="1191"/>
                        <a:pt x="4933" y="1247"/>
                      </a:cubicBezTo>
                      <a:cubicBezTo>
                        <a:pt x="4410" y="1314"/>
                        <a:pt x="3898" y="1359"/>
                        <a:pt x="3375" y="1369"/>
                      </a:cubicBezTo>
                      <a:lnTo>
                        <a:pt x="3397" y="1369"/>
                      </a:lnTo>
                      <a:cubicBezTo>
                        <a:pt x="3249" y="1369"/>
                        <a:pt x="3102" y="1372"/>
                        <a:pt x="2953" y="1372"/>
                      </a:cubicBezTo>
                      <a:cubicBezTo>
                        <a:pt x="2809" y="1372"/>
                        <a:pt x="2665" y="1369"/>
                        <a:pt x="2517" y="1359"/>
                      </a:cubicBezTo>
                      <a:cubicBezTo>
                        <a:pt x="2373" y="1359"/>
                        <a:pt x="2239" y="1347"/>
                        <a:pt x="2094" y="1336"/>
                      </a:cubicBezTo>
                      <a:cubicBezTo>
                        <a:pt x="1960" y="1325"/>
                        <a:pt x="1827" y="1314"/>
                        <a:pt x="1693" y="1292"/>
                      </a:cubicBezTo>
                      <a:cubicBezTo>
                        <a:pt x="1582" y="1280"/>
                        <a:pt x="1470" y="1269"/>
                        <a:pt x="1359" y="1247"/>
                      </a:cubicBezTo>
                      <a:cubicBezTo>
                        <a:pt x="1270" y="1225"/>
                        <a:pt x="1181" y="1213"/>
                        <a:pt x="1081" y="1191"/>
                      </a:cubicBezTo>
                      <a:cubicBezTo>
                        <a:pt x="992" y="1169"/>
                        <a:pt x="892" y="1136"/>
                        <a:pt x="802" y="1114"/>
                      </a:cubicBezTo>
                      <a:lnTo>
                        <a:pt x="502" y="1013"/>
                      </a:lnTo>
                      <a:cubicBezTo>
                        <a:pt x="436" y="991"/>
                        <a:pt x="369" y="968"/>
                        <a:pt x="290" y="935"/>
                      </a:cubicBezTo>
                      <a:cubicBezTo>
                        <a:pt x="235" y="924"/>
                        <a:pt x="179" y="891"/>
                        <a:pt x="124" y="891"/>
                      </a:cubicBezTo>
                      <a:cubicBezTo>
                        <a:pt x="79" y="902"/>
                        <a:pt x="35" y="924"/>
                        <a:pt x="23" y="958"/>
                      </a:cubicBezTo>
                      <a:cubicBezTo>
                        <a:pt x="12" y="991"/>
                        <a:pt x="12" y="1013"/>
                        <a:pt x="12" y="1035"/>
                      </a:cubicBezTo>
                      <a:cubicBezTo>
                        <a:pt x="1" y="1080"/>
                        <a:pt x="23" y="1136"/>
                        <a:pt x="45" y="1169"/>
                      </a:cubicBezTo>
                      <a:cubicBezTo>
                        <a:pt x="157" y="1325"/>
                        <a:pt x="290" y="1458"/>
                        <a:pt x="413" y="1581"/>
                      </a:cubicBezTo>
                      <a:cubicBezTo>
                        <a:pt x="535" y="1703"/>
                        <a:pt x="669" y="1815"/>
                        <a:pt x="792" y="1926"/>
                      </a:cubicBezTo>
                      <a:cubicBezTo>
                        <a:pt x="1070" y="2171"/>
                        <a:pt x="1348" y="2394"/>
                        <a:pt x="1649" y="2583"/>
                      </a:cubicBezTo>
                      <a:cubicBezTo>
                        <a:pt x="1950" y="2784"/>
                        <a:pt x="2272" y="2962"/>
                        <a:pt x="2584" y="3128"/>
                      </a:cubicBezTo>
                      <a:cubicBezTo>
                        <a:pt x="2907" y="3296"/>
                        <a:pt x="3241" y="3440"/>
                        <a:pt x="3586" y="3585"/>
                      </a:cubicBezTo>
                      <a:cubicBezTo>
                        <a:pt x="3920" y="3730"/>
                        <a:pt x="4254" y="3852"/>
                        <a:pt x="4599" y="3964"/>
                      </a:cubicBezTo>
                      <a:cubicBezTo>
                        <a:pt x="4933" y="4075"/>
                        <a:pt x="5278" y="4164"/>
                        <a:pt x="5634" y="4219"/>
                      </a:cubicBezTo>
                      <a:cubicBezTo>
                        <a:pt x="5812" y="4253"/>
                        <a:pt x="5991" y="4275"/>
                        <a:pt x="6180" y="4298"/>
                      </a:cubicBezTo>
                      <a:cubicBezTo>
                        <a:pt x="6358" y="4320"/>
                        <a:pt x="6537" y="4331"/>
                        <a:pt x="6725" y="4353"/>
                      </a:cubicBezTo>
                      <a:cubicBezTo>
                        <a:pt x="7071" y="4375"/>
                        <a:pt x="7416" y="4398"/>
                        <a:pt x="7761" y="4398"/>
                      </a:cubicBezTo>
                      <a:lnTo>
                        <a:pt x="7772" y="4398"/>
                      </a:lnTo>
                      <a:cubicBezTo>
                        <a:pt x="8128" y="4398"/>
                        <a:pt x="8496" y="4387"/>
                        <a:pt x="8852" y="4331"/>
                      </a:cubicBezTo>
                      <a:cubicBezTo>
                        <a:pt x="9209" y="4286"/>
                        <a:pt x="9565" y="4209"/>
                        <a:pt x="9910" y="4086"/>
                      </a:cubicBezTo>
                      <a:cubicBezTo>
                        <a:pt x="10266" y="3964"/>
                        <a:pt x="10589" y="3808"/>
                        <a:pt x="10912" y="3618"/>
                      </a:cubicBezTo>
                      <a:cubicBezTo>
                        <a:pt x="11067" y="3529"/>
                        <a:pt x="11213" y="3429"/>
                        <a:pt x="11357" y="3318"/>
                      </a:cubicBezTo>
                      <a:cubicBezTo>
                        <a:pt x="11513" y="3207"/>
                        <a:pt x="11669" y="3084"/>
                        <a:pt x="11802" y="2939"/>
                      </a:cubicBezTo>
                      <a:cubicBezTo>
                        <a:pt x="11858" y="2883"/>
                        <a:pt x="11925" y="2817"/>
                        <a:pt x="11980" y="2750"/>
                      </a:cubicBezTo>
                      <a:cubicBezTo>
                        <a:pt x="12047" y="2672"/>
                        <a:pt x="12103" y="2594"/>
                        <a:pt x="12158" y="2516"/>
                      </a:cubicBezTo>
                      <a:cubicBezTo>
                        <a:pt x="12215" y="2427"/>
                        <a:pt x="12259" y="2338"/>
                        <a:pt x="12304" y="2260"/>
                      </a:cubicBezTo>
                      <a:cubicBezTo>
                        <a:pt x="12326" y="2215"/>
                        <a:pt x="12337" y="2182"/>
                        <a:pt x="12359" y="2138"/>
                      </a:cubicBezTo>
                      <a:cubicBezTo>
                        <a:pt x="12403" y="2037"/>
                        <a:pt x="12437" y="1926"/>
                        <a:pt x="12448" y="1815"/>
                      </a:cubicBezTo>
                      <a:cubicBezTo>
                        <a:pt x="12470" y="1581"/>
                        <a:pt x="12460" y="1347"/>
                        <a:pt x="12370" y="1124"/>
                      </a:cubicBezTo>
                      <a:cubicBezTo>
                        <a:pt x="12326" y="1002"/>
                        <a:pt x="12270" y="891"/>
                        <a:pt x="12192" y="780"/>
                      </a:cubicBezTo>
                      <a:cubicBezTo>
                        <a:pt x="12158" y="735"/>
                        <a:pt x="12126" y="691"/>
                        <a:pt x="12092" y="657"/>
                      </a:cubicBezTo>
                      <a:cubicBezTo>
                        <a:pt x="12014" y="557"/>
                        <a:pt x="11925" y="468"/>
                        <a:pt x="11824" y="401"/>
                      </a:cubicBezTo>
                      <a:cubicBezTo>
                        <a:pt x="11735" y="334"/>
                        <a:pt x="11636" y="278"/>
                        <a:pt x="11535" y="234"/>
                      </a:cubicBezTo>
                      <a:cubicBezTo>
                        <a:pt x="11458" y="189"/>
                        <a:pt x="11357" y="156"/>
                        <a:pt x="11268" y="122"/>
                      </a:cubicBezTo>
                      <a:cubicBezTo>
                        <a:pt x="11190" y="89"/>
                        <a:pt x="11101" y="67"/>
                        <a:pt x="11012" y="45"/>
                      </a:cubicBezTo>
                      <a:cubicBezTo>
                        <a:pt x="10834" y="11"/>
                        <a:pt x="10656" y="0"/>
                        <a:pt x="104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72"/>
                <p:cNvSpPr/>
                <p:nvPr/>
              </p:nvSpPr>
              <p:spPr>
                <a:xfrm>
                  <a:off x="1691625" y="3354275"/>
                  <a:ext cx="156725" cy="13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9" h="5481" extrusionOk="0">
                      <a:moveTo>
                        <a:pt x="424" y="571"/>
                      </a:moveTo>
                      <a:cubicBezTo>
                        <a:pt x="424" y="571"/>
                        <a:pt x="424" y="582"/>
                        <a:pt x="434" y="582"/>
                      </a:cubicBezTo>
                      <a:cubicBezTo>
                        <a:pt x="431" y="578"/>
                        <a:pt x="427" y="575"/>
                        <a:pt x="424" y="571"/>
                      </a:cubicBezTo>
                      <a:close/>
                      <a:moveTo>
                        <a:pt x="2717" y="4223"/>
                      </a:moveTo>
                      <a:lnTo>
                        <a:pt x="2717" y="4223"/>
                      </a:lnTo>
                      <a:cubicBezTo>
                        <a:pt x="2720" y="4225"/>
                        <a:pt x="2724" y="4228"/>
                        <a:pt x="2727" y="4231"/>
                      </a:cubicBezTo>
                      <a:lnTo>
                        <a:pt x="2727" y="4231"/>
                      </a:lnTo>
                      <a:cubicBezTo>
                        <a:pt x="2727" y="4229"/>
                        <a:pt x="2726" y="4227"/>
                        <a:pt x="2725" y="4226"/>
                      </a:cubicBezTo>
                      <a:lnTo>
                        <a:pt x="2725" y="4226"/>
                      </a:lnTo>
                      <a:cubicBezTo>
                        <a:pt x="2726" y="4227"/>
                        <a:pt x="2727" y="4229"/>
                        <a:pt x="2727" y="4231"/>
                      </a:cubicBezTo>
                      <a:lnTo>
                        <a:pt x="2727" y="4231"/>
                      </a:lnTo>
                      <a:cubicBezTo>
                        <a:pt x="2727" y="4231"/>
                        <a:pt x="2727" y="4231"/>
                        <a:pt x="2727" y="4231"/>
                      </a:cubicBezTo>
                      <a:lnTo>
                        <a:pt x="2727" y="4231"/>
                      </a:lnTo>
                      <a:cubicBezTo>
                        <a:pt x="2728" y="4232"/>
                        <a:pt x="2728" y="4234"/>
                        <a:pt x="2728" y="4234"/>
                      </a:cubicBezTo>
                      <a:lnTo>
                        <a:pt x="2717" y="4223"/>
                      </a:lnTo>
                      <a:close/>
                      <a:moveTo>
                        <a:pt x="312" y="471"/>
                      </a:moveTo>
                      <a:lnTo>
                        <a:pt x="312" y="471"/>
                      </a:lnTo>
                      <a:cubicBezTo>
                        <a:pt x="353" y="502"/>
                        <a:pt x="384" y="532"/>
                        <a:pt x="424" y="571"/>
                      </a:cubicBezTo>
                      <a:lnTo>
                        <a:pt x="424" y="571"/>
                      </a:lnTo>
                      <a:cubicBezTo>
                        <a:pt x="424" y="571"/>
                        <a:pt x="424" y="571"/>
                        <a:pt x="424" y="571"/>
                      </a:cubicBezTo>
                      <a:lnTo>
                        <a:pt x="424" y="571"/>
                      </a:lnTo>
                      <a:cubicBezTo>
                        <a:pt x="501" y="649"/>
                        <a:pt x="568" y="715"/>
                        <a:pt x="657" y="794"/>
                      </a:cubicBezTo>
                      <a:cubicBezTo>
                        <a:pt x="791" y="905"/>
                        <a:pt x="924" y="1016"/>
                        <a:pt x="1058" y="1116"/>
                      </a:cubicBezTo>
                      <a:cubicBezTo>
                        <a:pt x="1203" y="1217"/>
                        <a:pt x="1337" y="1317"/>
                        <a:pt x="1481" y="1406"/>
                      </a:cubicBezTo>
                      <a:cubicBezTo>
                        <a:pt x="1637" y="1506"/>
                        <a:pt x="1782" y="1595"/>
                        <a:pt x="1938" y="1695"/>
                      </a:cubicBezTo>
                      <a:cubicBezTo>
                        <a:pt x="2094" y="1784"/>
                        <a:pt x="2260" y="1873"/>
                        <a:pt x="2428" y="1962"/>
                      </a:cubicBezTo>
                      <a:lnTo>
                        <a:pt x="3396" y="2464"/>
                      </a:lnTo>
                      <a:cubicBezTo>
                        <a:pt x="3574" y="2553"/>
                        <a:pt x="3741" y="2642"/>
                        <a:pt x="3919" y="2731"/>
                      </a:cubicBezTo>
                      <a:cubicBezTo>
                        <a:pt x="4075" y="2809"/>
                        <a:pt x="4231" y="2898"/>
                        <a:pt x="4387" y="2987"/>
                      </a:cubicBezTo>
                      <a:cubicBezTo>
                        <a:pt x="4521" y="3065"/>
                        <a:pt x="4665" y="3143"/>
                        <a:pt x="4799" y="3232"/>
                      </a:cubicBezTo>
                      <a:cubicBezTo>
                        <a:pt x="4939" y="3318"/>
                        <a:pt x="5068" y="3414"/>
                        <a:pt x="5206" y="3511"/>
                      </a:cubicBezTo>
                      <a:lnTo>
                        <a:pt x="5206" y="3511"/>
                      </a:lnTo>
                      <a:cubicBezTo>
                        <a:pt x="5205" y="3510"/>
                        <a:pt x="5202" y="3510"/>
                        <a:pt x="5199" y="3510"/>
                      </a:cubicBezTo>
                      <a:cubicBezTo>
                        <a:pt x="5255" y="3555"/>
                        <a:pt x="5311" y="3588"/>
                        <a:pt x="5367" y="3644"/>
                      </a:cubicBezTo>
                      <a:cubicBezTo>
                        <a:pt x="5411" y="3677"/>
                        <a:pt x="5456" y="3721"/>
                        <a:pt x="5500" y="3766"/>
                      </a:cubicBezTo>
                      <a:cubicBezTo>
                        <a:pt x="5567" y="3833"/>
                        <a:pt x="5622" y="3900"/>
                        <a:pt x="5679" y="3966"/>
                      </a:cubicBezTo>
                      <a:cubicBezTo>
                        <a:pt x="5711" y="4011"/>
                        <a:pt x="5745" y="4055"/>
                        <a:pt x="5768" y="4100"/>
                      </a:cubicBezTo>
                      <a:cubicBezTo>
                        <a:pt x="5768" y="4090"/>
                        <a:pt x="5768" y="4089"/>
                        <a:pt x="5757" y="4079"/>
                      </a:cubicBezTo>
                      <a:lnTo>
                        <a:pt x="5757" y="4079"/>
                      </a:lnTo>
                      <a:cubicBezTo>
                        <a:pt x="5768" y="4090"/>
                        <a:pt x="5778" y="4100"/>
                        <a:pt x="5778" y="4112"/>
                      </a:cubicBezTo>
                      <a:cubicBezTo>
                        <a:pt x="5801" y="4145"/>
                        <a:pt x="5823" y="4189"/>
                        <a:pt x="5834" y="4223"/>
                      </a:cubicBezTo>
                      <a:cubicBezTo>
                        <a:pt x="5845" y="4256"/>
                        <a:pt x="5857" y="4278"/>
                        <a:pt x="5867" y="4312"/>
                      </a:cubicBezTo>
                      <a:cubicBezTo>
                        <a:pt x="5867" y="4334"/>
                        <a:pt x="5879" y="4345"/>
                        <a:pt x="5879" y="4367"/>
                      </a:cubicBezTo>
                      <a:cubicBezTo>
                        <a:pt x="5879" y="4389"/>
                        <a:pt x="5890" y="4423"/>
                        <a:pt x="5890" y="4446"/>
                      </a:cubicBezTo>
                      <a:lnTo>
                        <a:pt x="5890" y="4501"/>
                      </a:lnTo>
                      <a:cubicBezTo>
                        <a:pt x="5879" y="4523"/>
                        <a:pt x="5879" y="4535"/>
                        <a:pt x="5879" y="4545"/>
                      </a:cubicBezTo>
                      <a:cubicBezTo>
                        <a:pt x="5867" y="4568"/>
                        <a:pt x="5867" y="4579"/>
                        <a:pt x="5857" y="4601"/>
                      </a:cubicBezTo>
                      <a:lnTo>
                        <a:pt x="5823" y="4668"/>
                      </a:lnTo>
                      <a:cubicBezTo>
                        <a:pt x="5823" y="4679"/>
                        <a:pt x="5812" y="4690"/>
                        <a:pt x="5801" y="4701"/>
                      </a:cubicBezTo>
                      <a:cubicBezTo>
                        <a:pt x="5790" y="4723"/>
                        <a:pt x="5768" y="4746"/>
                        <a:pt x="5745" y="4768"/>
                      </a:cubicBezTo>
                      <a:cubicBezTo>
                        <a:pt x="5723" y="4790"/>
                        <a:pt x="5701" y="4813"/>
                        <a:pt x="5679" y="4824"/>
                      </a:cubicBezTo>
                      <a:cubicBezTo>
                        <a:pt x="5645" y="4846"/>
                        <a:pt x="5622" y="4869"/>
                        <a:pt x="5589" y="4891"/>
                      </a:cubicBezTo>
                      <a:cubicBezTo>
                        <a:pt x="5545" y="4913"/>
                        <a:pt x="5500" y="4935"/>
                        <a:pt x="5444" y="4958"/>
                      </a:cubicBezTo>
                      <a:cubicBezTo>
                        <a:pt x="5400" y="4980"/>
                        <a:pt x="5345" y="4991"/>
                        <a:pt x="5288" y="5013"/>
                      </a:cubicBezTo>
                      <a:lnTo>
                        <a:pt x="5122" y="5047"/>
                      </a:lnTo>
                      <a:cubicBezTo>
                        <a:pt x="5055" y="5047"/>
                        <a:pt x="4988" y="5057"/>
                        <a:pt x="4921" y="5057"/>
                      </a:cubicBezTo>
                      <a:cubicBezTo>
                        <a:pt x="4855" y="5057"/>
                        <a:pt x="4788" y="5057"/>
                        <a:pt x="4732" y="5047"/>
                      </a:cubicBezTo>
                      <a:cubicBezTo>
                        <a:pt x="4543" y="5024"/>
                        <a:pt x="4365" y="5002"/>
                        <a:pt x="4197" y="4958"/>
                      </a:cubicBezTo>
                      <a:cubicBezTo>
                        <a:pt x="4019" y="4913"/>
                        <a:pt x="3841" y="4846"/>
                        <a:pt x="3675" y="4780"/>
                      </a:cubicBezTo>
                      <a:cubicBezTo>
                        <a:pt x="3541" y="4723"/>
                        <a:pt x="3407" y="4657"/>
                        <a:pt x="3274" y="4590"/>
                      </a:cubicBezTo>
                      <a:cubicBezTo>
                        <a:pt x="3173" y="4535"/>
                        <a:pt x="3073" y="4468"/>
                        <a:pt x="2984" y="4412"/>
                      </a:cubicBezTo>
                      <a:cubicBezTo>
                        <a:pt x="2899" y="4359"/>
                        <a:pt x="2813" y="4295"/>
                        <a:pt x="2728" y="4231"/>
                      </a:cubicBezTo>
                      <a:lnTo>
                        <a:pt x="2728" y="4231"/>
                      </a:lnTo>
                      <a:cubicBezTo>
                        <a:pt x="2728" y="4223"/>
                        <a:pt x="2727" y="4223"/>
                        <a:pt x="2717" y="4223"/>
                      </a:cubicBezTo>
                      <a:lnTo>
                        <a:pt x="2717" y="4223"/>
                      </a:lnTo>
                      <a:cubicBezTo>
                        <a:pt x="2721" y="4223"/>
                        <a:pt x="2723" y="4224"/>
                        <a:pt x="2725" y="4226"/>
                      </a:cubicBezTo>
                      <a:lnTo>
                        <a:pt x="2725" y="4226"/>
                      </a:lnTo>
                      <a:cubicBezTo>
                        <a:pt x="2722" y="4223"/>
                        <a:pt x="2717" y="4223"/>
                        <a:pt x="2717" y="4223"/>
                      </a:cubicBezTo>
                      <a:lnTo>
                        <a:pt x="2717" y="4223"/>
                      </a:lnTo>
                      <a:cubicBezTo>
                        <a:pt x="2717" y="4223"/>
                        <a:pt x="2717" y="4223"/>
                        <a:pt x="2717" y="4223"/>
                      </a:cubicBezTo>
                      <a:cubicBezTo>
                        <a:pt x="2606" y="4145"/>
                        <a:pt x="2505" y="4055"/>
                        <a:pt x="2405" y="3966"/>
                      </a:cubicBezTo>
                      <a:cubicBezTo>
                        <a:pt x="2316" y="3900"/>
                        <a:pt x="2238" y="3822"/>
                        <a:pt x="2160" y="3744"/>
                      </a:cubicBezTo>
                      <a:cubicBezTo>
                        <a:pt x="1960" y="3543"/>
                        <a:pt x="1760" y="3332"/>
                        <a:pt x="1581" y="3110"/>
                      </a:cubicBezTo>
                      <a:cubicBezTo>
                        <a:pt x="1481" y="2976"/>
                        <a:pt x="1381" y="2853"/>
                        <a:pt x="1292" y="2719"/>
                      </a:cubicBezTo>
                      <a:cubicBezTo>
                        <a:pt x="1191" y="2575"/>
                        <a:pt x="1102" y="2419"/>
                        <a:pt x="1013" y="2274"/>
                      </a:cubicBezTo>
                      <a:cubicBezTo>
                        <a:pt x="857" y="2018"/>
                        <a:pt x="724" y="1751"/>
                        <a:pt x="602" y="1473"/>
                      </a:cubicBezTo>
                      <a:cubicBezTo>
                        <a:pt x="523" y="1284"/>
                        <a:pt x="457" y="1083"/>
                        <a:pt x="401" y="883"/>
                      </a:cubicBezTo>
                      <a:cubicBezTo>
                        <a:pt x="367" y="749"/>
                        <a:pt x="335" y="604"/>
                        <a:pt x="312" y="471"/>
                      </a:cubicBezTo>
                      <a:close/>
                      <a:moveTo>
                        <a:pt x="193" y="0"/>
                      </a:moveTo>
                      <a:cubicBezTo>
                        <a:pt x="145" y="0"/>
                        <a:pt x="95" y="20"/>
                        <a:pt x="67" y="47"/>
                      </a:cubicBezTo>
                      <a:cubicBezTo>
                        <a:pt x="23" y="81"/>
                        <a:pt x="1" y="137"/>
                        <a:pt x="1" y="193"/>
                      </a:cubicBezTo>
                      <a:cubicBezTo>
                        <a:pt x="1" y="215"/>
                        <a:pt x="11" y="248"/>
                        <a:pt x="11" y="270"/>
                      </a:cubicBezTo>
                      <a:cubicBezTo>
                        <a:pt x="11" y="315"/>
                        <a:pt x="23" y="359"/>
                        <a:pt x="23" y="404"/>
                      </a:cubicBezTo>
                      <a:cubicBezTo>
                        <a:pt x="33" y="460"/>
                        <a:pt x="33" y="504"/>
                        <a:pt x="45" y="560"/>
                      </a:cubicBezTo>
                      <a:cubicBezTo>
                        <a:pt x="56" y="660"/>
                        <a:pt x="78" y="760"/>
                        <a:pt x="100" y="861"/>
                      </a:cubicBezTo>
                      <a:cubicBezTo>
                        <a:pt x="134" y="1049"/>
                        <a:pt x="189" y="1228"/>
                        <a:pt x="256" y="1406"/>
                      </a:cubicBezTo>
                      <a:cubicBezTo>
                        <a:pt x="312" y="1584"/>
                        <a:pt x="390" y="1751"/>
                        <a:pt x="468" y="1918"/>
                      </a:cubicBezTo>
                      <a:cubicBezTo>
                        <a:pt x="624" y="2263"/>
                        <a:pt x="802" y="2586"/>
                        <a:pt x="1013" y="2898"/>
                      </a:cubicBezTo>
                      <a:cubicBezTo>
                        <a:pt x="1214" y="3209"/>
                        <a:pt x="1426" y="3499"/>
                        <a:pt x="1671" y="3778"/>
                      </a:cubicBezTo>
                      <a:cubicBezTo>
                        <a:pt x="1804" y="3911"/>
                        <a:pt x="1926" y="4045"/>
                        <a:pt x="2060" y="4178"/>
                      </a:cubicBezTo>
                      <a:cubicBezTo>
                        <a:pt x="2205" y="4312"/>
                        <a:pt x="2349" y="4434"/>
                        <a:pt x="2505" y="4557"/>
                      </a:cubicBezTo>
                      <a:cubicBezTo>
                        <a:pt x="2650" y="4668"/>
                        <a:pt x="2806" y="4780"/>
                        <a:pt x="2962" y="4879"/>
                      </a:cubicBezTo>
                      <a:cubicBezTo>
                        <a:pt x="3129" y="4980"/>
                        <a:pt x="3296" y="5069"/>
                        <a:pt x="3474" y="5147"/>
                      </a:cubicBezTo>
                      <a:cubicBezTo>
                        <a:pt x="3563" y="5191"/>
                        <a:pt x="3652" y="5225"/>
                        <a:pt x="3741" y="5258"/>
                      </a:cubicBezTo>
                      <a:cubicBezTo>
                        <a:pt x="3830" y="5292"/>
                        <a:pt x="3919" y="5325"/>
                        <a:pt x="4009" y="5347"/>
                      </a:cubicBezTo>
                      <a:cubicBezTo>
                        <a:pt x="4197" y="5403"/>
                        <a:pt x="4398" y="5436"/>
                        <a:pt x="4587" y="5470"/>
                      </a:cubicBezTo>
                      <a:cubicBezTo>
                        <a:pt x="4687" y="5481"/>
                        <a:pt x="4776" y="5481"/>
                        <a:pt x="4865" y="5481"/>
                      </a:cubicBezTo>
                      <a:lnTo>
                        <a:pt x="4888" y="5481"/>
                      </a:lnTo>
                      <a:cubicBezTo>
                        <a:pt x="4977" y="5481"/>
                        <a:pt x="5066" y="5481"/>
                        <a:pt x="5155" y="5470"/>
                      </a:cubicBezTo>
                      <a:cubicBezTo>
                        <a:pt x="5255" y="5458"/>
                        <a:pt x="5355" y="5436"/>
                        <a:pt x="5444" y="5403"/>
                      </a:cubicBezTo>
                      <a:cubicBezTo>
                        <a:pt x="5545" y="5381"/>
                        <a:pt x="5634" y="5336"/>
                        <a:pt x="5723" y="5292"/>
                      </a:cubicBezTo>
                      <a:cubicBezTo>
                        <a:pt x="5768" y="5269"/>
                        <a:pt x="5812" y="5236"/>
                        <a:pt x="5857" y="5213"/>
                      </a:cubicBezTo>
                      <a:cubicBezTo>
                        <a:pt x="5901" y="5180"/>
                        <a:pt x="5946" y="5136"/>
                        <a:pt x="5990" y="5102"/>
                      </a:cubicBezTo>
                      <a:cubicBezTo>
                        <a:pt x="6068" y="5013"/>
                        <a:pt x="6146" y="4924"/>
                        <a:pt x="6191" y="4813"/>
                      </a:cubicBezTo>
                      <a:cubicBezTo>
                        <a:pt x="6235" y="4723"/>
                        <a:pt x="6268" y="4624"/>
                        <a:pt x="6268" y="4523"/>
                      </a:cubicBezTo>
                      <a:cubicBezTo>
                        <a:pt x="6268" y="4356"/>
                        <a:pt x="6235" y="4189"/>
                        <a:pt x="6157" y="4045"/>
                      </a:cubicBezTo>
                      <a:cubicBezTo>
                        <a:pt x="6102" y="3956"/>
                        <a:pt x="6045" y="3867"/>
                        <a:pt x="5990" y="3788"/>
                      </a:cubicBezTo>
                      <a:cubicBezTo>
                        <a:pt x="5867" y="3644"/>
                        <a:pt x="5734" y="3510"/>
                        <a:pt x="5589" y="3387"/>
                      </a:cubicBezTo>
                      <a:cubicBezTo>
                        <a:pt x="5456" y="3276"/>
                        <a:pt x="5300" y="3165"/>
                        <a:pt x="5155" y="3076"/>
                      </a:cubicBezTo>
                      <a:cubicBezTo>
                        <a:pt x="4843" y="2875"/>
                        <a:pt x="4521" y="2697"/>
                        <a:pt x="4187" y="2519"/>
                      </a:cubicBezTo>
                      <a:cubicBezTo>
                        <a:pt x="4019" y="2442"/>
                        <a:pt x="3853" y="2352"/>
                        <a:pt x="3685" y="2274"/>
                      </a:cubicBezTo>
                      <a:cubicBezTo>
                        <a:pt x="3519" y="2197"/>
                        <a:pt x="3351" y="2108"/>
                        <a:pt x="3185" y="2018"/>
                      </a:cubicBezTo>
                      <a:cubicBezTo>
                        <a:pt x="3017" y="1940"/>
                        <a:pt x="2851" y="1851"/>
                        <a:pt x="2683" y="1774"/>
                      </a:cubicBezTo>
                      <a:cubicBezTo>
                        <a:pt x="2527" y="1695"/>
                        <a:pt x="2361" y="1606"/>
                        <a:pt x="2205" y="1529"/>
                      </a:cubicBezTo>
                      <a:cubicBezTo>
                        <a:pt x="2027" y="1417"/>
                        <a:pt x="1849" y="1317"/>
                        <a:pt x="1671" y="1205"/>
                      </a:cubicBezTo>
                      <a:cubicBezTo>
                        <a:pt x="1503" y="1094"/>
                        <a:pt x="1337" y="983"/>
                        <a:pt x="1181" y="861"/>
                      </a:cubicBezTo>
                      <a:cubicBezTo>
                        <a:pt x="1025" y="749"/>
                        <a:pt x="869" y="626"/>
                        <a:pt x="735" y="493"/>
                      </a:cubicBezTo>
                      <a:cubicBezTo>
                        <a:pt x="691" y="448"/>
                        <a:pt x="657" y="404"/>
                        <a:pt x="612" y="371"/>
                      </a:cubicBezTo>
                      <a:cubicBezTo>
                        <a:pt x="568" y="326"/>
                        <a:pt x="513" y="282"/>
                        <a:pt x="468" y="226"/>
                      </a:cubicBezTo>
                      <a:cubicBezTo>
                        <a:pt x="424" y="193"/>
                        <a:pt x="390" y="148"/>
                        <a:pt x="345" y="104"/>
                      </a:cubicBezTo>
                      <a:cubicBezTo>
                        <a:pt x="312" y="59"/>
                        <a:pt x="268" y="25"/>
                        <a:pt x="223" y="3"/>
                      </a:cubicBezTo>
                      <a:cubicBezTo>
                        <a:pt x="214" y="1"/>
                        <a:pt x="204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72"/>
                <p:cNvSpPr/>
                <p:nvPr/>
              </p:nvSpPr>
              <p:spPr>
                <a:xfrm>
                  <a:off x="1309475" y="2733650"/>
                  <a:ext cx="1323200" cy="140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28" h="56135" extrusionOk="0">
                      <a:moveTo>
                        <a:pt x="1224" y="53668"/>
                      </a:moveTo>
                      <a:lnTo>
                        <a:pt x="1224" y="53668"/>
                      </a:lnTo>
                      <a:cubicBezTo>
                        <a:pt x="1223" y="53669"/>
                        <a:pt x="1223" y="53671"/>
                        <a:pt x="1221" y="53672"/>
                      </a:cubicBezTo>
                      <a:lnTo>
                        <a:pt x="1221" y="53672"/>
                      </a:lnTo>
                      <a:cubicBezTo>
                        <a:pt x="1222" y="53671"/>
                        <a:pt x="1223" y="53669"/>
                        <a:pt x="1224" y="53668"/>
                      </a:cubicBezTo>
                      <a:close/>
                      <a:moveTo>
                        <a:pt x="2383" y="55155"/>
                      </a:moveTo>
                      <a:cubicBezTo>
                        <a:pt x="2375" y="55159"/>
                        <a:pt x="2368" y="55163"/>
                        <a:pt x="2360" y="55167"/>
                      </a:cubicBezTo>
                      <a:lnTo>
                        <a:pt x="2360" y="55167"/>
                      </a:lnTo>
                      <a:cubicBezTo>
                        <a:pt x="2372" y="55167"/>
                        <a:pt x="2383" y="55155"/>
                        <a:pt x="2383" y="55155"/>
                      </a:cubicBezTo>
                      <a:close/>
                      <a:moveTo>
                        <a:pt x="30327" y="1"/>
                      </a:moveTo>
                      <a:cubicBezTo>
                        <a:pt x="29849" y="1"/>
                        <a:pt x="29414" y="12"/>
                        <a:pt x="28991" y="34"/>
                      </a:cubicBezTo>
                      <a:cubicBezTo>
                        <a:pt x="28513" y="57"/>
                        <a:pt x="28023" y="90"/>
                        <a:pt x="27522" y="134"/>
                      </a:cubicBezTo>
                      <a:cubicBezTo>
                        <a:pt x="27288" y="156"/>
                        <a:pt x="27043" y="190"/>
                        <a:pt x="26821" y="213"/>
                      </a:cubicBezTo>
                      <a:cubicBezTo>
                        <a:pt x="26553" y="257"/>
                        <a:pt x="26331" y="290"/>
                        <a:pt x="26130" y="324"/>
                      </a:cubicBezTo>
                      <a:cubicBezTo>
                        <a:pt x="25641" y="401"/>
                        <a:pt x="25139" y="502"/>
                        <a:pt x="24661" y="602"/>
                      </a:cubicBezTo>
                      <a:cubicBezTo>
                        <a:pt x="24260" y="691"/>
                        <a:pt x="23859" y="791"/>
                        <a:pt x="23469" y="903"/>
                      </a:cubicBezTo>
                      <a:lnTo>
                        <a:pt x="23280" y="947"/>
                      </a:lnTo>
                      <a:lnTo>
                        <a:pt x="23068" y="1003"/>
                      </a:lnTo>
                      <a:lnTo>
                        <a:pt x="22568" y="1136"/>
                      </a:lnTo>
                      <a:cubicBezTo>
                        <a:pt x="22323" y="1192"/>
                        <a:pt x="22078" y="1270"/>
                        <a:pt x="21833" y="1337"/>
                      </a:cubicBezTo>
                      <a:cubicBezTo>
                        <a:pt x="21421" y="1459"/>
                        <a:pt x="20987" y="1604"/>
                        <a:pt x="20463" y="1804"/>
                      </a:cubicBezTo>
                      <a:cubicBezTo>
                        <a:pt x="20085" y="1949"/>
                        <a:pt x="19684" y="2116"/>
                        <a:pt x="19194" y="2339"/>
                      </a:cubicBezTo>
                      <a:cubicBezTo>
                        <a:pt x="18771" y="2528"/>
                        <a:pt x="18315" y="2729"/>
                        <a:pt x="17869" y="2940"/>
                      </a:cubicBezTo>
                      <a:cubicBezTo>
                        <a:pt x="17357" y="3196"/>
                        <a:pt x="16934" y="3407"/>
                        <a:pt x="16556" y="3619"/>
                      </a:cubicBezTo>
                      <a:cubicBezTo>
                        <a:pt x="16088" y="3875"/>
                        <a:pt x="15631" y="4142"/>
                        <a:pt x="15264" y="4376"/>
                      </a:cubicBezTo>
                      <a:cubicBezTo>
                        <a:pt x="14830" y="4632"/>
                        <a:pt x="14418" y="4889"/>
                        <a:pt x="13995" y="5166"/>
                      </a:cubicBezTo>
                      <a:cubicBezTo>
                        <a:pt x="13783" y="5322"/>
                        <a:pt x="13572" y="5478"/>
                        <a:pt x="13394" y="5601"/>
                      </a:cubicBezTo>
                      <a:cubicBezTo>
                        <a:pt x="13216" y="5735"/>
                        <a:pt x="13026" y="5868"/>
                        <a:pt x="12848" y="6002"/>
                      </a:cubicBezTo>
                      <a:lnTo>
                        <a:pt x="12815" y="6035"/>
                      </a:lnTo>
                      <a:cubicBezTo>
                        <a:pt x="12637" y="6168"/>
                        <a:pt x="12447" y="6302"/>
                        <a:pt x="12281" y="6447"/>
                      </a:cubicBezTo>
                      <a:cubicBezTo>
                        <a:pt x="12080" y="6603"/>
                        <a:pt x="11890" y="6770"/>
                        <a:pt x="11690" y="6948"/>
                      </a:cubicBezTo>
                      <a:cubicBezTo>
                        <a:pt x="11623" y="7004"/>
                        <a:pt x="11568" y="7059"/>
                        <a:pt x="11501" y="7115"/>
                      </a:cubicBezTo>
                      <a:cubicBezTo>
                        <a:pt x="11434" y="7160"/>
                        <a:pt x="11368" y="7215"/>
                        <a:pt x="11301" y="7259"/>
                      </a:cubicBezTo>
                      <a:cubicBezTo>
                        <a:pt x="11145" y="7382"/>
                        <a:pt x="11011" y="7504"/>
                        <a:pt x="10878" y="7616"/>
                      </a:cubicBezTo>
                      <a:lnTo>
                        <a:pt x="10822" y="7660"/>
                      </a:lnTo>
                      <a:cubicBezTo>
                        <a:pt x="10710" y="7761"/>
                        <a:pt x="10588" y="7872"/>
                        <a:pt x="10477" y="7984"/>
                      </a:cubicBezTo>
                      <a:cubicBezTo>
                        <a:pt x="10309" y="8150"/>
                        <a:pt x="10154" y="8328"/>
                        <a:pt x="9998" y="8496"/>
                      </a:cubicBezTo>
                      <a:cubicBezTo>
                        <a:pt x="9909" y="8585"/>
                        <a:pt x="9820" y="8685"/>
                        <a:pt x="9731" y="8774"/>
                      </a:cubicBezTo>
                      <a:cubicBezTo>
                        <a:pt x="9486" y="9030"/>
                        <a:pt x="9252" y="9297"/>
                        <a:pt x="9040" y="9575"/>
                      </a:cubicBezTo>
                      <a:cubicBezTo>
                        <a:pt x="8862" y="9798"/>
                        <a:pt x="8684" y="10043"/>
                        <a:pt x="8517" y="10265"/>
                      </a:cubicBezTo>
                      <a:lnTo>
                        <a:pt x="8428" y="10399"/>
                      </a:lnTo>
                      <a:cubicBezTo>
                        <a:pt x="8339" y="10510"/>
                        <a:pt x="8261" y="10633"/>
                        <a:pt x="8161" y="10778"/>
                      </a:cubicBezTo>
                      <a:lnTo>
                        <a:pt x="8028" y="10945"/>
                      </a:lnTo>
                      <a:lnTo>
                        <a:pt x="7971" y="11023"/>
                      </a:lnTo>
                      <a:cubicBezTo>
                        <a:pt x="7916" y="11101"/>
                        <a:pt x="7860" y="11178"/>
                        <a:pt x="7816" y="11257"/>
                      </a:cubicBezTo>
                      <a:lnTo>
                        <a:pt x="7783" y="11301"/>
                      </a:lnTo>
                      <a:lnTo>
                        <a:pt x="7771" y="11324"/>
                      </a:lnTo>
                      <a:cubicBezTo>
                        <a:pt x="7727" y="11379"/>
                        <a:pt x="7694" y="11435"/>
                        <a:pt x="7649" y="11490"/>
                      </a:cubicBezTo>
                      <a:cubicBezTo>
                        <a:pt x="7571" y="11635"/>
                        <a:pt x="7493" y="11757"/>
                        <a:pt x="7426" y="11891"/>
                      </a:cubicBezTo>
                      <a:cubicBezTo>
                        <a:pt x="7348" y="12014"/>
                        <a:pt x="7281" y="12125"/>
                        <a:pt x="7226" y="12225"/>
                      </a:cubicBezTo>
                      <a:cubicBezTo>
                        <a:pt x="7181" y="12314"/>
                        <a:pt x="7137" y="12392"/>
                        <a:pt x="7092" y="12470"/>
                      </a:cubicBezTo>
                      <a:cubicBezTo>
                        <a:pt x="6959" y="12704"/>
                        <a:pt x="6825" y="12949"/>
                        <a:pt x="6702" y="13182"/>
                      </a:cubicBezTo>
                      <a:cubicBezTo>
                        <a:pt x="6558" y="13461"/>
                        <a:pt x="6413" y="13773"/>
                        <a:pt x="6246" y="14140"/>
                      </a:cubicBezTo>
                      <a:cubicBezTo>
                        <a:pt x="5967" y="14763"/>
                        <a:pt x="5756" y="15421"/>
                        <a:pt x="5544" y="16055"/>
                      </a:cubicBezTo>
                      <a:lnTo>
                        <a:pt x="5489" y="16211"/>
                      </a:lnTo>
                      <a:lnTo>
                        <a:pt x="5455" y="16322"/>
                      </a:lnTo>
                      <a:cubicBezTo>
                        <a:pt x="5344" y="16634"/>
                        <a:pt x="5233" y="16957"/>
                        <a:pt x="5144" y="17291"/>
                      </a:cubicBezTo>
                      <a:cubicBezTo>
                        <a:pt x="5044" y="17636"/>
                        <a:pt x="4943" y="18004"/>
                        <a:pt x="4854" y="18382"/>
                      </a:cubicBezTo>
                      <a:cubicBezTo>
                        <a:pt x="4688" y="19039"/>
                        <a:pt x="4532" y="19763"/>
                        <a:pt x="4376" y="20575"/>
                      </a:cubicBezTo>
                      <a:cubicBezTo>
                        <a:pt x="4309" y="20931"/>
                        <a:pt x="4253" y="21288"/>
                        <a:pt x="4198" y="21711"/>
                      </a:cubicBezTo>
                      <a:cubicBezTo>
                        <a:pt x="4142" y="22067"/>
                        <a:pt x="4097" y="22435"/>
                        <a:pt x="4064" y="22802"/>
                      </a:cubicBezTo>
                      <a:cubicBezTo>
                        <a:pt x="3975" y="23648"/>
                        <a:pt x="3908" y="24383"/>
                        <a:pt x="3852" y="25062"/>
                      </a:cubicBezTo>
                      <a:cubicBezTo>
                        <a:pt x="3830" y="25474"/>
                        <a:pt x="3819" y="25864"/>
                        <a:pt x="3819" y="26175"/>
                      </a:cubicBezTo>
                      <a:cubicBezTo>
                        <a:pt x="3830" y="26587"/>
                        <a:pt x="3830" y="26966"/>
                        <a:pt x="3841" y="27333"/>
                      </a:cubicBezTo>
                      <a:cubicBezTo>
                        <a:pt x="3852" y="28190"/>
                        <a:pt x="3897" y="28903"/>
                        <a:pt x="3941" y="29560"/>
                      </a:cubicBezTo>
                      <a:cubicBezTo>
                        <a:pt x="3975" y="29949"/>
                        <a:pt x="4020" y="30295"/>
                        <a:pt x="4075" y="30640"/>
                      </a:cubicBezTo>
                      <a:cubicBezTo>
                        <a:pt x="4097" y="30818"/>
                        <a:pt x="4131" y="30985"/>
                        <a:pt x="4153" y="31163"/>
                      </a:cubicBezTo>
                      <a:lnTo>
                        <a:pt x="4253" y="31764"/>
                      </a:lnTo>
                      <a:cubicBezTo>
                        <a:pt x="4309" y="32109"/>
                        <a:pt x="4364" y="32465"/>
                        <a:pt x="4420" y="32811"/>
                      </a:cubicBezTo>
                      <a:cubicBezTo>
                        <a:pt x="4487" y="33178"/>
                        <a:pt x="4542" y="33556"/>
                        <a:pt x="4609" y="33935"/>
                      </a:cubicBezTo>
                      <a:cubicBezTo>
                        <a:pt x="4665" y="34281"/>
                        <a:pt x="4721" y="34670"/>
                        <a:pt x="4799" y="35060"/>
                      </a:cubicBezTo>
                      <a:cubicBezTo>
                        <a:pt x="4832" y="35283"/>
                        <a:pt x="4888" y="35516"/>
                        <a:pt x="4933" y="35739"/>
                      </a:cubicBezTo>
                      <a:cubicBezTo>
                        <a:pt x="4943" y="35817"/>
                        <a:pt x="4965" y="35894"/>
                        <a:pt x="4977" y="35973"/>
                      </a:cubicBezTo>
                      <a:lnTo>
                        <a:pt x="5010" y="36407"/>
                      </a:lnTo>
                      <a:cubicBezTo>
                        <a:pt x="5032" y="36629"/>
                        <a:pt x="5044" y="36864"/>
                        <a:pt x="5066" y="37086"/>
                      </a:cubicBezTo>
                      <a:cubicBezTo>
                        <a:pt x="5088" y="37297"/>
                        <a:pt x="5111" y="37498"/>
                        <a:pt x="5133" y="37698"/>
                      </a:cubicBezTo>
                      <a:cubicBezTo>
                        <a:pt x="5166" y="37977"/>
                        <a:pt x="5200" y="38266"/>
                        <a:pt x="5222" y="38544"/>
                      </a:cubicBezTo>
                      <a:cubicBezTo>
                        <a:pt x="5267" y="39046"/>
                        <a:pt x="5299" y="39546"/>
                        <a:pt x="5333" y="39969"/>
                      </a:cubicBezTo>
                      <a:cubicBezTo>
                        <a:pt x="5356" y="40404"/>
                        <a:pt x="5366" y="40860"/>
                        <a:pt x="5366" y="41384"/>
                      </a:cubicBezTo>
                      <a:cubicBezTo>
                        <a:pt x="5366" y="41506"/>
                        <a:pt x="5356" y="41629"/>
                        <a:pt x="5356" y="41751"/>
                      </a:cubicBezTo>
                      <a:cubicBezTo>
                        <a:pt x="5344" y="42185"/>
                        <a:pt x="5333" y="42686"/>
                        <a:pt x="5311" y="43210"/>
                      </a:cubicBezTo>
                      <a:cubicBezTo>
                        <a:pt x="5299" y="43454"/>
                        <a:pt x="5277" y="43699"/>
                        <a:pt x="5255" y="43922"/>
                      </a:cubicBezTo>
                      <a:cubicBezTo>
                        <a:pt x="5244" y="44133"/>
                        <a:pt x="5222" y="44378"/>
                        <a:pt x="5188" y="44612"/>
                      </a:cubicBezTo>
                      <a:cubicBezTo>
                        <a:pt x="5111" y="45091"/>
                        <a:pt x="4999" y="45592"/>
                        <a:pt x="4866" y="46104"/>
                      </a:cubicBezTo>
                      <a:lnTo>
                        <a:pt x="4732" y="46538"/>
                      </a:lnTo>
                      <a:cubicBezTo>
                        <a:pt x="4665" y="46738"/>
                        <a:pt x="4587" y="46995"/>
                        <a:pt x="4498" y="47240"/>
                      </a:cubicBezTo>
                      <a:cubicBezTo>
                        <a:pt x="4431" y="47462"/>
                        <a:pt x="4342" y="47685"/>
                        <a:pt x="4242" y="47930"/>
                      </a:cubicBezTo>
                      <a:cubicBezTo>
                        <a:pt x="4153" y="48153"/>
                        <a:pt x="4064" y="48375"/>
                        <a:pt x="3963" y="48586"/>
                      </a:cubicBezTo>
                      <a:lnTo>
                        <a:pt x="3963" y="48598"/>
                      </a:lnTo>
                      <a:cubicBezTo>
                        <a:pt x="3897" y="48742"/>
                        <a:pt x="3841" y="48888"/>
                        <a:pt x="3775" y="49032"/>
                      </a:cubicBezTo>
                      <a:lnTo>
                        <a:pt x="3696" y="49210"/>
                      </a:lnTo>
                      <a:cubicBezTo>
                        <a:pt x="3619" y="49377"/>
                        <a:pt x="3530" y="49588"/>
                        <a:pt x="3418" y="49811"/>
                      </a:cubicBezTo>
                      <a:cubicBezTo>
                        <a:pt x="3318" y="50023"/>
                        <a:pt x="3206" y="50224"/>
                        <a:pt x="3129" y="50379"/>
                      </a:cubicBezTo>
                      <a:cubicBezTo>
                        <a:pt x="3018" y="50568"/>
                        <a:pt x="2917" y="50769"/>
                        <a:pt x="2806" y="50958"/>
                      </a:cubicBezTo>
                      <a:cubicBezTo>
                        <a:pt x="2706" y="51147"/>
                        <a:pt x="2605" y="51325"/>
                        <a:pt x="2483" y="51526"/>
                      </a:cubicBezTo>
                      <a:cubicBezTo>
                        <a:pt x="2405" y="51659"/>
                        <a:pt x="2327" y="51793"/>
                        <a:pt x="2238" y="51926"/>
                      </a:cubicBezTo>
                      <a:cubicBezTo>
                        <a:pt x="2138" y="52082"/>
                        <a:pt x="2038" y="52238"/>
                        <a:pt x="1949" y="52406"/>
                      </a:cubicBezTo>
                      <a:cubicBezTo>
                        <a:pt x="1860" y="52539"/>
                        <a:pt x="1793" y="52673"/>
                        <a:pt x="1704" y="52839"/>
                      </a:cubicBezTo>
                      <a:cubicBezTo>
                        <a:pt x="1637" y="52985"/>
                        <a:pt x="1548" y="53129"/>
                        <a:pt x="1481" y="53230"/>
                      </a:cubicBezTo>
                      <a:lnTo>
                        <a:pt x="1370" y="53430"/>
                      </a:lnTo>
                      <a:cubicBezTo>
                        <a:pt x="1325" y="53497"/>
                        <a:pt x="1281" y="53574"/>
                        <a:pt x="1236" y="53641"/>
                      </a:cubicBezTo>
                      <a:cubicBezTo>
                        <a:pt x="1236" y="53649"/>
                        <a:pt x="1231" y="53657"/>
                        <a:pt x="1224" y="53668"/>
                      </a:cubicBezTo>
                      <a:lnTo>
                        <a:pt x="1224" y="53668"/>
                      </a:lnTo>
                      <a:cubicBezTo>
                        <a:pt x="1225" y="53665"/>
                        <a:pt x="1225" y="53663"/>
                        <a:pt x="1225" y="53663"/>
                      </a:cubicBezTo>
                      <a:lnTo>
                        <a:pt x="1225" y="53663"/>
                      </a:lnTo>
                      <a:cubicBezTo>
                        <a:pt x="1225" y="53663"/>
                        <a:pt x="1225" y="53663"/>
                        <a:pt x="1225" y="53663"/>
                      </a:cubicBezTo>
                      <a:lnTo>
                        <a:pt x="1225" y="53663"/>
                      </a:lnTo>
                      <a:cubicBezTo>
                        <a:pt x="1225" y="53663"/>
                        <a:pt x="1225" y="53663"/>
                        <a:pt x="1225" y="53663"/>
                      </a:cubicBezTo>
                      <a:lnTo>
                        <a:pt x="1225" y="53663"/>
                      </a:lnTo>
                      <a:lnTo>
                        <a:pt x="1214" y="53675"/>
                      </a:lnTo>
                      <a:cubicBezTo>
                        <a:pt x="1215" y="53675"/>
                        <a:pt x="1216" y="53675"/>
                        <a:pt x="1217" y="53674"/>
                      </a:cubicBezTo>
                      <a:lnTo>
                        <a:pt x="1217" y="53674"/>
                      </a:lnTo>
                      <a:cubicBezTo>
                        <a:pt x="1216" y="53676"/>
                        <a:pt x="1216" y="53677"/>
                        <a:pt x="1215" y="53679"/>
                      </a:cubicBezTo>
                      <a:lnTo>
                        <a:pt x="1215" y="53679"/>
                      </a:lnTo>
                      <a:cubicBezTo>
                        <a:pt x="1216" y="53677"/>
                        <a:pt x="1217" y="53676"/>
                        <a:pt x="1218" y="53674"/>
                      </a:cubicBezTo>
                      <a:lnTo>
                        <a:pt x="1218" y="53674"/>
                      </a:lnTo>
                      <a:cubicBezTo>
                        <a:pt x="1219" y="53674"/>
                        <a:pt x="1220" y="53673"/>
                        <a:pt x="1221" y="53672"/>
                      </a:cubicBezTo>
                      <a:lnTo>
                        <a:pt x="1221" y="53672"/>
                      </a:lnTo>
                      <a:cubicBezTo>
                        <a:pt x="1219" y="53676"/>
                        <a:pt x="1216" y="53681"/>
                        <a:pt x="1214" y="53686"/>
                      </a:cubicBezTo>
                      <a:cubicBezTo>
                        <a:pt x="1214" y="53683"/>
                        <a:pt x="1214" y="53681"/>
                        <a:pt x="1215" y="53679"/>
                      </a:cubicBezTo>
                      <a:lnTo>
                        <a:pt x="1215" y="53679"/>
                      </a:lnTo>
                      <a:cubicBezTo>
                        <a:pt x="1062" y="53930"/>
                        <a:pt x="910" y="54181"/>
                        <a:pt x="757" y="54443"/>
                      </a:cubicBezTo>
                      <a:lnTo>
                        <a:pt x="702" y="54532"/>
                      </a:lnTo>
                      <a:cubicBezTo>
                        <a:pt x="635" y="54643"/>
                        <a:pt x="568" y="54754"/>
                        <a:pt x="501" y="54855"/>
                      </a:cubicBezTo>
                      <a:lnTo>
                        <a:pt x="368" y="55055"/>
                      </a:lnTo>
                      <a:cubicBezTo>
                        <a:pt x="334" y="55111"/>
                        <a:pt x="301" y="55155"/>
                        <a:pt x="267" y="55211"/>
                      </a:cubicBezTo>
                      <a:lnTo>
                        <a:pt x="212" y="55311"/>
                      </a:lnTo>
                      <a:lnTo>
                        <a:pt x="190" y="55345"/>
                      </a:lnTo>
                      <a:cubicBezTo>
                        <a:pt x="134" y="55434"/>
                        <a:pt x="78" y="55511"/>
                        <a:pt x="45" y="55600"/>
                      </a:cubicBezTo>
                      <a:cubicBezTo>
                        <a:pt x="0" y="55701"/>
                        <a:pt x="0" y="55779"/>
                        <a:pt x="22" y="55857"/>
                      </a:cubicBezTo>
                      <a:cubicBezTo>
                        <a:pt x="45" y="55924"/>
                        <a:pt x="89" y="55991"/>
                        <a:pt x="145" y="56024"/>
                      </a:cubicBezTo>
                      <a:cubicBezTo>
                        <a:pt x="200" y="56068"/>
                        <a:pt x="267" y="56080"/>
                        <a:pt x="334" y="56080"/>
                      </a:cubicBezTo>
                      <a:cubicBezTo>
                        <a:pt x="368" y="56113"/>
                        <a:pt x="423" y="56135"/>
                        <a:pt x="468" y="56135"/>
                      </a:cubicBezTo>
                      <a:lnTo>
                        <a:pt x="479" y="56135"/>
                      </a:lnTo>
                      <a:cubicBezTo>
                        <a:pt x="534" y="56135"/>
                        <a:pt x="591" y="56113"/>
                        <a:pt x="646" y="56090"/>
                      </a:cubicBezTo>
                      <a:cubicBezTo>
                        <a:pt x="690" y="56068"/>
                        <a:pt x="746" y="56046"/>
                        <a:pt x="791" y="56024"/>
                      </a:cubicBezTo>
                      <a:cubicBezTo>
                        <a:pt x="902" y="55979"/>
                        <a:pt x="1002" y="55924"/>
                        <a:pt x="1113" y="55868"/>
                      </a:cubicBezTo>
                      <a:cubicBezTo>
                        <a:pt x="1214" y="55812"/>
                        <a:pt x="1303" y="55756"/>
                        <a:pt x="1403" y="55690"/>
                      </a:cubicBezTo>
                      <a:cubicBezTo>
                        <a:pt x="1481" y="55645"/>
                        <a:pt x="1559" y="55600"/>
                        <a:pt x="1648" y="55556"/>
                      </a:cubicBezTo>
                      <a:cubicBezTo>
                        <a:pt x="1837" y="55445"/>
                        <a:pt x="2038" y="55345"/>
                        <a:pt x="2227" y="55244"/>
                      </a:cubicBezTo>
                      <a:cubicBezTo>
                        <a:pt x="2274" y="55217"/>
                        <a:pt x="2320" y="55188"/>
                        <a:pt x="2360" y="55167"/>
                      </a:cubicBezTo>
                      <a:lnTo>
                        <a:pt x="2360" y="55167"/>
                      </a:lnTo>
                      <a:cubicBezTo>
                        <a:pt x="2360" y="55167"/>
                        <a:pt x="2360" y="55167"/>
                        <a:pt x="2360" y="55167"/>
                      </a:cubicBezTo>
                      <a:cubicBezTo>
                        <a:pt x="2483" y="55100"/>
                        <a:pt x="2595" y="55044"/>
                        <a:pt x="2706" y="54977"/>
                      </a:cubicBezTo>
                      <a:cubicBezTo>
                        <a:pt x="2806" y="54922"/>
                        <a:pt x="2906" y="54855"/>
                        <a:pt x="3006" y="54799"/>
                      </a:cubicBezTo>
                      <a:lnTo>
                        <a:pt x="3641" y="54432"/>
                      </a:lnTo>
                      <a:cubicBezTo>
                        <a:pt x="3874" y="54298"/>
                        <a:pt x="4109" y="54153"/>
                        <a:pt x="4342" y="53997"/>
                      </a:cubicBezTo>
                      <a:cubicBezTo>
                        <a:pt x="4565" y="53864"/>
                        <a:pt x="4799" y="53719"/>
                        <a:pt x="5022" y="53586"/>
                      </a:cubicBezTo>
                      <a:cubicBezTo>
                        <a:pt x="5277" y="53441"/>
                        <a:pt x="5522" y="53285"/>
                        <a:pt x="5779" y="53140"/>
                      </a:cubicBezTo>
                      <a:cubicBezTo>
                        <a:pt x="6012" y="52995"/>
                        <a:pt x="6235" y="52839"/>
                        <a:pt x="6469" y="52684"/>
                      </a:cubicBezTo>
                      <a:cubicBezTo>
                        <a:pt x="6692" y="52517"/>
                        <a:pt x="6925" y="52361"/>
                        <a:pt x="7148" y="52205"/>
                      </a:cubicBezTo>
                      <a:cubicBezTo>
                        <a:pt x="7382" y="52027"/>
                        <a:pt x="7605" y="51860"/>
                        <a:pt x="7827" y="51682"/>
                      </a:cubicBezTo>
                      <a:cubicBezTo>
                        <a:pt x="8050" y="51515"/>
                        <a:pt x="8273" y="51359"/>
                        <a:pt x="8495" y="51192"/>
                      </a:cubicBezTo>
                      <a:cubicBezTo>
                        <a:pt x="8718" y="51014"/>
                        <a:pt x="8941" y="50847"/>
                        <a:pt x="9152" y="50669"/>
                      </a:cubicBezTo>
                      <a:cubicBezTo>
                        <a:pt x="9374" y="50501"/>
                        <a:pt x="9597" y="50323"/>
                        <a:pt x="9820" y="50145"/>
                      </a:cubicBezTo>
                      <a:cubicBezTo>
                        <a:pt x="10042" y="49967"/>
                        <a:pt x="10265" y="49789"/>
                        <a:pt x="10488" y="49600"/>
                      </a:cubicBezTo>
                      <a:cubicBezTo>
                        <a:pt x="10710" y="49433"/>
                        <a:pt x="10922" y="49266"/>
                        <a:pt x="11133" y="49088"/>
                      </a:cubicBezTo>
                      <a:cubicBezTo>
                        <a:pt x="11356" y="48920"/>
                        <a:pt x="11579" y="48742"/>
                        <a:pt x="11791" y="48554"/>
                      </a:cubicBezTo>
                      <a:cubicBezTo>
                        <a:pt x="12247" y="48186"/>
                        <a:pt x="12704" y="47819"/>
                        <a:pt x="13160" y="47440"/>
                      </a:cubicBezTo>
                      <a:cubicBezTo>
                        <a:pt x="13382" y="47250"/>
                        <a:pt x="13617" y="47072"/>
                        <a:pt x="13839" y="46884"/>
                      </a:cubicBezTo>
                      <a:cubicBezTo>
                        <a:pt x="14062" y="46694"/>
                        <a:pt x="14285" y="46505"/>
                        <a:pt x="14496" y="46315"/>
                      </a:cubicBezTo>
                      <a:cubicBezTo>
                        <a:pt x="14718" y="46126"/>
                        <a:pt x="14930" y="45937"/>
                        <a:pt x="15141" y="45748"/>
                      </a:cubicBezTo>
                      <a:cubicBezTo>
                        <a:pt x="15364" y="45548"/>
                        <a:pt x="15576" y="45358"/>
                        <a:pt x="15799" y="45169"/>
                      </a:cubicBezTo>
                      <a:cubicBezTo>
                        <a:pt x="16021" y="44969"/>
                        <a:pt x="16232" y="44779"/>
                        <a:pt x="16455" y="44578"/>
                      </a:cubicBezTo>
                      <a:cubicBezTo>
                        <a:pt x="16667" y="44378"/>
                        <a:pt x="16878" y="44189"/>
                        <a:pt x="17090" y="43977"/>
                      </a:cubicBezTo>
                      <a:cubicBezTo>
                        <a:pt x="17291" y="43777"/>
                        <a:pt x="17502" y="43576"/>
                        <a:pt x="17702" y="43376"/>
                      </a:cubicBezTo>
                      <a:cubicBezTo>
                        <a:pt x="17902" y="43176"/>
                        <a:pt x="18114" y="42975"/>
                        <a:pt x="18315" y="42775"/>
                      </a:cubicBezTo>
                      <a:cubicBezTo>
                        <a:pt x="18515" y="42574"/>
                        <a:pt x="18716" y="42363"/>
                        <a:pt x="18927" y="42163"/>
                      </a:cubicBezTo>
                      <a:cubicBezTo>
                        <a:pt x="19139" y="41940"/>
                        <a:pt x="19350" y="41728"/>
                        <a:pt x="19572" y="41506"/>
                      </a:cubicBezTo>
                      <a:cubicBezTo>
                        <a:pt x="19973" y="41094"/>
                        <a:pt x="20374" y="40671"/>
                        <a:pt x="20753" y="40248"/>
                      </a:cubicBezTo>
                      <a:cubicBezTo>
                        <a:pt x="20931" y="40036"/>
                        <a:pt x="21120" y="39836"/>
                        <a:pt x="21299" y="39635"/>
                      </a:cubicBezTo>
                      <a:cubicBezTo>
                        <a:pt x="21499" y="39413"/>
                        <a:pt x="21688" y="39190"/>
                        <a:pt x="21877" y="38967"/>
                      </a:cubicBezTo>
                      <a:cubicBezTo>
                        <a:pt x="22066" y="38756"/>
                        <a:pt x="22244" y="38544"/>
                        <a:pt x="22423" y="38333"/>
                      </a:cubicBezTo>
                      <a:cubicBezTo>
                        <a:pt x="22612" y="38110"/>
                        <a:pt x="22813" y="37888"/>
                        <a:pt x="23001" y="37665"/>
                      </a:cubicBezTo>
                      <a:cubicBezTo>
                        <a:pt x="23191" y="37442"/>
                        <a:pt x="23380" y="37230"/>
                        <a:pt x="23570" y="37019"/>
                      </a:cubicBezTo>
                      <a:cubicBezTo>
                        <a:pt x="23748" y="36807"/>
                        <a:pt x="23926" y="36596"/>
                        <a:pt x="24104" y="36396"/>
                      </a:cubicBezTo>
                      <a:cubicBezTo>
                        <a:pt x="24493" y="35973"/>
                        <a:pt x="24872" y="35538"/>
                        <a:pt x="25240" y="35093"/>
                      </a:cubicBezTo>
                      <a:lnTo>
                        <a:pt x="25774" y="34425"/>
                      </a:lnTo>
                      <a:cubicBezTo>
                        <a:pt x="25952" y="34202"/>
                        <a:pt x="26130" y="33980"/>
                        <a:pt x="26297" y="33746"/>
                      </a:cubicBezTo>
                      <a:lnTo>
                        <a:pt x="26798" y="33044"/>
                      </a:lnTo>
                      <a:cubicBezTo>
                        <a:pt x="26965" y="32822"/>
                        <a:pt x="27121" y="32588"/>
                        <a:pt x="27254" y="32343"/>
                      </a:cubicBezTo>
                      <a:cubicBezTo>
                        <a:pt x="27321" y="32232"/>
                        <a:pt x="27388" y="32121"/>
                        <a:pt x="27444" y="31998"/>
                      </a:cubicBezTo>
                      <a:cubicBezTo>
                        <a:pt x="27489" y="31931"/>
                        <a:pt x="27533" y="31864"/>
                        <a:pt x="27555" y="31775"/>
                      </a:cubicBezTo>
                      <a:cubicBezTo>
                        <a:pt x="27566" y="31742"/>
                        <a:pt x="27566" y="31698"/>
                        <a:pt x="27566" y="31664"/>
                      </a:cubicBezTo>
                      <a:lnTo>
                        <a:pt x="27566" y="31619"/>
                      </a:lnTo>
                      <a:cubicBezTo>
                        <a:pt x="27588" y="31542"/>
                        <a:pt x="27600" y="31453"/>
                        <a:pt x="27566" y="31364"/>
                      </a:cubicBezTo>
                      <a:cubicBezTo>
                        <a:pt x="27544" y="31319"/>
                        <a:pt x="27499" y="31285"/>
                        <a:pt x="27455" y="31275"/>
                      </a:cubicBezTo>
                      <a:cubicBezTo>
                        <a:pt x="27445" y="31273"/>
                        <a:pt x="27436" y="31272"/>
                        <a:pt x="27427" y="31272"/>
                      </a:cubicBezTo>
                      <a:cubicBezTo>
                        <a:pt x="27370" y="31272"/>
                        <a:pt x="27313" y="31300"/>
                        <a:pt x="27266" y="31319"/>
                      </a:cubicBezTo>
                      <a:cubicBezTo>
                        <a:pt x="27254" y="31319"/>
                        <a:pt x="27244" y="31330"/>
                        <a:pt x="27232" y="31330"/>
                      </a:cubicBezTo>
                      <a:lnTo>
                        <a:pt x="27188" y="31330"/>
                      </a:lnTo>
                      <a:cubicBezTo>
                        <a:pt x="27110" y="31341"/>
                        <a:pt x="27054" y="31352"/>
                        <a:pt x="26999" y="31352"/>
                      </a:cubicBezTo>
                      <a:cubicBezTo>
                        <a:pt x="26831" y="31386"/>
                        <a:pt x="26675" y="31419"/>
                        <a:pt x="26531" y="31453"/>
                      </a:cubicBezTo>
                      <a:lnTo>
                        <a:pt x="26464" y="31463"/>
                      </a:lnTo>
                      <a:cubicBezTo>
                        <a:pt x="26331" y="31497"/>
                        <a:pt x="26186" y="31530"/>
                        <a:pt x="26052" y="31552"/>
                      </a:cubicBezTo>
                      <a:lnTo>
                        <a:pt x="26007" y="31564"/>
                      </a:lnTo>
                      <a:cubicBezTo>
                        <a:pt x="25852" y="31597"/>
                        <a:pt x="25707" y="31619"/>
                        <a:pt x="25562" y="31653"/>
                      </a:cubicBezTo>
                      <a:cubicBezTo>
                        <a:pt x="25495" y="31675"/>
                        <a:pt x="25429" y="31686"/>
                        <a:pt x="25362" y="31698"/>
                      </a:cubicBezTo>
                      <a:cubicBezTo>
                        <a:pt x="25262" y="31720"/>
                        <a:pt x="25151" y="31753"/>
                        <a:pt x="25050" y="31775"/>
                      </a:cubicBezTo>
                      <a:cubicBezTo>
                        <a:pt x="24928" y="31797"/>
                        <a:pt x="24794" y="31820"/>
                        <a:pt x="24671" y="31842"/>
                      </a:cubicBezTo>
                      <a:lnTo>
                        <a:pt x="24527" y="31876"/>
                      </a:lnTo>
                      <a:lnTo>
                        <a:pt x="24416" y="31898"/>
                      </a:lnTo>
                      <a:lnTo>
                        <a:pt x="24015" y="31965"/>
                      </a:lnTo>
                      <a:cubicBezTo>
                        <a:pt x="23736" y="32009"/>
                        <a:pt x="23436" y="32054"/>
                        <a:pt x="23157" y="32098"/>
                      </a:cubicBezTo>
                      <a:lnTo>
                        <a:pt x="22957" y="32131"/>
                      </a:lnTo>
                      <a:cubicBezTo>
                        <a:pt x="22813" y="32154"/>
                        <a:pt x="22679" y="32176"/>
                        <a:pt x="22534" y="32198"/>
                      </a:cubicBezTo>
                      <a:cubicBezTo>
                        <a:pt x="22323" y="32232"/>
                        <a:pt x="22100" y="32265"/>
                        <a:pt x="21877" y="32299"/>
                      </a:cubicBezTo>
                      <a:cubicBezTo>
                        <a:pt x="21388" y="32354"/>
                        <a:pt x="20853" y="32388"/>
                        <a:pt x="20319" y="32388"/>
                      </a:cubicBezTo>
                      <a:lnTo>
                        <a:pt x="19595" y="32388"/>
                      </a:lnTo>
                      <a:cubicBezTo>
                        <a:pt x="19461" y="32376"/>
                        <a:pt x="19327" y="32376"/>
                        <a:pt x="19205" y="32366"/>
                      </a:cubicBezTo>
                      <a:cubicBezTo>
                        <a:pt x="19105" y="32366"/>
                        <a:pt x="18993" y="32354"/>
                        <a:pt x="18894" y="32332"/>
                      </a:cubicBezTo>
                      <a:cubicBezTo>
                        <a:pt x="18771" y="32321"/>
                        <a:pt x="18682" y="32299"/>
                        <a:pt x="18604" y="32277"/>
                      </a:cubicBezTo>
                      <a:cubicBezTo>
                        <a:pt x="18493" y="32254"/>
                        <a:pt x="18392" y="32232"/>
                        <a:pt x="18303" y="32210"/>
                      </a:cubicBezTo>
                      <a:cubicBezTo>
                        <a:pt x="18170" y="32176"/>
                        <a:pt x="18048" y="32131"/>
                        <a:pt x="17936" y="32098"/>
                      </a:cubicBezTo>
                      <a:cubicBezTo>
                        <a:pt x="17803" y="32054"/>
                        <a:pt x="17680" y="31998"/>
                        <a:pt x="17568" y="31953"/>
                      </a:cubicBezTo>
                      <a:cubicBezTo>
                        <a:pt x="17390" y="31876"/>
                        <a:pt x="17224" y="31787"/>
                        <a:pt x="17056" y="31698"/>
                      </a:cubicBezTo>
                      <a:cubicBezTo>
                        <a:pt x="16890" y="31597"/>
                        <a:pt x="16712" y="31475"/>
                        <a:pt x="16522" y="31341"/>
                      </a:cubicBezTo>
                      <a:cubicBezTo>
                        <a:pt x="16489" y="31308"/>
                        <a:pt x="16444" y="31285"/>
                        <a:pt x="16411" y="31252"/>
                      </a:cubicBezTo>
                      <a:cubicBezTo>
                        <a:pt x="16244" y="31119"/>
                        <a:pt x="16077" y="30974"/>
                        <a:pt x="15898" y="30795"/>
                      </a:cubicBezTo>
                      <a:cubicBezTo>
                        <a:pt x="15809" y="30718"/>
                        <a:pt x="15743" y="30640"/>
                        <a:pt x="15676" y="30562"/>
                      </a:cubicBezTo>
                      <a:cubicBezTo>
                        <a:pt x="15487" y="30306"/>
                        <a:pt x="15319" y="30028"/>
                        <a:pt x="15141" y="29738"/>
                      </a:cubicBezTo>
                      <a:lnTo>
                        <a:pt x="15075" y="29605"/>
                      </a:lnTo>
                      <a:cubicBezTo>
                        <a:pt x="15052" y="29526"/>
                        <a:pt x="15030" y="29459"/>
                        <a:pt x="15008" y="29382"/>
                      </a:cubicBezTo>
                      <a:cubicBezTo>
                        <a:pt x="14953" y="29192"/>
                        <a:pt x="14896" y="28992"/>
                        <a:pt x="14841" y="28803"/>
                      </a:cubicBezTo>
                      <a:lnTo>
                        <a:pt x="14819" y="28736"/>
                      </a:lnTo>
                      <a:cubicBezTo>
                        <a:pt x="14752" y="28524"/>
                        <a:pt x="14708" y="28313"/>
                        <a:pt x="14651" y="28123"/>
                      </a:cubicBezTo>
                      <a:cubicBezTo>
                        <a:pt x="14629" y="27979"/>
                        <a:pt x="14596" y="27823"/>
                        <a:pt x="14574" y="27634"/>
                      </a:cubicBezTo>
                      <a:cubicBezTo>
                        <a:pt x="14540" y="27455"/>
                        <a:pt x="14518" y="27289"/>
                        <a:pt x="14485" y="27099"/>
                      </a:cubicBezTo>
                      <a:cubicBezTo>
                        <a:pt x="14440" y="26843"/>
                        <a:pt x="14396" y="26587"/>
                        <a:pt x="14362" y="26387"/>
                      </a:cubicBezTo>
                      <a:lnTo>
                        <a:pt x="14340" y="26265"/>
                      </a:lnTo>
                      <a:cubicBezTo>
                        <a:pt x="14307" y="26075"/>
                        <a:pt x="14273" y="25874"/>
                        <a:pt x="14240" y="25674"/>
                      </a:cubicBezTo>
                      <a:lnTo>
                        <a:pt x="14218" y="25496"/>
                      </a:lnTo>
                      <a:cubicBezTo>
                        <a:pt x="14195" y="25318"/>
                        <a:pt x="14173" y="25140"/>
                        <a:pt x="14139" y="24962"/>
                      </a:cubicBezTo>
                      <a:cubicBezTo>
                        <a:pt x="14117" y="24761"/>
                        <a:pt x="14095" y="24528"/>
                        <a:pt x="14073" y="24249"/>
                      </a:cubicBezTo>
                      <a:lnTo>
                        <a:pt x="14073" y="24238"/>
                      </a:lnTo>
                      <a:lnTo>
                        <a:pt x="14073" y="24227"/>
                      </a:lnTo>
                      <a:cubicBezTo>
                        <a:pt x="14040" y="23793"/>
                        <a:pt x="14017" y="23358"/>
                        <a:pt x="14006" y="22958"/>
                      </a:cubicBezTo>
                      <a:cubicBezTo>
                        <a:pt x="13995" y="22435"/>
                        <a:pt x="13995" y="21911"/>
                        <a:pt x="13995" y="21477"/>
                      </a:cubicBezTo>
                      <a:lnTo>
                        <a:pt x="13995" y="21366"/>
                      </a:lnTo>
                      <a:cubicBezTo>
                        <a:pt x="14006" y="20931"/>
                        <a:pt x="14006" y="20475"/>
                        <a:pt x="14028" y="20030"/>
                      </a:cubicBezTo>
                      <a:cubicBezTo>
                        <a:pt x="14040" y="19818"/>
                        <a:pt x="14050" y="19607"/>
                        <a:pt x="14073" y="19395"/>
                      </a:cubicBezTo>
                      <a:cubicBezTo>
                        <a:pt x="14095" y="19172"/>
                        <a:pt x="14117" y="18961"/>
                        <a:pt x="14151" y="18771"/>
                      </a:cubicBezTo>
                      <a:cubicBezTo>
                        <a:pt x="14206" y="18393"/>
                        <a:pt x="14262" y="17992"/>
                        <a:pt x="14351" y="17547"/>
                      </a:cubicBezTo>
                      <a:cubicBezTo>
                        <a:pt x="14374" y="17413"/>
                        <a:pt x="14407" y="17247"/>
                        <a:pt x="14440" y="17079"/>
                      </a:cubicBezTo>
                      <a:cubicBezTo>
                        <a:pt x="14473" y="16946"/>
                        <a:pt x="14507" y="16812"/>
                        <a:pt x="14552" y="16678"/>
                      </a:cubicBezTo>
                      <a:lnTo>
                        <a:pt x="14562" y="16634"/>
                      </a:lnTo>
                      <a:cubicBezTo>
                        <a:pt x="14619" y="16423"/>
                        <a:pt x="14674" y="16200"/>
                        <a:pt x="14763" y="15933"/>
                      </a:cubicBezTo>
                      <a:lnTo>
                        <a:pt x="14830" y="15732"/>
                      </a:lnTo>
                      <a:cubicBezTo>
                        <a:pt x="14874" y="15599"/>
                        <a:pt x="14919" y="15465"/>
                        <a:pt x="14963" y="15342"/>
                      </a:cubicBezTo>
                      <a:cubicBezTo>
                        <a:pt x="15008" y="15220"/>
                        <a:pt x="15064" y="15087"/>
                        <a:pt x="15131" y="14931"/>
                      </a:cubicBezTo>
                      <a:cubicBezTo>
                        <a:pt x="15230" y="14674"/>
                        <a:pt x="15353" y="14419"/>
                        <a:pt x="15453" y="14207"/>
                      </a:cubicBezTo>
                      <a:cubicBezTo>
                        <a:pt x="15554" y="13984"/>
                        <a:pt x="15676" y="13761"/>
                        <a:pt x="15809" y="13539"/>
                      </a:cubicBezTo>
                      <a:cubicBezTo>
                        <a:pt x="15932" y="13338"/>
                        <a:pt x="16066" y="13138"/>
                        <a:pt x="16188" y="12949"/>
                      </a:cubicBezTo>
                      <a:lnTo>
                        <a:pt x="16188" y="12938"/>
                      </a:lnTo>
                      <a:cubicBezTo>
                        <a:pt x="16366" y="12682"/>
                        <a:pt x="16544" y="12437"/>
                        <a:pt x="16722" y="12192"/>
                      </a:cubicBezTo>
                      <a:lnTo>
                        <a:pt x="16745" y="12170"/>
                      </a:lnTo>
                      <a:cubicBezTo>
                        <a:pt x="16834" y="12047"/>
                        <a:pt x="16923" y="11936"/>
                        <a:pt x="17023" y="11813"/>
                      </a:cubicBezTo>
                      <a:cubicBezTo>
                        <a:pt x="17101" y="11724"/>
                        <a:pt x="17179" y="11624"/>
                        <a:pt x="17268" y="11524"/>
                      </a:cubicBezTo>
                      <a:cubicBezTo>
                        <a:pt x="17291" y="11502"/>
                        <a:pt x="17313" y="11479"/>
                        <a:pt x="17323" y="11457"/>
                      </a:cubicBezTo>
                      <a:cubicBezTo>
                        <a:pt x="17558" y="11190"/>
                        <a:pt x="17836" y="10911"/>
                        <a:pt x="18147" y="10611"/>
                      </a:cubicBezTo>
                      <a:lnTo>
                        <a:pt x="18359" y="10399"/>
                      </a:lnTo>
                      <a:cubicBezTo>
                        <a:pt x="18426" y="10332"/>
                        <a:pt x="18504" y="10265"/>
                        <a:pt x="18570" y="10199"/>
                      </a:cubicBezTo>
                      <a:cubicBezTo>
                        <a:pt x="18704" y="10077"/>
                        <a:pt x="18849" y="9931"/>
                        <a:pt x="19005" y="9798"/>
                      </a:cubicBezTo>
                      <a:cubicBezTo>
                        <a:pt x="19116" y="9698"/>
                        <a:pt x="19228" y="9597"/>
                        <a:pt x="19361" y="9498"/>
                      </a:cubicBezTo>
                      <a:cubicBezTo>
                        <a:pt x="19439" y="9431"/>
                        <a:pt x="19528" y="9364"/>
                        <a:pt x="19639" y="9275"/>
                      </a:cubicBezTo>
                      <a:cubicBezTo>
                        <a:pt x="19661" y="9275"/>
                        <a:pt x="19673" y="9263"/>
                        <a:pt x="19684" y="9253"/>
                      </a:cubicBezTo>
                      <a:lnTo>
                        <a:pt x="19873" y="9141"/>
                      </a:lnTo>
                      <a:cubicBezTo>
                        <a:pt x="20007" y="9063"/>
                        <a:pt x="20151" y="8974"/>
                        <a:pt x="20285" y="8897"/>
                      </a:cubicBezTo>
                      <a:lnTo>
                        <a:pt x="20297" y="8885"/>
                      </a:lnTo>
                      <a:lnTo>
                        <a:pt x="20307" y="8885"/>
                      </a:lnTo>
                      <a:cubicBezTo>
                        <a:pt x="20564" y="8729"/>
                        <a:pt x="20831" y="8573"/>
                        <a:pt x="21076" y="8417"/>
                      </a:cubicBezTo>
                      <a:cubicBezTo>
                        <a:pt x="21198" y="8351"/>
                        <a:pt x="21309" y="8284"/>
                        <a:pt x="21421" y="8217"/>
                      </a:cubicBezTo>
                      <a:cubicBezTo>
                        <a:pt x="21766" y="8017"/>
                        <a:pt x="22133" y="7805"/>
                        <a:pt x="22501" y="7616"/>
                      </a:cubicBezTo>
                      <a:cubicBezTo>
                        <a:pt x="22846" y="7449"/>
                        <a:pt x="23191" y="7293"/>
                        <a:pt x="23580" y="7126"/>
                      </a:cubicBezTo>
                      <a:cubicBezTo>
                        <a:pt x="23792" y="7037"/>
                        <a:pt x="23959" y="6970"/>
                        <a:pt x="24104" y="6915"/>
                      </a:cubicBezTo>
                      <a:cubicBezTo>
                        <a:pt x="24293" y="6848"/>
                        <a:pt x="24471" y="6781"/>
                        <a:pt x="24639" y="6714"/>
                      </a:cubicBezTo>
                      <a:lnTo>
                        <a:pt x="24850" y="6648"/>
                      </a:lnTo>
                      <a:cubicBezTo>
                        <a:pt x="25206" y="6514"/>
                        <a:pt x="25584" y="6380"/>
                        <a:pt x="25963" y="6257"/>
                      </a:cubicBezTo>
                      <a:cubicBezTo>
                        <a:pt x="26364" y="6124"/>
                        <a:pt x="26720" y="6013"/>
                        <a:pt x="27054" y="5923"/>
                      </a:cubicBezTo>
                      <a:cubicBezTo>
                        <a:pt x="27121" y="5901"/>
                        <a:pt x="27188" y="5879"/>
                        <a:pt x="27244" y="5868"/>
                      </a:cubicBezTo>
                      <a:cubicBezTo>
                        <a:pt x="27366" y="5834"/>
                        <a:pt x="27477" y="5801"/>
                        <a:pt x="27588" y="5768"/>
                      </a:cubicBezTo>
                      <a:cubicBezTo>
                        <a:pt x="27722" y="5735"/>
                        <a:pt x="27845" y="5701"/>
                        <a:pt x="27979" y="5668"/>
                      </a:cubicBezTo>
                      <a:cubicBezTo>
                        <a:pt x="28179" y="5612"/>
                        <a:pt x="28446" y="5534"/>
                        <a:pt x="28724" y="5478"/>
                      </a:cubicBezTo>
                      <a:cubicBezTo>
                        <a:pt x="28947" y="5434"/>
                        <a:pt x="29192" y="5389"/>
                        <a:pt x="29493" y="5356"/>
                      </a:cubicBezTo>
                      <a:cubicBezTo>
                        <a:pt x="29715" y="5322"/>
                        <a:pt x="29926" y="5300"/>
                        <a:pt x="30149" y="5278"/>
                      </a:cubicBezTo>
                      <a:cubicBezTo>
                        <a:pt x="30283" y="5255"/>
                        <a:pt x="30428" y="5245"/>
                        <a:pt x="30572" y="5223"/>
                      </a:cubicBezTo>
                      <a:cubicBezTo>
                        <a:pt x="30706" y="5211"/>
                        <a:pt x="30839" y="5200"/>
                        <a:pt x="30973" y="5178"/>
                      </a:cubicBezTo>
                      <a:lnTo>
                        <a:pt x="31107" y="5166"/>
                      </a:lnTo>
                      <a:cubicBezTo>
                        <a:pt x="31285" y="5156"/>
                        <a:pt x="31452" y="5133"/>
                        <a:pt x="31630" y="5122"/>
                      </a:cubicBezTo>
                      <a:cubicBezTo>
                        <a:pt x="31853" y="5100"/>
                        <a:pt x="32098" y="5077"/>
                        <a:pt x="32321" y="5055"/>
                      </a:cubicBezTo>
                      <a:lnTo>
                        <a:pt x="32331" y="5055"/>
                      </a:lnTo>
                      <a:cubicBezTo>
                        <a:pt x="32543" y="5033"/>
                        <a:pt x="32777" y="5011"/>
                        <a:pt x="33021" y="5000"/>
                      </a:cubicBezTo>
                      <a:cubicBezTo>
                        <a:pt x="33189" y="4988"/>
                        <a:pt x="33367" y="4988"/>
                        <a:pt x="33534" y="4988"/>
                      </a:cubicBezTo>
                      <a:lnTo>
                        <a:pt x="33701" y="4988"/>
                      </a:lnTo>
                      <a:cubicBezTo>
                        <a:pt x="33912" y="4978"/>
                        <a:pt x="34157" y="4978"/>
                        <a:pt x="34402" y="4978"/>
                      </a:cubicBezTo>
                      <a:lnTo>
                        <a:pt x="34847" y="4978"/>
                      </a:lnTo>
                      <a:cubicBezTo>
                        <a:pt x="35082" y="4988"/>
                        <a:pt x="35315" y="4988"/>
                        <a:pt x="35549" y="5011"/>
                      </a:cubicBezTo>
                      <a:cubicBezTo>
                        <a:pt x="35683" y="5011"/>
                        <a:pt x="35805" y="5022"/>
                        <a:pt x="35928" y="5033"/>
                      </a:cubicBezTo>
                      <a:cubicBezTo>
                        <a:pt x="36027" y="5044"/>
                        <a:pt x="36139" y="5044"/>
                        <a:pt x="36239" y="5055"/>
                      </a:cubicBezTo>
                      <a:cubicBezTo>
                        <a:pt x="36462" y="5067"/>
                        <a:pt x="36707" y="5089"/>
                        <a:pt x="36952" y="5111"/>
                      </a:cubicBezTo>
                      <a:lnTo>
                        <a:pt x="37074" y="5122"/>
                      </a:lnTo>
                      <a:cubicBezTo>
                        <a:pt x="37264" y="5133"/>
                        <a:pt x="37464" y="5144"/>
                        <a:pt x="37665" y="5166"/>
                      </a:cubicBezTo>
                      <a:cubicBezTo>
                        <a:pt x="37742" y="5178"/>
                        <a:pt x="37820" y="5200"/>
                        <a:pt x="37898" y="5211"/>
                      </a:cubicBezTo>
                      <a:lnTo>
                        <a:pt x="38165" y="5245"/>
                      </a:lnTo>
                      <a:cubicBezTo>
                        <a:pt x="38254" y="5255"/>
                        <a:pt x="38355" y="5267"/>
                        <a:pt x="38444" y="5278"/>
                      </a:cubicBezTo>
                      <a:cubicBezTo>
                        <a:pt x="38511" y="5289"/>
                        <a:pt x="38566" y="5300"/>
                        <a:pt x="38622" y="5300"/>
                      </a:cubicBezTo>
                      <a:lnTo>
                        <a:pt x="38633" y="5300"/>
                      </a:lnTo>
                      <a:cubicBezTo>
                        <a:pt x="38833" y="5334"/>
                        <a:pt x="39033" y="5356"/>
                        <a:pt x="39234" y="5389"/>
                      </a:cubicBezTo>
                      <a:cubicBezTo>
                        <a:pt x="39323" y="5401"/>
                        <a:pt x="39424" y="5423"/>
                        <a:pt x="39523" y="5434"/>
                      </a:cubicBezTo>
                      <a:cubicBezTo>
                        <a:pt x="39546" y="5445"/>
                        <a:pt x="39579" y="5445"/>
                        <a:pt x="39602" y="5456"/>
                      </a:cubicBezTo>
                      <a:lnTo>
                        <a:pt x="39612" y="5456"/>
                      </a:lnTo>
                      <a:lnTo>
                        <a:pt x="39612" y="5467"/>
                      </a:lnTo>
                      <a:lnTo>
                        <a:pt x="39635" y="5467"/>
                      </a:lnTo>
                      <a:cubicBezTo>
                        <a:pt x="39646" y="5478"/>
                        <a:pt x="39669" y="5478"/>
                        <a:pt x="39679" y="5490"/>
                      </a:cubicBezTo>
                      <a:lnTo>
                        <a:pt x="39701" y="5490"/>
                      </a:lnTo>
                      <a:lnTo>
                        <a:pt x="39724" y="5500"/>
                      </a:lnTo>
                      <a:lnTo>
                        <a:pt x="39780" y="5512"/>
                      </a:lnTo>
                      <a:lnTo>
                        <a:pt x="39791" y="5523"/>
                      </a:lnTo>
                      <a:lnTo>
                        <a:pt x="39813" y="5523"/>
                      </a:lnTo>
                      <a:lnTo>
                        <a:pt x="39824" y="5534"/>
                      </a:lnTo>
                      <a:cubicBezTo>
                        <a:pt x="39969" y="5579"/>
                        <a:pt x="40102" y="5623"/>
                        <a:pt x="40247" y="5668"/>
                      </a:cubicBezTo>
                      <a:cubicBezTo>
                        <a:pt x="40280" y="5668"/>
                        <a:pt x="40303" y="5679"/>
                        <a:pt x="40337" y="5690"/>
                      </a:cubicBezTo>
                      <a:cubicBezTo>
                        <a:pt x="40770" y="5834"/>
                        <a:pt x="41238" y="5990"/>
                        <a:pt x="41828" y="6202"/>
                      </a:cubicBezTo>
                      <a:cubicBezTo>
                        <a:pt x="42106" y="6302"/>
                        <a:pt x="42351" y="6403"/>
                        <a:pt x="42596" y="6492"/>
                      </a:cubicBezTo>
                      <a:lnTo>
                        <a:pt x="42675" y="6525"/>
                      </a:lnTo>
                      <a:cubicBezTo>
                        <a:pt x="42774" y="6569"/>
                        <a:pt x="42886" y="6603"/>
                        <a:pt x="42986" y="6648"/>
                      </a:cubicBezTo>
                      <a:cubicBezTo>
                        <a:pt x="43120" y="6714"/>
                        <a:pt x="43253" y="6770"/>
                        <a:pt x="43375" y="6826"/>
                      </a:cubicBezTo>
                      <a:lnTo>
                        <a:pt x="43409" y="6836"/>
                      </a:lnTo>
                      <a:lnTo>
                        <a:pt x="43610" y="6937"/>
                      </a:lnTo>
                      <a:cubicBezTo>
                        <a:pt x="43687" y="6982"/>
                        <a:pt x="43766" y="7026"/>
                        <a:pt x="43877" y="7081"/>
                      </a:cubicBezTo>
                      <a:cubicBezTo>
                        <a:pt x="44033" y="7170"/>
                        <a:pt x="44189" y="7271"/>
                        <a:pt x="44355" y="7371"/>
                      </a:cubicBezTo>
                      <a:cubicBezTo>
                        <a:pt x="44456" y="7438"/>
                        <a:pt x="44567" y="7504"/>
                        <a:pt x="44667" y="7571"/>
                      </a:cubicBezTo>
                      <a:cubicBezTo>
                        <a:pt x="44790" y="7650"/>
                        <a:pt x="44923" y="7727"/>
                        <a:pt x="45045" y="7805"/>
                      </a:cubicBezTo>
                      <a:lnTo>
                        <a:pt x="45090" y="7828"/>
                      </a:lnTo>
                      <a:cubicBezTo>
                        <a:pt x="45302" y="7961"/>
                        <a:pt x="45525" y="8095"/>
                        <a:pt x="45747" y="8239"/>
                      </a:cubicBezTo>
                      <a:cubicBezTo>
                        <a:pt x="46003" y="8407"/>
                        <a:pt x="46226" y="8563"/>
                        <a:pt x="46448" y="8729"/>
                      </a:cubicBezTo>
                      <a:cubicBezTo>
                        <a:pt x="46671" y="8897"/>
                        <a:pt x="46883" y="9075"/>
                        <a:pt x="47094" y="9241"/>
                      </a:cubicBezTo>
                      <a:cubicBezTo>
                        <a:pt x="47272" y="9397"/>
                        <a:pt x="47428" y="9531"/>
                        <a:pt x="47584" y="9654"/>
                      </a:cubicBezTo>
                      <a:cubicBezTo>
                        <a:pt x="47618" y="9687"/>
                        <a:pt x="47662" y="9720"/>
                        <a:pt x="47695" y="9753"/>
                      </a:cubicBezTo>
                      <a:lnTo>
                        <a:pt x="47717" y="9776"/>
                      </a:lnTo>
                      <a:cubicBezTo>
                        <a:pt x="47807" y="9842"/>
                        <a:pt x="47885" y="9921"/>
                        <a:pt x="47974" y="9998"/>
                      </a:cubicBezTo>
                      <a:cubicBezTo>
                        <a:pt x="48074" y="10099"/>
                        <a:pt x="48185" y="10199"/>
                        <a:pt x="48274" y="10288"/>
                      </a:cubicBezTo>
                      <a:lnTo>
                        <a:pt x="48363" y="10377"/>
                      </a:lnTo>
                      <a:lnTo>
                        <a:pt x="48575" y="10589"/>
                      </a:lnTo>
                      <a:cubicBezTo>
                        <a:pt x="48764" y="10778"/>
                        <a:pt x="48942" y="10967"/>
                        <a:pt x="49120" y="11168"/>
                      </a:cubicBezTo>
                      <a:cubicBezTo>
                        <a:pt x="49154" y="11201"/>
                        <a:pt x="49187" y="11235"/>
                        <a:pt x="49221" y="11279"/>
                      </a:cubicBezTo>
                      <a:cubicBezTo>
                        <a:pt x="49276" y="11346"/>
                        <a:pt x="49343" y="11413"/>
                        <a:pt x="49399" y="11479"/>
                      </a:cubicBezTo>
                      <a:cubicBezTo>
                        <a:pt x="49488" y="11579"/>
                        <a:pt x="49566" y="11668"/>
                        <a:pt x="49644" y="11769"/>
                      </a:cubicBezTo>
                      <a:lnTo>
                        <a:pt x="49689" y="11813"/>
                      </a:lnTo>
                      <a:cubicBezTo>
                        <a:pt x="49766" y="11913"/>
                        <a:pt x="49855" y="12025"/>
                        <a:pt x="49944" y="12136"/>
                      </a:cubicBezTo>
                      <a:cubicBezTo>
                        <a:pt x="50033" y="12259"/>
                        <a:pt x="50112" y="12370"/>
                        <a:pt x="50189" y="12481"/>
                      </a:cubicBezTo>
                      <a:cubicBezTo>
                        <a:pt x="50323" y="12660"/>
                        <a:pt x="50446" y="12838"/>
                        <a:pt x="50568" y="13016"/>
                      </a:cubicBezTo>
                      <a:cubicBezTo>
                        <a:pt x="50590" y="13049"/>
                        <a:pt x="50624" y="13093"/>
                        <a:pt x="50646" y="13127"/>
                      </a:cubicBezTo>
                      <a:cubicBezTo>
                        <a:pt x="50723" y="13249"/>
                        <a:pt x="50813" y="13372"/>
                        <a:pt x="50879" y="13483"/>
                      </a:cubicBezTo>
                      <a:cubicBezTo>
                        <a:pt x="50958" y="13606"/>
                        <a:pt x="51035" y="13739"/>
                        <a:pt x="51102" y="13828"/>
                      </a:cubicBezTo>
                      <a:lnTo>
                        <a:pt x="51114" y="13840"/>
                      </a:lnTo>
                      <a:lnTo>
                        <a:pt x="51124" y="13850"/>
                      </a:lnTo>
                      <a:lnTo>
                        <a:pt x="51124" y="13862"/>
                      </a:lnTo>
                      <a:lnTo>
                        <a:pt x="51136" y="13873"/>
                      </a:lnTo>
                      <a:lnTo>
                        <a:pt x="51191" y="13962"/>
                      </a:lnTo>
                      <a:lnTo>
                        <a:pt x="51247" y="14040"/>
                      </a:lnTo>
                      <a:lnTo>
                        <a:pt x="51258" y="14051"/>
                      </a:lnTo>
                      <a:lnTo>
                        <a:pt x="51258" y="14062"/>
                      </a:lnTo>
                      <a:lnTo>
                        <a:pt x="51280" y="14095"/>
                      </a:lnTo>
                      <a:lnTo>
                        <a:pt x="51292" y="14107"/>
                      </a:lnTo>
                      <a:cubicBezTo>
                        <a:pt x="51325" y="14162"/>
                        <a:pt x="51369" y="14218"/>
                        <a:pt x="51403" y="14274"/>
                      </a:cubicBezTo>
                      <a:cubicBezTo>
                        <a:pt x="51414" y="14274"/>
                        <a:pt x="51414" y="14285"/>
                        <a:pt x="51425" y="14296"/>
                      </a:cubicBezTo>
                      <a:cubicBezTo>
                        <a:pt x="51514" y="14241"/>
                        <a:pt x="51603" y="14196"/>
                        <a:pt x="51693" y="14151"/>
                      </a:cubicBezTo>
                      <a:cubicBezTo>
                        <a:pt x="51871" y="14040"/>
                        <a:pt x="52049" y="13951"/>
                        <a:pt x="52238" y="13850"/>
                      </a:cubicBezTo>
                      <a:cubicBezTo>
                        <a:pt x="52405" y="13751"/>
                        <a:pt x="52583" y="13650"/>
                        <a:pt x="52750" y="13550"/>
                      </a:cubicBezTo>
                      <a:cubicBezTo>
                        <a:pt x="52806" y="13516"/>
                        <a:pt x="52850" y="13494"/>
                        <a:pt x="52895" y="13461"/>
                      </a:cubicBezTo>
                      <a:cubicBezTo>
                        <a:pt x="52906" y="13461"/>
                        <a:pt x="52917" y="13450"/>
                        <a:pt x="52928" y="13450"/>
                      </a:cubicBezTo>
                      <a:cubicBezTo>
                        <a:pt x="52906" y="13405"/>
                        <a:pt x="52895" y="13361"/>
                        <a:pt x="52883" y="13328"/>
                      </a:cubicBezTo>
                      <a:cubicBezTo>
                        <a:pt x="52828" y="13216"/>
                        <a:pt x="52772" y="13060"/>
                        <a:pt x="52695" y="12905"/>
                      </a:cubicBezTo>
                      <a:cubicBezTo>
                        <a:pt x="52638" y="12771"/>
                        <a:pt x="52561" y="12626"/>
                        <a:pt x="52483" y="12459"/>
                      </a:cubicBezTo>
                      <a:cubicBezTo>
                        <a:pt x="52349" y="12192"/>
                        <a:pt x="52193" y="11936"/>
                        <a:pt x="52049" y="11680"/>
                      </a:cubicBezTo>
                      <a:lnTo>
                        <a:pt x="52015" y="11624"/>
                      </a:lnTo>
                      <a:cubicBezTo>
                        <a:pt x="51848" y="11334"/>
                        <a:pt x="51693" y="11089"/>
                        <a:pt x="51537" y="10867"/>
                      </a:cubicBezTo>
                      <a:cubicBezTo>
                        <a:pt x="51403" y="10656"/>
                        <a:pt x="51258" y="10455"/>
                        <a:pt x="51114" y="10265"/>
                      </a:cubicBezTo>
                      <a:cubicBezTo>
                        <a:pt x="51047" y="10166"/>
                        <a:pt x="50980" y="10077"/>
                        <a:pt x="50913" y="9988"/>
                      </a:cubicBezTo>
                      <a:cubicBezTo>
                        <a:pt x="50891" y="9965"/>
                        <a:pt x="50879" y="9943"/>
                        <a:pt x="50857" y="9921"/>
                      </a:cubicBezTo>
                      <a:lnTo>
                        <a:pt x="50723" y="9753"/>
                      </a:lnTo>
                      <a:cubicBezTo>
                        <a:pt x="50646" y="9654"/>
                        <a:pt x="50557" y="9553"/>
                        <a:pt x="50479" y="9464"/>
                      </a:cubicBezTo>
                      <a:cubicBezTo>
                        <a:pt x="50379" y="9353"/>
                        <a:pt x="50290" y="9253"/>
                        <a:pt x="50201" y="9164"/>
                      </a:cubicBezTo>
                      <a:cubicBezTo>
                        <a:pt x="50067" y="9019"/>
                        <a:pt x="49922" y="8874"/>
                        <a:pt x="49788" y="8729"/>
                      </a:cubicBezTo>
                      <a:lnTo>
                        <a:pt x="49699" y="8640"/>
                      </a:lnTo>
                      <a:cubicBezTo>
                        <a:pt x="49533" y="8473"/>
                        <a:pt x="49355" y="8295"/>
                        <a:pt x="49187" y="8117"/>
                      </a:cubicBezTo>
                      <a:cubicBezTo>
                        <a:pt x="49031" y="7972"/>
                        <a:pt x="48887" y="7816"/>
                        <a:pt x="48742" y="7672"/>
                      </a:cubicBezTo>
                      <a:lnTo>
                        <a:pt x="48575" y="7494"/>
                      </a:lnTo>
                      <a:cubicBezTo>
                        <a:pt x="48296" y="7215"/>
                        <a:pt x="48007" y="6925"/>
                        <a:pt x="47717" y="6648"/>
                      </a:cubicBezTo>
                      <a:cubicBezTo>
                        <a:pt x="47361" y="6314"/>
                        <a:pt x="46983" y="5990"/>
                        <a:pt x="46649" y="5712"/>
                      </a:cubicBezTo>
                      <a:lnTo>
                        <a:pt x="46081" y="5245"/>
                      </a:lnTo>
                      <a:cubicBezTo>
                        <a:pt x="45869" y="5089"/>
                        <a:pt x="45669" y="4933"/>
                        <a:pt x="45480" y="4788"/>
                      </a:cubicBezTo>
                      <a:cubicBezTo>
                        <a:pt x="45302" y="4644"/>
                        <a:pt x="45112" y="4510"/>
                        <a:pt x="44923" y="4387"/>
                      </a:cubicBezTo>
                      <a:lnTo>
                        <a:pt x="44879" y="4354"/>
                      </a:lnTo>
                      <a:cubicBezTo>
                        <a:pt x="44701" y="4243"/>
                        <a:pt x="44523" y="4109"/>
                        <a:pt x="44333" y="3986"/>
                      </a:cubicBezTo>
                      <a:cubicBezTo>
                        <a:pt x="43865" y="3686"/>
                        <a:pt x="43442" y="3430"/>
                        <a:pt x="43064" y="3207"/>
                      </a:cubicBezTo>
                      <a:cubicBezTo>
                        <a:pt x="42808" y="3063"/>
                        <a:pt x="42608" y="2951"/>
                        <a:pt x="42430" y="2851"/>
                      </a:cubicBezTo>
                      <a:cubicBezTo>
                        <a:pt x="42185" y="2717"/>
                        <a:pt x="41950" y="2595"/>
                        <a:pt x="41750" y="2494"/>
                      </a:cubicBezTo>
                      <a:cubicBezTo>
                        <a:pt x="41394" y="2316"/>
                        <a:pt x="40926" y="2071"/>
                        <a:pt x="40426" y="1849"/>
                      </a:cubicBezTo>
                      <a:cubicBezTo>
                        <a:pt x="40347" y="1816"/>
                        <a:pt x="40270" y="1782"/>
                        <a:pt x="40181" y="1749"/>
                      </a:cubicBezTo>
                      <a:lnTo>
                        <a:pt x="40092" y="1704"/>
                      </a:lnTo>
                      <a:cubicBezTo>
                        <a:pt x="39980" y="1660"/>
                        <a:pt x="39880" y="1615"/>
                        <a:pt x="39791" y="1581"/>
                      </a:cubicBezTo>
                      <a:lnTo>
                        <a:pt x="39724" y="1549"/>
                      </a:lnTo>
                      <a:cubicBezTo>
                        <a:pt x="39523" y="1470"/>
                        <a:pt x="39323" y="1393"/>
                        <a:pt x="39123" y="1326"/>
                      </a:cubicBezTo>
                      <a:cubicBezTo>
                        <a:pt x="38845" y="1237"/>
                        <a:pt x="38610" y="1148"/>
                        <a:pt x="38388" y="1081"/>
                      </a:cubicBezTo>
                      <a:cubicBezTo>
                        <a:pt x="38165" y="1014"/>
                        <a:pt x="37932" y="947"/>
                        <a:pt x="37653" y="869"/>
                      </a:cubicBezTo>
                      <a:cubicBezTo>
                        <a:pt x="37464" y="814"/>
                        <a:pt x="37252" y="758"/>
                        <a:pt x="37019" y="691"/>
                      </a:cubicBezTo>
                      <a:lnTo>
                        <a:pt x="36874" y="658"/>
                      </a:lnTo>
                      <a:cubicBezTo>
                        <a:pt x="36685" y="613"/>
                        <a:pt x="36484" y="557"/>
                        <a:pt x="36284" y="513"/>
                      </a:cubicBezTo>
                      <a:cubicBezTo>
                        <a:pt x="36017" y="457"/>
                        <a:pt x="35794" y="413"/>
                        <a:pt x="35571" y="368"/>
                      </a:cubicBezTo>
                      <a:cubicBezTo>
                        <a:pt x="35337" y="335"/>
                        <a:pt x="35092" y="302"/>
                        <a:pt x="34892" y="279"/>
                      </a:cubicBezTo>
                      <a:cubicBezTo>
                        <a:pt x="34380" y="213"/>
                        <a:pt x="33845" y="168"/>
                        <a:pt x="33400" y="146"/>
                      </a:cubicBezTo>
                      <a:lnTo>
                        <a:pt x="33200" y="123"/>
                      </a:lnTo>
                      <a:cubicBezTo>
                        <a:pt x="32788" y="101"/>
                        <a:pt x="32365" y="67"/>
                        <a:pt x="31942" y="45"/>
                      </a:cubicBezTo>
                      <a:cubicBezTo>
                        <a:pt x="31708" y="23"/>
                        <a:pt x="31463" y="12"/>
                        <a:pt x="31229" y="12"/>
                      </a:cubicBezTo>
                      <a:cubicBezTo>
                        <a:pt x="30962" y="1"/>
                        <a:pt x="30706" y="1"/>
                        <a:pt x="304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72"/>
                <p:cNvSpPr/>
                <p:nvPr/>
              </p:nvSpPr>
              <p:spPr>
                <a:xfrm>
                  <a:off x="2599550" y="3072650"/>
                  <a:ext cx="66825" cy="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3843" extrusionOk="0">
                      <a:moveTo>
                        <a:pt x="1102" y="1"/>
                      </a:moveTo>
                      <a:cubicBezTo>
                        <a:pt x="1058" y="23"/>
                        <a:pt x="1013" y="46"/>
                        <a:pt x="980" y="79"/>
                      </a:cubicBezTo>
                      <a:lnTo>
                        <a:pt x="847" y="146"/>
                      </a:lnTo>
                      <a:cubicBezTo>
                        <a:pt x="758" y="191"/>
                        <a:pt x="668" y="235"/>
                        <a:pt x="579" y="290"/>
                      </a:cubicBezTo>
                      <a:cubicBezTo>
                        <a:pt x="501" y="324"/>
                        <a:pt x="424" y="369"/>
                        <a:pt x="345" y="413"/>
                      </a:cubicBezTo>
                      <a:cubicBezTo>
                        <a:pt x="268" y="469"/>
                        <a:pt x="179" y="513"/>
                        <a:pt x="100" y="558"/>
                      </a:cubicBezTo>
                      <a:cubicBezTo>
                        <a:pt x="67" y="569"/>
                        <a:pt x="33" y="591"/>
                        <a:pt x="0" y="614"/>
                      </a:cubicBezTo>
                      <a:cubicBezTo>
                        <a:pt x="0" y="624"/>
                        <a:pt x="0" y="636"/>
                        <a:pt x="11" y="647"/>
                      </a:cubicBezTo>
                      <a:cubicBezTo>
                        <a:pt x="33" y="703"/>
                        <a:pt x="56" y="758"/>
                        <a:pt x="90" y="803"/>
                      </a:cubicBezTo>
                      <a:cubicBezTo>
                        <a:pt x="122" y="859"/>
                        <a:pt x="156" y="903"/>
                        <a:pt x="189" y="948"/>
                      </a:cubicBezTo>
                      <a:cubicBezTo>
                        <a:pt x="223" y="1003"/>
                        <a:pt x="268" y="1059"/>
                        <a:pt x="301" y="1104"/>
                      </a:cubicBezTo>
                      <a:cubicBezTo>
                        <a:pt x="345" y="1181"/>
                        <a:pt x="390" y="1259"/>
                        <a:pt x="434" y="1326"/>
                      </a:cubicBezTo>
                      <a:cubicBezTo>
                        <a:pt x="479" y="1393"/>
                        <a:pt x="535" y="1460"/>
                        <a:pt x="579" y="1527"/>
                      </a:cubicBezTo>
                      <a:lnTo>
                        <a:pt x="713" y="1760"/>
                      </a:lnTo>
                      <a:cubicBezTo>
                        <a:pt x="758" y="1838"/>
                        <a:pt x="802" y="1905"/>
                        <a:pt x="847" y="1972"/>
                      </a:cubicBezTo>
                      <a:cubicBezTo>
                        <a:pt x="936" y="2116"/>
                        <a:pt x="1025" y="2272"/>
                        <a:pt x="1114" y="2417"/>
                      </a:cubicBezTo>
                      <a:cubicBezTo>
                        <a:pt x="1203" y="2562"/>
                        <a:pt x="1303" y="2707"/>
                        <a:pt x="1392" y="2840"/>
                      </a:cubicBezTo>
                      <a:cubicBezTo>
                        <a:pt x="1481" y="2985"/>
                        <a:pt x="1581" y="3130"/>
                        <a:pt x="1659" y="3274"/>
                      </a:cubicBezTo>
                      <a:cubicBezTo>
                        <a:pt x="1703" y="3341"/>
                        <a:pt x="1748" y="3408"/>
                        <a:pt x="1792" y="3486"/>
                      </a:cubicBezTo>
                      <a:cubicBezTo>
                        <a:pt x="1815" y="3519"/>
                        <a:pt x="1837" y="3553"/>
                        <a:pt x="1849" y="3586"/>
                      </a:cubicBezTo>
                      <a:cubicBezTo>
                        <a:pt x="1859" y="3597"/>
                        <a:pt x="1882" y="3620"/>
                        <a:pt x="1893" y="3642"/>
                      </a:cubicBezTo>
                      <a:cubicBezTo>
                        <a:pt x="1915" y="3697"/>
                        <a:pt x="1948" y="3742"/>
                        <a:pt x="1982" y="3786"/>
                      </a:cubicBezTo>
                      <a:cubicBezTo>
                        <a:pt x="2004" y="3809"/>
                        <a:pt x="2015" y="3820"/>
                        <a:pt x="2037" y="3831"/>
                      </a:cubicBezTo>
                      <a:cubicBezTo>
                        <a:pt x="2049" y="3842"/>
                        <a:pt x="2060" y="3842"/>
                        <a:pt x="2060" y="3842"/>
                      </a:cubicBezTo>
                      <a:cubicBezTo>
                        <a:pt x="2082" y="3842"/>
                        <a:pt x="2094" y="3831"/>
                        <a:pt x="2116" y="3831"/>
                      </a:cubicBezTo>
                      <a:cubicBezTo>
                        <a:pt x="2160" y="3809"/>
                        <a:pt x="2193" y="3786"/>
                        <a:pt x="2238" y="3764"/>
                      </a:cubicBezTo>
                      <a:cubicBezTo>
                        <a:pt x="2294" y="3731"/>
                        <a:pt x="2349" y="3709"/>
                        <a:pt x="2416" y="3675"/>
                      </a:cubicBezTo>
                      <a:cubicBezTo>
                        <a:pt x="2438" y="3653"/>
                        <a:pt x="2472" y="3630"/>
                        <a:pt x="2494" y="3620"/>
                      </a:cubicBezTo>
                      <a:cubicBezTo>
                        <a:pt x="2517" y="3597"/>
                        <a:pt x="2550" y="3586"/>
                        <a:pt x="2572" y="3564"/>
                      </a:cubicBezTo>
                      <a:cubicBezTo>
                        <a:pt x="2594" y="3553"/>
                        <a:pt x="2616" y="3531"/>
                        <a:pt x="2639" y="3508"/>
                      </a:cubicBezTo>
                      <a:cubicBezTo>
                        <a:pt x="2650" y="3497"/>
                        <a:pt x="2661" y="3486"/>
                        <a:pt x="2661" y="3475"/>
                      </a:cubicBezTo>
                      <a:cubicBezTo>
                        <a:pt x="2672" y="3442"/>
                        <a:pt x="2672" y="3419"/>
                        <a:pt x="2661" y="3397"/>
                      </a:cubicBezTo>
                      <a:cubicBezTo>
                        <a:pt x="2661" y="3386"/>
                        <a:pt x="2650" y="3375"/>
                        <a:pt x="2650" y="3353"/>
                      </a:cubicBezTo>
                      <a:lnTo>
                        <a:pt x="2517" y="3118"/>
                      </a:lnTo>
                      <a:lnTo>
                        <a:pt x="2517" y="3108"/>
                      </a:lnTo>
                      <a:cubicBezTo>
                        <a:pt x="2505" y="3108"/>
                        <a:pt x="2505" y="3108"/>
                        <a:pt x="2505" y="3096"/>
                      </a:cubicBezTo>
                      <a:lnTo>
                        <a:pt x="2405" y="2896"/>
                      </a:lnTo>
                      <a:cubicBezTo>
                        <a:pt x="2371" y="2840"/>
                        <a:pt x="2327" y="2774"/>
                        <a:pt x="2294" y="2707"/>
                      </a:cubicBezTo>
                      <a:lnTo>
                        <a:pt x="2294" y="2718"/>
                      </a:lnTo>
                      <a:lnTo>
                        <a:pt x="2260" y="2651"/>
                      </a:lnTo>
                      <a:cubicBezTo>
                        <a:pt x="2227" y="2595"/>
                        <a:pt x="2183" y="2539"/>
                        <a:pt x="2149" y="2484"/>
                      </a:cubicBezTo>
                      <a:cubicBezTo>
                        <a:pt x="2149" y="2462"/>
                        <a:pt x="2160" y="2440"/>
                        <a:pt x="2160" y="2428"/>
                      </a:cubicBezTo>
                      <a:cubicBezTo>
                        <a:pt x="2171" y="2373"/>
                        <a:pt x="2183" y="2328"/>
                        <a:pt x="2193" y="2284"/>
                      </a:cubicBezTo>
                      <a:cubicBezTo>
                        <a:pt x="2205" y="2239"/>
                        <a:pt x="2216" y="2195"/>
                        <a:pt x="2216" y="2150"/>
                      </a:cubicBezTo>
                      <a:cubicBezTo>
                        <a:pt x="2227" y="2128"/>
                        <a:pt x="2227" y="2106"/>
                        <a:pt x="2227" y="2072"/>
                      </a:cubicBezTo>
                      <a:lnTo>
                        <a:pt x="2227" y="2017"/>
                      </a:lnTo>
                      <a:lnTo>
                        <a:pt x="2227" y="1960"/>
                      </a:lnTo>
                      <a:cubicBezTo>
                        <a:pt x="2227" y="1938"/>
                        <a:pt x="2216" y="1916"/>
                        <a:pt x="2216" y="1894"/>
                      </a:cubicBezTo>
                      <a:cubicBezTo>
                        <a:pt x="2193" y="1871"/>
                        <a:pt x="2183" y="1838"/>
                        <a:pt x="2171" y="1816"/>
                      </a:cubicBezTo>
                      <a:cubicBezTo>
                        <a:pt x="2149" y="1772"/>
                        <a:pt x="2116" y="1738"/>
                        <a:pt x="2094" y="1693"/>
                      </a:cubicBezTo>
                      <a:cubicBezTo>
                        <a:pt x="2082" y="1683"/>
                        <a:pt x="2060" y="1660"/>
                        <a:pt x="2049" y="1638"/>
                      </a:cubicBezTo>
                      <a:cubicBezTo>
                        <a:pt x="2037" y="1616"/>
                        <a:pt x="2015" y="1582"/>
                        <a:pt x="2004" y="1560"/>
                      </a:cubicBezTo>
                      <a:lnTo>
                        <a:pt x="1971" y="1493"/>
                      </a:lnTo>
                      <a:cubicBezTo>
                        <a:pt x="1948" y="1460"/>
                        <a:pt x="1926" y="1426"/>
                        <a:pt x="1904" y="1404"/>
                      </a:cubicBezTo>
                      <a:cubicBezTo>
                        <a:pt x="1882" y="1371"/>
                        <a:pt x="1871" y="1337"/>
                        <a:pt x="1849" y="1304"/>
                      </a:cubicBezTo>
                      <a:cubicBezTo>
                        <a:pt x="1826" y="1270"/>
                        <a:pt x="1815" y="1248"/>
                        <a:pt x="1792" y="1215"/>
                      </a:cubicBezTo>
                      <a:cubicBezTo>
                        <a:pt x="1770" y="1181"/>
                        <a:pt x="1748" y="1137"/>
                        <a:pt x="1737" y="1104"/>
                      </a:cubicBezTo>
                      <a:cubicBezTo>
                        <a:pt x="1703" y="1048"/>
                        <a:pt x="1670" y="992"/>
                        <a:pt x="1648" y="936"/>
                      </a:cubicBezTo>
                      <a:cubicBezTo>
                        <a:pt x="1604" y="859"/>
                        <a:pt x="1559" y="792"/>
                        <a:pt x="1525" y="714"/>
                      </a:cubicBezTo>
                      <a:cubicBezTo>
                        <a:pt x="1481" y="647"/>
                        <a:pt x="1436" y="569"/>
                        <a:pt x="1403" y="502"/>
                      </a:cubicBezTo>
                      <a:cubicBezTo>
                        <a:pt x="1359" y="424"/>
                        <a:pt x="1314" y="357"/>
                        <a:pt x="1280" y="280"/>
                      </a:cubicBezTo>
                      <a:cubicBezTo>
                        <a:pt x="1247" y="224"/>
                        <a:pt x="1214" y="157"/>
                        <a:pt x="1181" y="102"/>
                      </a:cubicBezTo>
                      <a:cubicBezTo>
                        <a:pt x="1169" y="79"/>
                        <a:pt x="1158" y="68"/>
                        <a:pt x="1158" y="57"/>
                      </a:cubicBezTo>
                      <a:cubicBezTo>
                        <a:pt x="1147" y="46"/>
                        <a:pt x="1147" y="46"/>
                        <a:pt x="1147" y="35"/>
                      </a:cubicBezTo>
                      <a:cubicBezTo>
                        <a:pt x="1147" y="23"/>
                        <a:pt x="1136" y="13"/>
                        <a:pt x="1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72"/>
                <p:cNvSpPr/>
                <p:nvPr/>
              </p:nvSpPr>
              <p:spPr>
                <a:xfrm>
                  <a:off x="1563025" y="2855725"/>
                  <a:ext cx="52075" cy="5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2077" extrusionOk="0">
                      <a:moveTo>
                        <a:pt x="1684" y="1"/>
                      </a:moveTo>
                      <a:cubicBezTo>
                        <a:pt x="1635" y="1"/>
                        <a:pt x="1586" y="12"/>
                        <a:pt x="1537" y="28"/>
                      </a:cubicBezTo>
                      <a:cubicBezTo>
                        <a:pt x="1481" y="38"/>
                        <a:pt x="1437" y="61"/>
                        <a:pt x="1392" y="83"/>
                      </a:cubicBezTo>
                      <a:cubicBezTo>
                        <a:pt x="1348" y="117"/>
                        <a:pt x="1303" y="139"/>
                        <a:pt x="1259" y="172"/>
                      </a:cubicBezTo>
                      <a:cubicBezTo>
                        <a:pt x="1203" y="206"/>
                        <a:pt x="1159" y="250"/>
                        <a:pt x="1114" y="283"/>
                      </a:cubicBezTo>
                      <a:cubicBezTo>
                        <a:pt x="1080" y="317"/>
                        <a:pt x="1036" y="350"/>
                        <a:pt x="991" y="384"/>
                      </a:cubicBezTo>
                      <a:cubicBezTo>
                        <a:pt x="902" y="462"/>
                        <a:pt x="825" y="551"/>
                        <a:pt x="736" y="629"/>
                      </a:cubicBezTo>
                      <a:cubicBezTo>
                        <a:pt x="647" y="706"/>
                        <a:pt x="558" y="796"/>
                        <a:pt x="479" y="885"/>
                      </a:cubicBezTo>
                      <a:cubicBezTo>
                        <a:pt x="402" y="963"/>
                        <a:pt x="323" y="1040"/>
                        <a:pt x="257" y="1130"/>
                      </a:cubicBezTo>
                      <a:cubicBezTo>
                        <a:pt x="190" y="1219"/>
                        <a:pt x="123" y="1319"/>
                        <a:pt x="78" y="1419"/>
                      </a:cubicBezTo>
                      <a:cubicBezTo>
                        <a:pt x="45" y="1475"/>
                        <a:pt x="23" y="1530"/>
                        <a:pt x="12" y="1586"/>
                      </a:cubicBezTo>
                      <a:cubicBezTo>
                        <a:pt x="1" y="1653"/>
                        <a:pt x="1" y="1720"/>
                        <a:pt x="12" y="1798"/>
                      </a:cubicBezTo>
                      <a:cubicBezTo>
                        <a:pt x="45" y="1898"/>
                        <a:pt x="101" y="1987"/>
                        <a:pt x="201" y="2032"/>
                      </a:cubicBezTo>
                      <a:cubicBezTo>
                        <a:pt x="246" y="2065"/>
                        <a:pt x="301" y="2076"/>
                        <a:pt x="357" y="2076"/>
                      </a:cubicBezTo>
                      <a:cubicBezTo>
                        <a:pt x="368" y="2076"/>
                        <a:pt x="379" y="2076"/>
                        <a:pt x="390" y="2065"/>
                      </a:cubicBezTo>
                      <a:cubicBezTo>
                        <a:pt x="457" y="2065"/>
                        <a:pt x="524" y="2042"/>
                        <a:pt x="580" y="2010"/>
                      </a:cubicBezTo>
                      <a:cubicBezTo>
                        <a:pt x="635" y="1987"/>
                        <a:pt x="680" y="1953"/>
                        <a:pt x="736" y="1920"/>
                      </a:cubicBezTo>
                      <a:cubicBezTo>
                        <a:pt x="825" y="1854"/>
                        <a:pt x="925" y="1787"/>
                        <a:pt x="1014" y="1720"/>
                      </a:cubicBezTo>
                      <a:cubicBezTo>
                        <a:pt x="1092" y="1653"/>
                        <a:pt x="1169" y="1586"/>
                        <a:pt x="1248" y="1530"/>
                      </a:cubicBezTo>
                      <a:cubicBezTo>
                        <a:pt x="1289" y="1571"/>
                        <a:pt x="1320" y="1612"/>
                        <a:pt x="1351" y="1653"/>
                      </a:cubicBezTo>
                      <a:lnTo>
                        <a:pt x="1351" y="1653"/>
                      </a:lnTo>
                      <a:cubicBezTo>
                        <a:pt x="1350" y="1653"/>
                        <a:pt x="1349" y="1653"/>
                        <a:pt x="1348" y="1653"/>
                      </a:cubicBezTo>
                      <a:cubicBezTo>
                        <a:pt x="1350" y="1656"/>
                        <a:pt x="1353" y="1658"/>
                        <a:pt x="1356" y="1659"/>
                      </a:cubicBezTo>
                      <a:lnTo>
                        <a:pt x="1356" y="1659"/>
                      </a:lnTo>
                      <a:cubicBezTo>
                        <a:pt x="1357" y="1661"/>
                        <a:pt x="1358" y="1662"/>
                        <a:pt x="1359" y="1664"/>
                      </a:cubicBezTo>
                      <a:cubicBezTo>
                        <a:pt x="1359" y="1663"/>
                        <a:pt x="1359" y="1662"/>
                        <a:pt x="1359" y="1661"/>
                      </a:cubicBezTo>
                      <a:lnTo>
                        <a:pt x="1359" y="1661"/>
                      </a:lnTo>
                      <a:cubicBezTo>
                        <a:pt x="1367" y="1665"/>
                        <a:pt x="1374" y="1668"/>
                        <a:pt x="1381" y="1676"/>
                      </a:cubicBezTo>
                      <a:cubicBezTo>
                        <a:pt x="1448" y="1765"/>
                        <a:pt x="1526" y="1854"/>
                        <a:pt x="1604" y="1943"/>
                      </a:cubicBezTo>
                      <a:cubicBezTo>
                        <a:pt x="1604" y="1953"/>
                        <a:pt x="1615" y="1976"/>
                        <a:pt x="1626" y="1987"/>
                      </a:cubicBezTo>
                      <a:cubicBezTo>
                        <a:pt x="1671" y="2042"/>
                        <a:pt x="1738" y="2076"/>
                        <a:pt x="1815" y="2076"/>
                      </a:cubicBezTo>
                      <a:cubicBezTo>
                        <a:pt x="1860" y="2076"/>
                        <a:pt x="1916" y="2054"/>
                        <a:pt x="1960" y="2020"/>
                      </a:cubicBezTo>
                      <a:cubicBezTo>
                        <a:pt x="2005" y="1976"/>
                        <a:pt x="2038" y="1898"/>
                        <a:pt x="2027" y="1831"/>
                      </a:cubicBezTo>
                      <a:cubicBezTo>
                        <a:pt x="2027" y="1775"/>
                        <a:pt x="1993" y="1731"/>
                        <a:pt x="1949" y="1686"/>
                      </a:cubicBezTo>
                      <a:cubicBezTo>
                        <a:pt x="1916" y="1664"/>
                        <a:pt x="1882" y="1631"/>
                        <a:pt x="1860" y="1597"/>
                      </a:cubicBezTo>
                      <a:cubicBezTo>
                        <a:pt x="1771" y="1520"/>
                        <a:pt x="1682" y="1419"/>
                        <a:pt x="1593" y="1330"/>
                      </a:cubicBezTo>
                      <a:cubicBezTo>
                        <a:pt x="1582" y="1308"/>
                        <a:pt x="1560" y="1285"/>
                        <a:pt x="1548" y="1263"/>
                      </a:cubicBezTo>
                      <a:cubicBezTo>
                        <a:pt x="1626" y="1196"/>
                        <a:pt x="1693" y="1119"/>
                        <a:pt x="1771" y="1040"/>
                      </a:cubicBezTo>
                      <a:cubicBezTo>
                        <a:pt x="1827" y="974"/>
                        <a:pt x="1871" y="918"/>
                        <a:pt x="1916" y="852"/>
                      </a:cubicBezTo>
                      <a:cubicBezTo>
                        <a:pt x="1960" y="807"/>
                        <a:pt x="2005" y="751"/>
                        <a:pt x="2027" y="684"/>
                      </a:cubicBezTo>
                      <a:cubicBezTo>
                        <a:pt x="2049" y="640"/>
                        <a:pt x="2060" y="584"/>
                        <a:pt x="2072" y="528"/>
                      </a:cubicBezTo>
                      <a:cubicBezTo>
                        <a:pt x="2082" y="462"/>
                        <a:pt x="2082" y="406"/>
                        <a:pt x="2082" y="350"/>
                      </a:cubicBezTo>
                      <a:cubicBezTo>
                        <a:pt x="2072" y="317"/>
                        <a:pt x="2072" y="283"/>
                        <a:pt x="2049" y="250"/>
                      </a:cubicBezTo>
                      <a:cubicBezTo>
                        <a:pt x="2027" y="172"/>
                        <a:pt x="1983" y="105"/>
                        <a:pt x="1916" y="72"/>
                      </a:cubicBezTo>
                      <a:cubicBezTo>
                        <a:pt x="1860" y="38"/>
                        <a:pt x="1793" y="16"/>
                        <a:pt x="1738" y="6"/>
                      </a:cubicBezTo>
                      <a:cubicBezTo>
                        <a:pt x="1720" y="2"/>
                        <a:pt x="1702" y="1"/>
                        <a:pt x="16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72"/>
                <p:cNvSpPr/>
                <p:nvPr/>
              </p:nvSpPr>
              <p:spPr>
                <a:xfrm>
                  <a:off x="1755075" y="2752875"/>
                  <a:ext cx="55150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6" h="1704" extrusionOk="0">
                      <a:moveTo>
                        <a:pt x="1860" y="0"/>
                      </a:moveTo>
                      <a:cubicBezTo>
                        <a:pt x="1771" y="0"/>
                        <a:pt x="1682" y="22"/>
                        <a:pt x="1593" y="45"/>
                      </a:cubicBezTo>
                      <a:cubicBezTo>
                        <a:pt x="1548" y="55"/>
                        <a:pt x="1503" y="67"/>
                        <a:pt x="1471" y="78"/>
                      </a:cubicBezTo>
                      <a:cubicBezTo>
                        <a:pt x="1426" y="100"/>
                        <a:pt x="1381" y="112"/>
                        <a:pt x="1348" y="122"/>
                      </a:cubicBezTo>
                      <a:lnTo>
                        <a:pt x="1359" y="122"/>
                      </a:lnTo>
                      <a:cubicBezTo>
                        <a:pt x="1315" y="134"/>
                        <a:pt x="1270" y="156"/>
                        <a:pt x="1226" y="167"/>
                      </a:cubicBezTo>
                      <a:cubicBezTo>
                        <a:pt x="1181" y="189"/>
                        <a:pt x="1137" y="211"/>
                        <a:pt x="1092" y="223"/>
                      </a:cubicBezTo>
                      <a:cubicBezTo>
                        <a:pt x="1058" y="245"/>
                        <a:pt x="1014" y="267"/>
                        <a:pt x="981" y="278"/>
                      </a:cubicBezTo>
                      <a:cubicBezTo>
                        <a:pt x="936" y="300"/>
                        <a:pt x="892" y="334"/>
                        <a:pt x="847" y="356"/>
                      </a:cubicBezTo>
                      <a:cubicBezTo>
                        <a:pt x="794" y="377"/>
                        <a:pt x="743" y="408"/>
                        <a:pt x="690" y="439"/>
                      </a:cubicBezTo>
                      <a:lnTo>
                        <a:pt x="690" y="439"/>
                      </a:lnTo>
                      <a:cubicBezTo>
                        <a:pt x="691" y="437"/>
                        <a:pt x="691" y="434"/>
                        <a:pt x="691" y="434"/>
                      </a:cubicBezTo>
                      <a:lnTo>
                        <a:pt x="691" y="434"/>
                      </a:lnTo>
                      <a:cubicBezTo>
                        <a:pt x="602" y="490"/>
                        <a:pt x="524" y="535"/>
                        <a:pt x="446" y="590"/>
                      </a:cubicBezTo>
                      <a:cubicBezTo>
                        <a:pt x="390" y="624"/>
                        <a:pt x="346" y="657"/>
                        <a:pt x="313" y="690"/>
                      </a:cubicBezTo>
                      <a:cubicBezTo>
                        <a:pt x="268" y="723"/>
                        <a:pt x="234" y="757"/>
                        <a:pt x="190" y="790"/>
                      </a:cubicBezTo>
                      <a:cubicBezTo>
                        <a:pt x="123" y="869"/>
                        <a:pt x="68" y="946"/>
                        <a:pt x="34" y="1035"/>
                      </a:cubicBezTo>
                      <a:cubicBezTo>
                        <a:pt x="12" y="1091"/>
                        <a:pt x="1" y="1146"/>
                        <a:pt x="12" y="1213"/>
                      </a:cubicBezTo>
                      <a:cubicBezTo>
                        <a:pt x="23" y="1258"/>
                        <a:pt x="56" y="1314"/>
                        <a:pt x="90" y="1347"/>
                      </a:cubicBezTo>
                      <a:cubicBezTo>
                        <a:pt x="123" y="1391"/>
                        <a:pt x="167" y="1436"/>
                        <a:pt x="224" y="1448"/>
                      </a:cubicBezTo>
                      <a:cubicBezTo>
                        <a:pt x="268" y="1458"/>
                        <a:pt x="301" y="1470"/>
                        <a:pt x="346" y="1470"/>
                      </a:cubicBezTo>
                      <a:cubicBezTo>
                        <a:pt x="368" y="1470"/>
                        <a:pt x="390" y="1470"/>
                        <a:pt x="412" y="1458"/>
                      </a:cubicBezTo>
                      <a:cubicBezTo>
                        <a:pt x="457" y="1458"/>
                        <a:pt x="501" y="1448"/>
                        <a:pt x="535" y="1436"/>
                      </a:cubicBezTo>
                      <a:cubicBezTo>
                        <a:pt x="580" y="1414"/>
                        <a:pt x="624" y="1403"/>
                        <a:pt x="657" y="1391"/>
                      </a:cubicBezTo>
                      <a:cubicBezTo>
                        <a:pt x="746" y="1358"/>
                        <a:pt x="835" y="1325"/>
                        <a:pt x="914" y="1292"/>
                      </a:cubicBezTo>
                      <a:cubicBezTo>
                        <a:pt x="981" y="1258"/>
                        <a:pt x="1036" y="1236"/>
                        <a:pt x="1103" y="1203"/>
                      </a:cubicBezTo>
                      <a:cubicBezTo>
                        <a:pt x="1103" y="1213"/>
                        <a:pt x="1114" y="1225"/>
                        <a:pt x="1114" y="1225"/>
                      </a:cubicBezTo>
                      <a:cubicBezTo>
                        <a:pt x="1125" y="1269"/>
                        <a:pt x="1147" y="1302"/>
                        <a:pt x="1159" y="1336"/>
                      </a:cubicBezTo>
                      <a:cubicBezTo>
                        <a:pt x="1192" y="1391"/>
                        <a:pt x="1226" y="1458"/>
                        <a:pt x="1259" y="1514"/>
                      </a:cubicBezTo>
                      <a:cubicBezTo>
                        <a:pt x="1259" y="1537"/>
                        <a:pt x="1270" y="1547"/>
                        <a:pt x="1281" y="1570"/>
                      </a:cubicBezTo>
                      <a:cubicBezTo>
                        <a:pt x="1292" y="1614"/>
                        <a:pt x="1325" y="1659"/>
                        <a:pt x="1359" y="1681"/>
                      </a:cubicBezTo>
                      <a:cubicBezTo>
                        <a:pt x="1370" y="1681"/>
                        <a:pt x="1381" y="1692"/>
                        <a:pt x="1392" y="1692"/>
                      </a:cubicBezTo>
                      <a:cubicBezTo>
                        <a:pt x="1392" y="1692"/>
                        <a:pt x="1404" y="1692"/>
                        <a:pt x="1404" y="1703"/>
                      </a:cubicBezTo>
                      <a:lnTo>
                        <a:pt x="1471" y="1703"/>
                      </a:lnTo>
                      <a:cubicBezTo>
                        <a:pt x="1493" y="1703"/>
                        <a:pt x="1515" y="1703"/>
                        <a:pt x="1537" y="1692"/>
                      </a:cubicBezTo>
                      <a:cubicBezTo>
                        <a:pt x="1626" y="1659"/>
                        <a:pt x="1682" y="1559"/>
                        <a:pt x="1659" y="1470"/>
                      </a:cubicBezTo>
                      <a:cubicBezTo>
                        <a:pt x="1649" y="1414"/>
                        <a:pt x="1626" y="1369"/>
                        <a:pt x="1604" y="1325"/>
                      </a:cubicBezTo>
                      <a:cubicBezTo>
                        <a:pt x="1593" y="1314"/>
                        <a:pt x="1593" y="1314"/>
                        <a:pt x="1593" y="1302"/>
                      </a:cubicBezTo>
                      <a:cubicBezTo>
                        <a:pt x="1548" y="1225"/>
                        <a:pt x="1515" y="1136"/>
                        <a:pt x="1471" y="1047"/>
                      </a:cubicBezTo>
                      <a:cubicBezTo>
                        <a:pt x="1481" y="1035"/>
                        <a:pt x="1481" y="1035"/>
                        <a:pt x="1493" y="1035"/>
                      </a:cubicBezTo>
                      <a:cubicBezTo>
                        <a:pt x="1537" y="1013"/>
                        <a:pt x="1570" y="991"/>
                        <a:pt x="1615" y="968"/>
                      </a:cubicBezTo>
                      <a:cubicBezTo>
                        <a:pt x="1671" y="946"/>
                        <a:pt x="1726" y="913"/>
                        <a:pt x="1782" y="879"/>
                      </a:cubicBezTo>
                      <a:cubicBezTo>
                        <a:pt x="1815" y="857"/>
                        <a:pt x="1849" y="835"/>
                        <a:pt x="1882" y="802"/>
                      </a:cubicBezTo>
                      <a:cubicBezTo>
                        <a:pt x="1916" y="780"/>
                        <a:pt x="1949" y="746"/>
                        <a:pt x="1983" y="723"/>
                      </a:cubicBezTo>
                      <a:cubicBezTo>
                        <a:pt x="2049" y="657"/>
                        <a:pt x="2116" y="590"/>
                        <a:pt x="2149" y="512"/>
                      </a:cubicBezTo>
                      <a:cubicBezTo>
                        <a:pt x="2183" y="446"/>
                        <a:pt x="2205" y="367"/>
                        <a:pt x="2194" y="300"/>
                      </a:cubicBezTo>
                      <a:cubicBezTo>
                        <a:pt x="2183" y="256"/>
                        <a:pt x="2171" y="211"/>
                        <a:pt x="2139" y="178"/>
                      </a:cubicBezTo>
                      <a:lnTo>
                        <a:pt x="2127" y="167"/>
                      </a:lnTo>
                      <a:cubicBezTo>
                        <a:pt x="2116" y="134"/>
                        <a:pt x="2094" y="112"/>
                        <a:pt x="2082" y="89"/>
                      </a:cubicBezTo>
                      <a:cubicBezTo>
                        <a:pt x="2049" y="45"/>
                        <a:pt x="2005" y="22"/>
                        <a:pt x="1949" y="11"/>
                      </a:cubicBezTo>
                      <a:cubicBezTo>
                        <a:pt x="1927" y="0"/>
                        <a:pt x="1894" y="0"/>
                        <a:pt x="1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72"/>
                <p:cNvSpPr/>
                <p:nvPr/>
              </p:nvSpPr>
              <p:spPr>
                <a:xfrm>
                  <a:off x="2585075" y="3051450"/>
                  <a:ext cx="40375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" h="1028" extrusionOk="0">
                      <a:moveTo>
                        <a:pt x="1519" y="1"/>
                      </a:moveTo>
                      <a:cubicBezTo>
                        <a:pt x="1481" y="1"/>
                        <a:pt x="1442" y="28"/>
                        <a:pt x="1403" y="47"/>
                      </a:cubicBezTo>
                      <a:cubicBezTo>
                        <a:pt x="1369" y="70"/>
                        <a:pt x="1325" y="92"/>
                        <a:pt x="1292" y="114"/>
                      </a:cubicBezTo>
                      <a:cubicBezTo>
                        <a:pt x="1225" y="159"/>
                        <a:pt x="1147" y="203"/>
                        <a:pt x="1080" y="248"/>
                      </a:cubicBezTo>
                      <a:cubicBezTo>
                        <a:pt x="980" y="292"/>
                        <a:pt x="880" y="348"/>
                        <a:pt x="780" y="415"/>
                      </a:cubicBezTo>
                      <a:cubicBezTo>
                        <a:pt x="691" y="460"/>
                        <a:pt x="602" y="515"/>
                        <a:pt x="513" y="571"/>
                      </a:cubicBezTo>
                      <a:cubicBezTo>
                        <a:pt x="457" y="593"/>
                        <a:pt x="401" y="626"/>
                        <a:pt x="345" y="649"/>
                      </a:cubicBezTo>
                      <a:cubicBezTo>
                        <a:pt x="301" y="671"/>
                        <a:pt x="245" y="693"/>
                        <a:pt x="189" y="715"/>
                      </a:cubicBezTo>
                      <a:cubicBezTo>
                        <a:pt x="179" y="715"/>
                        <a:pt x="167" y="715"/>
                        <a:pt x="156" y="727"/>
                      </a:cubicBezTo>
                      <a:cubicBezTo>
                        <a:pt x="123" y="738"/>
                        <a:pt x="100" y="749"/>
                        <a:pt x="67" y="771"/>
                      </a:cubicBezTo>
                      <a:cubicBezTo>
                        <a:pt x="23" y="816"/>
                        <a:pt x="1" y="894"/>
                        <a:pt x="45" y="960"/>
                      </a:cubicBezTo>
                      <a:cubicBezTo>
                        <a:pt x="67" y="994"/>
                        <a:pt x="112" y="1027"/>
                        <a:pt x="167" y="1027"/>
                      </a:cubicBezTo>
                      <a:cubicBezTo>
                        <a:pt x="179" y="1027"/>
                        <a:pt x="189" y="1016"/>
                        <a:pt x="201" y="1016"/>
                      </a:cubicBezTo>
                      <a:cubicBezTo>
                        <a:pt x="256" y="994"/>
                        <a:pt x="312" y="972"/>
                        <a:pt x="367" y="938"/>
                      </a:cubicBezTo>
                      <a:cubicBezTo>
                        <a:pt x="401" y="916"/>
                        <a:pt x="446" y="894"/>
                        <a:pt x="490" y="871"/>
                      </a:cubicBezTo>
                      <a:cubicBezTo>
                        <a:pt x="523" y="849"/>
                        <a:pt x="568" y="827"/>
                        <a:pt x="602" y="804"/>
                      </a:cubicBezTo>
                      <a:cubicBezTo>
                        <a:pt x="635" y="782"/>
                        <a:pt x="679" y="749"/>
                        <a:pt x="713" y="727"/>
                      </a:cubicBezTo>
                      <a:lnTo>
                        <a:pt x="946" y="560"/>
                      </a:lnTo>
                      <a:cubicBezTo>
                        <a:pt x="1025" y="515"/>
                        <a:pt x="1102" y="470"/>
                        <a:pt x="1191" y="415"/>
                      </a:cubicBezTo>
                      <a:cubicBezTo>
                        <a:pt x="1270" y="371"/>
                        <a:pt x="1337" y="304"/>
                        <a:pt x="1414" y="259"/>
                      </a:cubicBezTo>
                      <a:cubicBezTo>
                        <a:pt x="1448" y="237"/>
                        <a:pt x="1470" y="215"/>
                        <a:pt x="1503" y="193"/>
                      </a:cubicBezTo>
                      <a:cubicBezTo>
                        <a:pt x="1525" y="181"/>
                        <a:pt x="1537" y="170"/>
                        <a:pt x="1548" y="159"/>
                      </a:cubicBezTo>
                      <a:cubicBezTo>
                        <a:pt x="1570" y="148"/>
                        <a:pt x="1581" y="136"/>
                        <a:pt x="1592" y="126"/>
                      </a:cubicBezTo>
                      <a:cubicBezTo>
                        <a:pt x="1614" y="114"/>
                        <a:pt x="1614" y="81"/>
                        <a:pt x="1614" y="59"/>
                      </a:cubicBezTo>
                      <a:lnTo>
                        <a:pt x="1604" y="47"/>
                      </a:lnTo>
                      <a:cubicBezTo>
                        <a:pt x="1604" y="25"/>
                        <a:pt x="1570" y="3"/>
                        <a:pt x="1537" y="3"/>
                      </a:cubicBezTo>
                      <a:cubicBezTo>
                        <a:pt x="1531" y="1"/>
                        <a:pt x="1525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72"/>
                <p:cNvSpPr/>
                <p:nvPr/>
              </p:nvSpPr>
              <p:spPr>
                <a:xfrm>
                  <a:off x="1312525" y="3519675"/>
                  <a:ext cx="681950" cy="6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8" h="24405" extrusionOk="0">
                      <a:moveTo>
                        <a:pt x="17825" y="6947"/>
                      </a:moveTo>
                      <a:cubicBezTo>
                        <a:pt x="17823" y="6951"/>
                        <a:pt x="17821" y="6955"/>
                        <a:pt x="17819" y="6959"/>
                      </a:cubicBezTo>
                      <a:lnTo>
                        <a:pt x="17819" y="6959"/>
                      </a:lnTo>
                      <a:cubicBezTo>
                        <a:pt x="17822" y="6956"/>
                        <a:pt x="17825" y="6954"/>
                        <a:pt x="17825" y="6947"/>
                      </a:cubicBezTo>
                      <a:close/>
                      <a:moveTo>
                        <a:pt x="12102" y="16058"/>
                      </a:moveTo>
                      <a:cubicBezTo>
                        <a:pt x="12098" y="16061"/>
                        <a:pt x="12095" y="16063"/>
                        <a:pt x="12092" y="16066"/>
                      </a:cubicBezTo>
                      <a:cubicBezTo>
                        <a:pt x="12098" y="16066"/>
                        <a:pt x="12101" y="16062"/>
                        <a:pt x="12102" y="16058"/>
                      </a:cubicBezTo>
                      <a:close/>
                      <a:moveTo>
                        <a:pt x="26610" y="401"/>
                      </a:moveTo>
                      <a:lnTo>
                        <a:pt x="26610" y="413"/>
                      </a:lnTo>
                      <a:cubicBezTo>
                        <a:pt x="26576" y="445"/>
                        <a:pt x="26553" y="490"/>
                        <a:pt x="26531" y="524"/>
                      </a:cubicBezTo>
                      <a:cubicBezTo>
                        <a:pt x="26476" y="613"/>
                        <a:pt x="26409" y="702"/>
                        <a:pt x="26353" y="779"/>
                      </a:cubicBezTo>
                      <a:cubicBezTo>
                        <a:pt x="26219" y="958"/>
                        <a:pt x="26097" y="1125"/>
                        <a:pt x="25964" y="1303"/>
                      </a:cubicBezTo>
                      <a:lnTo>
                        <a:pt x="25596" y="1737"/>
                      </a:lnTo>
                      <a:cubicBezTo>
                        <a:pt x="25462" y="1882"/>
                        <a:pt x="25340" y="2038"/>
                        <a:pt x="25217" y="2182"/>
                      </a:cubicBezTo>
                      <a:cubicBezTo>
                        <a:pt x="25084" y="2327"/>
                        <a:pt x="24950" y="2472"/>
                        <a:pt x="24828" y="2628"/>
                      </a:cubicBezTo>
                      <a:cubicBezTo>
                        <a:pt x="24705" y="2783"/>
                        <a:pt x="24583" y="2929"/>
                        <a:pt x="24460" y="3085"/>
                      </a:cubicBezTo>
                      <a:cubicBezTo>
                        <a:pt x="24294" y="3296"/>
                        <a:pt x="24116" y="3508"/>
                        <a:pt x="23948" y="3719"/>
                      </a:cubicBezTo>
                      <a:cubicBezTo>
                        <a:pt x="23871" y="3819"/>
                        <a:pt x="23792" y="3919"/>
                        <a:pt x="23703" y="4020"/>
                      </a:cubicBezTo>
                      <a:cubicBezTo>
                        <a:pt x="23626" y="4119"/>
                        <a:pt x="23547" y="4220"/>
                        <a:pt x="23470" y="4309"/>
                      </a:cubicBezTo>
                      <a:cubicBezTo>
                        <a:pt x="23303" y="4532"/>
                        <a:pt x="23124" y="4743"/>
                        <a:pt x="22958" y="4966"/>
                      </a:cubicBezTo>
                      <a:cubicBezTo>
                        <a:pt x="22790" y="5178"/>
                        <a:pt x="22624" y="5400"/>
                        <a:pt x="22468" y="5611"/>
                      </a:cubicBezTo>
                      <a:cubicBezTo>
                        <a:pt x="22367" y="5734"/>
                        <a:pt x="22278" y="5846"/>
                        <a:pt x="22179" y="5968"/>
                      </a:cubicBezTo>
                      <a:lnTo>
                        <a:pt x="21911" y="6302"/>
                      </a:lnTo>
                      <a:cubicBezTo>
                        <a:pt x="21722" y="6536"/>
                        <a:pt x="21543" y="6769"/>
                        <a:pt x="21355" y="6992"/>
                      </a:cubicBezTo>
                      <a:cubicBezTo>
                        <a:pt x="21177" y="7192"/>
                        <a:pt x="20987" y="7393"/>
                        <a:pt x="20798" y="7593"/>
                      </a:cubicBezTo>
                      <a:cubicBezTo>
                        <a:pt x="20620" y="7783"/>
                        <a:pt x="20442" y="7983"/>
                        <a:pt x="20252" y="8172"/>
                      </a:cubicBezTo>
                      <a:cubicBezTo>
                        <a:pt x="20074" y="8372"/>
                        <a:pt x="19885" y="8573"/>
                        <a:pt x="19707" y="8773"/>
                      </a:cubicBezTo>
                      <a:cubicBezTo>
                        <a:pt x="19606" y="8874"/>
                        <a:pt x="19517" y="8974"/>
                        <a:pt x="19417" y="9085"/>
                      </a:cubicBezTo>
                      <a:cubicBezTo>
                        <a:pt x="19328" y="9186"/>
                        <a:pt x="19239" y="9285"/>
                        <a:pt x="19139" y="9386"/>
                      </a:cubicBezTo>
                      <a:cubicBezTo>
                        <a:pt x="18972" y="9553"/>
                        <a:pt x="18805" y="9720"/>
                        <a:pt x="18627" y="9887"/>
                      </a:cubicBezTo>
                      <a:cubicBezTo>
                        <a:pt x="18549" y="9965"/>
                        <a:pt x="18460" y="10042"/>
                        <a:pt x="18382" y="10131"/>
                      </a:cubicBezTo>
                      <a:lnTo>
                        <a:pt x="18114" y="10399"/>
                      </a:lnTo>
                      <a:cubicBezTo>
                        <a:pt x="17959" y="10566"/>
                        <a:pt x="17792" y="10722"/>
                        <a:pt x="17614" y="10878"/>
                      </a:cubicBezTo>
                      <a:cubicBezTo>
                        <a:pt x="17446" y="11044"/>
                        <a:pt x="17280" y="11200"/>
                        <a:pt x="17112" y="11368"/>
                      </a:cubicBezTo>
                      <a:cubicBezTo>
                        <a:pt x="16912" y="11546"/>
                        <a:pt x="16723" y="11724"/>
                        <a:pt x="16523" y="11891"/>
                      </a:cubicBezTo>
                      <a:cubicBezTo>
                        <a:pt x="16333" y="12069"/>
                        <a:pt x="16155" y="12236"/>
                        <a:pt x="15966" y="12414"/>
                      </a:cubicBezTo>
                      <a:cubicBezTo>
                        <a:pt x="15776" y="12592"/>
                        <a:pt x="15576" y="12771"/>
                        <a:pt x="15376" y="12937"/>
                      </a:cubicBezTo>
                      <a:cubicBezTo>
                        <a:pt x="15175" y="13127"/>
                        <a:pt x="14986" y="13305"/>
                        <a:pt x="14786" y="13483"/>
                      </a:cubicBezTo>
                      <a:cubicBezTo>
                        <a:pt x="14586" y="13661"/>
                        <a:pt x="14396" y="13828"/>
                        <a:pt x="14207" y="14006"/>
                      </a:cubicBezTo>
                      <a:cubicBezTo>
                        <a:pt x="14017" y="14184"/>
                        <a:pt x="13817" y="14362"/>
                        <a:pt x="13617" y="14530"/>
                      </a:cubicBezTo>
                      <a:lnTo>
                        <a:pt x="13015" y="15030"/>
                      </a:lnTo>
                      <a:cubicBezTo>
                        <a:pt x="12904" y="15119"/>
                        <a:pt x="12804" y="15208"/>
                        <a:pt x="12693" y="15297"/>
                      </a:cubicBezTo>
                      <a:cubicBezTo>
                        <a:pt x="12604" y="15376"/>
                        <a:pt x="12503" y="15453"/>
                        <a:pt x="12403" y="15532"/>
                      </a:cubicBezTo>
                      <a:cubicBezTo>
                        <a:pt x="12392" y="15532"/>
                        <a:pt x="12392" y="15532"/>
                        <a:pt x="12392" y="15542"/>
                      </a:cubicBezTo>
                      <a:lnTo>
                        <a:pt x="12392" y="15532"/>
                      </a:lnTo>
                      <a:cubicBezTo>
                        <a:pt x="12114" y="15754"/>
                        <a:pt x="11835" y="15965"/>
                        <a:pt x="11546" y="16177"/>
                      </a:cubicBezTo>
                      <a:lnTo>
                        <a:pt x="11557" y="16177"/>
                      </a:lnTo>
                      <a:cubicBezTo>
                        <a:pt x="11390" y="16299"/>
                        <a:pt x="11212" y="16433"/>
                        <a:pt x="11045" y="16556"/>
                      </a:cubicBezTo>
                      <a:cubicBezTo>
                        <a:pt x="10878" y="16678"/>
                        <a:pt x="10711" y="16789"/>
                        <a:pt x="10544" y="16912"/>
                      </a:cubicBezTo>
                      <a:cubicBezTo>
                        <a:pt x="10444" y="16979"/>
                        <a:pt x="10333" y="17056"/>
                        <a:pt x="10221" y="17135"/>
                      </a:cubicBezTo>
                      <a:cubicBezTo>
                        <a:pt x="10110" y="17212"/>
                        <a:pt x="9999" y="17291"/>
                        <a:pt x="9887" y="17380"/>
                      </a:cubicBezTo>
                      <a:cubicBezTo>
                        <a:pt x="9675" y="17536"/>
                        <a:pt x="9464" y="17691"/>
                        <a:pt x="9252" y="17836"/>
                      </a:cubicBezTo>
                      <a:cubicBezTo>
                        <a:pt x="9041" y="17992"/>
                        <a:pt x="8819" y="18147"/>
                        <a:pt x="8607" y="18303"/>
                      </a:cubicBezTo>
                      <a:cubicBezTo>
                        <a:pt x="8406" y="18459"/>
                        <a:pt x="8195" y="18615"/>
                        <a:pt x="7983" y="18760"/>
                      </a:cubicBezTo>
                      <a:cubicBezTo>
                        <a:pt x="7772" y="18905"/>
                        <a:pt x="7560" y="19050"/>
                        <a:pt x="7349" y="19206"/>
                      </a:cubicBezTo>
                      <a:cubicBezTo>
                        <a:pt x="7126" y="19372"/>
                        <a:pt x="6904" y="19528"/>
                        <a:pt x="6692" y="19695"/>
                      </a:cubicBezTo>
                      <a:cubicBezTo>
                        <a:pt x="6469" y="19851"/>
                        <a:pt x="6258" y="20018"/>
                        <a:pt x="6035" y="20174"/>
                      </a:cubicBezTo>
                      <a:cubicBezTo>
                        <a:pt x="5813" y="20330"/>
                        <a:pt x="5601" y="20485"/>
                        <a:pt x="5378" y="20653"/>
                      </a:cubicBezTo>
                      <a:cubicBezTo>
                        <a:pt x="5167" y="20797"/>
                        <a:pt x="4966" y="20953"/>
                        <a:pt x="4754" y="21109"/>
                      </a:cubicBezTo>
                      <a:lnTo>
                        <a:pt x="4120" y="21577"/>
                      </a:lnTo>
                      <a:cubicBezTo>
                        <a:pt x="3697" y="21878"/>
                        <a:pt x="3285" y="22178"/>
                        <a:pt x="2884" y="22489"/>
                      </a:cubicBezTo>
                      <a:cubicBezTo>
                        <a:pt x="2717" y="22612"/>
                        <a:pt x="2539" y="22734"/>
                        <a:pt x="2350" y="22846"/>
                      </a:cubicBezTo>
                      <a:cubicBezTo>
                        <a:pt x="2171" y="22957"/>
                        <a:pt x="1993" y="23068"/>
                        <a:pt x="1815" y="23191"/>
                      </a:cubicBezTo>
                      <a:cubicBezTo>
                        <a:pt x="1637" y="23303"/>
                        <a:pt x="1459" y="23425"/>
                        <a:pt x="1270" y="23536"/>
                      </a:cubicBezTo>
                      <a:cubicBezTo>
                        <a:pt x="1103" y="23637"/>
                        <a:pt x="936" y="23748"/>
                        <a:pt x="758" y="23848"/>
                      </a:cubicBezTo>
                      <a:lnTo>
                        <a:pt x="791" y="23815"/>
                      </a:lnTo>
                      <a:cubicBezTo>
                        <a:pt x="936" y="23637"/>
                        <a:pt x="1070" y="23459"/>
                        <a:pt x="1226" y="23280"/>
                      </a:cubicBezTo>
                      <a:cubicBezTo>
                        <a:pt x="1370" y="23102"/>
                        <a:pt x="1515" y="22924"/>
                        <a:pt x="1671" y="22746"/>
                      </a:cubicBezTo>
                      <a:cubicBezTo>
                        <a:pt x="1827" y="22568"/>
                        <a:pt x="1983" y="22400"/>
                        <a:pt x="2139" y="22222"/>
                      </a:cubicBezTo>
                      <a:cubicBezTo>
                        <a:pt x="2327" y="22011"/>
                        <a:pt x="2505" y="21799"/>
                        <a:pt x="2684" y="21599"/>
                      </a:cubicBezTo>
                      <a:cubicBezTo>
                        <a:pt x="2873" y="21398"/>
                        <a:pt x="3062" y="21187"/>
                        <a:pt x="3240" y="20987"/>
                      </a:cubicBezTo>
                      <a:cubicBezTo>
                        <a:pt x="3430" y="20775"/>
                        <a:pt x="3630" y="20564"/>
                        <a:pt x="3819" y="20363"/>
                      </a:cubicBezTo>
                      <a:lnTo>
                        <a:pt x="4387" y="19728"/>
                      </a:lnTo>
                      <a:cubicBezTo>
                        <a:pt x="4777" y="19305"/>
                        <a:pt x="5155" y="18894"/>
                        <a:pt x="5545" y="18481"/>
                      </a:cubicBezTo>
                      <a:cubicBezTo>
                        <a:pt x="5935" y="18070"/>
                        <a:pt x="6313" y="17647"/>
                        <a:pt x="6692" y="17235"/>
                      </a:cubicBezTo>
                      <a:cubicBezTo>
                        <a:pt x="6881" y="17023"/>
                        <a:pt x="7070" y="16823"/>
                        <a:pt x="7260" y="16623"/>
                      </a:cubicBezTo>
                      <a:lnTo>
                        <a:pt x="7861" y="15988"/>
                      </a:lnTo>
                      <a:cubicBezTo>
                        <a:pt x="8039" y="15799"/>
                        <a:pt x="8206" y="15621"/>
                        <a:pt x="8384" y="15443"/>
                      </a:cubicBezTo>
                      <a:cubicBezTo>
                        <a:pt x="8529" y="15386"/>
                        <a:pt x="8673" y="15331"/>
                        <a:pt x="8819" y="15264"/>
                      </a:cubicBezTo>
                      <a:cubicBezTo>
                        <a:pt x="8863" y="15253"/>
                        <a:pt x="8908" y="15231"/>
                        <a:pt x="8963" y="15208"/>
                      </a:cubicBezTo>
                      <a:cubicBezTo>
                        <a:pt x="9074" y="15164"/>
                        <a:pt x="9175" y="15119"/>
                        <a:pt x="9286" y="15075"/>
                      </a:cubicBezTo>
                      <a:cubicBezTo>
                        <a:pt x="9497" y="14986"/>
                        <a:pt x="9698" y="14897"/>
                        <a:pt x="9898" y="14807"/>
                      </a:cubicBezTo>
                      <a:cubicBezTo>
                        <a:pt x="10098" y="14718"/>
                        <a:pt x="10299" y="14607"/>
                        <a:pt x="10489" y="14507"/>
                      </a:cubicBezTo>
                      <a:cubicBezTo>
                        <a:pt x="10700" y="14407"/>
                        <a:pt x="10889" y="14285"/>
                        <a:pt x="11090" y="14173"/>
                      </a:cubicBezTo>
                      <a:cubicBezTo>
                        <a:pt x="11167" y="14129"/>
                        <a:pt x="11234" y="14084"/>
                        <a:pt x="11301" y="14040"/>
                      </a:cubicBezTo>
                      <a:cubicBezTo>
                        <a:pt x="11401" y="13995"/>
                        <a:pt x="11491" y="13939"/>
                        <a:pt x="11590" y="13884"/>
                      </a:cubicBezTo>
                      <a:cubicBezTo>
                        <a:pt x="11691" y="13817"/>
                        <a:pt x="11791" y="13761"/>
                        <a:pt x="11891" y="13694"/>
                      </a:cubicBezTo>
                      <a:cubicBezTo>
                        <a:pt x="12003" y="13627"/>
                        <a:pt x="12114" y="13550"/>
                        <a:pt x="12225" y="13483"/>
                      </a:cubicBezTo>
                      <a:lnTo>
                        <a:pt x="12203" y="13483"/>
                      </a:lnTo>
                      <a:cubicBezTo>
                        <a:pt x="12303" y="13416"/>
                        <a:pt x="12414" y="13349"/>
                        <a:pt x="12515" y="13271"/>
                      </a:cubicBezTo>
                      <a:cubicBezTo>
                        <a:pt x="12604" y="13216"/>
                        <a:pt x="12693" y="13149"/>
                        <a:pt x="12782" y="13071"/>
                      </a:cubicBezTo>
                      <a:lnTo>
                        <a:pt x="13316" y="12670"/>
                      </a:lnTo>
                      <a:cubicBezTo>
                        <a:pt x="13505" y="12514"/>
                        <a:pt x="13695" y="12358"/>
                        <a:pt x="13884" y="12192"/>
                      </a:cubicBezTo>
                      <a:cubicBezTo>
                        <a:pt x="14073" y="12024"/>
                        <a:pt x="14240" y="11846"/>
                        <a:pt x="14418" y="11657"/>
                      </a:cubicBezTo>
                      <a:cubicBezTo>
                        <a:pt x="14497" y="11568"/>
                        <a:pt x="14574" y="11490"/>
                        <a:pt x="14663" y="11401"/>
                      </a:cubicBezTo>
                      <a:cubicBezTo>
                        <a:pt x="14741" y="11312"/>
                        <a:pt x="14831" y="11223"/>
                        <a:pt x="14908" y="11133"/>
                      </a:cubicBezTo>
                      <a:cubicBezTo>
                        <a:pt x="15075" y="10955"/>
                        <a:pt x="15231" y="10767"/>
                        <a:pt x="15387" y="10588"/>
                      </a:cubicBezTo>
                      <a:lnTo>
                        <a:pt x="15376" y="10588"/>
                      </a:lnTo>
                      <a:cubicBezTo>
                        <a:pt x="15387" y="10588"/>
                        <a:pt x="15387" y="10577"/>
                        <a:pt x="15387" y="10577"/>
                      </a:cubicBezTo>
                      <a:cubicBezTo>
                        <a:pt x="15465" y="10488"/>
                        <a:pt x="15554" y="10388"/>
                        <a:pt x="15632" y="10287"/>
                      </a:cubicBezTo>
                      <a:cubicBezTo>
                        <a:pt x="15710" y="10198"/>
                        <a:pt x="15788" y="10099"/>
                        <a:pt x="15865" y="9998"/>
                      </a:cubicBezTo>
                      <a:cubicBezTo>
                        <a:pt x="15932" y="9898"/>
                        <a:pt x="16011" y="9809"/>
                        <a:pt x="16077" y="9720"/>
                      </a:cubicBezTo>
                      <a:cubicBezTo>
                        <a:pt x="16155" y="9619"/>
                        <a:pt x="16233" y="9520"/>
                        <a:pt x="16300" y="9431"/>
                      </a:cubicBezTo>
                      <a:cubicBezTo>
                        <a:pt x="16456" y="9241"/>
                        <a:pt x="16612" y="9052"/>
                        <a:pt x="16745" y="8852"/>
                      </a:cubicBezTo>
                      <a:cubicBezTo>
                        <a:pt x="16823" y="8751"/>
                        <a:pt x="16890" y="8640"/>
                        <a:pt x="16957" y="8540"/>
                      </a:cubicBezTo>
                      <a:cubicBezTo>
                        <a:pt x="17023" y="8439"/>
                        <a:pt x="17079" y="8328"/>
                        <a:pt x="17146" y="8228"/>
                      </a:cubicBezTo>
                      <a:cubicBezTo>
                        <a:pt x="17201" y="8127"/>
                        <a:pt x="17258" y="8016"/>
                        <a:pt x="17324" y="7905"/>
                      </a:cubicBezTo>
                      <a:lnTo>
                        <a:pt x="17491" y="7605"/>
                      </a:lnTo>
                      <a:cubicBezTo>
                        <a:pt x="17547" y="7493"/>
                        <a:pt x="17602" y="7393"/>
                        <a:pt x="17658" y="7293"/>
                      </a:cubicBezTo>
                      <a:cubicBezTo>
                        <a:pt x="17710" y="7189"/>
                        <a:pt x="17763" y="7074"/>
                        <a:pt x="17814" y="6969"/>
                      </a:cubicBezTo>
                      <a:lnTo>
                        <a:pt x="17814" y="6969"/>
                      </a:lnTo>
                      <a:cubicBezTo>
                        <a:pt x="17814" y="6969"/>
                        <a:pt x="17814" y="6969"/>
                        <a:pt x="17814" y="6970"/>
                      </a:cubicBezTo>
                      <a:cubicBezTo>
                        <a:pt x="17815" y="6967"/>
                        <a:pt x="17816" y="6965"/>
                        <a:pt x="17817" y="6963"/>
                      </a:cubicBezTo>
                      <a:lnTo>
                        <a:pt x="17817" y="6963"/>
                      </a:lnTo>
                      <a:cubicBezTo>
                        <a:pt x="17818" y="6962"/>
                        <a:pt x="17818" y="6961"/>
                        <a:pt x="17819" y="6959"/>
                      </a:cubicBezTo>
                      <a:lnTo>
                        <a:pt x="17819" y="6959"/>
                      </a:lnTo>
                      <a:cubicBezTo>
                        <a:pt x="17819" y="6960"/>
                        <a:pt x="17819" y="6960"/>
                        <a:pt x="17819" y="6960"/>
                      </a:cubicBezTo>
                      <a:lnTo>
                        <a:pt x="17819" y="6960"/>
                      </a:lnTo>
                      <a:cubicBezTo>
                        <a:pt x="17862" y="6863"/>
                        <a:pt x="17905" y="6755"/>
                        <a:pt x="17948" y="6658"/>
                      </a:cubicBezTo>
                      <a:cubicBezTo>
                        <a:pt x="17981" y="6569"/>
                        <a:pt x="18015" y="6480"/>
                        <a:pt x="18059" y="6391"/>
                      </a:cubicBezTo>
                      <a:cubicBezTo>
                        <a:pt x="18070" y="6358"/>
                        <a:pt x="18092" y="6335"/>
                        <a:pt x="18104" y="6302"/>
                      </a:cubicBezTo>
                      <a:cubicBezTo>
                        <a:pt x="18126" y="6257"/>
                        <a:pt x="18137" y="6224"/>
                        <a:pt x="18159" y="6180"/>
                      </a:cubicBezTo>
                      <a:cubicBezTo>
                        <a:pt x="18171" y="6157"/>
                        <a:pt x="18171" y="6123"/>
                        <a:pt x="18181" y="6101"/>
                      </a:cubicBezTo>
                      <a:lnTo>
                        <a:pt x="19017" y="5400"/>
                      </a:lnTo>
                      <a:cubicBezTo>
                        <a:pt x="19217" y="5255"/>
                        <a:pt x="19406" y="5099"/>
                        <a:pt x="19606" y="4955"/>
                      </a:cubicBezTo>
                      <a:cubicBezTo>
                        <a:pt x="19796" y="4810"/>
                        <a:pt x="19974" y="4676"/>
                        <a:pt x="20152" y="4543"/>
                      </a:cubicBezTo>
                      <a:cubicBezTo>
                        <a:pt x="20553" y="4242"/>
                        <a:pt x="20954" y="3953"/>
                        <a:pt x="21365" y="3663"/>
                      </a:cubicBezTo>
                      <a:cubicBezTo>
                        <a:pt x="21588" y="3496"/>
                        <a:pt x="21811" y="3340"/>
                        <a:pt x="22045" y="3174"/>
                      </a:cubicBezTo>
                      <a:cubicBezTo>
                        <a:pt x="22278" y="3006"/>
                        <a:pt x="22513" y="2840"/>
                        <a:pt x="22757" y="2684"/>
                      </a:cubicBezTo>
                      <a:cubicBezTo>
                        <a:pt x="23236" y="2360"/>
                        <a:pt x="23726" y="2049"/>
                        <a:pt x="24215" y="1749"/>
                      </a:cubicBezTo>
                      <a:cubicBezTo>
                        <a:pt x="24438" y="1615"/>
                        <a:pt x="24661" y="1481"/>
                        <a:pt x="24895" y="1348"/>
                      </a:cubicBezTo>
                      <a:cubicBezTo>
                        <a:pt x="25118" y="1214"/>
                        <a:pt x="25351" y="1091"/>
                        <a:pt x="25574" y="969"/>
                      </a:cubicBezTo>
                      <a:cubicBezTo>
                        <a:pt x="25819" y="836"/>
                        <a:pt x="26053" y="702"/>
                        <a:pt x="26286" y="568"/>
                      </a:cubicBezTo>
                      <a:cubicBezTo>
                        <a:pt x="26398" y="512"/>
                        <a:pt x="26509" y="457"/>
                        <a:pt x="26610" y="401"/>
                      </a:cubicBezTo>
                      <a:close/>
                      <a:moveTo>
                        <a:pt x="27132" y="0"/>
                      </a:moveTo>
                      <a:cubicBezTo>
                        <a:pt x="27110" y="12"/>
                        <a:pt x="27088" y="12"/>
                        <a:pt x="27066" y="12"/>
                      </a:cubicBezTo>
                      <a:cubicBezTo>
                        <a:pt x="27021" y="22"/>
                        <a:pt x="26977" y="45"/>
                        <a:pt x="26932" y="56"/>
                      </a:cubicBezTo>
                      <a:cubicBezTo>
                        <a:pt x="26798" y="111"/>
                        <a:pt x="26665" y="168"/>
                        <a:pt x="26531" y="234"/>
                      </a:cubicBezTo>
                      <a:cubicBezTo>
                        <a:pt x="26398" y="290"/>
                        <a:pt x="26276" y="356"/>
                        <a:pt x="26142" y="413"/>
                      </a:cubicBezTo>
                      <a:cubicBezTo>
                        <a:pt x="25897" y="546"/>
                        <a:pt x="25641" y="668"/>
                        <a:pt x="25396" y="791"/>
                      </a:cubicBezTo>
                      <a:cubicBezTo>
                        <a:pt x="24895" y="1058"/>
                        <a:pt x="24394" y="1314"/>
                        <a:pt x="23904" y="1603"/>
                      </a:cubicBezTo>
                      <a:cubicBezTo>
                        <a:pt x="23403" y="1893"/>
                        <a:pt x="22913" y="2194"/>
                        <a:pt x="22423" y="2506"/>
                      </a:cubicBezTo>
                      <a:cubicBezTo>
                        <a:pt x="21944" y="2817"/>
                        <a:pt x="21477" y="3151"/>
                        <a:pt x="20998" y="3474"/>
                      </a:cubicBezTo>
                      <a:cubicBezTo>
                        <a:pt x="20764" y="3641"/>
                        <a:pt x="20519" y="3808"/>
                        <a:pt x="20286" y="3975"/>
                      </a:cubicBezTo>
                      <a:cubicBezTo>
                        <a:pt x="20041" y="4153"/>
                        <a:pt x="19796" y="4320"/>
                        <a:pt x="19551" y="4498"/>
                      </a:cubicBezTo>
                      <a:cubicBezTo>
                        <a:pt x="19317" y="4665"/>
                        <a:pt x="19083" y="4844"/>
                        <a:pt x="18849" y="5022"/>
                      </a:cubicBezTo>
                      <a:cubicBezTo>
                        <a:pt x="18604" y="5200"/>
                        <a:pt x="18382" y="5389"/>
                        <a:pt x="18148" y="5578"/>
                      </a:cubicBezTo>
                      <a:cubicBezTo>
                        <a:pt x="17691" y="5945"/>
                        <a:pt x="17258" y="6313"/>
                        <a:pt x="16823" y="6680"/>
                      </a:cubicBezTo>
                      <a:cubicBezTo>
                        <a:pt x="16612" y="6858"/>
                        <a:pt x="16400" y="7048"/>
                        <a:pt x="16177" y="7226"/>
                      </a:cubicBezTo>
                      <a:cubicBezTo>
                        <a:pt x="15955" y="7427"/>
                        <a:pt x="15732" y="7615"/>
                        <a:pt x="15509" y="7805"/>
                      </a:cubicBezTo>
                      <a:cubicBezTo>
                        <a:pt x="15298" y="7994"/>
                        <a:pt x="15086" y="8172"/>
                        <a:pt x="14886" y="8362"/>
                      </a:cubicBezTo>
                      <a:cubicBezTo>
                        <a:pt x="14675" y="8551"/>
                        <a:pt x="14463" y="8751"/>
                        <a:pt x="14252" y="8941"/>
                      </a:cubicBezTo>
                      <a:cubicBezTo>
                        <a:pt x="13829" y="9330"/>
                        <a:pt x="13394" y="9720"/>
                        <a:pt x="12982" y="10109"/>
                      </a:cubicBezTo>
                      <a:cubicBezTo>
                        <a:pt x="12760" y="10310"/>
                        <a:pt x="12548" y="10510"/>
                        <a:pt x="12337" y="10710"/>
                      </a:cubicBezTo>
                      <a:cubicBezTo>
                        <a:pt x="12136" y="10911"/>
                        <a:pt x="11924" y="11123"/>
                        <a:pt x="11713" y="11323"/>
                      </a:cubicBezTo>
                      <a:cubicBezTo>
                        <a:pt x="11513" y="11512"/>
                        <a:pt x="11312" y="11712"/>
                        <a:pt x="11112" y="11913"/>
                      </a:cubicBezTo>
                      <a:cubicBezTo>
                        <a:pt x="10912" y="12113"/>
                        <a:pt x="10711" y="12314"/>
                        <a:pt x="10511" y="12526"/>
                      </a:cubicBezTo>
                      <a:cubicBezTo>
                        <a:pt x="10455" y="12570"/>
                        <a:pt x="10410" y="12615"/>
                        <a:pt x="10366" y="12670"/>
                      </a:cubicBezTo>
                      <a:cubicBezTo>
                        <a:pt x="10355" y="12670"/>
                        <a:pt x="10343" y="12681"/>
                        <a:pt x="10343" y="12692"/>
                      </a:cubicBezTo>
                      <a:cubicBezTo>
                        <a:pt x="9865" y="13182"/>
                        <a:pt x="9397" y="13672"/>
                        <a:pt x="8930" y="14162"/>
                      </a:cubicBezTo>
                      <a:lnTo>
                        <a:pt x="7727" y="15431"/>
                      </a:lnTo>
                      <a:cubicBezTo>
                        <a:pt x="7538" y="15631"/>
                        <a:pt x="7349" y="15843"/>
                        <a:pt x="7149" y="16044"/>
                      </a:cubicBezTo>
                      <a:cubicBezTo>
                        <a:pt x="6948" y="16255"/>
                        <a:pt x="6748" y="16467"/>
                        <a:pt x="6547" y="16689"/>
                      </a:cubicBezTo>
                      <a:cubicBezTo>
                        <a:pt x="6358" y="16890"/>
                        <a:pt x="6179" y="17090"/>
                        <a:pt x="5991" y="17301"/>
                      </a:cubicBezTo>
                      <a:cubicBezTo>
                        <a:pt x="5890" y="17413"/>
                        <a:pt x="5801" y="17524"/>
                        <a:pt x="5701" y="17635"/>
                      </a:cubicBezTo>
                      <a:cubicBezTo>
                        <a:pt x="5601" y="17736"/>
                        <a:pt x="5511" y="17836"/>
                        <a:pt x="5422" y="17936"/>
                      </a:cubicBezTo>
                      <a:lnTo>
                        <a:pt x="4855" y="18538"/>
                      </a:lnTo>
                      <a:cubicBezTo>
                        <a:pt x="4665" y="18749"/>
                        <a:pt x="4477" y="18961"/>
                        <a:pt x="4287" y="19161"/>
                      </a:cubicBezTo>
                      <a:cubicBezTo>
                        <a:pt x="4086" y="19384"/>
                        <a:pt x="3886" y="19606"/>
                        <a:pt x="3697" y="19817"/>
                      </a:cubicBezTo>
                      <a:cubicBezTo>
                        <a:pt x="3507" y="20029"/>
                        <a:pt x="3319" y="20230"/>
                        <a:pt x="3129" y="20441"/>
                      </a:cubicBezTo>
                      <a:lnTo>
                        <a:pt x="2562" y="21076"/>
                      </a:lnTo>
                      <a:lnTo>
                        <a:pt x="2027" y="21677"/>
                      </a:lnTo>
                      <a:cubicBezTo>
                        <a:pt x="1837" y="21888"/>
                        <a:pt x="1649" y="22100"/>
                        <a:pt x="1471" y="22311"/>
                      </a:cubicBezTo>
                      <a:cubicBezTo>
                        <a:pt x="1292" y="22501"/>
                        <a:pt x="1125" y="22701"/>
                        <a:pt x="958" y="22913"/>
                      </a:cubicBezTo>
                      <a:cubicBezTo>
                        <a:pt x="791" y="23113"/>
                        <a:pt x="624" y="23313"/>
                        <a:pt x="469" y="23514"/>
                      </a:cubicBezTo>
                      <a:lnTo>
                        <a:pt x="234" y="23815"/>
                      </a:lnTo>
                      <a:cubicBezTo>
                        <a:pt x="190" y="23859"/>
                        <a:pt x="157" y="23904"/>
                        <a:pt x="123" y="23959"/>
                      </a:cubicBezTo>
                      <a:cubicBezTo>
                        <a:pt x="68" y="24015"/>
                        <a:pt x="23" y="24070"/>
                        <a:pt x="12" y="24149"/>
                      </a:cubicBezTo>
                      <a:cubicBezTo>
                        <a:pt x="1" y="24204"/>
                        <a:pt x="12" y="24260"/>
                        <a:pt x="45" y="24315"/>
                      </a:cubicBezTo>
                      <a:cubicBezTo>
                        <a:pt x="68" y="24349"/>
                        <a:pt x="112" y="24382"/>
                        <a:pt x="145" y="24394"/>
                      </a:cubicBezTo>
                      <a:cubicBezTo>
                        <a:pt x="167" y="24394"/>
                        <a:pt x="190" y="24404"/>
                        <a:pt x="212" y="24404"/>
                      </a:cubicBezTo>
                      <a:cubicBezTo>
                        <a:pt x="246" y="24404"/>
                        <a:pt x="279" y="24394"/>
                        <a:pt x="313" y="24382"/>
                      </a:cubicBezTo>
                      <a:cubicBezTo>
                        <a:pt x="346" y="24360"/>
                        <a:pt x="379" y="24338"/>
                        <a:pt x="402" y="24305"/>
                      </a:cubicBezTo>
                      <a:cubicBezTo>
                        <a:pt x="424" y="24260"/>
                        <a:pt x="457" y="24226"/>
                        <a:pt x="479" y="24193"/>
                      </a:cubicBezTo>
                      <a:lnTo>
                        <a:pt x="513" y="24193"/>
                      </a:lnTo>
                      <a:cubicBezTo>
                        <a:pt x="524" y="24193"/>
                        <a:pt x="546" y="24193"/>
                        <a:pt x="558" y="24182"/>
                      </a:cubicBezTo>
                      <a:cubicBezTo>
                        <a:pt x="791" y="24070"/>
                        <a:pt x="1003" y="23948"/>
                        <a:pt x="1226" y="23815"/>
                      </a:cubicBezTo>
                      <a:cubicBezTo>
                        <a:pt x="1437" y="23681"/>
                        <a:pt x="1649" y="23548"/>
                        <a:pt x="1860" y="23425"/>
                      </a:cubicBezTo>
                      <a:cubicBezTo>
                        <a:pt x="2072" y="23280"/>
                        <a:pt x="2283" y="23147"/>
                        <a:pt x="2505" y="23013"/>
                      </a:cubicBezTo>
                      <a:cubicBezTo>
                        <a:pt x="2617" y="22946"/>
                        <a:pt x="2728" y="22880"/>
                        <a:pt x="2839" y="22801"/>
                      </a:cubicBezTo>
                      <a:cubicBezTo>
                        <a:pt x="2940" y="22734"/>
                        <a:pt x="3040" y="22657"/>
                        <a:pt x="3141" y="22579"/>
                      </a:cubicBezTo>
                      <a:cubicBezTo>
                        <a:pt x="3240" y="22512"/>
                        <a:pt x="3341" y="22434"/>
                        <a:pt x="3441" y="22356"/>
                      </a:cubicBezTo>
                      <a:cubicBezTo>
                        <a:pt x="3552" y="22289"/>
                        <a:pt x="3653" y="22212"/>
                        <a:pt x="3752" y="22145"/>
                      </a:cubicBezTo>
                      <a:cubicBezTo>
                        <a:pt x="3975" y="21989"/>
                        <a:pt x="4187" y="21833"/>
                        <a:pt x="4398" y="21677"/>
                      </a:cubicBezTo>
                      <a:cubicBezTo>
                        <a:pt x="4821" y="21376"/>
                        <a:pt x="5244" y="21064"/>
                        <a:pt x="5667" y="20753"/>
                      </a:cubicBezTo>
                      <a:lnTo>
                        <a:pt x="6302" y="20285"/>
                      </a:lnTo>
                      <a:cubicBezTo>
                        <a:pt x="6525" y="20129"/>
                        <a:pt x="6736" y="19963"/>
                        <a:pt x="6959" y="19807"/>
                      </a:cubicBezTo>
                      <a:cubicBezTo>
                        <a:pt x="7070" y="19718"/>
                        <a:pt x="7181" y="19639"/>
                        <a:pt x="7304" y="19550"/>
                      </a:cubicBezTo>
                      <a:cubicBezTo>
                        <a:pt x="7404" y="19473"/>
                        <a:pt x="7505" y="19394"/>
                        <a:pt x="7616" y="19317"/>
                      </a:cubicBezTo>
                      <a:cubicBezTo>
                        <a:pt x="7827" y="19161"/>
                        <a:pt x="8050" y="19016"/>
                        <a:pt x="8262" y="18860"/>
                      </a:cubicBezTo>
                      <a:lnTo>
                        <a:pt x="8896" y="18392"/>
                      </a:lnTo>
                      <a:cubicBezTo>
                        <a:pt x="9108" y="18248"/>
                        <a:pt x="9319" y="18092"/>
                        <a:pt x="9531" y="17936"/>
                      </a:cubicBezTo>
                      <a:lnTo>
                        <a:pt x="9865" y="17702"/>
                      </a:lnTo>
                      <a:cubicBezTo>
                        <a:pt x="9965" y="17625"/>
                        <a:pt x="10076" y="17546"/>
                        <a:pt x="10177" y="17469"/>
                      </a:cubicBezTo>
                      <a:cubicBezTo>
                        <a:pt x="10388" y="17313"/>
                        <a:pt x="10600" y="17168"/>
                        <a:pt x="10823" y="17012"/>
                      </a:cubicBezTo>
                      <a:cubicBezTo>
                        <a:pt x="11045" y="16868"/>
                        <a:pt x="11256" y="16712"/>
                        <a:pt x="11468" y="16544"/>
                      </a:cubicBezTo>
                      <a:cubicBezTo>
                        <a:pt x="11691" y="16388"/>
                        <a:pt x="11891" y="16222"/>
                        <a:pt x="12102" y="16054"/>
                      </a:cubicBezTo>
                      <a:lnTo>
                        <a:pt x="12102" y="16054"/>
                      </a:lnTo>
                      <a:cubicBezTo>
                        <a:pt x="12102" y="16054"/>
                        <a:pt x="12102" y="16056"/>
                        <a:pt x="12102" y="16058"/>
                      </a:cubicBezTo>
                      <a:lnTo>
                        <a:pt x="12102" y="16058"/>
                      </a:lnTo>
                      <a:cubicBezTo>
                        <a:pt x="12277" y="15927"/>
                        <a:pt x="12451" y="15796"/>
                        <a:pt x="12615" y="15665"/>
                      </a:cubicBezTo>
                      <a:cubicBezTo>
                        <a:pt x="12782" y="15532"/>
                        <a:pt x="12949" y="15398"/>
                        <a:pt x="13116" y="15253"/>
                      </a:cubicBezTo>
                      <a:cubicBezTo>
                        <a:pt x="13205" y="15186"/>
                        <a:pt x="13283" y="15109"/>
                        <a:pt x="13372" y="15042"/>
                      </a:cubicBezTo>
                      <a:cubicBezTo>
                        <a:pt x="13450" y="14975"/>
                        <a:pt x="13539" y="14897"/>
                        <a:pt x="13628" y="14830"/>
                      </a:cubicBezTo>
                      <a:lnTo>
                        <a:pt x="13861" y="14629"/>
                      </a:lnTo>
                      <a:cubicBezTo>
                        <a:pt x="13940" y="14563"/>
                        <a:pt x="14029" y="14485"/>
                        <a:pt x="14106" y="14418"/>
                      </a:cubicBezTo>
                      <a:cubicBezTo>
                        <a:pt x="14207" y="14329"/>
                        <a:pt x="14296" y="14240"/>
                        <a:pt x="14396" y="14151"/>
                      </a:cubicBezTo>
                      <a:cubicBezTo>
                        <a:pt x="14485" y="14062"/>
                        <a:pt x="14586" y="13984"/>
                        <a:pt x="14685" y="13895"/>
                      </a:cubicBezTo>
                      <a:cubicBezTo>
                        <a:pt x="14886" y="13716"/>
                        <a:pt x="15086" y="13538"/>
                        <a:pt x="15287" y="13349"/>
                      </a:cubicBezTo>
                      <a:cubicBezTo>
                        <a:pt x="15476" y="13171"/>
                        <a:pt x="15665" y="13004"/>
                        <a:pt x="15865" y="12826"/>
                      </a:cubicBezTo>
                      <a:cubicBezTo>
                        <a:pt x="16055" y="12648"/>
                        <a:pt x="16244" y="12469"/>
                        <a:pt x="16422" y="12291"/>
                      </a:cubicBezTo>
                      <a:cubicBezTo>
                        <a:pt x="16612" y="12113"/>
                        <a:pt x="16812" y="11935"/>
                        <a:pt x="17001" y="11757"/>
                      </a:cubicBezTo>
                      <a:cubicBezTo>
                        <a:pt x="17102" y="11668"/>
                        <a:pt x="17201" y="11568"/>
                        <a:pt x="17302" y="11479"/>
                      </a:cubicBezTo>
                      <a:cubicBezTo>
                        <a:pt x="17391" y="11390"/>
                        <a:pt x="17480" y="11289"/>
                        <a:pt x="17580" y="11200"/>
                      </a:cubicBezTo>
                      <a:cubicBezTo>
                        <a:pt x="17770" y="11022"/>
                        <a:pt x="17959" y="10844"/>
                        <a:pt x="18148" y="10655"/>
                      </a:cubicBezTo>
                      <a:cubicBezTo>
                        <a:pt x="18237" y="10566"/>
                        <a:pt x="18326" y="10465"/>
                        <a:pt x="18415" y="10376"/>
                      </a:cubicBezTo>
                      <a:cubicBezTo>
                        <a:pt x="18515" y="10277"/>
                        <a:pt x="18604" y="10176"/>
                        <a:pt x="18693" y="10087"/>
                      </a:cubicBezTo>
                      <a:cubicBezTo>
                        <a:pt x="18883" y="9898"/>
                        <a:pt x="19072" y="9720"/>
                        <a:pt x="19250" y="9542"/>
                      </a:cubicBezTo>
                      <a:cubicBezTo>
                        <a:pt x="19450" y="9341"/>
                        <a:pt x="19629" y="9129"/>
                        <a:pt x="19818" y="8918"/>
                      </a:cubicBezTo>
                      <a:cubicBezTo>
                        <a:pt x="19996" y="8729"/>
                        <a:pt x="20175" y="8528"/>
                        <a:pt x="20353" y="8339"/>
                      </a:cubicBezTo>
                      <a:cubicBezTo>
                        <a:pt x="20531" y="8150"/>
                        <a:pt x="20709" y="7961"/>
                        <a:pt x="20898" y="7771"/>
                      </a:cubicBezTo>
                      <a:cubicBezTo>
                        <a:pt x="21076" y="7571"/>
                        <a:pt x="21266" y="7382"/>
                        <a:pt x="21432" y="7182"/>
                      </a:cubicBezTo>
                      <a:cubicBezTo>
                        <a:pt x="21533" y="7081"/>
                        <a:pt x="21622" y="6970"/>
                        <a:pt x="21711" y="6858"/>
                      </a:cubicBezTo>
                      <a:cubicBezTo>
                        <a:pt x="21788" y="6759"/>
                        <a:pt x="21877" y="6658"/>
                        <a:pt x="21956" y="6558"/>
                      </a:cubicBezTo>
                      <a:cubicBezTo>
                        <a:pt x="22045" y="6447"/>
                        <a:pt x="22122" y="6346"/>
                        <a:pt x="22211" y="6246"/>
                      </a:cubicBezTo>
                      <a:cubicBezTo>
                        <a:pt x="22290" y="6146"/>
                        <a:pt x="22379" y="6046"/>
                        <a:pt x="22456" y="5945"/>
                      </a:cubicBezTo>
                      <a:cubicBezTo>
                        <a:pt x="22635" y="5723"/>
                        <a:pt x="22802" y="5500"/>
                        <a:pt x="22969" y="5277"/>
                      </a:cubicBezTo>
                      <a:lnTo>
                        <a:pt x="22969" y="5289"/>
                      </a:lnTo>
                      <a:cubicBezTo>
                        <a:pt x="23258" y="4899"/>
                        <a:pt x="23570" y="4520"/>
                        <a:pt x="23871" y="4142"/>
                      </a:cubicBezTo>
                      <a:cubicBezTo>
                        <a:pt x="23948" y="4042"/>
                        <a:pt x="24027" y="3953"/>
                        <a:pt x="24104" y="3852"/>
                      </a:cubicBezTo>
                      <a:cubicBezTo>
                        <a:pt x="24183" y="3753"/>
                        <a:pt x="24260" y="3652"/>
                        <a:pt x="24338" y="3563"/>
                      </a:cubicBezTo>
                      <a:cubicBezTo>
                        <a:pt x="24494" y="3374"/>
                        <a:pt x="24639" y="3184"/>
                        <a:pt x="24784" y="2995"/>
                      </a:cubicBezTo>
                      <a:cubicBezTo>
                        <a:pt x="24851" y="2917"/>
                        <a:pt x="24906" y="2840"/>
                        <a:pt x="24973" y="2761"/>
                      </a:cubicBezTo>
                      <a:cubicBezTo>
                        <a:pt x="25140" y="2550"/>
                        <a:pt x="25318" y="2350"/>
                        <a:pt x="25496" y="2138"/>
                      </a:cubicBezTo>
                      <a:cubicBezTo>
                        <a:pt x="25585" y="2038"/>
                        <a:pt x="25663" y="1927"/>
                        <a:pt x="25752" y="1826"/>
                      </a:cubicBezTo>
                      <a:cubicBezTo>
                        <a:pt x="25841" y="1726"/>
                        <a:pt x="25930" y="1626"/>
                        <a:pt x="26008" y="1514"/>
                      </a:cubicBezTo>
                      <a:cubicBezTo>
                        <a:pt x="26164" y="1314"/>
                        <a:pt x="26309" y="1091"/>
                        <a:pt x="26454" y="880"/>
                      </a:cubicBezTo>
                      <a:cubicBezTo>
                        <a:pt x="26521" y="779"/>
                        <a:pt x="26587" y="680"/>
                        <a:pt x="26643" y="579"/>
                      </a:cubicBezTo>
                      <a:cubicBezTo>
                        <a:pt x="26665" y="524"/>
                        <a:pt x="26687" y="479"/>
                        <a:pt x="26709" y="423"/>
                      </a:cubicBezTo>
                      <a:cubicBezTo>
                        <a:pt x="26721" y="413"/>
                        <a:pt x="26721" y="401"/>
                        <a:pt x="26721" y="379"/>
                      </a:cubicBezTo>
                      <a:cubicBezTo>
                        <a:pt x="26732" y="379"/>
                        <a:pt x="26732" y="368"/>
                        <a:pt x="26732" y="368"/>
                      </a:cubicBezTo>
                      <a:lnTo>
                        <a:pt x="26732" y="356"/>
                      </a:lnTo>
                      <a:cubicBezTo>
                        <a:pt x="26721" y="356"/>
                        <a:pt x="26721" y="346"/>
                        <a:pt x="26721" y="346"/>
                      </a:cubicBezTo>
                      <a:cubicBezTo>
                        <a:pt x="26821" y="290"/>
                        <a:pt x="26921" y="245"/>
                        <a:pt x="27021" y="190"/>
                      </a:cubicBezTo>
                      <a:cubicBezTo>
                        <a:pt x="27066" y="178"/>
                        <a:pt x="27110" y="156"/>
                        <a:pt x="27155" y="134"/>
                      </a:cubicBezTo>
                      <a:lnTo>
                        <a:pt x="27155" y="134"/>
                      </a:lnTo>
                      <a:cubicBezTo>
                        <a:pt x="27130" y="159"/>
                        <a:pt x="27149" y="190"/>
                        <a:pt x="27169" y="190"/>
                      </a:cubicBezTo>
                      <a:cubicBezTo>
                        <a:pt x="27176" y="190"/>
                        <a:pt x="27183" y="187"/>
                        <a:pt x="27189" y="178"/>
                      </a:cubicBezTo>
                      <a:cubicBezTo>
                        <a:pt x="27211" y="168"/>
                        <a:pt x="27233" y="134"/>
                        <a:pt x="27244" y="111"/>
                      </a:cubicBezTo>
                      <a:cubicBezTo>
                        <a:pt x="27244" y="111"/>
                        <a:pt x="27244" y="101"/>
                        <a:pt x="27255" y="101"/>
                      </a:cubicBezTo>
                      <a:lnTo>
                        <a:pt x="27244" y="101"/>
                      </a:lnTo>
                      <a:cubicBezTo>
                        <a:pt x="27266" y="89"/>
                        <a:pt x="27278" y="79"/>
                        <a:pt x="27266" y="56"/>
                      </a:cubicBezTo>
                      <a:cubicBezTo>
                        <a:pt x="27266" y="34"/>
                        <a:pt x="27244" y="12"/>
                        <a:pt x="27221" y="12"/>
                      </a:cubicBezTo>
                      <a:cubicBezTo>
                        <a:pt x="27199" y="0"/>
                        <a:pt x="27166" y="0"/>
                        <a:pt x="271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72"/>
                <p:cNvSpPr/>
                <p:nvPr/>
              </p:nvSpPr>
              <p:spPr>
                <a:xfrm>
                  <a:off x="1379325" y="3531600"/>
                  <a:ext cx="540000" cy="48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9252" extrusionOk="0">
                      <a:moveTo>
                        <a:pt x="21546" y="0"/>
                      </a:moveTo>
                      <a:cubicBezTo>
                        <a:pt x="21542" y="0"/>
                        <a:pt x="21537" y="1"/>
                        <a:pt x="21533" y="2"/>
                      </a:cubicBezTo>
                      <a:cubicBezTo>
                        <a:pt x="21432" y="25"/>
                        <a:pt x="21332" y="69"/>
                        <a:pt x="21232" y="114"/>
                      </a:cubicBezTo>
                      <a:cubicBezTo>
                        <a:pt x="21132" y="169"/>
                        <a:pt x="21021" y="236"/>
                        <a:pt x="20920" y="302"/>
                      </a:cubicBezTo>
                      <a:lnTo>
                        <a:pt x="20920" y="292"/>
                      </a:lnTo>
                      <a:cubicBezTo>
                        <a:pt x="20831" y="347"/>
                        <a:pt x="20731" y="403"/>
                        <a:pt x="20642" y="458"/>
                      </a:cubicBezTo>
                      <a:lnTo>
                        <a:pt x="20653" y="458"/>
                      </a:lnTo>
                      <a:lnTo>
                        <a:pt x="19985" y="826"/>
                      </a:lnTo>
                      <a:cubicBezTo>
                        <a:pt x="19963" y="837"/>
                        <a:pt x="19952" y="848"/>
                        <a:pt x="19930" y="859"/>
                      </a:cubicBezTo>
                      <a:cubicBezTo>
                        <a:pt x="19918" y="871"/>
                        <a:pt x="19896" y="881"/>
                        <a:pt x="19885" y="881"/>
                      </a:cubicBezTo>
                      <a:lnTo>
                        <a:pt x="19896" y="881"/>
                      </a:lnTo>
                      <a:cubicBezTo>
                        <a:pt x="19873" y="893"/>
                        <a:pt x="19863" y="904"/>
                        <a:pt x="19841" y="904"/>
                      </a:cubicBezTo>
                      <a:cubicBezTo>
                        <a:pt x="19662" y="1015"/>
                        <a:pt x="19473" y="1126"/>
                        <a:pt x="19284" y="1238"/>
                      </a:cubicBezTo>
                      <a:cubicBezTo>
                        <a:pt x="19083" y="1349"/>
                        <a:pt x="18894" y="1472"/>
                        <a:pt x="18705" y="1594"/>
                      </a:cubicBezTo>
                      <a:lnTo>
                        <a:pt x="17602" y="2296"/>
                      </a:lnTo>
                      <a:cubicBezTo>
                        <a:pt x="17413" y="2418"/>
                        <a:pt x="17224" y="2541"/>
                        <a:pt x="17035" y="2674"/>
                      </a:cubicBezTo>
                      <a:cubicBezTo>
                        <a:pt x="16835" y="2808"/>
                        <a:pt x="16645" y="2942"/>
                        <a:pt x="16444" y="3075"/>
                      </a:cubicBezTo>
                      <a:cubicBezTo>
                        <a:pt x="16266" y="3209"/>
                        <a:pt x="16088" y="3342"/>
                        <a:pt x="15899" y="3476"/>
                      </a:cubicBezTo>
                      <a:cubicBezTo>
                        <a:pt x="15721" y="3610"/>
                        <a:pt x="15543" y="3732"/>
                        <a:pt x="15365" y="3865"/>
                      </a:cubicBezTo>
                      <a:cubicBezTo>
                        <a:pt x="15254" y="3954"/>
                        <a:pt x="15142" y="4033"/>
                        <a:pt x="15031" y="4122"/>
                      </a:cubicBezTo>
                      <a:lnTo>
                        <a:pt x="15019" y="4132"/>
                      </a:lnTo>
                      <a:cubicBezTo>
                        <a:pt x="14953" y="4177"/>
                        <a:pt x="14886" y="4233"/>
                        <a:pt x="14819" y="4278"/>
                      </a:cubicBezTo>
                      <a:cubicBezTo>
                        <a:pt x="14641" y="4411"/>
                        <a:pt x="14452" y="4555"/>
                        <a:pt x="14274" y="4689"/>
                      </a:cubicBezTo>
                      <a:cubicBezTo>
                        <a:pt x="14084" y="4834"/>
                        <a:pt x="13906" y="4978"/>
                        <a:pt x="13728" y="5124"/>
                      </a:cubicBezTo>
                      <a:cubicBezTo>
                        <a:pt x="13550" y="5268"/>
                        <a:pt x="13372" y="5424"/>
                        <a:pt x="13193" y="5569"/>
                      </a:cubicBezTo>
                      <a:cubicBezTo>
                        <a:pt x="12837" y="5858"/>
                        <a:pt x="12493" y="6159"/>
                        <a:pt x="12147" y="6448"/>
                      </a:cubicBezTo>
                      <a:cubicBezTo>
                        <a:pt x="11969" y="6582"/>
                        <a:pt x="11802" y="6727"/>
                        <a:pt x="11635" y="6871"/>
                      </a:cubicBezTo>
                      <a:cubicBezTo>
                        <a:pt x="11468" y="7016"/>
                        <a:pt x="11301" y="7172"/>
                        <a:pt x="11134" y="7316"/>
                      </a:cubicBezTo>
                      <a:cubicBezTo>
                        <a:pt x="10956" y="7472"/>
                        <a:pt x="10789" y="7640"/>
                        <a:pt x="10622" y="7796"/>
                      </a:cubicBezTo>
                      <a:cubicBezTo>
                        <a:pt x="10455" y="7952"/>
                        <a:pt x="10288" y="8096"/>
                        <a:pt x="10121" y="8252"/>
                      </a:cubicBezTo>
                      <a:cubicBezTo>
                        <a:pt x="9943" y="8419"/>
                        <a:pt x="9764" y="8586"/>
                        <a:pt x="9598" y="8742"/>
                      </a:cubicBezTo>
                      <a:cubicBezTo>
                        <a:pt x="9430" y="8909"/>
                        <a:pt x="9264" y="9065"/>
                        <a:pt x="9096" y="9231"/>
                      </a:cubicBezTo>
                      <a:cubicBezTo>
                        <a:pt x="8941" y="9377"/>
                        <a:pt x="8796" y="9532"/>
                        <a:pt x="8640" y="9677"/>
                      </a:cubicBezTo>
                      <a:cubicBezTo>
                        <a:pt x="8473" y="9844"/>
                        <a:pt x="8306" y="10000"/>
                        <a:pt x="8151" y="10167"/>
                      </a:cubicBezTo>
                      <a:cubicBezTo>
                        <a:pt x="7827" y="10490"/>
                        <a:pt x="7515" y="10812"/>
                        <a:pt x="7204" y="11146"/>
                      </a:cubicBezTo>
                      <a:lnTo>
                        <a:pt x="6736" y="11648"/>
                      </a:lnTo>
                      <a:lnTo>
                        <a:pt x="6269" y="12148"/>
                      </a:lnTo>
                      <a:cubicBezTo>
                        <a:pt x="6124" y="12304"/>
                        <a:pt x="5968" y="12472"/>
                        <a:pt x="5823" y="12628"/>
                      </a:cubicBezTo>
                      <a:cubicBezTo>
                        <a:pt x="5667" y="12794"/>
                        <a:pt x="5511" y="12962"/>
                        <a:pt x="5367" y="13128"/>
                      </a:cubicBezTo>
                      <a:cubicBezTo>
                        <a:pt x="5211" y="13296"/>
                        <a:pt x="5055" y="13474"/>
                        <a:pt x="4900" y="13640"/>
                      </a:cubicBezTo>
                      <a:cubicBezTo>
                        <a:pt x="4744" y="13808"/>
                        <a:pt x="4599" y="13974"/>
                        <a:pt x="4454" y="14142"/>
                      </a:cubicBezTo>
                      <a:cubicBezTo>
                        <a:pt x="4298" y="14320"/>
                        <a:pt x="4143" y="14486"/>
                        <a:pt x="3987" y="14654"/>
                      </a:cubicBezTo>
                      <a:cubicBezTo>
                        <a:pt x="3841" y="14810"/>
                        <a:pt x="3686" y="14976"/>
                        <a:pt x="3530" y="15144"/>
                      </a:cubicBezTo>
                      <a:lnTo>
                        <a:pt x="3096" y="15644"/>
                      </a:lnTo>
                      <a:cubicBezTo>
                        <a:pt x="2951" y="15800"/>
                        <a:pt x="2807" y="15968"/>
                        <a:pt x="2661" y="16123"/>
                      </a:cubicBezTo>
                      <a:cubicBezTo>
                        <a:pt x="2505" y="16279"/>
                        <a:pt x="2350" y="16435"/>
                        <a:pt x="2205" y="16602"/>
                      </a:cubicBezTo>
                      <a:cubicBezTo>
                        <a:pt x="2049" y="16769"/>
                        <a:pt x="1904" y="16936"/>
                        <a:pt x="1748" y="17103"/>
                      </a:cubicBezTo>
                      <a:cubicBezTo>
                        <a:pt x="1604" y="17270"/>
                        <a:pt x="1459" y="17426"/>
                        <a:pt x="1315" y="17593"/>
                      </a:cubicBezTo>
                      <a:cubicBezTo>
                        <a:pt x="1169" y="17749"/>
                        <a:pt x="1025" y="17905"/>
                        <a:pt x="880" y="18071"/>
                      </a:cubicBezTo>
                      <a:cubicBezTo>
                        <a:pt x="724" y="18227"/>
                        <a:pt x="580" y="18395"/>
                        <a:pt x="446" y="18561"/>
                      </a:cubicBezTo>
                      <a:cubicBezTo>
                        <a:pt x="368" y="18640"/>
                        <a:pt x="301" y="18729"/>
                        <a:pt x="234" y="18806"/>
                      </a:cubicBezTo>
                      <a:cubicBezTo>
                        <a:pt x="201" y="18851"/>
                        <a:pt x="157" y="18907"/>
                        <a:pt x="123" y="18951"/>
                      </a:cubicBezTo>
                      <a:cubicBezTo>
                        <a:pt x="90" y="18996"/>
                        <a:pt x="68" y="19040"/>
                        <a:pt x="34" y="19085"/>
                      </a:cubicBezTo>
                      <a:cubicBezTo>
                        <a:pt x="1" y="19140"/>
                        <a:pt x="12" y="19196"/>
                        <a:pt x="56" y="19229"/>
                      </a:cubicBezTo>
                      <a:cubicBezTo>
                        <a:pt x="78" y="19241"/>
                        <a:pt x="101" y="19251"/>
                        <a:pt x="112" y="19251"/>
                      </a:cubicBezTo>
                      <a:lnTo>
                        <a:pt x="135" y="19251"/>
                      </a:lnTo>
                      <a:cubicBezTo>
                        <a:pt x="167" y="19241"/>
                        <a:pt x="190" y="19229"/>
                        <a:pt x="201" y="19207"/>
                      </a:cubicBezTo>
                      <a:cubicBezTo>
                        <a:pt x="212" y="19196"/>
                        <a:pt x="212" y="19185"/>
                        <a:pt x="224" y="19185"/>
                      </a:cubicBezTo>
                      <a:cubicBezTo>
                        <a:pt x="290" y="19085"/>
                        <a:pt x="379" y="18996"/>
                        <a:pt x="457" y="18907"/>
                      </a:cubicBezTo>
                      <a:cubicBezTo>
                        <a:pt x="546" y="18806"/>
                        <a:pt x="635" y="18706"/>
                        <a:pt x="713" y="18606"/>
                      </a:cubicBezTo>
                      <a:lnTo>
                        <a:pt x="1214" y="18071"/>
                      </a:lnTo>
                      <a:cubicBezTo>
                        <a:pt x="1515" y="17749"/>
                        <a:pt x="1805" y="17415"/>
                        <a:pt x="2094" y="17092"/>
                      </a:cubicBezTo>
                      <a:cubicBezTo>
                        <a:pt x="2238" y="16936"/>
                        <a:pt x="2383" y="16769"/>
                        <a:pt x="2528" y="16602"/>
                      </a:cubicBezTo>
                      <a:cubicBezTo>
                        <a:pt x="2684" y="16446"/>
                        <a:pt x="2839" y="16279"/>
                        <a:pt x="2985" y="16112"/>
                      </a:cubicBezTo>
                      <a:cubicBezTo>
                        <a:pt x="3129" y="15956"/>
                        <a:pt x="3274" y="15789"/>
                        <a:pt x="3430" y="15622"/>
                      </a:cubicBezTo>
                      <a:cubicBezTo>
                        <a:pt x="3574" y="15455"/>
                        <a:pt x="3730" y="15288"/>
                        <a:pt x="3875" y="15121"/>
                      </a:cubicBezTo>
                      <a:cubicBezTo>
                        <a:pt x="4187" y="14787"/>
                        <a:pt x="4487" y="14464"/>
                        <a:pt x="4788" y="14119"/>
                      </a:cubicBezTo>
                      <a:cubicBezTo>
                        <a:pt x="4933" y="13952"/>
                        <a:pt x="5088" y="13796"/>
                        <a:pt x="5234" y="13630"/>
                      </a:cubicBezTo>
                      <a:cubicBezTo>
                        <a:pt x="5389" y="13462"/>
                        <a:pt x="5534" y="13296"/>
                        <a:pt x="5690" y="13128"/>
                      </a:cubicBezTo>
                      <a:cubicBezTo>
                        <a:pt x="5845" y="12962"/>
                        <a:pt x="6001" y="12794"/>
                        <a:pt x="6169" y="12616"/>
                      </a:cubicBezTo>
                      <a:cubicBezTo>
                        <a:pt x="6325" y="12460"/>
                        <a:pt x="6481" y="12294"/>
                        <a:pt x="6636" y="12126"/>
                      </a:cubicBezTo>
                      <a:cubicBezTo>
                        <a:pt x="6781" y="11960"/>
                        <a:pt x="6948" y="11792"/>
                        <a:pt x="7104" y="11636"/>
                      </a:cubicBezTo>
                      <a:cubicBezTo>
                        <a:pt x="7260" y="11470"/>
                        <a:pt x="7404" y="11302"/>
                        <a:pt x="7560" y="11136"/>
                      </a:cubicBezTo>
                      <a:lnTo>
                        <a:pt x="8017" y="10679"/>
                      </a:lnTo>
                      <a:cubicBezTo>
                        <a:pt x="8173" y="10512"/>
                        <a:pt x="8329" y="10345"/>
                        <a:pt x="8495" y="10189"/>
                      </a:cubicBezTo>
                      <a:lnTo>
                        <a:pt x="8629" y="10055"/>
                      </a:lnTo>
                      <a:cubicBezTo>
                        <a:pt x="8796" y="9889"/>
                        <a:pt x="8963" y="9733"/>
                        <a:pt x="9119" y="9565"/>
                      </a:cubicBezTo>
                      <a:cubicBezTo>
                        <a:pt x="9286" y="9410"/>
                        <a:pt x="9453" y="9254"/>
                        <a:pt x="9609" y="9098"/>
                      </a:cubicBezTo>
                      <a:lnTo>
                        <a:pt x="10110" y="8630"/>
                      </a:lnTo>
                      <a:lnTo>
                        <a:pt x="10611" y="8163"/>
                      </a:lnTo>
                      <a:cubicBezTo>
                        <a:pt x="10778" y="8007"/>
                        <a:pt x="10945" y="7862"/>
                        <a:pt x="11112" y="7707"/>
                      </a:cubicBezTo>
                      <a:cubicBezTo>
                        <a:pt x="11290" y="7539"/>
                        <a:pt x="11457" y="7383"/>
                        <a:pt x="11635" y="7227"/>
                      </a:cubicBezTo>
                      <a:cubicBezTo>
                        <a:pt x="11980" y="6927"/>
                        <a:pt x="12337" y="6648"/>
                        <a:pt x="12693" y="6348"/>
                      </a:cubicBezTo>
                      <a:cubicBezTo>
                        <a:pt x="13038" y="6047"/>
                        <a:pt x="13394" y="5758"/>
                        <a:pt x="13750" y="5458"/>
                      </a:cubicBezTo>
                      <a:lnTo>
                        <a:pt x="14285" y="5023"/>
                      </a:lnTo>
                      <a:cubicBezTo>
                        <a:pt x="14452" y="4889"/>
                        <a:pt x="14630" y="4756"/>
                        <a:pt x="14797" y="4622"/>
                      </a:cubicBezTo>
                      <a:cubicBezTo>
                        <a:pt x="14916" y="4525"/>
                        <a:pt x="15046" y="4438"/>
                        <a:pt x="15165" y="4341"/>
                      </a:cubicBezTo>
                      <a:lnTo>
                        <a:pt x="15165" y="4341"/>
                      </a:lnTo>
                      <a:cubicBezTo>
                        <a:pt x="15165" y="4343"/>
                        <a:pt x="15165" y="4344"/>
                        <a:pt x="15165" y="4344"/>
                      </a:cubicBezTo>
                      <a:lnTo>
                        <a:pt x="15175" y="4333"/>
                      </a:lnTo>
                      <a:lnTo>
                        <a:pt x="15175" y="4333"/>
                      </a:lnTo>
                      <a:cubicBezTo>
                        <a:pt x="15175" y="4333"/>
                        <a:pt x="15175" y="4333"/>
                        <a:pt x="15175" y="4333"/>
                      </a:cubicBezTo>
                      <a:cubicBezTo>
                        <a:pt x="15175" y="4333"/>
                        <a:pt x="15187" y="4333"/>
                        <a:pt x="15187" y="4322"/>
                      </a:cubicBezTo>
                      <a:cubicBezTo>
                        <a:pt x="15197" y="4322"/>
                        <a:pt x="15197" y="4310"/>
                        <a:pt x="15209" y="4310"/>
                      </a:cubicBezTo>
                      <a:cubicBezTo>
                        <a:pt x="15220" y="4300"/>
                        <a:pt x="15231" y="4288"/>
                        <a:pt x="15254" y="4278"/>
                      </a:cubicBezTo>
                      <a:lnTo>
                        <a:pt x="15242" y="4278"/>
                      </a:lnTo>
                      <a:cubicBezTo>
                        <a:pt x="15254" y="4278"/>
                        <a:pt x="15264" y="4266"/>
                        <a:pt x="15264" y="4266"/>
                      </a:cubicBezTo>
                      <a:cubicBezTo>
                        <a:pt x="15298" y="4244"/>
                        <a:pt x="15331" y="4211"/>
                        <a:pt x="15365" y="4188"/>
                      </a:cubicBezTo>
                      <a:cubicBezTo>
                        <a:pt x="15365" y="4188"/>
                        <a:pt x="15376" y="4188"/>
                        <a:pt x="15376" y="4177"/>
                      </a:cubicBezTo>
                      <a:cubicBezTo>
                        <a:pt x="15387" y="4177"/>
                        <a:pt x="15387" y="4166"/>
                        <a:pt x="15398" y="4166"/>
                      </a:cubicBezTo>
                      <a:lnTo>
                        <a:pt x="15699" y="3932"/>
                      </a:lnTo>
                      <a:cubicBezTo>
                        <a:pt x="15715" y="3915"/>
                        <a:pt x="15732" y="3905"/>
                        <a:pt x="15744" y="3896"/>
                      </a:cubicBezTo>
                      <a:lnTo>
                        <a:pt x="15744" y="3896"/>
                      </a:lnTo>
                      <a:cubicBezTo>
                        <a:pt x="15744" y="3897"/>
                        <a:pt x="15743" y="3898"/>
                        <a:pt x="15743" y="3899"/>
                      </a:cubicBezTo>
                      <a:cubicBezTo>
                        <a:pt x="16055" y="3654"/>
                        <a:pt x="16378" y="3420"/>
                        <a:pt x="16689" y="3186"/>
                      </a:cubicBezTo>
                      <a:cubicBezTo>
                        <a:pt x="16890" y="3041"/>
                        <a:pt x="17079" y="2908"/>
                        <a:pt x="17280" y="2774"/>
                      </a:cubicBezTo>
                      <a:cubicBezTo>
                        <a:pt x="17458" y="2640"/>
                        <a:pt x="17647" y="2518"/>
                        <a:pt x="17837" y="2396"/>
                      </a:cubicBezTo>
                      <a:cubicBezTo>
                        <a:pt x="18015" y="2274"/>
                        <a:pt x="18203" y="2151"/>
                        <a:pt x="18382" y="2029"/>
                      </a:cubicBezTo>
                      <a:cubicBezTo>
                        <a:pt x="18582" y="1895"/>
                        <a:pt x="18782" y="1761"/>
                        <a:pt x="18983" y="1638"/>
                      </a:cubicBezTo>
                      <a:cubicBezTo>
                        <a:pt x="19317" y="1416"/>
                        <a:pt x="19662" y="1205"/>
                        <a:pt x="20007" y="1004"/>
                      </a:cubicBezTo>
                      <a:cubicBezTo>
                        <a:pt x="20019" y="1004"/>
                        <a:pt x="20019" y="993"/>
                        <a:pt x="20019" y="993"/>
                      </a:cubicBezTo>
                      <a:cubicBezTo>
                        <a:pt x="20063" y="970"/>
                        <a:pt x="20096" y="948"/>
                        <a:pt x="20141" y="926"/>
                      </a:cubicBezTo>
                      <a:cubicBezTo>
                        <a:pt x="20330" y="804"/>
                        <a:pt x="20519" y="693"/>
                        <a:pt x="20709" y="570"/>
                      </a:cubicBezTo>
                      <a:cubicBezTo>
                        <a:pt x="20898" y="458"/>
                        <a:pt x="21087" y="336"/>
                        <a:pt x="21276" y="225"/>
                      </a:cubicBezTo>
                      <a:cubicBezTo>
                        <a:pt x="21332" y="203"/>
                        <a:pt x="21388" y="169"/>
                        <a:pt x="21444" y="147"/>
                      </a:cubicBezTo>
                      <a:cubicBezTo>
                        <a:pt x="21477" y="124"/>
                        <a:pt x="21511" y="114"/>
                        <a:pt x="21543" y="114"/>
                      </a:cubicBezTo>
                      <a:cubicBezTo>
                        <a:pt x="21566" y="114"/>
                        <a:pt x="21588" y="91"/>
                        <a:pt x="21600" y="69"/>
                      </a:cubicBezTo>
                      <a:cubicBezTo>
                        <a:pt x="21600" y="31"/>
                        <a:pt x="21574" y="0"/>
                        <a:pt x="215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72"/>
                <p:cNvSpPr/>
                <p:nvPr/>
              </p:nvSpPr>
              <p:spPr>
                <a:xfrm>
                  <a:off x="1524625" y="2791825"/>
                  <a:ext cx="1076325" cy="9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3" h="38689" extrusionOk="0">
                      <a:moveTo>
                        <a:pt x="7849" y="6060"/>
                      </a:moveTo>
                      <a:cubicBezTo>
                        <a:pt x="7846" y="6063"/>
                        <a:pt x="7842" y="6065"/>
                        <a:pt x="7838" y="6068"/>
                      </a:cubicBezTo>
                      <a:cubicBezTo>
                        <a:pt x="7848" y="6068"/>
                        <a:pt x="7849" y="6068"/>
                        <a:pt x="7849" y="6060"/>
                      </a:cubicBezTo>
                      <a:close/>
                      <a:moveTo>
                        <a:pt x="1392" y="32845"/>
                      </a:moveTo>
                      <a:cubicBezTo>
                        <a:pt x="1393" y="32852"/>
                        <a:pt x="1396" y="32859"/>
                        <a:pt x="1403" y="32867"/>
                      </a:cubicBezTo>
                      <a:cubicBezTo>
                        <a:pt x="1403" y="32856"/>
                        <a:pt x="1395" y="32847"/>
                        <a:pt x="1392" y="32845"/>
                      </a:cubicBezTo>
                      <a:close/>
                      <a:moveTo>
                        <a:pt x="23814" y="1"/>
                      </a:moveTo>
                      <a:cubicBezTo>
                        <a:pt x="23603" y="1"/>
                        <a:pt x="23391" y="23"/>
                        <a:pt x="23180" y="34"/>
                      </a:cubicBezTo>
                      <a:cubicBezTo>
                        <a:pt x="22757" y="56"/>
                        <a:pt x="22334" y="90"/>
                        <a:pt x="21899" y="134"/>
                      </a:cubicBezTo>
                      <a:cubicBezTo>
                        <a:pt x="21454" y="179"/>
                        <a:pt x="20998" y="212"/>
                        <a:pt x="20553" y="279"/>
                      </a:cubicBezTo>
                      <a:cubicBezTo>
                        <a:pt x="20341" y="301"/>
                        <a:pt x="20118" y="335"/>
                        <a:pt x="19907" y="368"/>
                      </a:cubicBezTo>
                      <a:cubicBezTo>
                        <a:pt x="19673" y="402"/>
                        <a:pt x="19450" y="435"/>
                        <a:pt x="19217" y="468"/>
                      </a:cubicBezTo>
                      <a:cubicBezTo>
                        <a:pt x="18794" y="535"/>
                        <a:pt x="18359" y="624"/>
                        <a:pt x="17936" y="713"/>
                      </a:cubicBezTo>
                      <a:cubicBezTo>
                        <a:pt x="17713" y="758"/>
                        <a:pt x="17502" y="802"/>
                        <a:pt x="17279" y="847"/>
                      </a:cubicBezTo>
                      <a:cubicBezTo>
                        <a:pt x="17067" y="902"/>
                        <a:pt x="16856" y="947"/>
                        <a:pt x="16644" y="1003"/>
                      </a:cubicBezTo>
                      <a:cubicBezTo>
                        <a:pt x="16433" y="1058"/>
                        <a:pt x="16221" y="1114"/>
                        <a:pt x="16010" y="1181"/>
                      </a:cubicBezTo>
                      <a:cubicBezTo>
                        <a:pt x="15887" y="1214"/>
                        <a:pt x="15765" y="1258"/>
                        <a:pt x="15642" y="1292"/>
                      </a:cubicBezTo>
                      <a:cubicBezTo>
                        <a:pt x="15543" y="1325"/>
                        <a:pt x="15442" y="1359"/>
                        <a:pt x="15342" y="1404"/>
                      </a:cubicBezTo>
                      <a:cubicBezTo>
                        <a:pt x="14930" y="1548"/>
                        <a:pt x="14518" y="1704"/>
                        <a:pt x="14106" y="1882"/>
                      </a:cubicBezTo>
                      <a:cubicBezTo>
                        <a:pt x="13683" y="2060"/>
                        <a:pt x="13260" y="2250"/>
                        <a:pt x="12837" y="2439"/>
                      </a:cubicBezTo>
                      <a:lnTo>
                        <a:pt x="12537" y="2572"/>
                      </a:lnTo>
                      <a:cubicBezTo>
                        <a:pt x="12458" y="2617"/>
                        <a:pt x="12381" y="2651"/>
                        <a:pt x="12302" y="2695"/>
                      </a:cubicBezTo>
                      <a:cubicBezTo>
                        <a:pt x="12191" y="2762"/>
                        <a:pt x="12080" y="2817"/>
                        <a:pt x="11968" y="2873"/>
                      </a:cubicBezTo>
                      <a:cubicBezTo>
                        <a:pt x="11869" y="2928"/>
                        <a:pt x="11768" y="2985"/>
                        <a:pt x="11679" y="3040"/>
                      </a:cubicBezTo>
                      <a:cubicBezTo>
                        <a:pt x="11278" y="3274"/>
                        <a:pt x="10900" y="3519"/>
                        <a:pt x="10521" y="3764"/>
                      </a:cubicBezTo>
                      <a:cubicBezTo>
                        <a:pt x="10154" y="4009"/>
                        <a:pt x="9798" y="4242"/>
                        <a:pt x="9452" y="4499"/>
                      </a:cubicBezTo>
                      <a:cubicBezTo>
                        <a:pt x="9263" y="4643"/>
                        <a:pt x="9074" y="4777"/>
                        <a:pt x="8885" y="4922"/>
                      </a:cubicBezTo>
                      <a:cubicBezTo>
                        <a:pt x="8695" y="5055"/>
                        <a:pt x="8517" y="5200"/>
                        <a:pt x="8339" y="5345"/>
                      </a:cubicBezTo>
                      <a:cubicBezTo>
                        <a:pt x="8005" y="5612"/>
                        <a:pt x="7693" y="5890"/>
                        <a:pt x="7381" y="6179"/>
                      </a:cubicBezTo>
                      <a:cubicBezTo>
                        <a:pt x="7047" y="6480"/>
                        <a:pt x="6725" y="6781"/>
                        <a:pt x="6413" y="7092"/>
                      </a:cubicBezTo>
                      <a:lnTo>
                        <a:pt x="5946" y="7560"/>
                      </a:lnTo>
                      <a:cubicBezTo>
                        <a:pt x="5778" y="7727"/>
                        <a:pt x="5622" y="7883"/>
                        <a:pt x="5478" y="8050"/>
                      </a:cubicBezTo>
                      <a:lnTo>
                        <a:pt x="5244" y="8317"/>
                      </a:lnTo>
                      <a:cubicBezTo>
                        <a:pt x="5177" y="8395"/>
                        <a:pt x="5110" y="8484"/>
                        <a:pt x="5043" y="8562"/>
                      </a:cubicBezTo>
                      <a:cubicBezTo>
                        <a:pt x="4977" y="8640"/>
                        <a:pt x="4910" y="8729"/>
                        <a:pt x="4843" y="8807"/>
                      </a:cubicBezTo>
                      <a:cubicBezTo>
                        <a:pt x="4788" y="8896"/>
                        <a:pt x="4721" y="8985"/>
                        <a:pt x="4654" y="9063"/>
                      </a:cubicBezTo>
                      <a:cubicBezTo>
                        <a:pt x="4375" y="9430"/>
                        <a:pt x="4120" y="9809"/>
                        <a:pt x="3863" y="10187"/>
                      </a:cubicBezTo>
                      <a:cubicBezTo>
                        <a:pt x="3741" y="10366"/>
                        <a:pt x="3618" y="10555"/>
                        <a:pt x="3496" y="10744"/>
                      </a:cubicBezTo>
                      <a:cubicBezTo>
                        <a:pt x="3385" y="10934"/>
                        <a:pt x="3274" y="11112"/>
                        <a:pt x="3162" y="11301"/>
                      </a:cubicBezTo>
                      <a:cubicBezTo>
                        <a:pt x="3039" y="11501"/>
                        <a:pt x="2917" y="11702"/>
                        <a:pt x="2817" y="11902"/>
                      </a:cubicBezTo>
                      <a:cubicBezTo>
                        <a:pt x="2762" y="12003"/>
                        <a:pt x="2705" y="12102"/>
                        <a:pt x="2661" y="12203"/>
                      </a:cubicBezTo>
                      <a:cubicBezTo>
                        <a:pt x="2606" y="12303"/>
                        <a:pt x="2561" y="12403"/>
                        <a:pt x="2517" y="12503"/>
                      </a:cubicBezTo>
                      <a:cubicBezTo>
                        <a:pt x="2416" y="12704"/>
                        <a:pt x="2327" y="12893"/>
                        <a:pt x="2238" y="13094"/>
                      </a:cubicBezTo>
                      <a:cubicBezTo>
                        <a:pt x="2149" y="13305"/>
                        <a:pt x="2071" y="13505"/>
                        <a:pt x="1982" y="13717"/>
                      </a:cubicBezTo>
                      <a:cubicBezTo>
                        <a:pt x="1904" y="13918"/>
                        <a:pt x="1826" y="14106"/>
                        <a:pt x="1760" y="14307"/>
                      </a:cubicBezTo>
                      <a:cubicBezTo>
                        <a:pt x="1671" y="14529"/>
                        <a:pt x="1592" y="14764"/>
                        <a:pt x="1515" y="14986"/>
                      </a:cubicBezTo>
                      <a:cubicBezTo>
                        <a:pt x="1436" y="15197"/>
                        <a:pt x="1369" y="15398"/>
                        <a:pt x="1314" y="15598"/>
                      </a:cubicBezTo>
                      <a:cubicBezTo>
                        <a:pt x="1236" y="15810"/>
                        <a:pt x="1169" y="16021"/>
                        <a:pt x="1102" y="16244"/>
                      </a:cubicBezTo>
                      <a:cubicBezTo>
                        <a:pt x="1035" y="16467"/>
                        <a:pt x="969" y="16701"/>
                        <a:pt x="902" y="16924"/>
                      </a:cubicBezTo>
                      <a:cubicBezTo>
                        <a:pt x="835" y="17146"/>
                        <a:pt x="780" y="17357"/>
                        <a:pt x="724" y="17580"/>
                      </a:cubicBezTo>
                      <a:cubicBezTo>
                        <a:pt x="669" y="17792"/>
                        <a:pt x="624" y="18003"/>
                        <a:pt x="568" y="18215"/>
                      </a:cubicBezTo>
                      <a:cubicBezTo>
                        <a:pt x="523" y="18438"/>
                        <a:pt x="479" y="18660"/>
                        <a:pt x="434" y="18894"/>
                      </a:cubicBezTo>
                      <a:cubicBezTo>
                        <a:pt x="345" y="19339"/>
                        <a:pt x="268" y="19784"/>
                        <a:pt x="201" y="20230"/>
                      </a:cubicBezTo>
                      <a:cubicBezTo>
                        <a:pt x="167" y="20464"/>
                        <a:pt x="134" y="20697"/>
                        <a:pt x="112" y="20932"/>
                      </a:cubicBezTo>
                      <a:cubicBezTo>
                        <a:pt x="100" y="21043"/>
                        <a:pt x="90" y="21143"/>
                        <a:pt x="90" y="21254"/>
                      </a:cubicBezTo>
                      <a:cubicBezTo>
                        <a:pt x="78" y="21365"/>
                        <a:pt x="78" y="21477"/>
                        <a:pt x="67" y="21588"/>
                      </a:cubicBezTo>
                      <a:cubicBezTo>
                        <a:pt x="45" y="22045"/>
                        <a:pt x="33" y="22490"/>
                        <a:pt x="23" y="22936"/>
                      </a:cubicBezTo>
                      <a:cubicBezTo>
                        <a:pt x="11" y="23191"/>
                        <a:pt x="11" y="23436"/>
                        <a:pt x="1" y="23681"/>
                      </a:cubicBezTo>
                      <a:cubicBezTo>
                        <a:pt x="1" y="23904"/>
                        <a:pt x="1" y="24126"/>
                        <a:pt x="11" y="24349"/>
                      </a:cubicBezTo>
                      <a:cubicBezTo>
                        <a:pt x="33" y="24794"/>
                        <a:pt x="45" y="25251"/>
                        <a:pt x="78" y="25707"/>
                      </a:cubicBezTo>
                      <a:cubicBezTo>
                        <a:pt x="90" y="25919"/>
                        <a:pt x="100" y="26130"/>
                        <a:pt x="123" y="26342"/>
                      </a:cubicBezTo>
                      <a:cubicBezTo>
                        <a:pt x="145" y="26587"/>
                        <a:pt x="167" y="26821"/>
                        <a:pt x="189" y="27066"/>
                      </a:cubicBezTo>
                      <a:cubicBezTo>
                        <a:pt x="234" y="27522"/>
                        <a:pt x="290" y="27979"/>
                        <a:pt x="345" y="28435"/>
                      </a:cubicBezTo>
                      <a:cubicBezTo>
                        <a:pt x="367" y="28658"/>
                        <a:pt x="390" y="28869"/>
                        <a:pt x="424" y="29092"/>
                      </a:cubicBezTo>
                      <a:cubicBezTo>
                        <a:pt x="446" y="29304"/>
                        <a:pt x="479" y="29515"/>
                        <a:pt x="513" y="29715"/>
                      </a:cubicBezTo>
                      <a:cubicBezTo>
                        <a:pt x="579" y="30172"/>
                        <a:pt x="657" y="30628"/>
                        <a:pt x="735" y="31085"/>
                      </a:cubicBezTo>
                      <a:cubicBezTo>
                        <a:pt x="768" y="31308"/>
                        <a:pt x="802" y="31541"/>
                        <a:pt x="847" y="31775"/>
                      </a:cubicBezTo>
                      <a:cubicBezTo>
                        <a:pt x="891" y="31998"/>
                        <a:pt x="936" y="32231"/>
                        <a:pt x="980" y="32454"/>
                      </a:cubicBezTo>
                      <a:cubicBezTo>
                        <a:pt x="1003" y="32543"/>
                        <a:pt x="1013" y="32632"/>
                        <a:pt x="1035" y="32733"/>
                      </a:cubicBezTo>
                      <a:lnTo>
                        <a:pt x="1035" y="32755"/>
                      </a:lnTo>
                      <a:cubicBezTo>
                        <a:pt x="1047" y="32766"/>
                        <a:pt x="1047" y="32788"/>
                        <a:pt x="1047" y="32800"/>
                      </a:cubicBezTo>
                      <a:cubicBezTo>
                        <a:pt x="1047" y="32810"/>
                        <a:pt x="1047" y="32822"/>
                        <a:pt x="1058" y="32822"/>
                      </a:cubicBezTo>
                      <a:cubicBezTo>
                        <a:pt x="1069" y="32922"/>
                        <a:pt x="1092" y="33011"/>
                        <a:pt x="1114" y="33100"/>
                      </a:cubicBezTo>
                      <a:cubicBezTo>
                        <a:pt x="1158" y="33312"/>
                        <a:pt x="1203" y="33523"/>
                        <a:pt x="1258" y="33723"/>
                      </a:cubicBezTo>
                      <a:cubicBezTo>
                        <a:pt x="1280" y="33846"/>
                        <a:pt x="1314" y="33958"/>
                        <a:pt x="1337" y="34080"/>
                      </a:cubicBezTo>
                      <a:cubicBezTo>
                        <a:pt x="1369" y="34180"/>
                        <a:pt x="1403" y="34292"/>
                        <a:pt x="1436" y="34391"/>
                      </a:cubicBezTo>
                      <a:cubicBezTo>
                        <a:pt x="1492" y="34592"/>
                        <a:pt x="1548" y="34792"/>
                        <a:pt x="1604" y="34982"/>
                      </a:cubicBezTo>
                      <a:cubicBezTo>
                        <a:pt x="1737" y="35416"/>
                        <a:pt x="1859" y="35850"/>
                        <a:pt x="1982" y="36284"/>
                      </a:cubicBezTo>
                      <a:cubicBezTo>
                        <a:pt x="2049" y="36474"/>
                        <a:pt x="2104" y="36674"/>
                        <a:pt x="2171" y="36863"/>
                      </a:cubicBezTo>
                      <a:cubicBezTo>
                        <a:pt x="2238" y="37053"/>
                        <a:pt x="2294" y="37241"/>
                        <a:pt x="2361" y="37431"/>
                      </a:cubicBezTo>
                      <a:cubicBezTo>
                        <a:pt x="2438" y="37620"/>
                        <a:pt x="2505" y="37798"/>
                        <a:pt x="2583" y="37988"/>
                      </a:cubicBezTo>
                      <a:cubicBezTo>
                        <a:pt x="2616" y="38055"/>
                        <a:pt x="2639" y="38132"/>
                        <a:pt x="2673" y="38211"/>
                      </a:cubicBezTo>
                      <a:cubicBezTo>
                        <a:pt x="2695" y="38255"/>
                        <a:pt x="2717" y="38300"/>
                        <a:pt x="2728" y="38344"/>
                      </a:cubicBezTo>
                      <a:cubicBezTo>
                        <a:pt x="2750" y="38399"/>
                        <a:pt x="2762" y="38455"/>
                        <a:pt x="2772" y="38511"/>
                      </a:cubicBezTo>
                      <a:cubicBezTo>
                        <a:pt x="2784" y="38545"/>
                        <a:pt x="2784" y="38589"/>
                        <a:pt x="2806" y="38622"/>
                      </a:cubicBezTo>
                      <a:cubicBezTo>
                        <a:pt x="2817" y="38667"/>
                        <a:pt x="2873" y="38689"/>
                        <a:pt x="2917" y="38689"/>
                      </a:cubicBezTo>
                      <a:lnTo>
                        <a:pt x="2950" y="38689"/>
                      </a:lnTo>
                      <a:cubicBezTo>
                        <a:pt x="2995" y="38678"/>
                        <a:pt x="3029" y="38622"/>
                        <a:pt x="3039" y="38577"/>
                      </a:cubicBezTo>
                      <a:lnTo>
                        <a:pt x="3039" y="38567"/>
                      </a:lnTo>
                      <a:cubicBezTo>
                        <a:pt x="3039" y="38500"/>
                        <a:pt x="3039" y="38422"/>
                        <a:pt x="3029" y="38355"/>
                      </a:cubicBezTo>
                      <a:cubicBezTo>
                        <a:pt x="3017" y="38277"/>
                        <a:pt x="2984" y="38211"/>
                        <a:pt x="2962" y="38132"/>
                      </a:cubicBezTo>
                      <a:cubicBezTo>
                        <a:pt x="2917" y="37999"/>
                        <a:pt x="2861" y="37877"/>
                        <a:pt x="2817" y="37743"/>
                      </a:cubicBezTo>
                      <a:cubicBezTo>
                        <a:pt x="2762" y="37587"/>
                        <a:pt x="2695" y="37431"/>
                        <a:pt x="2639" y="37264"/>
                      </a:cubicBezTo>
                      <a:cubicBezTo>
                        <a:pt x="2527" y="36919"/>
                        <a:pt x="2416" y="36573"/>
                        <a:pt x="2305" y="36217"/>
                      </a:cubicBezTo>
                      <a:cubicBezTo>
                        <a:pt x="2249" y="36039"/>
                        <a:pt x="2205" y="35861"/>
                        <a:pt x="2149" y="35672"/>
                      </a:cubicBezTo>
                      <a:cubicBezTo>
                        <a:pt x="2094" y="35482"/>
                        <a:pt x="2049" y="35304"/>
                        <a:pt x="1993" y="35115"/>
                      </a:cubicBezTo>
                      <a:cubicBezTo>
                        <a:pt x="1938" y="34915"/>
                        <a:pt x="1871" y="34725"/>
                        <a:pt x="1815" y="34525"/>
                      </a:cubicBezTo>
                      <a:cubicBezTo>
                        <a:pt x="1760" y="34347"/>
                        <a:pt x="1703" y="34169"/>
                        <a:pt x="1659" y="33991"/>
                      </a:cubicBezTo>
                      <a:cubicBezTo>
                        <a:pt x="1559" y="33612"/>
                        <a:pt x="1481" y="33223"/>
                        <a:pt x="1392" y="32844"/>
                      </a:cubicBezTo>
                      <a:lnTo>
                        <a:pt x="1392" y="32844"/>
                      </a:lnTo>
                      <a:cubicBezTo>
                        <a:pt x="1392" y="32844"/>
                        <a:pt x="1392" y="32844"/>
                        <a:pt x="1392" y="32845"/>
                      </a:cubicBezTo>
                      <a:lnTo>
                        <a:pt x="1392" y="32845"/>
                      </a:lnTo>
                      <a:cubicBezTo>
                        <a:pt x="1392" y="32841"/>
                        <a:pt x="1392" y="32837"/>
                        <a:pt x="1392" y="32833"/>
                      </a:cubicBezTo>
                      <a:lnTo>
                        <a:pt x="1392" y="32810"/>
                      </a:lnTo>
                      <a:cubicBezTo>
                        <a:pt x="1381" y="32788"/>
                        <a:pt x="1381" y="32766"/>
                        <a:pt x="1369" y="32744"/>
                      </a:cubicBezTo>
                      <a:lnTo>
                        <a:pt x="1369" y="32721"/>
                      </a:lnTo>
                      <a:lnTo>
                        <a:pt x="1369" y="32699"/>
                      </a:lnTo>
                      <a:cubicBezTo>
                        <a:pt x="1369" y="32688"/>
                        <a:pt x="1359" y="32688"/>
                        <a:pt x="1359" y="32677"/>
                      </a:cubicBezTo>
                      <a:lnTo>
                        <a:pt x="1359" y="32666"/>
                      </a:lnTo>
                      <a:cubicBezTo>
                        <a:pt x="1314" y="32443"/>
                        <a:pt x="1270" y="32231"/>
                        <a:pt x="1225" y="32020"/>
                      </a:cubicBezTo>
                      <a:cubicBezTo>
                        <a:pt x="1191" y="31798"/>
                        <a:pt x="1147" y="31575"/>
                        <a:pt x="1114" y="31352"/>
                      </a:cubicBezTo>
                      <a:cubicBezTo>
                        <a:pt x="958" y="30462"/>
                        <a:pt x="813" y="29559"/>
                        <a:pt x="701" y="28658"/>
                      </a:cubicBezTo>
                      <a:cubicBezTo>
                        <a:pt x="679" y="28446"/>
                        <a:pt x="657" y="28223"/>
                        <a:pt x="624" y="28012"/>
                      </a:cubicBezTo>
                      <a:cubicBezTo>
                        <a:pt x="602" y="27778"/>
                        <a:pt x="568" y="27555"/>
                        <a:pt x="546" y="27322"/>
                      </a:cubicBezTo>
                      <a:cubicBezTo>
                        <a:pt x="523" y="27099"/>
                        <a:pt x="501" y="26865"/>
                        <a:pt x="479" y="26632"/>
                      </a:cubicBezTo>
                      <a:cubicBezTo>
                        <a:pt x="457" y="26420"/>
                        <a:pt x="434" y="26197"/>
                        <a:pt x="424" y="25986"/>
                      </a:cubicBezTo>
                      <a:lnTo>
                        <a:pt x="357" y="24817"/>
                      </a:lnTo>
                      <a:cubicBezTo>
                        <a:pt x="335" y="24472"/>
                        <a:pt x="323" y="24116"/>
                        <a:pt x="323" y="23770"/>
                      </a:cubicBezTo>
                      <a:cubicBezTo>
                        <a:pt x="335" y="22991"/>
                        <a:pt x="357" y="22223"/>
                        <a:pt x="390" y="21444"/>
                      </a:cubicBezTo>
                      <a:lnTo>
                        <a:pt x="390" y="21466"/>
                      </a:lnTo>
                      <a:cubicBezTo>
                        <a:pt x="401" y="21299"/>
                        <a:pt x="412" y="21120"/>
                        <a:pt x="424" y="20954"/>
                      </a:cubicBezTo>
                      <a:cubicBezTo>
                        <a:pt x="434" y="20853"/>
                        <a:pt x="446" y="20764"/>
                        <a:pt x="457" y="20675"/>
                      </a:cubicBezTo>
                      <a:cubicBezTo>
                        <a:pt x="468" y="20586"/>
                        <a:pt x="479" y="20486"/>
                        <a:pt x="490" y="20397"/>
                      </a:cubicBezTo>
                      <a:cubicBezTo>
                        <a:pt x="513" y="20197"/>
                        <a:pt x="546" y="20007"/>
                        <a:pt x="579" y="19807"/>
                      </a:cubicBezTo>
                      <a:cubicBezTo>
                        <a:pt x="602" y="19640"/>
                        <a:pt x="635" y="19473"/>
                        <a:pt x="657" y="19317"/>
                      </a:cubicBezTo>
                      <a:cubicBezTo>
                        <a:pt x="724" y="18972"/>
                        <a:pt x="791" y="18638"/>
                        <a:pt x="869" y="18293"/>
                      </a:cubicBezTo>
                      <a:cubicBezTo>
                        <a:pt x="902" y="18126"/>
                        <a:pt x="946" y="17959"/>
                        <a:pt x="980" y="17792"/>
                      </a:cubicBezTo>
                      <a:cubicBezTo>
                        <a:pt x="1013" y="17647"/>
                        <a:pt x="1047" y="17513"/>
                        <a:pt x="1080" y="17380"/>
                      </a:cubicBezTo>
                      <a:cubicBezTo>
                        <a:pt x="1114" y="17280"/>
                        <a:pt x="1136" y="17179"/>
                        <a:pt x="1158" y="17079"/>
                      </a:cubicBezTo>
                      <a:cubicBezTo>
                        <a:pt x="1191" y="16990"/>
                        <a:pt x="1214" y="16901"/>
                        <a:pt x="1236" y="16801"/>
                      </a:cubicBezTo>
                      <a:cubicBezTo>
                        <a:pt x="1280" y="16667"/>
                        <a:pt x="1325" y="16523"/>
                        <a:pt x="1369" y="16389"/>
                      </a:cubicBezTo>
                      <a:cubicBezTo>
                        <a:pt x="1470" y="16055"/>
                        <a:pt x="1570" y="15732"/>
                        <a:pt x="1671" y="15409"/>
                      </a:cubicBezTo>
                      <a:cubicBezTo>
                        <a:pt x="1748" y="15175"/>
                        <a:pt x="1826" y="14942"/>
                        <a:pt x="1915" y="14708"/>
                      </a:cubicBezTo>
                      <a:cubicBezTo>
                        <a:pt x="1993" y="14463"/>
                        <a:pt x="2082" y="14229"/>
                        <a:pt x="2183" y="13995"/>
                      </a:cubicBezTo>
                      <a:cubicBezTo>
                        <a:pt x="2272" y="13762"/>
                        <a:pt x="2361" y="13539"/>
                        <a:pt x="2450" y="13305"/>
                      </a:cubicBezTo>
                      <a:lnTo>
                        <a:pt x="2750" y="12637"/>
                      </a:lnTo>
                      <a:cubicBezTo>
                        <a:pt x="2762" y="12637"/>
                        <a:pt x="2762" y="12626"/>
                        <a:pt x="2762" y="12626"/>
                      </a:cubicBezTo>
                      <a:lnTo>
                        <a:pt x="2762" y="12637"/>
                      </a:lnTo>
                      <a:cubicBezTo>
                        <a:pt x="2795" y="12548"/>
                        <a:pt x="2839" y="12459"/>
                        <a:pt x="2884" y="12370"/>
                      </a:cubicBezTo>
                      <a:cubicBezTo>
                        <a:pt x="2928" y="12281"/>
                        <a:pt x="2973" y="12181"/>
                        <a:pt x="3029" y="12092"/>
                      </a:cubicBezTo>
                      <a:cubicBezTo>
                        <a:pt x="3106" y="11936"/>
                        <a:pt x="3195" y="11780"/>
                        <a:pt x="3284" y="11624"/>
                      </a:cubicBezTo>
                      <a:cubicBezTo>
                        <a:pt x="3496" y="11256"/>
                        <a:pt x="3707" y="10900"/>
                        <a:pt x="3942" y="10555"/>
                      </a:cubicBezTo>
                      <a:lnTo>
                        <a:pt x="4309" y="9987"/>
                      </a:lnTo>
                      <a:lnTo>
                        <a:pt x="4709" y="9420"/>
                      </a:lnTo>
                      <a:lnTo>
                        <a:pt x="5110" y="8885"/>
                      </a:lnTo>
                      <a:lnTo>
                        <a:pt x="5345" y="8584"/>
                      </a:lnTo>
                      <a:cubicBezTo>
                        <a:pt x="5411" y="8517"/>
                        <a:pt x="5467" y="8440"/>
                        <a:pt x="5533" y="8362"/>
                      </a:cubicBezTo>
                      <a:cubicBezTo>
                        <a:pt x="5622" y="8262"/>
                        <a:pt x="5711" y="8161"/>
                        <a:pt x="5812" y="8061"/>
                      </a:cubicBezTo>
                      <a:cubicBezTo>
                        <a:pt x="5901" y="7961"/>
                        <a:pt x="6001" y="7861"/>
                        <a:pt x="6102" y="7760"/>
                      </a:cubicBezTo>
                      <a:cubicBezTo>
                        <a:pt x="6290" y="7572"/>
                        <a:pt x="6469" y="7382"/>
                        <a:pt x="6658" y="7193"/>
                      </a:cubicBezTo>
                      <a:cubicBezTo>
                        <a:pt x="6859" y="6993"/>
                        <a:pt x="7070" y="6792"/>
                        <a:pt x="7270" y="6602"/>
                      </a:cubicBezTo>
                      <a:cubicBezTo>
                        <a:pt x="7471" y="6414"/>
                        <a:pt x="7660" y="6236"/>
                        <a:pt x="7849" y="6057"/>
                      </a:cubicBezTo>
                      <a:lnTo>
                        <a:pt x="7849" y="6057"/>
                      </a:lnTo>
                      <a:cubicBezTo>
                        <a:pt x="7849" y="6058"/>
                        <a:pt x="7849" y="6059"/>
                        <a:pt x="7849" y="6060"/>
                      </a:cubicBezTo>
                      <a:lnTo>
                        <a:pt x="7849" y="6060"/>
                      </a:lnTo>
                      <a:cubicBezTo>
                        <a:pt x="7885" y="6033"/>
                        <a:pt x="7921" y="6006"/>
                        <a:pt x="7950" y="5979"/>
                      </a:cubicBezTo>
                      <a:lnTo>
                        <a:pt x="7950" y="5979"/>
                      </a:lnTo>
                      <a:cubicBezTo>
                        <a:pt x="7950" y="5979"/>
                        <a:pt x="7950" y="5979"/>
                        <a:pt x="7950" y="5979"/>
                      </a:cubicBezTo>
                      <a:cubicBezTo>
                        <a:pt x="8128" y="5812"/>
                        <a:pt x="8317" y="5667"/>
                        <a:pt x="8495" y="5511"/>
                      </a:cubicBezTo>
                      <a:cubicBezTo>
                        <a:pt x="8618" y="5422"/>
                        <a:pt x="8729" y="5323"/>
                        <a:pt x="8851" y="5234"/>
                      </a:cubicBezTo>
                      <a:lnTo>
                        <a:pt x="9152" y="4999"/>
                      </a:lnTo>
                      <a:lnTo>
                        <a:pt x="9786" y="4532"/>
                      </a:lnTo>
                      <a:cubicBezTo>
                        <a:pt x="9998" y="4387"/>
                        <a:pt x="10199" y="4254"/>
                        <a:pt x="10410" y="4109"/>
                      </a:cubicBezTo>
                      <a:cubicBezTo>
                        <a:pt x="10755" y="3875"/>
                        <a:pt x="11100" y="3653"/>
                        <a:pt x="11446" y="3430"/>
                      </a:cubicBezTo>
                      <a:lnTo>
                        <a:pt x="12013" y="3096"/>
                      </a:lnTo>
                      <a:lnTo>
                        <a:pt x="12314" y="2928"/>
                      </a:lnTo>
                      <a:cubicBezTo>
                        <a:pt x="12391" y="2896"/>
                        <a:pt x="12481" y="2851"/>
                        <a:pt x="12559" y="2806"/>
                      </a:cubicBezTo>
                      <a:cubicBezTo>
                        <a:pt x="13049" y="2572"/>
                        <a:pt x="13549" y="2350"/>
                        <a:pt x="14051" y="2138"/>
                      </a:cubicBezTo>
                      <a:cubicBezTo>
                        <a:pt x="14329" y="2016"/>
                        <a:pt x="14607" y="1904"/>
                        <a:pt x="14875" y="1793"/>
                      </a:cubicBezTo>
                      <a:cubicBezTo>
                        <a:pt x="15130" y="1704"/>
                        <a:pt x="15375" y="1615"/>
                        <a:pt x="15620" y="1526"/>
                      </a:cubicBezTo>
                      <a:cubicBezTo>
                        <a:pt x="15731" y="1493"/>
                        <a:pt x="15854" y="1448"/>
                        <a:pt x="15966" y="1414"/>
                      </a:cubicBezTo>
                      <a:cubicBezTo>
                        <a:pt x="16077" y="1381"/>
                        <a:pt x="16199" y="1348"/>
                        <a:pt x="16310" y="1315"/>
                      </a:cubicBezTo>
                      <a:cubicBezTo>
                        <a:pt x="16522" y="1248"/>
                        <a:pt x="16745" y="1192"/>
                        <a:pt x="16956" y="1147"/>
                      </a:cubicBezTo>
                      <a:cubicBezTo>
                        <a:pt x="17413" y="1036"/>
                        <a:pt x="17881" y="947"/>
                        <a:pt x="18337" y="847"/>
                      </a:cubicBezTo>
                      <a:lnTo>
                        <a:pt x="18326" y="847"/>
                      </a:lnTo>
                      <a:cubicBezTo>
                        <a:pt x="18515" y="813"/>
                        <a:pt x="18705" y="769"/>
                        <a:pt x="18893" y="736"/>
                      </a:cubicBezTo>
                      <a:cubicBezTo>
                        <a:pt x="19094" y="702"/>
                        <a:pt x="19283" y="680"/>
                        <a:pt x="19472" y="647"/>
                      </a:cubicBezTo>
                      <a:cubicBezTo>
                        <a:pt x="19862" y="590"/>
                        <a:pt x="20263" y="524"/>
                        <a:pt x="20652" y="479"/>
                      </a:cubicBezTo>
                      <a:cubicBezTo>
                        <a:pt x="20853" y="446"/>
                        <a:pt x="21053" y="435"/>
                        <a:pt x="21243" y="412"/>
                      </a:cubicBezTo>
                      <a:cubicBezTo>
                        <a:pt x="21432" y="390"/>
                        <a:pt x="21610" y="379"/>
                        <a:pt x="21800" y="357"/>
                      </a:cubicBezTo>
                      <a:lnTo>
                        <a:pt x="22935" y="256"/>
                      </a:lnTo>
                      <a:lnTo>
                        <a:pt x="23470" y="224"/>
                      </a:lnTo>
                      <a:cubicBezTo>
                        <a:pt x="23648" y="224"/>
                        <a:pt x="23837" y="212"/>
                        <a:pt x="24015" y="212"/>
                      </a:cubicBezTo>
                      <a:cubicBezTo>
                        <a:pt x="24107" y="209"/>
                        <a:pt x="24199" y="208"/>
                        <a:pt x="24291" y="208"/>
                      </a:cubicBezTo>
                      <a:cubicBezTo>
                        <a:pt x="24544" y="208"/>
                        <a:pt x="24797" y="218"/>
                        <a:pt x="25051" y="234"/>
                      </a:cubicBezTo>
                      <a:cubicBezTo>
                        <a:pt x="25362" y="256"/>
                        <a:pt x="25662" y="268"/>
                        <a:pt x="25974" y="301"/>
                      </a:cubicBezTo>
                      <a:cubicBezTo>
                        <a:pt x="26119" y="323"/>
                        <a:pt x="26275" y="346"/>
                        <a:pt x="26419" y="357"/>
                      </a:cubicBezTo>
                      <a:lnTo>
                        <a:pt x="26820" y="424"/>
                      </a:lnTo>
                      <a:cubicBezTo>
                        <a:pt x="27377" y="535"/>
                        <a:pt x="27945" y="647"/>
                        <a:pt x="28502" y="791"/>
                      </a:cubicBezTo>
                      <a:cubicBezTo>
                        <a:pt x="28646" y="825"/>
                        <a:pt x="28791" y="858"/>
                        <a:pt x="28936" y="902"/>
                      </a:cubicBezTo>
                      <a:cubicBezTo>
                        <a:pt x="29091" y="936"/>
                        <a:pt x="29237" y="981"/>
                        <a:pt x="29381" y="1025"/>
                      </a:cubicBezTo>
                      <a:cubicBezTo>
                        <a:pt x="29660" y="1103"/>
                        <a:pt x="29927" y="1192"/>
                        <a:pt x="30205" y="1270"/>
                      </a:cubicBezTo>
                      <a:lnTo>
                        <a:pt x="30183" y="1270"/>
                      </a:lnTo>
                      <a:cubicBezTo>
                        <a:pt x="30417" y="1348"/>
                        <a:pt x="30639" y="1414"/>
                        <a:pt x="30862" y="1503"/>
                      </a:cubicBezTo>
                      <a:cubicBezTo>
                        <a:pt x="31073" y="1570"/>
                        <a:pt x="31285" y="1659"/>
                        <a:pt x="31486" y="1738"/>
                      </a:cubicBezTo>
                      <a:cubicBezTo>
                        <a:pt x="31708" y="1827"/>
                        <a:pt x="31919" y="1904"/>
                        <a:pt x="32131" y="2005"/>
                      </a:cubicBezTo>
                      <a:cubicBezTo>
                        <a:pt x="32342" y="2094"/>
                        <a:pt x="32554" y="2194"/>
                        <a:pt x="32765" y="2294"/>
                      </a:cubicBezTo>
                      <a:cubicBezTo>
                        <a:pt x="32988" y="2406"/>
                        <a:pt x="33222" y="2528"/>
                        <a:pt x="33445" y="2651"/>
                      </a:cubicBezTo>
                      <a:cubicBezTo>
                        <a:pt x="33678" y="2773"/>
                        <a:pt x="33901" y="2906"/>
                        <a:pt x="34135" y="3040"/>
                      </a:cubicBezTo>
                      <a:cubicBezTo>
                        <a:pt x="34358" y="3173"/>
                        <a:pt x="34569" y="3296"/>
                        <a:pt x="34792" y="3430"/>
                      </a:cubicBezTo>
                      <a:cubicBezTo>
                        <a:pt x="35004" y="3552"/>
                        <a:pt x="35204" y="3675"/>
                        <a:pt x="35415" y="3808"/>
                      </a:cubicBezTo>
                      <a:cubicBezTo>
                        <a:pt x="35605" y="3930"/>
                        <a:pt x="35794" y="4053"/>
                        <a:pt x="35972" y="4187"/>
                      </a:cubicBezTo>
                      <a:cubicBezTo>
                        <a:pt x="36162" y="4321"/>
                        <a:pt x="36350" y="4454"/>
                        <a:pt x="36540" y="4598"/>
                      </a:cubicBezTo>
                      <a:cubicBezTo>
                        <a:pt x="36896" y="4866"/>
                        <a:pt x="37241" y="5144"/>
                        <a:pt x="37587" y="5422"/>
                      </a:cubicBezTo>
                      <a:lnTo>
                        <a:pt x="38655" y="6291"/>
                      </a:lnTo>
                      <a:cubicBezTo>
                        <a:pt x="39000" y="6570"/>
                        <a:pt x="39346" y="6847"/>
                        <a:pt x="39680" y="7137"/>
                      </a:cubicBezTo>
                      <a:cubicBezTo>
                        <a:pt x="39902" y="7337"/>
                        <a:pt x="40113" y="7527"/>
                        <a:pt x="40325" y="7727"/>
                      </a:cubicBezTo>
                      <a:cubicBezTo>
                        <a:pt x="40437" y="7827"/>
                        <a:pt x="40537" y="7938"/>
                        <a:pt x="40648" y="8039"/>
                      </a:cubicBezTo>
                      <a:cubicBezTo>
                        <a:pt x="40737" y="8128"/>
                        <a:pt x="40838" y="8217"/>
                        <a:pt x="40937" y="8317"/>
                      </a:cubicBezTo>
                      <a:cubicBezTo>
                        <a:pt x="41138" y="8507"/>
                        <a:pt x="41338" y="8707"/>
                        <a:pt x="41528" y="8908"/>
                      </a:cubicBezTo>
                      <a:cubicBezTo>
                        <a:pt x="41639" y="9007"/>
                        <a:pt x="41739" y="9119"/>
                        <a:pt x="41840" y="9230"/>
                      </a:cubicBezTo>
                      <a:cubicBezTo>
                        <a:pt x="41939" y="9331"/>
                        <a:pt x="42028" y="9430"/>
                        <a:pt x="42129" y="9531"/>
                      </a:cubicBezTo>
                      <a:cubicBezTo>
                        <a:pt x="42362" y="9798"/>
                        <a:pt x="42597" y="10076"/>
                        <a:pt x="42808" y="10366"/>
                      </a:cubicBezTo>
                      <a:cubicBezTo>
                        <a:pt x="42842" y="10410"/>
                        <a:pt x="42875" y="10466"/>
                        <a:pt x="42908" y="10521"/>
                      </a:cubicBezTo>
                      <a:cubicBezTo>
                        <a:pt x="42931" y="10566"/>
                        <a:pt x="42941" y="10600"/>
                        <a:pt x="42964" y="10633"/>
                      </a:cubicBezTo>
                      <a:cubicBezTo>
                        <a:pt x="42975" y="10655"/>
                        <a:pt x="42975" y="10677"/>
                        <a:pt x="42997" y="10700"/>
                      </a:cubicBezTo>
                      <a:cubicBezTo>
                        <a:pt x="42997" y="10719"/>
                        <a:pt x="43009" y="10731"/>
                        <a:pt x="43022" y="10731"/>
                      </a:cubicBezTo>
                      <a:cubicBezTo>
                        <a:pt x="43032" y="10731"/>
                        <a:pt x="43043" y="10725"/>
                        <a:pt x="43053" y="10711"/>
                      </a:cubicBezTo>
                      <a:lnTo>
                        <a:pt x="43053" y="10677"/>
                      </a:lnTo>
                      <a:cubicBezTo>
                        <a:pt x="43053" y="10655"/>
                        <a:pt x="43053" y="10633"/>
                        <a:pt x="43042" y="10600"/>
                      </a:cubicBezTo>
                      <a:cubicBezTo>
                        <a:pt x="43042" y="10566"/>
                        <a:pt x="43030" y="10521"/>
                        <a:pt x="43008" y="10477"/>
                      </a:cubicBezTo>
                      <a:cubicBezTo>
                        <a:pt x="42941" y="10321"/>
                        <a:pt x="42842" y="10187"/>
                        <a:pt x="42730" y="10043"/>
                      </a:cubicBezTo>
                      <a:cubicBezTo>
                        <a:pt x="42474" y="9698"/>
                        <a:pt x="42184" y="9375"/>
                        <a:pt x="41895" y="9063"/>
                      </a:cubicBezTo>
                      <a:cubicBezTo>
                        <a:pt x="41583" y="8740"/>
                        <a:pt x="41271" y="8418"/>
                        <a:pt x="40949" y="8106"/>
                      </a:cubicBezTo>
                      <a:cubicBezTo>
                        <a:pt x="40781" y="7950"/>
                        <a:pt x="40626" y="7783"/>
                        <a:pt x="40447" y="7616"/>
                      </a:cubicBezTo>
                      <a:cubicBezTo>
                        <a:pt x="40281" y="7460"/>
                        <a:pt x="40113" y="7293"/>
                        <a:pt x="39935" y="7137"/>
                      </a:cubicBezTo>
                      <a:cubicBezTo>
                        <a:pt x="39779" y="7003"/>
                        <a:pt x="39624" y="6859"/>
                        <a:pt x="39468" y="6736"/>
                      </a:cubicBezTo>
                      <a:cubicBezTo>
                        <a:pt x="39290" y="6580"/>
                        <a:pt x="39111" y="6436"/>
                        <a:pt x="38933" y="6291"/>
                      </a:cubicBezTo>
                      <a:cubicBezTo>
                        <a:pt x="38589" y="6001"/>
                        <a:pt x="38243" y="5712"/>
                        <a:pt x="37898" y="5434"/>
                      </a:cubicBezTo>
                      <a:cubicBezTo>
                        <a:pt x="37553" y="5144"/>
                        <a:pt x="37197" y="4866"/>
                        <a:pt x="36840" y="4588"/>
                      </a:cubicBezTo>
                      <a:cubicBezTo>
                        <a:pt x="36741" y="4499"/>
                        <a:pt x="36640" y="4420"/>
                        <a:pt x="36540" y="4343"/>
                      </a:cubicBezTo>
                      <a:cubicBezTo>
                        <a:pt x="36462" y="4287"/>
                        <a:pt x="36373" y="4220"/>
                        <a:pt x="36284" y="4165"/>
                      </a:cubicBezTo>
                      <a:cubicBezTo>
                        <a:pt x="36105" y="4031"/>
                        <a:pt x="35927" y="3908"/>
                        <a:pt x="35749" y="3786"/>
                      </a:cubicBezTo>
                      <a:cubicBezTo>
                        <a:pt x="35571" y="3663"/>
                        <a:pt x="35393" y="3541"/>
                        <a:pt x="35215" y="3430"/>
                      </a:cubicBezTo>
                      <a:cubicBezTo>
                        <a:pt x="35014" y="3319"/>
                        <a:pt x="34826" y="3196"/>
                        <a:pt x="34625" y="3084"/>
                      </a:cubicBezTo>
                      <a:cubicBezTo>
                        <a:pt x="34435" y="2973"/>
                        <a:pt x="34247" y="2862"/>
                        <a:pt x="34046" y="2740"/>
                      </a:cubicBezTo>
                      <a:cubicBezTo>
                        <a:pt x="33857" y="2628"/>
                        <a:pt x="33656" y="2517"/>
                        <a:pt x="33456" y="2406"/>
                      </a:cubicBezTo>
                      <a:cubicBezTo>
                        <a:pt x="33344" y="2350"/>
                        <a:pt x="33233" y="2294"/>
                        <a:pt x="33122" y="2228"/>
                      </a:cubicBezTo>
                      <a:cubicBezTo>
                        <a:pt x="33044" y="2183"/>
                        <a:pt x="32955" y="2138"/>
                        <a:pt x="32866" y="2094"/>
                      </a:cubicBezTo>
                      <a:cubicBezTo>
                        <a:pt x="32654" y="2005"/>
                        <a:pt x="32443" y="1904"/>
                        <a:pt x="32231" y="1804"/>
                      </a:cubicBezTo>
                      <a:cubicBezTo>
                        <a:pt x="32042" y="1726"/>
                        <a:pt x="31842" y="1637"/>
                        <a:pt x="31641" y="1560"/>
                      </a:cubicBezTo>
                      <a:cubicBezTo>
                        <a:pt x="31429" y="1481"/>
                        <a:pt x="31218" y="1392"/>
                        <a:pt x="31006" y="1315"/>
                      </a:cubicBezTo>
                      <a:cubicBezTo>
                        <a:pt x="30784" y="1236"/>
                        <a:pt x="30573" y="1159"/>
                        <a:pt x="30350" y="1092"/>
                      </a:cubicBezTo>
                      <a:lnTo>
                        <a:pt x="29715" y="892"/>
                      </a:lnTo>
                      <a:cubicBezTo>
                        <a:pt x="29292" y="758"/>
                        <a:pt x="28869" y="647"/>
                        <a:pt x="28435" y="546"/>
                      </a:cubicBezTo>
                      <a:cubicBezTo>
                        <a:pt x="27990" y="435"/>
                        <a:pt x="27555" y="346"/>
                        <a:pt x="27110" y="256"/>
                      </a:cubicBezTo>
                      <a:cubicBezTo>
                        <a:pt x="26899" y="224"/>
                        <a:pt x="26698" y="179"/>
                        <a:pt x="26486" y="157"/>
                      </a:cubicBezTo>
                      <a:cubicBezTo>
                        <a:pt x="26275" y="123"/>
                        <a:pt x="26053" y="101"/>
                        <a:pt x="25841" y="78"/>
                      </a:cubicBezTo>
                      <a:cubicBezTo>
                        <a:pt x="25395" y="34"/>
                        <a:pt x="24950" y="12"/>
                        <a:pt x="245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72"/>
                <p:cNvSpPr/>
                <p:nvPr/>
              </p:nvSpPr>
              <p:spPr>
                <a:xfrm>
                  <a:off x="1660175" y="2879325"/>
                  <a:ext cx="3351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5" h="14125" extrusionOk="0">
                      <a:moveTo>
                        <a:pt x="12850" y="0"/>
                      </a:moveTo>
                      <a:cubicBezTo>
                        <a:pt x="12825" y="0"/>
                        <a:pt x="12801" y="6"/>
                        <a:pt x="12781" y="19"/>
                      </a:cubicBezTo>
                      <a:cubicBezTo>
                        <a:pt x="12748" y="30"/>
                        <a:pt x="12714" y="64"/>
                        <a:pt x="12704" y="108"/>
                      </a:cubicBezTo>
                      <a:cubicBezTo>
                        <a:pt x="12692" y="119"/>
                        <a:pt x="12692" y="141"/>
                        <a:pt x="12692" y="163"/>
                      </a:cubicBezTo>
                      <a:lnTo>
                        <a:pt x="12692" y="197"/>
                      </a:lnTo>
                      <a:cubicBezTo>
                        <a:pt x="12692" y="219"/>
                        <a:pt x="12692" y="242"/>
                        <a:pt x="12704" y="252"/>
                      </a:cubicBezTo>
                      <a:cubicBezTo>
                        <a:pt x="12704" y="275"/>
                        <a:pt x="12714" y="286"/>
                        <a:pt x="12714" y="308"/>
                      </a:cubicBezTo>
                      <a:cubicBezTo>
                        <a:pt x="12726" y="341"/>
                        <a:pt x="12737" y="375"/>
                        <a:pt x="12759" y="408"/>
                      </a:cubicBezTo>
                      <a:cubicBezTo>
                        <a:pt x="12759" y="430"/>
                        <a:pt x="12770" y="464"/>
                        <a:pt x="12781" y="487"/>
                      </a:cubicBezTo>
                      <a:cubicBezTo>
                        <a:pt x="12781" y="509"/>
                        <a:pt x="12793" y="531"/>
                        <a:pt x="12803" y="553"/>
                      </a:cubicBezTo>
                      <a:lnTo>
                        <a:pt x="12803" y="564"/>
                      </a:lnTo>
                      <a:cubicBezTo>
                        <a:pt x="12815" y="609"/>
                        <a:pt x="12826" y="653"/>
                        <a:pt x="12848" y="709"/>
                      </a:cubicBezTo>
                      <a:cubicBezTo>
                        <a:pt x="12870" y="787"/>
                        <a:pt x="12882" y="865"/>
                        <a:pt x="12892" y="954"/>
                      </a:cubicBezTo>
                      <a:cubicBezTo>
                        <a:pt x="12915" y="1054"/>
                        <a:pt x="12915" y="1165"/>
                        <a:pt x="12915" y="1266"/>
                      </a:cubicBezTo>
                      <a:cubicBezTo>
                        <a:pt x="12915" y="1377"/>
                        <a:pt x="12904" y="1489"/>
                        <a:pt x="12892" y="1600"/>
                      </a:cubicBezTo>
                      <a:cubicBezTo>
                        <a:pt x="12870" y="1734"/>
                        <a:pt x="12848" y="1856"/>
                        <a:pt x="12815" y="1967"/>
                      </a:cubicBezTo>
                      <a:cubicBezTo>
                        <a:pt x="12793" y="2068"/>
                        <a:pt x="12759" y="2157"/>
                        <a:pt x="12726" y="2246"/>
                      </a:cubicBezTo>
                      <a:cubicBezTo>
                        <a:pt x="12692" y="2301"/>
                        <a:pt x="12670" y="2357"/>
                        <a:pt x="12637" y="2412"/>
                      </a:cubicBezTo>
                      <a:cubicBezTo>
                        <a:pt x="12548" y="2546"/>
                        <a:pt x="12459" y="2691"/>
                        <a:pt x="12370" y="2813"/>
                      </a:cubicBezTo>
                      <a:cubicBezTo>
                        <a:pt x="12313" y="2880"/>
                        <a:pt x="12258" y="2947"/>
                        <a:pt x="12214" y="3003"/>
                      </a:cubicBezTo>
                      <a:cubicBezTo>
                        <a:pt x="12158" y="3070"/>
                        <a:pt x="12102" y="3125"/>
                        <a:pt x="12046" y="3181"/>
                      </a:cubicBezTo>
                      <a:cubicBezTo>
                        <a:pt x="11868" y="3347"/>
                        <a:pt x="11702" y="3526"/>
                        <a:pt x="11512" y="3671"/>
                      </a:cubicBezTo>
                      <a:cubicBezTo>
                        <a:pt x="11256" y="3871"/>
                        <a:pt x="11000" y="4049"/>
                        <a:pt x="10733" y="4216"/>
                      </a:cubicBezTo>
                      <a:cubicBezTo>
                        <a:pt x="10521" y="4327"/>
                        <a:pt x="10309" y="4438"/>
                        <a:pt x="10087" y="4550"/>
                      </a:cubicBezTo>
                      <a:cubicBezTo>
                        <a:pt x="9876" y="4650"/>
                        <a:pt x="9664" y="4750"/>
                        <a:pt x="9453" y="4839"/>
                      </a:cubicBezTo>
                      <a:cubicBezTo>
                        <a:pt x="9307" y="4906"/>
                        <a:pt x="9152" y="4973"/>
                        <a:pt x="9007" y="5040"/>
                      </a:cubicBezTo>
                      <a:cubicBezTo>
                        <a:pt x="8874" y="5106"/>
                        <a:pt x="8729" y="5185"/>
                        <a:pt x="8584" y="5262"/>
                      </a:cubicBezTo>
                      <a:cubicBezTo>
                        <a:pt x="8439" y="5341"/>
                        <a:pt x="8295" y="5430"/>
                        <a:pt x="8161" y="5519"/>
                      </a:cubicBezTo>
                      <a:cubicBezTo>
                        <a:pt x="8016" y="5619"/>
                        <a:pt x="7872" y="5719"/>
                        <a:pt x="7738" y="5831"/>
                      </a:cubicBezTo>
                      <a:cubicBezTo>
                        <a:pt x="7482" y="6042"/>
                        <a:pt x="7237" y="6264"/>
                        <a:pt x="7003" y="6509"/>
                      </a:cubicBezTo>
                      <a:cubicBezTo>
                        <a:pt x="6880" y="6632"/>
                        <a:pt x="6769" y="6754"/>
                        <a:pt x="6658" y="6888"/>
                      </a:cubicBezTo>
                      <a:cubicBezTo>
                        <a:pt x="6546" y="7011"/>
                        <a:pt x="6435" y="7133"/>
                        <a:pt x="6335" y="7266"/>
                      </a:cubicBezTo>
                      <a:cubicBezTo>
                        <a:pt x="6113" y="7523"/>
                        <a:pt x="5923" y="7801"/>
                        <a:pt x="5723" y="8068"/>
                      </a:cubicBezTo>
                      <a:cubicBezTo>
                        <a:pt x="5623" y="8213"/>
                        <a:pt x="5522" y="8347"/>
                        <a:pt x="5433" y="8491"/>
                      </a:cubicBezTo>
                      <a:cubicBezTo>
                        <a:pt x="5344" y="8625"/>
                        <a:pt x="5255" y="8770"/>
                        <a:pt x="5177" y="8903"/>
                      </a:cubicBezTo>
                      <a:cubicBezTo>
                        <a:pt x="4999" y="9193"/>
                        <a:pt x="4832" y="9482"/>
                        <a:pt x="4665" y="9772"/>
                      </a:cubicBezTo>
                      <a:cubicBezTo>
                        <a:pt x="4587" y="9916"/>
                        <a:pt x="4509" y="10072"/>
                        <a:pt x="4431" y="10217"/>
                      </a:cubicBezTo>
                      <a:cubicBezTo>
                        <a:pt x="4364" y="10361"/>
                        <a:pt x="4287" y="10507"/>
                        <a:pt x="4220" y="10662"/>
                      </a:cubicBezTo>
                      <a:cubicBezTo>
                        <a:pt x="4153" y="10807"/>
                        <a:pt x="4075" y="10963"/>
                        <a:pt x="4020" y="11119"/>
                      </a:cubicBezTo>
                      <a:lnTo>
                        <a:pt x="3819" y="11553"/>
                      </a:lnTo>
                      <a:cubicBezTo>
                        <a:pt x="3741" y="11697"/>
                        <a:pt x="3663" y="11843"/>
                        <a:pt x="3585" y="11976"/>
                      </a:cubicBezTo>
                      <a:cubicBezTo>
                        <a:pt x="3507" y="12110"/>
                        <a:pt x="3441" y="12243"/>
                        <a:pt x="3362" y="12377"/>
                      </a:cubicBezTo>
                      <a:cubicBezTo>
                        <a:pt x="3295" y="12488"/>
                        <a:pt x="3229" y="12600"/>
                        <a:pt x="3151" y="12711"/>
                      </a:cubicBezTo>
                      <a:cubicBezTo>
                        <a:pt x="3073" y="12811"/>
                        <a:pt x="2984" y="12911"/>
                        <a:pt x="2895" y="13000"/>
                      </a:cubicBezTo>
                      <a:cubicBezTo>
                        <a:pt x="2806" y="13090"/>
                        <a:pt x="2706" y="13179"/>
                        <a:pt x="2605" y="13256"/>
                      </a:cubicBezTo>
                      <a:cubicBezTo>
                        <a:pt x="2505" y="13334"/>
                        <a:pt x="2394" y="13412"/>
                        <a:pt x="2283" y="13479"/>
                      </a:cubicBezTo>
                      <a:cubicBezTo>
                        <a:pt x="2194" y="13523"/>
                        <a:pt x="2105" y="13568"/>
                        <a:pt x="2004" y="13612"/>
                      </a:cubicBezTo>
                      <a:cubicBezTo>
                        <a:pt x="1937" y="13635"/>
                        <a:pt x="1870" y="13657"/>
                        <a:pt x="1793" y="13679"/>
                      </a:cubicBezTo>
                      <a:cubicBezTo>
                        <a:pt x="1737" y="13701"/>
                        <a:pt x="1670" y="13713"/>
                        <a:pt x="1603" y="13724"/>
                      </a:cubicBezTo>
                      <a:cubicBezTo>
                        <a:pt x="1447" y="13746"/>
                        <a:pt x="1281" y="13758"/>
                        <a:pt x="1125" y="13758"/>
                      </a:cubicBezTo>
                      <a:cubicBezTo>
                        <a:pt x="991" y="13758"/>
                        <a:pt x="858" y="13746"/>
                        <a:pt x="735" y="13724"/>
                      </a:cubicBezTo>
                      <a:cubicBezTo>
                        <a:pt x="613" y="13713"/>
                        <a:pt x="501" y="13691"/>
                        <a:pt x="390" y="13668"/>
                      </a:cubicBezTo>
                      <a:cubicBezTo>
                        <a:pt x="334" y="13657"/>
                        <a:pt x="279" y="13635"/>
                        <a:pt x="223" y="13624"/>
                      </a:cubicBezTo>
                      <a:cubicBezTo>
                        <a:pt x="197" y="13617"/>
                        <a:pt x="168" y="13611"/>
                        <a:pt x="139" y="13611"/>
                      </a:cubicBezTo>
                      <a:cubicBezTo>
                        <a:pt x="118" y="13611"/>
                        <a:pt x="97" y="13614"/>
                        <a:pt x="78" y="13624"/>
                      </a:cubicBezTo>
                      <a:cubicBezTo>
                        <a:pt x="34" y="13635"/>
                        <a:pt x="0" y="13691"/>
                        <a:pt x="22" y="13735"/>
                      </a:cubicBezTo>
                      <a:cubicBezTo>
                        <a:pt x="22" y="13746"/>
                        <a:pt x="22" y="13758"/>
                        <a:pt x="34" y="13758"/>
                      </a:cubicBezTo>
                      <a:cubicBezTo>
                        <a:pt x="45" y="13791"/>
                        <a:pt x="78" y="13813"/>
                        <a:pt x="111" y="13835"/>
                      </a:cubicBezTo>
                      <a:cubicBezTo>
                        <a:pt x="145" y="13857"/>
                        <a:pt x="178" y="13880"/>
                        <a:pt x="212" y="13891"/>
                      </a:cubicBezTo>
                      <a:cubicBezTo>
                        <a:pt x="289" y="13924"/>
                        <a:pt x="356" y="13958"/>
                        <a:pt x="435" y="13980"/>
                      </a:cubicBezTo>
                      <a:cubicBezTo>
                        <a:pt x="579" y="14025"/>
                        <a:pt x="735" y="14058"/>
                        <a:pt x="902" y="14080"/>
                      </a:cubicBezTo>
                      <a:cubicBezTo>
                        <a:pt x="1058" y="14102"/>
                        <a:pt x="1214" y="14125"/>
                        <a:pt x="1370" y="14125"/>
                      </a:cubicBezTo>
                      <a:lnTo>
                        <a:pt x="1403" y="14125"/>
                      </a:lnTo>
                      <a:cubicBezTo>
                        <a:pt x="1559" y="14114"/>
                        <a:pt x="1726" y="14114"/>
                        <a:pt x="1893" y="14080"/>
                      </a:cubicBezTo>
                      <a:cubicBezTo>
                        <a:pt x="2060" y="14047"/>
                        <a:pt x="2227" y="13991"/>
                        <a:pt x="2383" y="13913"/>
                      </a:cubicBezTo>
                      <a:cubicBezTo>
                        <a:pt x="2538" y="13847"/>
                        <a:pt x="2684" y="13768"/>
                        <a:pt x="2817" y="13679"/>
                      </a:cubicBezTo>
                      <a:cubicBezTo>
                        <a:pt x="2895" y="13624"/>
                        <a:pt x="2961" y="13568"/>
                        <a:pt x="3040" y="13501"/>
                      </a:cubicBezTo>
                      <a:cubicBezTo>
                        <a:pt x="3095" y="13457"/>
                        <a:pt x="3162" y="13401"/>
                        <a:pt x="3218" y="13345"/>
                      </a:cubicBezTo>
                      <a:cubicBezTo>
                        <a:pt x="3285" y="13290"/>
                        <a:pt x="3352" y="13234"/>
                        <a:pt x="3407" y="13167"/>
                      </a:cubicBezTo>
                      <a:cubicBezTo>
                        <a:pt x="3463" y="13100"/>
                        <a:pt x="3518" y="13023"/>
                        <a:pt x="3574" y="12956"/>
                      </a:cubicBezTo>
                      <a:cubicBezTo>
                        <a:pt x="3674" y="12822"/>
                        <a:pt x="3763" y="12677"/>
                        <a:pt x="3852" y="12533"/>
                      </a:cubicBezTo>
                      <a:cubicBezTo>
                        <a:pt x="3931" y="12388"/>
                        <a:pt x="4020" y="12243"/>
                        <a:pt x="4097" y="12098"/>
                      </a:cubicBezTo>
                      <a:cubicBezTo>
                        <a:pt x="4175" y="11954"/>
                        <a:pt x="4253" y="11820"/>
                        <a:pt x="4320" y="11675"/>
                      </a:cubicBezTo>
                      <a:cubicBezTo>
                        <a:pt x="4398" y="11531"/>
                        <a:pt x="4453" y="11386"/>
                        <a:pt x="4520" y="11241"/>
                      </a:cubicBezTo>
                      <a:cubicBezTo>
                        <a:pt x="4654" y="10940"/>
                        <a:pt x="4799" y="10651"/>
                        <a:pt x="4943" y="10351"/>
                      </a:cubicBezTo>
                      <a:cubicBezTo>
                        <a:pt x="5088" y="10061"/>
                        <a:pt x="5244" y="9783"/>
                        <a:pt x="5411" y="9505"/>
                      </a:cubicBezTo>
                      <a:lnTo>
                        <a:pt x="5544" y="9270"/>
                      </a:lnTo>
                      <a:cubicBezTo>
                        <a:pt x="5712" y="8992"/>
                        <a:pt x="5878" y="8703"/>
                        <a:pt x="6068" y="8436"/>
                      </a:cubicBezTo>
                      <a:cubicBezTo>
                        <a:pt x="6257" y="8157"/>
                        <a:pt x="6447" y="7890"/>
                        <a:pt x="6647" y="7634"/>
                      </a:cubicBezTo>
                      <a:cubicBezTo>
                        <a:pt x="6758" y="7478"/>
                        <a:pt x="6892" y="7322"/>
                        <a:pt x="7014" y="7177"/>
                      </a:cubicBezTo>
                      <a:cubicBezTo>
                        <a:pt x="7148" y="7033"/>
                        <a:pt x="7281" y="6877"/>
                        <a:pt x="7415" y="6744"/>
                      </a:cubicBezTo>
                      <a:cubicBezTo>
                        <a:pt x="7649" y="6509"/>
                        <a:pt x="7894" y="6287"/>
                        <a:pt x="8150" y="6086"/>
                      </a:cubicBezTo>
                      <a:cubicBezTo>
                        <a:pt x="8239" y="6019"/>
                        <a:pt x="8328" y="5953"/>
                        <a:pt x="8428" y="5886"/>
                      </a:cubicBezTo>
                      <a:cubicBezTo>
                        <a:pt x="8528" y="5819"/>
                        <a:pt x="8617" y="5764"/>
                        <a:pt x="8718" y="5708"/>
                      </a:cubicBezTo>
                      <a:cubicBezTo>
                        <a:pt x="8851" y="5630"/>
                        <a:pt x="8996" y="5552"/>
                        <a:pt x="9129" y="5485"/>
                      </a:cubicBezTo>
                      <a:cubicBezTo>
                        <a:pt x="9275" y="5418"/>
                        <a:pt x="9419" y="5363"/>
                        <a:pt x="9564" y="5296"/>
                      </a:cubicBezTo>
                      <a:cubicBezTo>
                        <a:pt x="9853" y="5173"/>
                        <a:pt x="10143" y="5040"/>
                        <a:pt x="10432" y="4906"/>
                      </a:cubicBezTo>
                      <a:cubicBezTo>
                        <a:pt x="10577" y="4839"/>
                        <a:pt x="10733" y="4762"/>
                        <a:pt x="10878" y="4683"/>
                      </a:cubicBezTo>
                      <a:cubicBezTo>
                        <a:pt x="11022" y="4606"/>
                        <a:pt x="11167" y="4517"/>
                        <a:pt x="11311" y="4428"/>
                      </a:cubicBezTo>
                      <a:cubicBezTo>
                        <a:pt x="11457" y="4339"/>
                        <a:pt x="11590" y="4238"/>
                        <a:pt x="11735" y="4149"/>
                      </a:cubicBezTo>
                      <a:cubicBezTo>
                        <a:pt x="11868" y="4049"/>
                        <a:pt x="12002" y="3949"/>
                        <a:pt x="12113" y="3837"/>
                      </a:cubicBezTo>
                      <a:cubicBezTo>
                        <a:pt x="12247" y="3715"/>
                        <a:pt x="12370" y="3592"/>
                        <a:pt x="12492" y="3470"/>
                      </a:cubicBezTo>
                      <a:cubicBezTo>
                        <a:pt x="12615" y="3347"/>
                        <a:pt x="12726" y="3214"/>
                        <a:pt x="12826" y="3080"/>
                      </a:cubicBezTo>
                      <a:cubicBezTo>
                        <a:pt x="12915" y="2947"/>
                        <a:pt x="13004" y="2802"/>
                        <a:pt x="13082" y="2657"/>
                      </a:cubicBezTo>
                      <a:cubicBezTo>
                        <a:pt x="13160" y="2524"/>
                        <a:pt x="13216" y="2368"/>
                        <a:pt x="13260" y="2212"/>
                      </a:cubicBezTo>
                      <a:cubicBezTo>
                        <a:pt x="13305" y="2056"/>
                        <a:pt x="13338" y="1900"/>
                        <a:pt x="13360" y="1744"/>
                      </a:cubicBezTo>
                      <a:cubicBezTo>
                        <a:pt x="13382" y="1578"/>
                        <a:pt x="13405" y="1410"/>
                        <a:pt x="13394" y="1244"/>
                      </a:cubicBezTo>
                      <a:cubicBezTo>
                        <a:pt x="13382" y="1110"/>
                        <a:pt x="13382" y="965"/>
                        <a:pt x="13349" y="831"/>
                      </a:cubicBezTo>
                      <a:cubicBezTo>
                        <a:pt x="13327" y="754"/>
                        <a:pt x="13315" y="675"/>
                        <a:pt x="13283" y="598"/>
                      </a:cubicBezTo>
                      <a:cubicBezTo>
                        <a:pt x="13260" y="542"/>
                        <a:pt x="13238" y="464"/>
                        <a:pt x="13193" y="408"/>
                      </a:cubicBezTo>
                      <a:cubicBezTo>
                        <a:pt x="13193" y="398"/>
                        <a:pt x="13182" y="375"/>
                        <a:pt x="13182" y="364"/>
                      </a:cubicBezTo>
                      <a:cubicBezTo>
                        <a:pt x="13160" y="319"/>
                        <a:pt x="13149" y="275"/>
                        <a:pt x="13127" y="230"/>
                      </a:cubicBezTo>
                      <a:cubicBezTo>
                        <a:pt x="13104" y="186"/>
                        <a:pt x="13071" y="130"/>
                        <a:pt x="13026" y="96"/>
                      </a:cubicBezTo>
                      <a:cubicBezTo>
                        <a:pt x="12993" y="52"/>
                        <a:pt x="12949" y="19"/>
                        <a:pt x="12904" y="7"/>
                      </a:cubicBezTo>
                      <a:cubicBezTo>
                        <a:pt x="12886" y="3"/>
                        <a:pt x="12868" y="0"/>
                        <a:pt x="128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72"/>
                <p:cNvSpPr/>
                <p:nvPr/>
              </p:nvSpPr>
              <p:spPr>
                <a:xfrm>
                  <a:off x="1667125" y="2892475"/>
                  <a:ext cx="288375" cy="29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5" h="11706" extrusionOk="0">
                      <a:moveTo>
                        <a:pt x="11265" y="1"/>
                      </a:moveTo>
                      <a:cubicBezTo>
                        <a:pt x="11241" y="1"/>
                        <a:pt x="11220" y="13"/>
                        <a:pt x="11212" y="38"/>
                      </a:cubicBezTo>
                      <a:cubicBezTo>
                        <a:pt x="11201" y="83"/>
                        <a:pt x="11201" y="116"/>
                        <a:pt x="11212" y="161"/>
                      </a:cubicBezTo>
                      <a:cubicBezTo>
                        <a:pt x="11212" y="194"/>
                        <a:pt x="11223" y="238"/>
                        <a:pt x="11234" y="272"/>
                      </a:cubicBezTo>
                      <a:lnTo>
                        <a:pt x="11268" y="506"/>
                      </a:lnTo>
                      <a:cubicBezTo>
                        <a:pt x="11268" y="595"/>
                        <a:pt x="11278" y="695"/>
                        <a:pt x="11278" y="784"/>
                      </a:cubicBezTo>
                      <a:lnTo>
                        <a:pt x="11245" y="1185"/>
                      </a:lnTo>
                      <a:cubicBezTo>
                        <a:pt x="11234" y="1252"/>
                        <a:pt x="11212" y="1319"/>
                        <a:pt x="11201" y="1386"/>
                      </a:cubicBezTo>
                      <a:cubicBezTo>
                        <a:pt x="11179" y="1441"/>
                        <a:pt x="11167" y="1485"/>
                        <a:pt x="11145" y="1542"/>
                      </a:cubicBezTo>
                      <a:cubicBezTo>
                        <a:pt x="11112" y="1619"/>
                        <a:pt x="11067" y="1686"/>
                        <a:pt x="11033" y="1764"/>
                      </a:cubicBezTo>
                      <a:cubicBezTo>
                        <a:pt x="11001" y="1797"/>
                        <a:pt x="10978" y="1831"/>
                        <a:pt x="10944" y="1876"/>
                      </a:cubicBezTo>
                      <a:cubicBezTo>
                        <a:pt x="10889" y="1931"/>
                        <a:pt x="10833" y="1998"/>
                        <a:pt x="10766" y="2054"/>
                      </a:cubicBezTo>
                      <a:cubicBezTo>
                        <a:pt x="10655" y="2165"/>
                        <a:pt x="10533" y="2254"/>
                        <a:pt x="10410" y="2343"/>
                      </a:cubicBezTo>
                      <a:lnTo>
                        <a:pt x="10110" y="2544"/>
                      </a:lnTo>
                      <a:lnTo>
                        <a:pt x="9809" y="2710"/>
                      </a:lnTo>
                      <a:cubicBezTo>
                        <a:pt x="9809" y="2722"/>
                        <a:pt x="9809" y="2722"/>
                        <a:pt x="9798" y="2722"/>
                      </a:cubicBezTo>
                      <a:cubicBezTo>
                        <a:pt x="9564" y="2844"/>
                        <a:pt x="9319" y="2967"/>
                        <a:pt x="9074" y="3078"/>
                      </a:cubicBezTo>
                      <a:cubicBezTo>
                        <a:pt x="9063" y="3089"/>
                        <a:pt x="9052" y="3089"/>
                        <a:pt x="9041" y="3100"/>
                      </a:cubicBezTo>
                      <a:cubicBezTo>
                        <a:pt x="9019" y="3066"/>
                        <a:pt x="9007" y="3033"/>
                        <a:pt x="8985" y="3000"/>
                      </a:cubicBezTo>
                      <a:cubicBezTo>
                        <a:pt x="8974" y="2967"/>
                        <a:pt x="8952" y="2933"/>
                        <a:pt x="8940" y="2900"/>
                      </a:cubicBezTo>
                      <a:cubicBezTo>
                        <a:pt x="8896" y="2833"/>
                        <a:pt x="8863" y="2766"/>
                        <a:pt x="8829" y="2699"/>
                      </a:cubicBezTo>
                      <a:cubicBezTo>
                        <a:pt x="8762" y="2588"/>
                        <a:pt x="8707" y="2465"/>
                        <a:pt x="8651" y="2354"/>
                      </a:cubicBezTo>
                      <a:cubicBezTo>
                        <a:pt x="8596" y="2242"/>
                        <a:pt x="8529" y="2131"/>
                        <a:pt x="8473" y="2009"/>
                      </a:cubicBezTo>
                      <a:cubicBezTo>
                        <a:pt x="8418" y="1886"/>
                        <a:pt x="8351" y="1775"/>
                        <a:pt x="8295" y="1664"/>
                      </a:cubicBezTo>
                      <a:lnTo>
                        <a:pt x="8195" y="1497"/>
                      </a:lnTo>
                      <a:cubicBezTo>
                        <a:pt x="8173" y="1463"/>
                        <a:pt x="8150" y="1430"/>
                        <a:pt x="8139" y="1396"/>
                      </a:cubicBezTo>
                      <a:cubicBezTo>
                        <a:pt x="8128" y="1386"/>
                        <a:pt x="8128" y="1374"/>
                        <a:pt x="8117" y="1363"/>
                      </a:cubicBezTo>
                      <a:cubicBezTo>
                        <a:pt x="8106" y="1352"/>
                        <a:pt x="8106" y="1330"/>
                        <a:pt x="8084" y="1307"/>
                      </a:cubicBezTo>
                      <a:cubicBezTo>
                        <a:pt x="8071" y="1295"/>
                        <a:pt x="8053" y="1286"/>
                        <a:pt x="8032" y="1286"/>
                      </a:cubicBezTo>
                      <a:cubicBezTo>
                        <a:pt x="8016" y="1286"/>
                        <a:pt x="7998" y="1292"/>
                        <a:pt x="7983" y="1307"/>
                      </a:cubicBezTo>
                      <a:cubicBezTo>
                        <a:pt x="7961" y="1341"/>
                        <a:pt x="7961" y="1396"/>
                        <a:pt x="7972" y="1430"/>
                      </a:cubicBezTo>
                      <a:cubicBezTo>
                        <a:pt x="7972" y="1475"/>
                        <a:pt x="7983" y="1508"/>
                        <a:pt x="7995" y="1552"/>
                      </a:cubicBezTo>
                      <a:cubicBezTo>
                        <a:pt x="8017" y="1619"/>
                        <a:pt x="8039" y="1686"/>
                        <a:pt x="8072" y="1753"/>
                      </a:cubicBezTo>
                      <a:cubicBezTo>
                        <a:pt x="8117" y="1886"/>
                        <a:pt x="8173" y="1998"/>
                        <a:pt x="8217" y="2131"/>
                      </a:cubicBezTo>
                      <a:cubicBezTo>
                        <a:pt x="8262" y="2254"/>
                        <a:pt x="8295" y="2376"/>
                        <a:pt x="8339" y="2499"/>
                      </a:cubicBezTo>
                      <a:cubicBezTo>
                        <a:pt x="8384" y="2621"/>
                        <a:pt x="8428" y="2744"/>
                        <a:pt x="8473" y="2855"/>
                      </a:cubicBezTo>
                      <a:cubicBezTo>
                        <a:pt x="8517" y="2967"/>
                        <a:pt x="8573" y="3078"/>
                        <a:pt x="8606" y="3200"/>
                      </a:cubicBezTo>
                      <a:cubicBezTo>
                        <a:pt x="8618" y="3212"/>
                        <a:pt x="8618" y="3222"/>
                        <a:pt x="8629" y="3244"/>
                      </a:cubicBezTo>
                      <a:cubicBezTo>
                        <a:pt x="8629" y="3256"/>
                        <a:pt x="8640" y="3267"/>
                        <a:pt x="8640" y="3289"/>
                      </a:cubicBezTo>
                      <a:cubicBezTo>
                        <a:pt x="8540" y="3334"/>
                        <a:pt x="8428" y="3390"/>
                        <a:pt x="8329" y="3445"/>
                      </a:cubicBezTo>
                      <a:cubicBezTo>
                        <a:pt x="8183" y="3523"/>
                        <a:pt x="8027" y="3612"/>
                        <a:pt x="7872" y="3690"/>
                      </a:cubicBezTo>
                      <a:cubicBezTo>
                        <a:pt x="7872" y="3679"/>
                        <a:pt x="7861" y="3668"/>
                        <a:pt x="7861" y="3657"/>
                      </a:cubicBezTo>
                      <a:lnTo>
                        <a:pt x="7760" y="3456"/>
                      </a:lnTo>
                      <a:cubicBezTo>
                        <a:pt x="7705" y="3345"/>
                        <a:pt x="7649" y="3234"/>
                        <a:pt x="7582" y="3133"/>
                      </a:cubicBezTo>
                      <a:cubicBezTo>
                        <a:pt x="7527" y="3033"/>
                        <a:pt x="7471" y="2933"/>
                        <a:pt x="7416" y="2844"/>
                      </a:cubicBezTo>
                      <a:lnTo>
                        <a:pt x="7248" y="2544"/>
                      </a:lnTo>
                      <a:cubicBezTo>
                        <a:pt x="7193" y="2443"/>
                        <a:pt x="7137" y="2343"/>
                        <a:pt x="7070" y="2254"/>
                      </a:cubicBezTo>
                      <a:cubicBezTo>
                        <a:pt x="7037" y="2198"/>
                        <a:pt x="7003" y="2153"/>
                        <a:pt x="6970" y="2109"/>
                      </a:cubicBezTo>
                      <a:cubicBezTo>
                        <a:pt x="6948" y="2087"/>
                        <a:pt x="6936" y="2064"/>
                        <a:pt x="6914" y="2042"/>
                      </a:cubicBezTo>
                      <a:cubicBezTo>
                        <a:pt x="6903" y="2020"/>
                        <a:pt x="6881" y="1998"/>
                        <a:pt x="6859" y="1987"/>
                      </a:cubicBezTo>
                      <a:cubicBezTo>
                        <a:pt x="6848" y="1981"/>
                        <a:pt x="6834" y="1978"/>
                        <a:pt x="6820" y="1978"/>
                      </a:cubicBezTo>
                      <a:cubicBezTo>
                        <a:pt x="6806" y="1978"/>
                        <a:pt x="6792" y="1981"/>
                        <a:pt x="6781" y="1987"/>
                      </a:cubicBezTo>
                      <a:cubicBezTo>
                        <a:pt x="6714" y="2042"/>
                        <a:pt x="6748" y="2153"/>
                        <a:pt x="6770" y="2220"/>
                      </a:cubicBezTo>
                      <a:cubicBezTo>
                        <a:pt x="6792" y="2287"/>
                        <a:pt x="6814" y="2354"/>
                        <a:pt x="6847" y="2421"/>
                      </a:cubicBezTo>
                      <a:cubicBezTo>
                        <a:pt x="6903" y="2544"/>
                        <a:pt x="6959" y="2677"/>
                        <a:pt x="7015" y="2799"/>
                      </a:cubicBezTo>
                      <a:cubicBezTo>
                        <a:pt x="7070" y="2910"/>
                        <a:pt x="7115" y="3011"/>
                        <a:pt x="7171" y="3122"/>
                      </a:cubicBezTo>
                      <a:cubicBezTo>
                        <a:pt x="7226" y="3212"/>
                        <a:pt x="7282" y="3311"/>
                        <a:pt x="7337" y="3400"/>
                      </a:cubicBezTo>
                      <a:cubicBezTo>
                        <a:pt x="7393" y="3489"/>
                        <a:pt x="7438" y="3590"/>
                        <a:pt x="7493" y="3679"/>
                      </a:cubicBezTo>
                      <a:cubicBezTo>
                        <a:pt x="7527" y="3734"/>
                        <a:pt x="7549" y="3779"/>
                        <a:pt x="7571" y="3835"/>
                      </a:cubicBezTo>
                      <a:cubicBezTo>
                        <a:pt x="7582" y="3835"/>
                        <a:pt x="7582" y="3846"/>
                        <a:pt x="7594" y="3857"/>
                      </a:cubicBezTo>
                      <a:cubicBezTo>
                        <a:pt x="7560" y="3868"/>
                        <a:pt x="7538" y="3880"/>
                        <a:pt x="7515" y="3902"/>
                      </a:cubicBezTo>
                      <a:cubicBezTo>
                        <a:pt x="7438" y="3946"/>
                        <a:pt x="7359" y="4002"/>
                        <a:pt x="7270" y="4046"/>
                      </a:cubicBezTo>
                      <a:cubicBezTo>
                        <a:pt x="7037" y="4202"/>
                        <a:pt x="6803" y="4347"/>
                        <a:pt x="6569" y="4514"/>
                      </a:cubicBezTo>
                      <a:cubicBezTo>
                        <a:pt x="6347" y="4670"/>
                        <a:pt x="6135" y="4837"/>
                        <a:pt x="5912" y="5015"/>
                      </a:cubicBezTo>
                      <a:cubicBezTo>
                        <a:pt x="5812" y="5093"/>
                        <a:pt x="5701" y="5182"/>
                        <a:pt x="5600" y="5271"/>
                      </a:cubicBezTo>
                      <a:cubicBezTo>
                        <a:pt x="5489" y="5371"/>
                        <a:pt x="5389" y="5471"/>
                        <a:pt x="5289" y="5572"/>
                      </a:cubicBezTo>
                      <a:cubicBezTo>
                        <a:pt x="5088" y="5761"/>
                        <a:pt x="4899" y="5961"/>
                        <a:pt x="4732" y="6173"/>
                      </a:cubicBezTo>
                      <a:lnTo>
                        <a:pt x="4565" y="6373"/>
                      </a:lnTo>
                      <a:cubicBezTo>
                        <a:pt x="4532" y="6340"/>
                        <a:pt x="4487" y="6307"/>
                        <a:pt x="4443" y="6273"/>
                      </a:cubicBezTo>
                      <a:cubicBezTo>
                        <a:pt x="4387" y="6240"/>
                        <a:pt x="4343" y="6195"/>
                        <a:pt x="4287" y="6151"/>
                      </a:cubicBezTo>
                      <a:cubicBezTo>
                        <a:pt x="4220" y="6095"/>
                        <a:pt x="4165" y="6028"/>
                        <a:pt x="4098" y="5973"/>
                      </a:cubicBezTo>
                      <a:cubicBezTo>
                        <a:pt x="4031" y="5917"/>
                        <a:pt x="3975" y="5872"/>
                        <a:pt x="3908" y="5817"/>
                      </a:cubicBezTo>
                      <a:cubicBezTo>
                        <a:pt x="3831" y="5750"/>
                        <a:pt x="3764" y="5683"/>
                        <a:pt x="3685" y="5627"/>
                      </a:cubicBezTo>
                      <a:cubicBezTo>
                        <a:pt x="3608" y="5572"/>
                        <a:pt x="3519" y="5516"/>
                        <a:pt x="3441" y="5449"/>
                      </a:cubicBezTo>
                      <a:cubicBezTo>
                        <a:pt x="3363" y="5394"/>
                        <a:pt x="3285" y="5327"/>
                        <a:pt x="3196" y="5271"/>
                      </a:cubicBezTo>
                      <a:cubicBezTo>
                        <a:pt x="3151" y="5249"/>
                        <a:pt x="3107" y="5216"/>
                        <a:pt x="3062" y="5193"/>
                      </a:cubicBezTo>
                      <a:cubicBezTo>
                        <a:pt x="3051" y="5182"/>
                        <a:pt x="3029" y="5159"/>
                        <a:pt x="3007" y="5149"/>
                      </a:cubicBezTo>
                      <a:lnTo>
                        <a:pt x="2940" y="5115"/>
                      </a:lnTo>
                      <a:lnTo>
                        <a:pt x="2918" y="5115"/>
                      </a:lnTo>
                      <a:cubicBezTo>
                        <a:pt x="2895" y="5115"/>
                        <a:pt x="2873" y="5126"/>
                        <a:pt x="2862" y="5159"/>
                      </a:cubicBezTo>
                      <a:cubicBezTo>
                        <a:pt x="2839" y="5193"/>
                        <a:pt x="2873" y="5249"/>
                        <a:pt x="2895" y="5282"/>
                      </a:cubicBezTo>
                      <a:cubicBezTo>
                        <a:pt x="2918" y="5305"/>
                        <a:pt x="2940" y="5327"/>
                        <a:pt x="2951" y="5349"/>
                      </a:cubicBezTo>
                      <a:cubicBezTo>
                        <a:pt x="2973" y="5382"/>
                        <a:pt x="3007" y="5404"/>
                        <a:pt x="3029" y="5427"/>
                      </a:cubicBezTo>
                      <a:lnTo>
                        <a:pt x="3096" y="5493"/>
                      </a:lnTo>
                      <a:cubicBezTo>
                        <a:pt x="3185" y="5583"/>
                        <a:pt x="3285" y="5672"/>
                        <a:pt x="3374" y="5761"/>
                      </a:cubicBezTo>
                      <a:cubicBezTo>
                        <a:pt x="3441" y="5827"/>
                        <a:pt x="3519" y="5894"/>
                        <a:pt x="3596" y="5961"/>
                      </a:cubicBezTo>
                      <a:cubicBezTo>
                        <a:pt x="3675" y="6028"/>
                        <a:pt x="3742" y="6095"/>
                        <a:pt x="3819" y="6161"/>
                      </a:cubicBezTo>
                      <a:cubicBezTo>
                        <a:pt x="3897" y="6218"/>
                        <a:pt x="3975" y="6273"/>
                        <a:pt x="4042" y="6340"/>
                      </a:cubicBezTo>
                      <a:cubicBezTo>
                        <a:pt x="4105" y="6392"/>
                        <a:pt x="4178" y="6435"/>
                        <a:pt x="4242" y="6496"/>
                      </a:cubicBezTo>
                      <a:lnTo>
                        <a:pt x="4242" y="6496"/>
                      </a:lnTo>
                      <a:cubicBezTo>
                        <a:pt x="4242" y="6498"/>
                        <a:pt x="4243" y="6507"/>
                        <a:pt x="4254" y="6507"/>
                      </a:cubicBezTo>
                      <a:cubicBezTo>
                        <a:pt x="4276" y="6518"/>
                        <a:pt x="4298" y="6540"/>
                        <a:pt x="4309" y="6562"/>
                      </a:cubicBezTo>
                      <a:cubicBezTo>
                        <a:pt x="4331" y="6585"/>
                        <a:pt x="4353" y="6596"/>
                        <a:pt x="4376" y="6618"/>
                      </a:cubicBezTo>
                      <a:cubicBezTo>
                        <a:pt x="4153" y="6896"/>
                        <a:pt x="3930" y="7186"/>
                        <a:pt x="3730" y="7475"/>
                      </a:cubicBezTo>
                      <a:lnTo>
                        <a:pt x="3697" y="7509"/>
                      </a:lnTo>
                      <a:lnTo>
                        <a:pt x="3663" y="7475"/>
                      </a:lnTo>
                      <a:lnTo>
                        <a:pt x="3630" y="7442"/>
                      </a:lnTo>
                      <a:cubicBezTo>
                        <a:pt x="3596" y="7420"/>
                        <a:pt x="3574" y="7398"/>
                        <a:pt x="3541" y="7375"/>
                      </a:cubicBezTo>
                      <a:cubicBezTo>
                        <a:pt x="3485" y="7331"/>
                        <a:pt x="3418" y="7286"/>
                        <a:pt x="3363" y="7230"/>
                      </a:cubicBezTo>
                      <a:cubicBezTo>
                        <a:pt x="3240" y="7141"/>
                        <a:pt x="3118" y="7041"/>
                        <a:pt x="2995" y="6941"/>
                      </a:cubicBezTo>
                      <a:cubicBezTo>
                        <a:pt x="2918" y="6886"/>
                        <a:pt x="2839" y="6829"/>
                        <a:pt x="2773" y="6774"/>
                      </a:cubicBezTo>
                      <a:cubicBezTo>
                        <a:pt x="2695" y="6718"/>
                        <a:pt x="2628" y="6663"/>
                        <a:pt x="2561" y="6607"/>
                      </a:cubicBezTo>
                      <a:cubicBezTo>
                        <a:pt x="2472" y="6552"/>
                        <a:pt x="2394" y="6495"/>
                        <a:pt x="2317" y="6451"/>
                      </a:cubicBezTo>
                      <a:cubicBezTo>
                        <a:pt x="2283" y="6418"/>
                        <a:pt x="2238" y="6396"/>
                        <a:pt x="2194" y="6373"/>
                      </a:cubicBezTo>
                      <a:cubicBezTo>
                        <a:pt x="2183" y="6362"/>
                        <a:pt x="2161" y="6351"/>
                        <a:pt x="2138" y="6340"/>
                      </a:cubicBezTo>
                      <a:lnTo>
                        <a:pt x="2072" y="6307"/>
                      </a:lnTo>
                      <a:cubicBezTo>
                        <a:pt x="2027" y="6307"/>
                        <a:pt x="1993" y="6340"/>
                        <a:pt x="1993" y="6384"/>
                      </a:cubicBezTo>
                      <a:cubicBezTo>
                        <a:pt x="1993" y="6429"/>
                        <a:pt x="2038" y="6473"/>
                        <a:pt x="2060" y="6495"/>
                      </a:cubicBezTo>
                      <a:cubicBezTo>
                        <a:pt x="2094" y="6529"/>
                        <a:pt x="2127" y="6552"/>
                        <a:pt x="2149" y="6574"/>
                      </a:cubicBezTo>
                      <a:cubicBezTo>
                        <a:pt x="2216" y="6629"/>
                        <a:pt x="2272" y="6685"/>
                        <a:pt x="2339" y="6730"/>
                      </a:cubicBezTo>
                      <a:cubicBezTo>
                        <a:pt x="2450" y="6829"/>
                        <a:pt x="2572" y="6930"/>
                        <a:pt x="2683" y="7030"/>
                      </a:cubicBezTo>
                      <a:cubicBezTo>
                        <a:pt x="2829" y="7153"/>
                        <a:pt x="2985" y="7275"/>
                        <a:pt x="3129" y="7398"/>
                      </a:cubicBezTo>
                      <a:cubicBezTo>
                        <a:pt x="3196" y="7453"/>
                        <a:pt x="3274" y="7509"/>
                        <a:pt x="3341" y="7564"/>
                      </a:cubicBezTo>
                      <a:cubicBezTo>
                        <a:pt x="3374" y="7598"/>
                        <a:pt x="3408" y="7620"/>
                        <a:pt x="3441" y="7653"/>
                      </a:cubicBezTo>
                      <a:cubicBezTo>
                        <a:pt x="3463" y="7665"/>
                        <a:pt x="3474" y="7676"/>
                        <a:pt x="3497" y="7687"/>
                      </a:cubicBezTo>
                      <a:cubicBezTo>
                        <a:pt x="3519" y="7709"/>
                        <a:pt x="3530" y="7720"/>
                        <a:pt x="3552" y="7720"/>
                      </a:cubicBezTo>
                      <a:lnTo>
                        <a:pt x="3485" y="7821"/>
                      </a:lnTo>
                      <a:cubicBezTo>
                        <a:pt x="3408" y="7943"/>
                        <a:pt x="3329" y="8054"/>
                        <a:pt x="3262" y="8177"/>
                      </a:cubicBezTo>
                      <a:cubicBezTo>
                        <a:pt x="3129" y="8400"/>
                        <a:pt x="2995" y="8645"/>
                        <a:pt x="2873" y="8878"/>
                      </a:cubicBezTo>
                      <a:cubicBezTo>
                        <a:pt x="2806" y="8989"/>
                        <a:pt x="2750" y="9101"/>
                        <a:pt x="2695" y="9224"/>
                      </a:cubicBezTo>
                      <a:cubicBezTo>
                        <a:pt x="2628" y="9335"/>
                        <a:pt x="2572" y="9457"/>
                        <a:pt x="2505" y="9568"/>
                      </a:cubicBezTo>
                      <a:cubicBezTo>
                        <a:pt x="2450" y="9691"/>
                        <a:pt x="2394" y="9802"/>
                        <a:pt x="2327" y="9914"/>
                      </a:cubicBezTo>
                      <a:cubicBezTo>
                        <a:pt x="2272" y="10025"/>
                        <a:pt x="2216" y="10136"/>
                        <a:pt x="2149" y="10248"/>
                      </a:cubicBezTo>
                      <a:cubicBezTo>
                        <a:pt x="2094" y="10337"/>
                        <a:pt x="2027" y="10426"/>
                        <a:pt x="1960" y="10515"/>
                      </a:cubicBezTo>
                      <a:cubicBezTo>
                        <a:pt x="1882" y="10615"/>
                        <a:pt x="1793" y="10704"/>
                        <a:pt x="1693" y="10793"/>
                      </a:cubicBezTo>
                      <a:cubicBezTo>
                        <a:pt x="1649" y="10837"/>
                        <a:pt x="1604" y="10871"/>
                        <a:pt x="1548" y="10916"/>
                      </a:cubicBezTo>
                      <a:lnTo>
                        <a:pt x="1448" y="10983"/>
                      </a:lnTo>
                      <a:cubicBezTo>
                        <a:pt x="1392" y="11005"/>
                        <a:pt x="1337" y="11027"/>
                        <a:pt x="1270" y="11049"/>
                      </a:cubicBezTo>
                      <a:cubicBezTo>
                        <a:pt x="1136" y="11105"/>
                        <a:pt x="991" y="11161"/>
                        <a:pt x="847" y="11194"/>
                      </a:cubicBezTo>
                      <a:cubicBezTo>
                        <a:pt x="758" y="11216"/>
                        <a:pt x="679" y="11228"/>
                        <a:pt x="590" y="11238"/>
                      </a:cubicBezTo>
                      <a:cubicBezTo>
                        <a:pt x="535" y="11238"/>
                        <a:pt x="479" y="11250"/>
                        <a:pt x="424" y="11250"/>
                      </a:cubicBezTo>
                      <a:cubicBezTo>
                        <a:pt x="368" y="11238"/>
                        <a:pt x="301" y="11238"/>
                        <a:pt x="246" y="11238"/>
                      </a:cubicBezTo>
                      <a:cubicBezTo>
                        <a:pt x="238" y="11237"/>
                        <a:pt x="230" y="11237"/>
                        <a:pt x="223" y="11237"/>
                      </a:cubicBezTo>
                      <a:cubicBezTo>
                        <a:pt x="121" y="11237"/>
                        <a:pt x="32" y="11302"/>
                        <a:pt x="11" y="11406"/>
                      </a:cubicBezTo>
                      <a:cubicBezTo>
                        <a:pt x="1" y="11461"/>
                        <a:pt x="11" y="11517"/>
                        <a:pt x="45" y="11562"/>
                      </a:cubicBezTo>
                      <a:cubicBezTo>
                        <a:pt x="68" y="11606"/>
                        <a:pt x="101" y="11639"/>
                        <a:pt x="145" y="11651"/>
                      </a:cubicBezTo>
                      <a:cubicBezTo>
                        <a:pt x="234" y="11695"/>
                        <a:pt x="335" y="11706"/>
                        <a:pt x="435" y="11706"/>
                      </a:cubicBezTo>
                      <a:lnTo>
                        <a:pt x="468" y="11706"/>
                      </a:lnTo>
                      <a:cubicBezTo>
                        <a:pt x="557" y="11706"/>
                        <a:pt x="647" y="11695"/>
                        <a:pt x="746" y="11673"/>
                      </a:cubicBezTo>
                      <a:cubicBezTo>
                        <a:pt x="880" y="11651"/>
                        <a:pt x="1013" y="11617"/>
                        <a:pt x="1147" y="11572"/>
                      </a:cubicBezTo>
                      <a:cubicBezTo>
                        <a:pt x="1214" y="11550"/>
                        <a:pt x="1270" y="11528"/>
                        <a:pt x="1325" y="11505"/>
                      </a:cubicBezTo>
                      <a:cubicBezTo>
                        <a:pt x="1392" y="11483"/>
                        <a:pt x="1459" y="11450"/>
                        <a:pt x="1526" y="11428"/>
                      </a:cubicBezTo>
                      <a:cubicBezTo>
                        <a:pt x="1592" y="11394"/>
                        <a:pt x="1659" y="11372"/>
                        <a:pt x="1715" y="11327"/>
                      </a:cubicBezTo>
                      <a:cubicBezTo>
                        <a:pt x="1782" y="11294"/>
                        <a:pt x="1837" y="11250"/>
                        <a:pt x="1893" y="11205"/>
                      </a:cubicBezTo>
                      <a:cubicBezTo>
                        <a:pt x="2005" y="11116"/>
                        <a:pt x="2105" y="11027"/>
                        <a:pt x="2194" y="10927"/>
                      </a:cubicBezTo>
                      <a:cubicBezTo>
                        <a:pt x="2294" y="10827"/>
                        <a:pt x="2383" y="10704"/>
                        <a:pt x="2472" y="10593"/>
                      </a:cubicBezTo>
                      <a:cubicBezTo>
                        <a:pt x="2550" y="10470"/>
                        <a:pt x="2617" y="10348"/>
                        <a:pt x="2683" y="10226"/>
                      </a:cubicBezTo>
                      <a:cubicBezTo>
                        <a:pt x="2740" y="10114"/>
                        <a:pt x="2795" y="9991"/>
                        <a:pt x="2862" y="9880"/>
                      </a:cubicBezTo>
                      <a:lnTo>
                        <a:pt x="3029" y="9546"/>
                      </a:lnTo>
                      <a:lnTo>
                        <a:pt x="3196" y="9179"/>
                      </a:lnTo>
                      <a:cubicBezTo>
                        <a:pt x="3262" y="9056"/>
                        <a:pt x="3319" y="8945"/>
                        <a:pt x="3385" y="8823"/>
                      </a:cubicBezTo>
                      <a:cubicBezTo>
                        <a:pt x="3507" y="8589"/>
                        <a:pt x="3619" y="8355"/>
                        <a:pt x="3752" y="8143"/>
                      </a:cubicBezTo>
                      <a:cubicBezTo>
                        <a:pt x="3831" y="8021"/>
                        <a:pt x="3920" y="7898"/>
                        <a:pt x="3997" y="7776"/>
                      </a:cubicBezTo>
                      <a:cubicBezTo>
                        <a:pt x="4153" y="7564"/>
                        <a:pt x="4298" y="7342"/>
                        <a:pt x="4465" y="7130"/>
                      </a:cubicBezTo>
                      <a:cubicBezTo>
                        <a:pt x="4632" y="6908"/>
                        <a:pt x="4799" y="6685"/>
                        <a:pt x="4966" y="6473"/>
                      </a:cubicBezTo>
                      <a:cubicBezTo>
                        <a:pt x="5088" y="6329"/>
                        <a:pt x="5222" y="6184"/>
                        <a:pt x="5355" y="6050"/>
                      </a:cubicBezTo>
                      <a:cubicBezTo>
                        <a:pt x="5478" y="5917"/>
                        <a:pt x="5623" y="5783"/>
                        <a:pt x="5756" y="5649"/>
                      </a:cubicBezTo>
                      <a:cubicBezTo>
                        <a:pt x="5901" y="5516"/>
                        <a:pt x="6057" y="5394"/>
                        <a:pt x="6213" y="5271"/>
                      </a:cubicBezTo>
                      <a:lnTo>
                        <a:pt x="6647" y="4937"/>
                      </a:lnTo>
                      <a:cubicBezTo>
                        <a:pt x="6859" y="4792"/>
                        <a:pt x="7059" y="4659"/>
                        <a:pt x="7270" y="4525"/>
                      </a:cubicBezTo>
                      <a:cubicBezTo>
                        <a:pt x="7505" y="4380"/>
                        <a:pt x="7727" y="4236"/>
                        <a:pt x="7961" y="4102"/>
                      </a:cubicBezTo>
                      <a:cubicBezTo>
                        <a:pt x="8195" y="3969"/>
                        <a:pt x="8418" y="3846"/>
                        <a:pt x="8651" y="3712"/>
                      </a:cubicBezTo>
                      <a:cubicBezTo>
                        <a:pt x="8841" y="3623"/>
                        <a:pt x="9029" y="3534"/>
                        <a:pt x="9219" y="3434"/>
                      </a:cubicBezTo>
                      <a:cubicBezTo>
                        <a:pt x="9397" y="3345"/>
                        <a:pt x="9586" y="3256"/>
                        <a:pt x="9764" y="3155"/>
                      </a:cubicBezTo>
                      <a:cubicBezTo>
                        <a:pt x="9965" y="3044"/>
                        <a:pt x="10165" y="2933"/>
                        <a:pt x="10355" y="2811"/>
                      </a:cubicBezTo>
                      <a:cubicBezTo>
                        <a:pt x="10588" y="2655"/>
                        <a:pt x="10811" y="2487"/>
                        <a:pt x="11011" y="2287"/>
                      </a:cubicBezTo>
                      <a:cubicBezTo>
                        <a:pt x="11112" y="2187"/>
                        <a:pt x="11201" y="2076"/>
                        <a:pt x="11278" y="1953"/>
                      </a:cubicBezTo>
                      <a:cubicBezTo>
                        <a:pt x="11345" y="1831"/>
                        <a:pt x="11401" y="1708"/>
                        <a:pt x="11446" y="1586"/>
                      </a:cubicBezTo>
                      <a:cubicBezTo>
                        <a:pt x="11490" y="1452"/>
                        <a:pt x="11501" y="1319"/>
                        <a:pt x="11513" y="1185"/>
                      </a:cubicBezTo>
                      <a:cubicBezTo>
                        <a:pt x="11523" y="1040"/>
                        <a:pt x="11535" y="906"/>
                        <a:pt x="11523" y="773"/>
                      </a:cubicBezTo>
                      <a:cubicBezTo>
                        <a:pt x="11513" y="629"/>
                        <a:pt x="11501" y="495"/>
                        <a:pt x="11457" y="361"/>
                      </a:cubicBezTo>
                      <a:lnTo>
                        <a:pt x="11390" y="161"/>
                      </a:lnTo>
                      <a:cubicBezTo>
                        <a:pt x="11379" y="139"/>
                        <a:pt x="11367" y="105"/>
                        <a:pt x="11345" y="72"/>
                      </a:cubicBezTo>
                      <a:cubicBezTo>
                        <a:pt x="11335" y="50"/>
                        <a:pt x="11312" y="27"/>
                        <a:pt x="11290" y="5"/>
                      </a:cubicBezTo>
                      <a:cubicBezTo>
                        <a:pt x="11281" y="2"/>
                        <a:pt x="11273" y="1"/>
                        <a:pt x="11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83" name="Picture 4" descr="Imagen Corporativa — Ayuntamiento de Salo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t="8599" r="23636" b="8592"/>
          <a:stretch/>
        </p:blipFill>
        <p:spPr bwMode="auto">
          <a:xfrm>
            <a:off x="2983263" y="3402281"/>
            <a:ext cx="1058238" cy="116097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egu International Jazz Festival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BBF9F"/>
      </a:lt2>
      <a:accent1>
        <a:srgbClr val="8C472E"/>
      </a:accent1>
      <a:accent2>
        <a:srgbClr val="FF7B1A"/>
      </a:accent2>
      <a:accent3>
        <a:srgbClr val="EC974C"/>
      </a:accent3>
      <a:accent4>
        <a:srgbClr val="BF855D"/>
      </a:accent4>
      <a:accent5>
        <a:srgbClr val="F77B55"/>
      </a:accent5>
      <a:accent6>
        <a:srgbClr val="FFD5D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646</Words>
  <Application>Microsoft Office PowerPoint</Application>
  <PresentationFormat>Presentación en pantalla (16:9)</PresentationFormat>
  <Paragraphs>170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Bodoni MT Black</vt:lpstr>
      <vt:lpstr>Bebas Neue</vt:lpstr>
      <vt:lpstr>Cormorant Unicase</vt:lpstr>
      <vt:lpstr>Arial</vt:lpstr>
      <vt:lpstr>Montserrat ExtraBold</vt:lpstr>
      <vt:lpstr>Montserrat</vt:lpstr>
      <vt:lpstr>Daegu International Jazz Festival by Slidesgo</vt:lpstr>
      <vt:lpstr>VIVIM  LA MÚSICA</vt:lpstr>
      <vt:lpstr>Presentación de PowerPoint</vt:lpstr>
      <vt:lpstr>PLA D’ACTIVITATS</vt:lpstr>
      <vt:lpstr>PLA D’ACTIVITATS</vt:lpstr>
      <vt:lpstr>PLA D’ACTIVITATS</vt:lpstr>
      <vt:lpstr>PLA D’ACTIVITATS</vt:lpstr>
      <vt:lpstr>En aquest projecte ha col.laborat…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FESTIVAL</dc:title>
  <dc:creator>Escola Europa</dc:creator>
  <cp:lastModifiedBy>Escola Europa</cp:lastModifiedBy>
  <cp:revision>28</cp:revision>
  <dcterms:modified xsi:type="dcterms:W3CDTF">2022-02-02T16:05:38Z</dcterms:modified>
</cp:coreProperties>
</file>