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S" initials="N" lastIdx="1" clrIdx="0">
    <p:extLst>
      <p:ext uri="{19B8F6BF-5375-455C-9EA6-DF929625EA0E}">
        <p15:presenceInfo xmlns:p15="http://schemas.microsoft.com/office/powerpoint/2012/main" userId="NE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4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9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0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1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2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1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401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UI&#211;%20BOOKTUB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5cp_lI40hgM1wbClXfAVmR62CHTfztQZPzDbky49C5dKc6A/viewform?usp=sf_li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enF5cmbmyGXRY1A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87AD4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87AD44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3CD4DE-23EB-4082-9493-587A8E17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79"/>
            <a:ext cx="12191999" cy="689255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D8F9C0E-2A86-4C8B-A5AC-78815F73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017" y="2647082"/>
            <a:ext cx="5180889" cy="2245101"/>
          </a:xfrm>
        </p:spPr>
        <p:txBody>
          <a:bodyPr>
            <a:noAutofit/>
          </a:bodyPr>
          <a:lstStyle/>
          <a:p>
            <a:r>
              <a:rPr lang="es-ES" sz="3600" b="1" dirty="0" err="1">
                <a:solidFill>
                  <a:schemeClr val="bg1"/>
                </a:solidFill>
              </a:rPr>
              <a:t>Vols</a:t>
            </a:r>
            <a:r>
              <a:rPr lang="es-ES" sz="3600" b="1" dirty="0">
                <a:solidFill>
                  <a:schemeClr val="bg1"/>
                </a:solidFill>
              </a:rPr>
              <a:t> convertir-te en  </a:t>
            </a:r>
            <a:r>
              <a:rPr lang="es-ES" sz="3600" b="1" dirty="0" err="1">
                <a:solidFill>
                  <a:schemeClr val="bg1"/>
                </a:solidFill>
              </a:rPr>
              <a:t>booktouber</a:t>
            </a:r>
            <a:r>
              <a:rPr lang="es-E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61B2C13-05F0-499B-9294-4DC44C99A43E}"/>
              </a:ext>
            </a:extLst>
          </p:cNvPr>
          <p:cNvSpPr/>
          <p:nvPr/>
        </p:nvSpPr>
        <p:spPr>
          <a:xfrm>
            <a:off x="5400482" y="504698"/>
            <a:ext cx="6096000" cy="16634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>
                <a:latin typeface="Bahnschrift" panose="020B0502040204020203" pitchFamily="34" charset="0"/>
              </a:rPr>
              <a:t>S’APROPA SANT JORDI. RECOMANEM-NOS LECTURES. VOLS COMPARTIR AMB NOSALTRES LA TEVA LECTURA? </a:t>
            </a: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bg1"/>
                </a:solidFill>
                <a:latin typeface="Bahnschrift" panose="020B0502040204020203" pitchFamily="34" charset="0"/>
              </a:rPr>
              <a:t>ENS CONVERTIREM EN AUTÈNTICS BOOKTUBERS</a:t>
            </a:r>
          </a:p>
        </p:txBody>
      </p:sp>
    </p:spTree>
    <p:extLst>
      <p:ext uri="{BB962C8B-B14F-4D97-AF65-F5344CB8AC3E}">
        <p14:creationId xmlns:p14="http://schemas.microsoft.com/office/powerpoint/2010/main" val="14540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30D82-35E0-48E9-8C98-1AC6AAC4011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EN QUÈ CONSISTEIX?</a:t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A76A7EE-7A4D-43DF-9E1B-596400846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24213"/>
            <a:ext cx="6460066" cy="363378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11571-AD2E-4147-8349-6234A7351965}"/>
              </a:ext>
            </a:extLst>
          </p:cNvPr>
          <p:cNvSpPr/>
          <p:nvPr/>
        </p:nvSpPr>
        <p:spPr>
          <a:xfrm>
            <a:off x="4214191" y="1749287"/>
            <a:ext cx="6806317" cy="19404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dirty="0"/>
          </a:p>
          <a:p>
            <a:pPr>
              <a:lnSpc>
                <a:spcPct val="200000"/>
              </a:lnSpc>
            </a:pPr>
            <a:r>
              <a:rPr lang="es-ES" dirty="0">
                <a:latin typeface="Bahnschrift" panose="020B0502040204020203" pitchFamily="34" charset="0"/>
              </a:rPr>
              <a:t>ENS HAS DE RECOMANAR  I EXPLICAR EL LLIBRE QUE T’HAS LLEGIT MITJANÇANT UN VIDEO. LA BIBLIOTECA DE L’ESCOLA EL  PENJARÀ AL SEU CANAL PRIVAT DE YOUTUBE.</a:t>
            </a:r>
          </a:p>
        </p:txBody>
      </p:sp>
    </p:spTree>
    <p:extLst>
      <p:ext uri="{BB962C8B-B14F-4D97-AF65-F5344CB8AC3E}">
        <p14:creationId xmlns:p14="http://schemas.microsoft.com/office/powerpoint/2010/main" val="54969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E2D6E-24AC-4EE4-80A1-2836E016B1C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COM HO HEM DE FER?</a:t>
            </a:r>
            <a:br>
              <a:rPr lang="es-ES" b="1" dirty="0"/>
            </a:br>
            <a:endParaRPr lang="es-ES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6AFE41A-A9F9-4456-942D-74361B5EE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948" y="3224469"/>
            <a:ext cx="6456224" cy="36335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0106159-ACAB-414F-B4BB-10C48322447F}"/>
              </a:ext>
            </a:extLst>
          </p:cNvPr>
          <p:cNvSpPr/>
          <p:nvPr/>
        </p:nvSpPr>
        <p:spPr>
          <a:xfrm>
            <a:off x="4860898" y="1684292"/>
            <a:ext cx="6096000" cy="27809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>
                <a:latin typeface="Bahnschrift" panose="020B0502040204020203" pitchFamily="34" charset="0"/>
              </a:rPr>
              <a:t>PRIMER HEU DE PREPARAR-VOS UN  </a:t>
            </a:r>
            <a:r>
              <a:rPr lang="es-ES" dirty="0">
                <a:latin typeface="Bahnschrift" panose="020B0502040204020203" pitchFamily="34" charset="0"/>
                <a:hlinkClick r:id="rId3" action="ppaction://hlinkfile"/>
              </a:rPr>
              <a:t>GUIÓ ESCRIT </a:t>
            </a:r>
            <a:r>
              <a:rPr lang="es-ES" dirty="0">
                <a:latin typeface="Bahnschrift" panose="020B0502040204020203" pitchFamily="34" charset="0"/>
              </a:rPr>
              <a:t>DEL QUÈ VOLEU DIR. NO IMPROVITZEU DAVANT LA CÀMARA. EL VOSTRE BOOKTUBER EL VEURAN TOTS ELS NENS I NENES DE L’ESCOLA I POTSER LLEGIRAN EL VOSTRE LLIBRE RECOMANAT.</a:t>
            </a:r>
          </a:p>
        </p:txBody>
      </p:sp>
    </p:spTree>
    <p:extLst>
      <p:ext uri="{BB962C8B-B14F-4D97-AF65-F5344CB8AC3E}">
        <p14:creationId xmlns:p14="http://schemas.microsoft.com/office/powerpoint/2010/main" val="3257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D7819-6FA5-4FAC-AB78-07204CC4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96348"/>
            <a:ext cx="11029616" cy="10606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a-ES" b="1" dirty="0"/>
              <a:t>PREPARACIÓ DE L’ENREGISTRAMENT</a:t>
            </a:r>
            <a:br>
              <a:rPr lang="ca-ES" b="1" dirty="0"/>
            </a:b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E56000-DAC5-4ABD-820C-5698DA3B9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428" y="3224469"/>
            <a:ext cx="6456224" cy="36335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1E4F50B-A832-4272-8220-7A80F5231423}"/>
              </a:ext>
            </a:extLst>
          </p:cNvPr>
          <p:cNvSpPr/>
          <p:nvPr/>
        </p:nvSpPr>
        <p:spPr>
          <a:xfrm>
            <a:off x="702365" y="1571797"/>
            <a:ext cx="6315986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sz="1600" dirty="0">
              <a:latin typeface="Bahnschrift" panose="020B0502040204020203" pitchFamily="34" charset="0"/>
            </a:endParaRPr>
          </a:p>
          <a:p>
            <a:r>
              <a:rPr lang="es-ES" sz="1600" dirty="0">
                <a:latin typeface="Bahnschrift" panose="020B0502040204020203" pitchFamily="34" charset="0"/>
              </a:rPr>
              <a:t>LA DURADA NO HA DE SOBREPASSAR </a:t>
            </a:r>
            <a:r>
              <a:rPr lang="es-ES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UN MINUT O MINUT I MIG.</a:t>
            </a:r>
          </a:p>
          <a:p>
            <a:endParaRPr lang="es-ES" sz="1600" dirty="0">
              <a:latin typeface="Bahnschrift" panose="020B0502040204020203" pitchFamily="34" charset="0"/>
            </a:endParaRPr>
          </a:p>
          <a:p>
            <a:r>
              <a:rPr lang="es-ES" sz="1600" dirty="0">
                <a:latin typeface="Bahnschrift" panose="020B0502040204020203" pitchFamily="34" charset="0"/>
              </a:rPr>
              <a:t>L’ESPAI HA D’ESTAR BEN IL.LUMINAT I AMB SILÈNCI. COMPTE AMB ELS CONTRALLUMS DE LES FINESTRES.</a:t>
            </a:r>
          </a:p>
          <a:p>
            <a:endParaRPr lang="es-ES" sz="1600" dirty="0">
              <a:latin typeface="Bahnschrift" panose="020B0502040204020203" pitchFamily="34" charset="0"/>
            </a:endParaRPr>
          </a:p>
          <a:p>
            <a:r>
              <a:rPr lang="es-ES" sz="1600" dirty="0">
                <a:latin typeface="Bahnschrift" panose="020B0502040204020203" pitchFamily="34" charset="0"/>
              </a:rPr>
              <a:t>LA CÀMARA DEL MÒBIL HA D’ESTAR FIXA, PROPERA A TU PERQUE SE SENTI BÉ EL SO.</a:t>
            </a:r>
          </a:p>
          <a:p>
            <a:endParaRPr lang="es-ES" sz="1600" dirty="0">
              <a:latin typeface="Bahnschrift" panose="020B0502040204020203" pitchFamily="34" charset="0"/>
            </a:endParaRPr>
          </a:p>
          <a:p>
            <a:r>
              <a:rPr lang="es-ES" sz="1600" dirty="0">
                <a:latin typeface="Bahnschrift" panose="020B0502040204020203" pitchFamily="34" charset="0"/>
              </a:rPr>
              <a:t>GRAVA’T DE MIG COS EN AMUNT I QUE ES VEGI BÉ EL LLIBRE QUE RECOMANES.</a:t>
            </a:r>
          </a:p>
          <a:p>
            <a:endParaRPr lang="es-ES" sz="1600" dirty="0">
              <a:latin typeface="Bahnschrift" panose="020B0502040204020203" pitchFamily="34" charset="0"/>
            </a:endParaRPr>
          </a:p>
          <a:p>
            <a:r>
              <a:rPr lang="es-ES" sz="1600" dirty="0">
                <a:latin typeface="Bahnschrift" panose="020B0502040204020203" pitchFamily="34" charset="0"/>
              </a:rPr>
              <a:t>EL DISCURS HA DE SEGUIR EL GUIÓ QUE T’HAS FET.</a:t>
            </a:r>
          </a:p>
          <a:p>
            <a:endParaRPr lang="es-ES" sz="1600" dirty="0">
              <a:latin typeface="Bahnschrif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89B250-ECFE-4811-9E83-AC819687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04" y="1919159"/>
            <a:ext cx="3545337" cy="249930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A91DBB-6EE6-4005-85BC-9BB56DBA0A23}"/>
              </a:ext>
            </a:extLst>
          </p:cNvPr>
          <p:cNvSpPr/>
          <p:nvPr/>
        </p:nvSpPr>
        <p:spPr>
          <a:xfrm>
            <a:off x="7018351" y="433918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>
                <a:latin typeface="Bahnschrift" panose="020B0502040204020203" pitchFamily="34" charset="0"/>
              </a:rPr>
              <a:t>AH! ,  ENREGISTRA’T  AMB EL MÒBIL EN HORITZONTAL.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5F996F-F11E-4369-A9D7-7BB4D57D9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297" y="5041234"/>
            <a:ext cx="2194750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7A311-28FE-4EBA-892B-1D5FBC51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7098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EDICIÓ</a:t>
            </a:r>
            <a:br>
              <a:rPr lang="es-ES" b="1" dirty="0"/>
            </a:br>
            <a:endParaRPr lang="es-ES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38F04E4-D8F0-4B0B-8A01-8547D870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964" y="3224469"/>
            <a:ext cx="6456224" cy="36335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AFAF41-60B0-4E2A-BFAC-7357857BCC75}"/>
              </a:ext>
            </a:extLst>
          </p:cNvPr>
          <p:cNvSpPr/>
          <p:nvPr/>
        </p:nvSpPr>
        <p:spPr>
          <a:xfrm>
            <a:off x="655996" y="1661487"/>
            <a:ext cx="10165728" cy="24944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Bahnschrift" panose="020B0502040204020203" pitchFamily="34" charset="0"/>
              </a:rPr>
              <a:t> </a:t>
            </a:r>
          </a:p>
          <a:p>
            <a:r>
              <a:rPr lang="es-ES" dirty="0">
                <a:latin typeface="Bahnschrift" panose="020B0502040204020203" pitchFamily="34" charset="0"/>
              </a:rPr>
              <a:t> EL BOOKTUBER HA DE SER DINÀMIC.</a:t>
            </a:r>
          </a:p>
          <a:p>
            <a:endParaRPr lang="es-ES" dirty="0">
              <a:latin typeface="Bahnschrift" panose="020B0502040204020203" pitchFamily="34" charset="0"/>
            </a:endParaRPr>
          </a:p>
          <a:p>
            <a:endParaRPr lang="es-ES" dirty="0">
              <a:latin typeface="Bahnschrift" panose="020B0502040204020203" pitchFamily="34" charset="0"/>
            </a:endParaRPr>
          </a:p>
          <a:p>
            <a:r>
              <a:rPr lang="es-ES" dirty="0">
                <a:latin typeface="Bahnschrift" panose="020B0502040204020203" pitchFamily="34" charset="0"/>
              </a:rPr>
              <a:t>HA DE SER SENZILL NO CAL POSAR  EFECTES, NI TÍTOLS, NI MÚSICA DE FONS. ELS MÉS GRANS SI SOU MANETES I HO VOLEU FER, VOSALTRES MATEIXOS, PERÒ S’HA D’ESCOLTAR BÉ.</a:t>
            </a:r>
          </a:p>
          <a:p>
            <a:endParaRPr lang="es-ES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Bahnschrift" panose="020B0502040204020203" pitchFamily="34" charset="0"/>
              </a:rPr>
              <a:t>DESEU-LO EN BONA QUALITAT. S’HA DE PODER VEURE I SENTIR BÉ. PREFERIBLEMENT EN MP4</a:t>
            </a:r>
          </a:p>
        </p:txBody>
      </p:sp>
    </p:spTree>
    <p:extLst>
      <p:ext uri="{BB962C8B-B14F-4D97-AF65-F5344CB8AC3E}">
        <p14:creationId xmlns:p14="http://schemas.microsoft.com/office/powerpoint/2010/main" val="187452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E2637-48CB-4DFD-B658-C781F97EF97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/>
              <a:t>COMPARTIR: </a:t>
            </a:r>
            <a:br>
              <a:rPr lang="pt-BR" b="1" dirty="0"/>
            </a:br>
            <a:endParaRPr lang="es-ES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A0C197-F78C-4A5F-A8C1-C1A86DFD9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9401" y="3343556"/>
            <a:ext cx="6456224" cy="363353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022873D-0C8D-4498-8AA0-E1AAE10DDEE1}"/>
              </a:ext>
            </a:extLst>
          </p:cNvPr>
          <p:cNvSpPr/>
          <p:nvPr/>
        </p:nvSpPr>
        <p:spPr>
          <a:xfrm>
            <a:off x="1916264" y="1700045"/>
            <a:ext cx="7394713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>
              <a:latin typeface="Bahnschrift" panose="020B0502040204020203" pitchFamily="34" charset="0"/>
            </a:endParaRPr>
          </a:p>
          <a:p>
            <a:endParaRPr lang="pt-BR" dirty="0">
              <a:latin typeface="Bahnschrift" panose="020B0502040204020203" pitchFamily="34" charset="0"/>
            </a:endParaRPr>
          </a:p>
          <a:p>
            <a:r>
              <a:rPr lang="pt-BR" dirty="0">
                <a:latin typeface="Bahnschrift" panose="020B0502040204020203" pitchFamily="34" charset="0"/>
              </a:rPr>
              <a:t>HEU D’OMPLIR AQUEST FORMULARI I ENLLAÇAR L’ADREÇA DEL TEU VIDEO: </a:t>
            </a:r>
            <a:endParaRPr lang="es-ES" dirty="0"/>
          </a:p>
          <a:p>
            <a:r>
              <a:rPr lang="pt-BR" dirty="0">
                <a:latin typeface="Bahnschrift" panose="020B0502040204020203" pitchFamily="34" charset="0"/>
                <a:hlinkClick r:id="rId3"/>
              </a:rPr>
              <a:t> </a:t>
            </a:r>
            <a:r>
              <a:rPr lang="pt-BR" u="sng" dirty="0">
                <a:latin typeface="Bahnschrift" panose="020B0502040204020203" pitchFamily="34" charset="0"/>
                <a:hlinkClick r:id="rId3"/>
              </a:rPr>
              <a:t> </a:t>
            </a:r>
            <a:r>
              <a:rPr lang="pt-BR" dirty="0">
                <a:latin typeface="Bahnschrift" panose="020B0502040204020203" pitchFamily="34" charset="0"/>
                <a:hlinkClick r:id="rId3"/>
              </a:rPr>
              <a:t>F OR M U L </a:t>
            </a:r>
            <a:r>
              <a:rPr lang="pt-BR" dirty="0">
                <a:latin typeface="Bahnschrift" panose="020B0502040204020203" pitchFamily="34" charset="0"/>
                <a:hlinkClick r:id="rId4"/>
              </a:rPr>
              <a:t>A</a:t>
            </a:r>
            <a:r>
              <a:rPr lang="pt-BR" dirty="0">
                <a:latin typeface="Bahnschrift" panose="020B0502040204020203" pitchFamily="34" charset="0"/>
                <a:hlinkClick r:id="rId3"/>
              </a:rPr>
              <a:t> R I</a:t>
            </a:r>
            <a:endParaRPr lang="pt-B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575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2A24"/>
      </a:dk2>
      <a:lt2>
        <a:srgbClr val="E4E2E8"/>
      </a:lt2>
      <a:accent1>
        <a:srgbClr val="87AD44"/>
      </a:accent1>
      <a:accent2>
        <a:srgbClr val="AAA438"/>
      </a:accent2>
      <a:accent3>
        <a:srgbClr val="C38B4D"/>
      </a:accent3>
      <a:accent4>
        <a:srgbClr val="B1483B"/>
      </a:accent4>
      <a:accent5>
        <a:srgbClr val="C34D71"/>
      </a:accent5>
      <a:accent6>
        <a:srgbClr val="B13B91"/>
      </a:accent6>
      <a:hlink>
        <a:srgbClr val="C65464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280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Avenir Next LT Pro</vt:lpstr>
      <vt:lpstr>Bahnschrift</vt:lpstr>
      <vt:lpstr>Wingdings 2</vt:lpstr>
      <vt:lpstr>DividendVTI</vt:lpstr>
      <vt:lpstr>Presentación de PowerPoint</vt:lpstr>
      <vt:lpstr>EN QUÈ CONSISTEIX? </vt:lpstr>
      <vt:lpstr>COM HO HEM DE FER? </vt:lpstr>
      <vt:lpstr>PREPARACIÓ DE L’ENREGISTRAMENT </vt:lpstr>
      <vt:lpstr>EDICIÓ </vt:lpstr>
      <vt:lpstr>COMPARTIR: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NEUS</dc:creator>
  <cp:lastModifiedBy>NEUS</cp:lastModifiedBy>
  <cp:revision>11</cp:revision>
  <dcterms:created xsi:type="dcterms:W3CDTF">2020-04-15T13:39:50Z</dcterms:created>
  <dcterms:modified xsi:type="dcterms:W3CDTF">2020-04-15T17:21:13Z</dcterms:modified>
</cp:coreProperties>
</file>