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0688638" cy="7562850"/>
  <p:notesSz cx="6797675" cy="9926638"/>
  <p:defaultTextStyle>
    <a:defPPr>
      <a:defRPr lang="es-ES"/>
    </a:defPPr>
    <a:lvl1pPr marL="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0" autoAdjust="0"/>
    <p:restoredTop sz="0" autoAdjust="0"/>
  </p:normalViewPr>
  <p:slideViewPr>
    <p:cSldViewPr snapToGrid="0" snapToObjects="1">
      <p:cViewPr>
        <p:scale>
          <a:sx n="200" d="100"/>
          <a:sy n="200" d="100"/>
        </p:scale>
        <p:origin x="-2405" y="-5789"/>
      </p:cViewPr>
      <p:guideLst>
        <p:guide orient="horz" pos="2382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a Serrano, Neus (ES)" userId="ec2cb3e3-b93e-4d6b-acca-a0e724a47f12" providerId="ADAL" clId="{356EF296-6017-4016-AD63-7C298AEDB608}"/>
    <pc:docChg chg="custSel modSld">
      <pc:chgData name="Lara Serrano, Neus (ES)" userId="ec2cb3e3-b93e-4d6b-acca-a0e724a47f12" providerId="ADAL" clId="{356EF296-6017-4016-AD63-7C298AEDB608}" dt="2026-08-27T18:34:40.202" v="483" actId="478"/>
      <pc:docMkLst>
        <pc:docMk/>
      </pc:docMkLst>
      <pc:sldChg chg="addSp delSp modSp mod">
        <pc:chgData name="Lara Serrano, Neus (ES)" userId="ec2cb3e3-b93e-4d6b-acca-a0e724a47f12" providerId="ADAL" clId="{356EF296-6017-4016-AD63-7C298AEDB608}" dt="2026-08-27T18:34:40.202" v="483" actId="478"/>
        <pc:sldMkLst>
          <pc:docMk/>
          <pc:sldMk cId="2335164192" sldId="256"/>
        </pc:sldMkLst>
        <pc:spChg chg="add mod">
          <ac:chgData name="Lara Serrano, Neus (ES)" userId="ec2cb3e3-b93e-4d6b-acca-a0e724a47f12" providerId="ADAL" clId="{356EF296-6017-4016-AD63-7C298AEDB608}" dt="2026-08-27T18:34:20.096" v="480" actId="1035"/>
          <ac:spMkLst>
            <pc:docMk/>
            <pc:sldMk cId="2335164192" sldId="256"/>
            <ac:spMk id="6" creationId="{8AA8828D-A4C5-D972-9906-9C40EF4C8FFC}"/>
          </ac:spMkLst>
        </pc:spChg>
        <pc:spChg chg="add del mod">
          <ac:chgData name="Lara Serrano, Neus (ES)" userId="ec2cb3e3-b93e-4d6b-acca-a0e724a47f12" providerId="ADAL" clId="{356EF296-6017-4016-AD63-7C298AEDB608}" dt="2026-08-27T18:34:40.202" v="483" actId="478"/>
          <ac:spMkLst>
            <pc:docMk/>
            <pc:sldMk cId="2335164192" sldId="256"/>
            <ac:spMk id="21" creationId="{72AF91EB-82BB-C579-F354-0988F90EBE2B}"/>
          </ac:spMkLst>
        </pc:spChg>
        <pc:picChg chg="add mod">
          <ac:chgData name="Lara Serrano, Neus (ES)" userId="ec2cb3e3-b93e-4d6b-acca-a0e724a47f12" providerId="ADAL" clId="{356EF296-6017-4016-AD63-7C298AEDB608}" dt="2026-08-27T18:34:11.775" v="476" actId="1036"/>
          <ac:picMkLst>
            <pc:docMk/>
            <pc:sldMk cId="2335164192" sldId="256"/>
            <ac:picMk id="10" creationId="{03E23F5C-25E7-FB34-9526-DECAD38DE24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02" tIns="45701" rIns="91402" bIns="45701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693" y="0"/>
            <a:ext cx="2946400" cy="496809"/>
          </a:xfrm>
          <a:prstGeom prst="rect">
            <a:avLst/>
          </a:prstGeom>
        </p:spPr>
        <p:txBody>
          <a:bodyPr vert="horz" lIns="91402" tIns="45701" rIns="91402" bIns="45701" rtlCol="0"/>
          <a:lstStyle>
            <a:lvl1pPr algn="r">
              <a:defRPr sz="1200"/>
            </a:lvl1pPr>
          </a:lstStyle>
          <a:p>
            <a:fld id="{78B02099-12CE-490E-97C1-2556145C13C7}" type="datetimeFigureOut">
              <a:rPr lang="ca-ES" smtClean="0"/>
              <a:t>27/8/2026</a:t>
            </a:fld>
            <a:endParaRPr lang="ca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768350" y="744538"/>
            <a:ext cx="52609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2" tIns="45701" rIns="91402" bIns="45701" rtlCol="0" anchor="ctr"/>
          <a:lstStyle/>
          <a:p>
            <a:endParaRPr lang="ca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6" y="4715715"/>
            <a:ext cx="5438775" cy="4466511"/>
          </a:xfrm>
          <a:prstGeom prst="rect">
            <a:avLst/>
          </a:prstGeom>
        </p:spPr>
        <p:txBody>
          <a:bodyPr vert="horz" lIns="91402" tIns="45701" rIns="91402" bIns="45701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243"/>
            <a:ext cx="2946400" cy="496809"/>
          </a:xfrm>
          <a:prstGeom prst="rect">
            <a:avLst/>
          </a:prstGeom>
        </p:spPr>
        <p:txBody>
          <a:bodyPr vert="horz" lIns="91402" tIns="45701" rIns="91402" bIns="45701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693" y="9428243"/>
            <a:ext cx="2946400" cy="496809"/>
          </a:xfrm>
          <a:prstGeom prst="rect">
            <a:avLst/>
          </a:prstGeom>
        </p:spPr>
        <p:txBody>
          <a:bodyPr vert="horz" lIns="91402" tIns="45701" rIns="91402" bIns="45701" rtlCol="0" anchor="b"/>
          <a:lstStyle>
            <a:lvl1pPr algn="r">
              <a:defRPr sz="1200"/>
            </a:lvl1pPr>
          </a:lstStyle>
          <a:p>
            <a:fld id="{CC71394F-8351-4D59-98BF-05B5D6D62DBD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37959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71394F-8351-4D59-98BF-05B5D6D62DBD}" type="slidenum">
              <a:rPr lang="ca-ES" smtClean="0"/>
              <a:t>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10159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1649" y="2349388"/>
            <a:ext cx="9085342" cy="1621111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03297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2F6E-7E11-2D47-9C89-2782251A0ABB}" type="datetimeFigureOut">
              <a:rPr lang="es-ES" smtClean="0"/>
              <a:t>27/08/2026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455-F18C-C64B-95CA-8BF7F3AB7D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8917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2F6E-7E11-2D47-9C89-2782251A0ABB}" type="datetimeFigureOut">
              <a:rPr lang="es-ES" smtClean="0"/>
              <a:t>27/08/2026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455-F18C-C64B-95CA-8BF7F3AB7D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451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4329" y="4859832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4329" y="3205461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2F6E-7E11-2D47-9C89-2782251A0ABB}" type="datetimeFigureOut">
              <a:rPr lang="es-ES" smtClean="0"/>
              <a:t>27/08/2026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455-F18C-C64B-95CA-8BF7F3AB7D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4476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5362" y="1946734"/>
            <a:ext cx="5531741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35246" y="1946734"/>
            <a:ext cx="5533597" cy="550407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2F6E-7E11-2D47-9C89-2782251A0ABB}" type="datetimeFigureOut">
              <a:rPr lang="es-ES" smtClean="0"/>
              <a:t>27/08/2026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455-F18C-C64B-95CA-8BF7F3AB7D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1815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4433" y="302867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34432" y="1692891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34432" y="2398406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429680" y="1692891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429680" y="2398406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2F6E-7E11-2D47-9C89-2782251A0ABB}" type="datetimeFigureOut">
              <a:rPr lang="es-ES" smtClean="0"/>
              <a:t>27/08/2026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455-F18C-C64B-95CA-8BF7F3AB7D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045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2F6E-7E11-2D47-9C89-2782251A0ABB}" type="datetimeFigureOut">
              <a:rPr lang="es-ES" smtClean="0"/>
              <a:t>27/08/2026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455-F18C-C64B-95CA-8BF7F3AB7D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8665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2F6E-7E11-2D47-9C89-2782251A0ABB}" type="datetimeFigureOut">
              <a:rPr lang="es-ES" smtClean="0"/>
              <a:t>27/08/2026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455-F18C-C64B-95CA-8BF7F3AB7D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16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4433" y="301115"/>
            <a:ext cx="3516488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178960" y="301116"/>
            <a:ext cx="5975246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34433" y="1582597"/>
            <a:ext cx="3516488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2F6E-7E11-2D47-9C89-2782251A0ABB}" type="datetimeFigureOut">
              <a:rPr lang="es-ES" smtClean="0"/>
              <a:t>27/08/2026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455-F18C-C64B-95CA-8BF7F3AB7D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4074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95050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095050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095050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2F6E-7E11-2D47-9C89-2782251A0ABB}" type="datetimeFigureOut">
              <a:rPr lang="es-ES" smtClean="0"/>
              <a:t>27/08/2026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455-F18C-C64B-95CA-8BF7F3AB7D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397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2F6E-7E11-2D47-9C89-2782251A0ABB}" type="datetimeFigureOut">
              <a:rPr lang="es-ES" smtClean="0"/>
              <a:t>27/08/2026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455-F18C-C64B-95CA-8BF7F3AB7D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580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059364" y="334377"/>
            <a:ext cx="2809479" cy="7116431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5362" y="334377"/>
            <a:ext cx="8255859" cy="7116431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E2F6E-7E11-2D47-9C89-2782251A0ABB}" type="datetimeFigureOut">
              <a:rPr lang="es-ES" smtClean="0"/>
              <a:t>27/08/2026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CB455-F18C-C64B-95CA-8BF7F3AB7D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9607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534433" y="302867"/>
            <a:ext cx="9619774" cy="1260475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34433" y="1764668"/>
            <a:ext cx="9619774" cy="499113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E2F6E-7E11-2D47-9C89-2782251A0ABB}" type="datetimeFigureOut">
              <a:rPr lang="es-ES" smtClean="0"/>
              <a:t>27/08/2026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651953" y="7009642"/>
            <a:ext cx="3384735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CB455-F18C-C64B-95CA-8BF7F3AB7D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69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21437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7" indent="-391077" algn="l" defTabSz="521437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521437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2" indent="-260718" algn="l" defTabSz="52143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8" indent="-260718" algn="l" defTabSz="521437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5" indent="-260718" algn="l" defTabSz="521437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omertel-calendari-menu-v6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8" y="-8396"/>
            <a:ext cx="10688638" cy="7558546"/>
          </a:xfrm>
          <a:prstGeom prst="rect">
            <a:avLst/>
          </a:prstGeom>
        </p:spPr>
      </p:pic>
      <p:sp>
        <p:nvSpPr>
          <p:cNvPr id="142" name="CuadroTexto 141"/>
          <p:cNvSpPr txBox="1"/>
          <p:nvPr/>
        </p:nvSpPr>
        <p:spPr>
          <a:xfrm>
            <a:off x="712093" y="692284"/>
            <a:ext cx="24751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  <a:latin typeface="MV Boli"/>
                <a:cs typeface="MV Boli"/>
              </a:rPr>
              <a:t>ESCOLA ELS PLANELLS </a:t>
            </a:r>
          </a:p>
        </p:txBody>
      </p:sp>
      <p:sp>
        <p:nvSpPr>
          <p:cNvPr id="147" name="CuadroTexto 146"/>
          <p:cNvSpPr txBox="1"/>
          <p:nvPr/>
        </p:nvSpPr>
        <p:spPr>
          <a:xfrm>
            <a:off x="787406" y="1080133"/>
            <a:ext cx="2316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solidFill>
                  <a:schemeClr val="bg1"/>
                </a:solidFill>
                <a:latin typeface="MV Boli"/>
                <a:cs typeface="MV Boli"/>
              </a:rPr>
              <a:t>BASAL</a:t>
            </a:r>
          </a:p>
        </p:txBody>
      </p:sp>
      <p:sp>
        <p:nvSpPr>
          <p:cNvPr id="148" name="CuadroTexto 147"/>
          <p:cNvSpPr txBox="1"/>
          <p:nvPr/>
        </p:nvSpPr>
        <p:spPr>
          <a:xfrm>
            <a:off x="7720440" y="791723"/>
            <a:ext cx="142544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dirty="0">
                <a:solidFill>
                  <a:schemeClr val="bg1"/>
                </a:solidFill>
                <a:latin typeface="MV Boli"/>
                <a:cs typeface="MV Boli"/>
              </a:rPr>
              <a:t>SETEMBRE     </a:t>
            </a:r>
          </a:p>
        </p:txBody>
      </p:sp>
      <p:sp>
        <p:nvSpPr>
          <p:cNvPr id="149" name="CuadroTexto 148"/>
          <p:cNvSpPr txBox="1"/>
          <p:nvPr/>
        </p:nvSpPr>
        <p:spPr>
          <a:xfrm>
            <a:off x="8982710" y="720358"/>
            <a:ext cx="665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  <a:latin typeface="MV Boli"/>
                <a:cs typeface="MV Boli"/>
              </a:rPr>
              <a:t>2026</a:t>
            </a:r>
          </a:p>
        </p:txBody>
      </p:sp>
      <p:sp>
        <p:nvSpPr>
          <p:cNvPr id="150" name="CuadroTexto 149"/>
          <p:cNvSpPr txBox="1"/>
          <p:nvPr/>
        </p:nvSpPr>
        <p:spPr>
          <a:xfrm>
            <a:off x="272144" y="1745069"/>
            <a:ext cx="1828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  <a:latin typeface="MV Boli"/>
                <a:cs typeface="MV Boli"/>
              </a:rPr>
              <a:t>DILLUNS</a:t>
            </a:r>
          </a:p>
        </p:txBody>
      </p:sp>
      <p:sp>
        <p:nvSpPr>
          <p:cNvPr id="151" name="CuadroTexto 150"/>
          <p:cNvSpPr txBox="1"/>
          <p:nvPr/>
        </p:nvSpPr>
        <p:spPr>
          <a:xfrm>
            <a:off x="2369171" y="1743953"/>
            <a:ext cx="1824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  <a:latin typeface="MV Boli"/>
                <a:cs typeface="MV Boli"/>
              </a:rPr>
              <a:t>DIMARTS</a:t>
            </a:r>
          </a:p>
        </p:txBody>
      </p:sp>
      <p:sp>
        <p:nvSpPr>
          <p:cNvPr id="152" name="CuadroTexto 151"/>
          <p:cNvSpPr txBox="1"/>
          <p:nvPr/>
        </p:nvSpPr>
        <p:spPr>
          <a:xfrm>
            <a:off x="4507823" y="1742837"/>
            <a:ext cx="17445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  <a:latin typeface="MV Boli"/>
                <a:cs typeface="MV Boli"/>
              </a:rPr>
              <a:t>DIMECRES</a:t>
            </a:r>
          </a:p>
        </p:txBody>
      </p:sp>
      <p:sp>
        <p:nvSpPr>
          <p:cNvPr id="153" name="CuadroTexto 152"/>
          <p:cNvSpPr txBox="1"/>
          <p:nvPr/>
        </p:nvSpPr>
        <p:spPr>
          <a:xfrm>
            <a:off x="6576919" y="1748699"/>
            <a:ext cx="18176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  <a:latin typeface="MV Boli"/>
                <a:cs typeface="MV Boli"/>
              </a:rPr>
              <a:t>DIJOUS</a:t>
            </a:r>
          </a:p>
        </p:txBody>
      </p:sp>
      <p:sp>
        <p:nvSpPr>
          <p:cNvPr id="154" name="CuadroTexto 153"/>
          <p:cNvSpPr txBox="1"/>
          <p:nvPr/>
        </p:nvSpPr>
        <p:spPr>
          <a:xfrm>
            <a:off x="8683159" y="1747583"/>
            <a:ext cx="1790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  <a:latin typeface="MV Boli"/>
                <a:cs typeface="MV Boli"/>
              </a:rPr>
              <a:t>DIVENDRES</a:t>
            </a:r>
          </a:p>
        </p:txBody>
      </p:sp>
      <p:sp>
        <p:nvSpPr>
          <p:cNvPr id="165" name="CuadroTexto 164"/>
          <p:cNvSpPr txBox="1"/>
          <p:nvPr/>
        </p:nvSpPr>
        <p:spPr>
          <a:xfrm>
            <a:off x="-31256" y="3988637"/>
            <a:ext cx="3731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14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167" name="CuadroTexto 166"/>
          <p:cNvSpPr txBox="1"/>
          <p:nvPr/>
        </p:nvSpPr>
        <p:spPr>
          <a:xfrm>
            <a:off x="4163668" y="4007450"/>
            <a:ext cx="3650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solidFill>
                  <a:schemeClr val="bg1"/>
                </a:solidFill>
                <a:latin typeface="MV Boli"/>
                <a:cs typeface="MV Boli"/>
              </a:rPr>
              <a:t>16</a:t>
            </a:r>
          </a:p>
        </p:txBody>
      </p:sp>
      <p:sp>
        <p:nvSpPr>
          <p:cNvPr id="168" name="CuadroTexto 167"/>
          <p:cNvSpPr txBox="1"/>
          <p:nvPr/>
        </p:nvSpPr>
        <p:spPr>
          <a:xfrm>
            <a:off x="6250698" y="4013800"/>
            <a:ext cx="3338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17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169" name="CuadroTexto 168"/>
          <p:cNvSpPr txBox="1"/>
          <p:nvPr/>
        </p:nvSpPr>
        <p:spPr>
          <a:xfrm>
            <a:off x="8392456" y="4004735"/>
            <a:ext cx="3371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18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170" name="CuadroTexto 169"/>
          <p:cNvSpPr txBox="1"/>
          <p:nvPr/>
        </p:nvSpPr>
        <p:spPr>
          <a:xfrm>
            <a:off x="-25394" y="4971419"/>
            <a:ext cx="3463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21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171" name="CuadroTexto 170"/>
          <p:cNvSpPr txBox="1"/>
          <p:nvPr/>
        </p:nvSpPr>
        <p:spPr>
          <a:xfrm>
            <a:off x="2037408" y="4976401"/>
            <a:ext cx="3869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solidFill>
                  <a:schemeClr val="bg1"/>
                </a:solidFill>
                <a:latin typeface="MV Boli"/>
                <a:cs typeface="MV Boli"/>
              </a:rPr>
              <a:t> 22</a:t>
            </a:r>
          </a:p>
        </p:txBody>
      </p:sp>
      <p:sp>
        <p:nvSpPr>
          <p:cNvPr id="172" name="CuadroTexto 171"/>
          <p:cNvSpPr txBox="1"/>
          <p:nvPr/>
        </p:nvSpPr>
        <p:spPr>
          <a:xfrm>
            <a:off x="4194554" y="4947709"/>
            <a:ext cx="3313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23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173" name="CuadroTexto 172"/>
          <p:cNvSpPr txBox="1"/>
          <p:nvPr/>
        </p:nvSpPr>
        <p:spPr>
          <a:xfrm>
            <a:off x="6243097" y="4971884"/>
            <a:ext cx="3324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24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174" name="CuadroTexto 173"/>
          <p:cNvSpPr txBox="1"/>
          <p:nvPr/>
        </p:nvSpPr>
        <p:spPr>
          <a:xfrm>
            <a:off x="8379756" y="4962320"/>
            <a:ext cx="3977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solidFill>
                  <a:schemeClr val="bg1"/>
                </a:solidFill>
                <a:latin typeface="MV Boli"/>
                <a:cs typeface="MV Boli"/>
              </a:rPr>
              <a:t>25</a:t>
            </a:r>
          </a:p>
        </p:txBody>
      </p:sp>
      <p:sp>
        <p:nvSpPr>
          <p:cNvPr id="189" name="CuadroTexto 188"/>
          <p:cNvSpPr txBox="1"/>
          <p:nvPr/>
        </p:nvSpPr>
        <p:spPr>
          <a:xfrm>
            <a:off x="4519530" y="2268571"/>
            <a:ext cx="17026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800" dirty="0">
              <a:latin typeface="Open Sans"/>
              <a:cs typeface="Open Sans"/>
            </a:endParaRPr>
          </a:p>
        </p:txBody>
      </p:sp>
      <p:sp>
        <p:nvSpPr>
          <p:cNvPr id="206" name="CuadroTexto 205"/>
          <p:cNvSpPr txBox="1"/>
          <p:nvPr/>
        </p:nvSpPr>
        <p:spPr>
          <a:xfrm>
            <a:off x="374607" y="7140100"/>
            <a:ext cx="674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latin typeface="MV Boli" panose="02000500030200090000" pitchFamily="2" charset="0"/>
                <a:cs typeface="MV Boli" panose="02000500030200090000" pitchFamily="2" charset="0"/>
              </a:rPr>
              <a:t>MENÚ</a:t>
            </a:r>
          </a:p>
          <a:p>
            <a:r>
              <a:rPr lang="es-ES" sz="600" dirty="0">
                <a:latin typeface="MV Boli" panose="02000500030200090000" pitchFamily="2" charset="0"/>
                <a:cs typeface="MV Boli" panose="02000500030200090000" pitchFamily="2" charset="0"/>
              </a:rPr>
              <a:t>VEGETARIA</a:t>
            </a:r>
          </a:p>
        </p:txBody>
      </p:sp>
      <p:pic>
        <p:nvPicPr>
          <p:cNvPr id="207" name="Imagen 206" descr="Vegetaria-Icon-Llegend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76" y="7150559"/>
            <a:ext cx="287999" cy="287999"/>
          </a:xfrm>
          <a:prstGeom prst="rect">
            <a:avLst/>
          </a:prstGeom>
        </p:spPr>
      </p:pic>
      <p:pic>
        <p:nvPicPr>
          <p:cNvPr id="208" name="Imagen 207" descr="Km0-Icon-Llegend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47" y="7136924"/>
            <a:ext cx="287999" cy="287999"/>
          </a:xfrm>
          <a:prstGeom prst="rect">
            <a:avLst/>
          </a:prstGeom>
        </p:spPr>
      </p:pic>
      <p:sp>
        <p:nvSpPr>
          <p:cNvPr id="212" name="CuadroTexto 211"/>
          <p:cNvSpPr txBox="1"/>
          <p:nvPr/>
        </p:nvSpPr>
        <p:spPr>
          <a:xfrm>
            <a:off x="1350410" y="7138984"/>
            <a:ext cx="8337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latin typeface="MV Boli" panose="02000500030200090000" pitchFamily="2" charset="0"/>
                <a:cs typeface="MV Boli" panose="02000500030200090000" pitchFamily="2" charset="0"/>
              </a:rPr>
              <a:t>PRODUCTE</a:t>
            </a:r>
          </a:p>
          <a:p>
            <a:r>
              <a:rPr lang="es-ES" sz="600" dirty="0">
                <a:latin typeface="MV Boli" panose="02000500030200090000" pitchFamily="2" charset="0"/>
                <a:cs typeface="MV Boli" panose="02000500030200090000" pitchFamily="2" charset="0"/>
              </a:rPr>
              <a:t>DE PROXIMITAT</a:t>
            </a:r>
          </a:p>
        </p:txBody>
      </p:sp>
      <p:pic>
        <p:nvPicPr>
          <p:cNvPr id="135" name="Imagen 134" descr="Qualitat-Icon-Llegend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841" y="7136923"/>
            <a:ext cx="287999" cy="381451"/>
          </a:xfrm>
          <a:prstGeom prst="rect">
            <a:avLst/>
          </a:prstGeom>
        </p:spPr>
      </p:pic>
      <p:sp>
        <p:nvSpPr>
          <p:cNvPr id="136" name="CuadroTexto 135"/>
          <p:cNvSpPr txBox="1"/>
          <p:nvPr/>
        </p:nvSpPr>
        <p:spPr>
          <a:xfrm>
            <a:off x="3335740" y="7147924"/>
            <a:ext cx="8337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latin typeface="MV Boli" panose="02000500030200090000" pitchFamily="2" charset="0"/>
                <a:cs typeface="MV Boli" panose="02000500030200090000" pitchFamily="2" charset="0"/>
              </a:rPr>
              <a:t>QUALITAT</a:t>
            </a:r>
          </a:p>
          <a:p>
            <a:r>
              <a:rPr lang="es-ES" sz="600" dirty="0">
                <a:latin typeface="MV Boli" panose="02000500030200090000" pitchFamily="2" charset="0"/>
                <a:cs typeface="MV Boli" panose="02000500030200090000" pitchFamily="2" charset="0"/>
              </a:rPr>
              <a:t>ALIMENTARIA</a:t>
            </a:r>
          </a:p>
        </p:txBody>
      </p:sp>
      <p:sp>
        <p:nvSpPr>
          <p:cNvPr id="104" name="CuadroTexto 191"/>
          <p:cNvSpPr txBox="1"/>
          <p:nvPr/>
        </p:nvSpPr>
        <p:spPr>
          <a:xfrm>
            <a:off x="301821" y="2184631"/>
            <a:ext cx="17745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8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80" name="CuadroTexto 179"/>
          <p:cNvSpPr txBox="1"/>
          <p:nvPr/>
        </p:nvSpPr>
        <p:spPr>
          <a:xfrm>
            <a:off x="6276373" y="6004325"/>
            <a:ext cx="3405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pic>
        <p:nvPicPr>
          <p:cNvPr id="156" name="Imagen 155" descr="Km0-Icon-Llegend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145" y="3849993"/>
            <a:ext cx="211915" cy="211915"/>
          </a:xfrm>
          <a:prstGeom prst="rect">
            <a:avLst/>
          </a:prstGeom>
        </p:spPr>
      </p:pic>
      <p:sp>
        <p:nvSpPr>
          <p:cNvPr id="108" name="CuadroTexto 107"/>
          <p:cNvSpPr txBox="1"/>
          <p:nvPr/>
        </p:nvSpPr>
        <p:spPr>
          <a:xfrm>
            <a:off x="-28094" y="5962178"/>
            <a:ext cx="3463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solidFill>
                  <a:schemeClr val="bg1"/>
                </a:solidFill>
                <a:latin typeface="MV Boli"/>
                <a:cs typeface="MV Boli"/>
              </a:rPr>
              <a:t>28</a:t>
            </a:r>
          </a:p>
        </p:txBody>
      </p:sp>
      <p:sp>
        <p:nvSpPr>
          <p:cNvPr id="103" name="CuadroTexto 102">
            <a:extLst>
              <a:ext uri="{FF2B5EF4-FFF2-40B4-BE49-F238E27FC236}">
                <a16:creationId xmlns:a16="http://schemas.microsoft.com/office/drawing/2014/main" id="{A00216B3-EA67-4365-838A-334D4AC18FFA}"/>
              </a:ext>
            </a:extLst>
          </p:cNvPr>
          <p:cNvSpPr txBox="1"/>
          <p:nvPr/>
        </p:nvSpPr>
        <p:spPr>
          <a:xfrm>
            <a:off x="10489" y="3001386"/>
            <a:ext cx="3371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7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105" name="CuadroTexto 104">
            <a:extLst>
              <a:ext uri="{FF2B5EF4-FFF2-40B4-BE49-F238E27FC236}">
                <a16:creationId xmlns:a16="http://schemas.microsoft.com/office/drawing/2014/main" id="{B791F791-E241-4E1F-83ED-97F03B29B7DF}"/>
              </a:ext>
            </a:extLst>
          </p:cNvPr>
          <p:cNvSpPr txBox="1"/>
          <p:nvPr/>
        </p:nvSpPr>
        <p:spPr>
          <a:xfrm>
            <a:off x="2058779" y="3001386"/>
            <a:ext cx="3371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8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107" name="CuadroTexto 106">
            <a:extLst>
              <a:ext uri="{FF2B5EF4-FFF2-40B4-BE49-F238E27FC236}">
                <a16:creationId xmlns:a16="http://schemas.microsoft.com/office/drawing/2014/main" id="{30367ED9-D6BA-486A-911E-F1B3EEF5C724}"/>
              </a:ext>
            </a:extLst>
          </p:cNvPr>
          <p:cNvSpPr txBox="1"/>
          <p:nvPr/>
        </p:nvSpPr>
        <p:spPr>
          <a:xfrm>
            <a:off x="4151028" y="3014086"/>
            <a:ext cx="3371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9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111" name="CuadroTexto 110">
            <a:extLst>
              <a:ext uri="{FF2B5EF4-FFF2-40B4-BE49-F238E27FC236}">
                <a16:creationId xmlns:a16="http://schemas.microsoft.com/office/drawing/2014/main" id="{F9B09C7A-DF59-4756-8714-2ADB1E623D9A}"/>
              </a:ext>
            </a:extLst>
          </p:cNvPr>
          <p:cNvSpPr txBox="1"/>
          <p:nvPr/>
        </p:nvSpPr>
        <p:spPr>
          <a:xfrm>
            <a:off x="6258237" y="2988130"/>
            <a:ext cx="3371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10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115" name="CuadroTexto 114">
            <a:extLst>
              <a:ext uri="{FF2B5EF4-FFF2-40B4-BE49-F238E27FC236}">
                <a16:creationId xmlns:a16="http://schemas.microsoft.com/office/drawing/2014/main" id="{9B2BFFC7-DED6-48C6-9D5E-FCDFF9746231}"/>
              </a:ext>
            </a:extLst>
          </p:cNvPr>
          <p:cNvSpPr txBox="1"/>
          <p:nvPr/>
        </p:nvSpPr>
        <p:spPr>
          <a:xfrm>
            <a:off x="8368281" y="2988130"/>
            <a:ext cx="3371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11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75DBEF6-8E9D-F9B3-D281-E36367EFC699}"/>
              </a:ext>
            </a:extLst>
          </p:cNvPr>
          <p:cNvSpPr txBox="1"/>
          <p:nvPr/>
        </p:nvSpPr>
        <p:spPr>
          <a:xfrm>
            <a:off x="4188789" y="2017136"/>
            <a:ext cx="3371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solidFill>
                  <a:schemeClr val="bg1"/>
                </a:solidFill>
                <a:latin typeface="MV Boli"/>
                <a:cs typeface="MV Boli"/>
              </a:rPr>
              <a:t>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8B2EE17-B283-E3CE-A90C-476A4E778265}"/>
              </a:ext>
            </a:extLst>
          </p:cNvPr>
          <p:cNvSpPr txBox="1"/>
          <p:nvPr/>
        </p:nvSpPr>
        <p:spPr>
          <a:xfrm>
            <a:off x="4309439" y="2169536"/>
            <a:ext cx="3371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solidFill>
                  <a:schemeClr val="bg1"/>
                </a:solidFill>
                <a:latin typeface="MV Boli"/>
                <a:cs typeface="MV Boli"/>
              </a:rPr>
              <a:t>4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48407D9-86B4-2520-AEB2-2E48EEE5239E}"/>
              </a:ext>
            </a:extLst>
          </p:cNvPr>
          <p:cNvSpPr txBox="1"/>
          <p:nvPr/>
        </p:nvSpPr>
        <p:spPr>
          <a:xfrm>
            <a:off x="4347056" y="6127278"/>
            <a:ext cx="3463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solidFill>
                  <a:schemeClr val="bg1"/>
                </a:solidFill>
                <a:latin typeface="MV Boli"/>
                <a:cs typeface="MV Boli"/>
              </a:rPr>
              <a:t>28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C6A28B6-51A5-7196-6D83-E775240AC627}"/>
              </a:ext>
            </a:extLst>
          </p:cNvPr>
          <p:cNvSpPr txBox="1"/>
          <p:nvPr/>
        </p:nvSpPr>
        <p:spPr>
          <a:xfrm>
            <a:off x="4214665" y="5974597"/>
            <a:ext cx="3405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  <a:p>
            <a:pPr algn="ctr"/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CEDF5DA-9F63-97A1-75A7-5B2B6C69964A}"/>
              </a:ext>
            </a:extLst>
          </p:cNvPr>
          <p:cNvSpPr txBox="1"/>
          <p:nvPr/>
        </p:nvSpPr>
        <p:spPr>
          <a:xfrm>
            <a:off x="6284765" y="5980947"/>
            <a:ext cx="3405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  <a:p>
            <a:pPr algn="ctr"/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pic>
        <p:nvPicPr>
          <p:cNvPr id="49" name="Imagen 89" descr="Km0-Icon-Llegenda.png">
            <a:extLst>
              <a:ext uri="{FF2B5EF4-FFF2-40B4-BE49-F238E27FC236}">
                <a16:creationId xmlns:a16="http://schemas.microsoft.com/office/drawing/2014/main" id="{93CD964D-CBBA-6F7D-2819-859EF8E0F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782" y="4802896"/>
            <a:ext cx="211915" cy="211915"/>
          </a:xfrm>
          <a:prstGeom prst="rect">
            <a:avLst/>
          </a:prstGeom>
        </p:spPr>
      </p:pic>
      <p:sp>
        <p:nvSpPr>
          <p:cNvPr id="70" name="CuadroTexto 69">
            <a:extLst>
              <a:ext uri="{FF2B5EF4-FFF2-40B4-BE49-F238E27FC236}">
                <a16:creationId xmlns:a16="http://schemas.microsoft.com/office/drawing/2014/main" id="{0F0D45A9-F849-26B1-EC8F-81A975C99300}"/>
              </a:ext>
            </a:extLst>
          </p:cNvPr>
          <p:cNvSpPr txBox="1"/>
          <p:nvPr/>
        </p:nvSpPr>
        <p:spPr>
          <a:xfrm>
            <a:off x="4163356" y="5984670"/>
            <a:ext cx="3977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30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F6C7031D-9B31-A192-7768-8FC9F24A23B0}"/>
              </a:ext>
            </a:extLst>
          </p:cNvPr>
          <p:cNvSpPr txBox="1"/>
          <p:nvPr/>
        </p:nvSpPr>
        <p:spPr>
          <a:xfrm>
            <a:off x="2055156" y="5965620"/>
            <a:ext cx="3977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solidFill>
                  <a:schemeClr val="bg1"/>
                </a:solidFill>
                <a:latin typeface="MV Boli"/>
                <a:cs typeface="MV Boli"/>
              </a:rPr>
              <a:t>29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1542CB82-B63E-97BF-7E0A-59A6173F6C48}"/>
              </a:ext>
            </a:extLst>
          </p:cNvPr>
          <p:cNvSpPr txBox="1"/>
          <p:nvPr/>
        </p:nvSpPr>
        <p:spPr>
          <a:xfrm>
            <a:off x="2014516" y="3981880"/>
            <a:ext cx="3977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15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AE123AB7-AC98-CF82-CB93-F05FC66605F7}"/>
              </a:ext>
            </a:extLst>
          </p:cNvPr>
          <p:cNvSpPr txBox="1"/>
          <p:nvPr/>
        </p:nvSpPr>
        <p:spPr>
          <a:xfrm>
            <a:off x="8544377" y="3230644"/>
            <a:ext cx="2139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2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b="1" dirty="0">
                <a:latin typeface="MV Boli" panose="02000500030200090000" pitchFamily="2" charset="0"/>
                <a:cs typeface="MV Boli" panose="02000500030200090000" pitchFamily="2" charset="0"/>
              </a:rPr>
              <a:t>DIADA DE CATALUNYA</a:t>
            </a:r>
          </a:p>
        </p:txBody>
      </p:sp>
      <p:pic>
        <p:nvPicPr>
          <p:cNvPr id="55" name="Imagen 89" descr="Km0-Icon-Llegenda.png">
            <a:extLst>
              <a:ext uri="{FF2B5EF4-FFF2-40B4-BE49-F238E27FC236}">
                <a16:creationId xmlns:a16="http://schemas.microsoft.com/office/drawing/2014/main" id="{73A0366D-628C-D8BB-B7BE-25B1D0F59D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742" y="4786386"/>
            <a:ext cx="211915" cy="211915"/>
          </a:xfrm>
          <a:prstGeom prst="rect">
            <a:avLst/>
          </a:prstGeom>
        </p:spPr>
      </p:pic>
      <p:pic>
        <p:nvPicPr>
          <p:cNvPr id="19" name="Imagen 18" descr="Qualitat-Icon-Llegenda.png">
            <a:extLst>
              <a:ext uri="{FF2B5EF4-FFF2-40B4-BE49-F238E27FC236}">
                <a16:creationId xmlns:a16="http://schemas.microsoft.com/office/drawing/2014/main" id="{EC6B981C-0570-F0EC-D639-150D7B6FF6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580" y="4815024"/>
            <a:ext cx="130972" cy="173471"/>
          </a:xfrm>
          <a:prstGeom prst="rect">
            <a:avLst/>
          </a:prstGeom>
        </p:spPr>
      </p:pic>
      <p:pic>
        <p:nvPicPr>
          <p:cNvPr id="33" name="Imagen 89" descr="Km0-Icon-Llegenda.png">
            <a:extLst>
              <a:ext uri="{FF2B5EF4-FFF2-40B4-BE49-F238E27FC236}">
                <a16:creationId xmlns:a16="http://schemas.microsoft.com/office/drawing/2014/main" id="{2925A31F-DD4F-4B21-1386-210253F91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404" y="4794183"/>
            <a:ext cx="211915" cy="211915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4D21652C-070E-42FB-65C3-CE58F94A1441}"/>
              </a:ext>
            </a:extLst>
          </p:cNvPr>
          <p:cNvSpPr txBox="1"/>
          <p:nvPr/>
        </p:nvSpPr>
        <p:spPr>
          <a:xfrm>
            <a:off x="2167963" y="3108254"/>
            <a:ext cx="20582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Llenties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Estofades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Verdures</a:t>
            </a:r>
            <a:endParaRPr lang="es-ES" sz="12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Truita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de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patates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tomate i 0lives negres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Fruita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Integral</a:t>
            </a:r>
          </a:p>
        </p:txBody>
      </p:sp>
      <p:pic>
        <p:nvPicPr>
          <p:cNvPr id="15" name="Imagen 89" descr="Km0-Icon-Llegenda.png">
            <a:extLst>
              <a:ext uri="{FF2B5EF4-FFF2-40B4-BE49-F238E27FC236}">
                <a16:creationId xmlns:a16="http://schemas.microsoft.com/office/drawing/2014/main" id="{B4B9993E-0E52-B7BC-2427-F633E3B7FC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222" y="3827536"/>
            <a:ext cx="211915" cy="21191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996C1BF-5A60-FC11-E4A0-EE6EBDC4BD8E}"/>
              </a:ext>
            </a:extLst>
          </p:cNvPr>
          <p:cNvSpPr txBox="1"/>
          <p:nvPr/>
        </p:nvSpPr>
        <p:spPr>
          <a:xfrm>
            <a:off x="2044996" y="2038780"/>
            <a:ext cx="3977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pic>
        <p:nvPicPr>
          <p:cNvPr id="62" name="Imagen 89" descr="Km0-Icon-Llegenda.png">
            <a:extLst>
              <a:ext uri="{FF2B5EF4-FFF2-40B4-BE49-F238E27FC236}">
                <a16:creationId xmlns:a16="http://schemas.microsoft.com/office/drawing/2014/main" id="{577B4256-02A1-6F5B-2CC9-90C2EC361B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994" y="3815117"/>
            <a:ext cx="211915" cy="211915"/>
          </a:xfrm>
          <a:prstGeom prst="rect">
            <a:avLst/>
          </a:prstGeom>
        </p:spPr>
      </p:pic>
      <p:pic>
        <p:nvPicPr>
          <p:cNvPr id="65" name="Imagen 89" descr="Km0-Icon-Llegenda.png">
            <a:extLst>
              <a:ext uri="{FF2B5EF4-FFF2-40B4-BE49-F238E27FC236}">
                <a16:creationId xmlns:a16="http://schemas.microsoft.com/office/drawing/2014/main" id="{17419AF3-B58B-50E1-423B-F498866D24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354" y="3830357"/>
            <a:ext cx="211915" cy="211915"/>
          </a:xfrm>
          <a:prstGeom prst="rect">
            <a:avLst/>
          </a:prstGeom>
        </p:spPr>
      </p:pic>
      <p:pic>
        <p:nvPicPr>
          <p:cNvPr id="22" name="Imagen 21" descr="Km0-Icon-Llegenda.png">
            <a:extLst>
              <a:ext uri="{FF2B5EF4-FFF2-40B4-BE49-F238E27FC236}">
                <a16:creationId xmlns:a16="http://schemas.microsoft.com/office/drawing/2014/main" id="{A0F22728-7054-905D-C2F9-71925F5E08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565" y="4826374"/>
            <a:ext cx="211915" cy="211915"/>
          </a:xfrm>
          <a:prstGeom prst="rect">
            <a:avLst/>
          </a:prstGeom>
        </p:spPr>
      </p:pic>
      <p:pic>
        <p:nvPicPr>
          <p:cNvPr id="29" name="Imagen 28" descr="Km0-Icon-Llegenda.png">
            <a:extLst>
              <a:ext uri="{FF2B5EF4-FFF2-40B4-BE49-F238E27FC236}">
                <a16:creationId xmlns:a16="http://schemas.microsoft.com/office/drawing/2014/main" id="{E7F73FF8-A7EE-1B20-C450-600107DF90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685" y="4822564"/>
            <a:ext cx="211915" cy="211915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26F55764-264C-6875-A626-E409948A0BB3}"/>
              </a:ext>
            </a:extLst>
          </p:cNvPr>
          <p:cNvSpPr txBox="1"/>
          <p:nvPr/>
        </p:nvSpPr>
        <p:spPr>
          <a:xfrm>
            <a:off x="2067889" y="2018406"/>
            <a:ext cx="3371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1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D20D0E8-0414-2BFD-074D-942AC306A9DF}"/>
              </a:ext>
            </a:extLst>
          </p:cNvPr>
          <p:cNvSpPr txBox="1"/>
          <p:nvPr/>
        </p:nvSpPr>
        <p:spPr>
          <a:xfrm>
            <a:off x="4178629" y="2041266"/>
            <a:ext cx="3371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2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82030D9-2D00-2D73-96A9-CD2F187E73B4}"/>
              </a:ext>
            </a:extLst>
          </p:cNvPr>
          <p:cNvSpPr txBox="1"/>
          <p:nvPr/>
        </p:nvSpPr>
        <p:spPr>
          <a:xfrm>
            <a:off x="6289369" y="2018406"/>
            <a:ext cx="3371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3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5326C85-E9D9-DAF3-CB40-8D2B3D0BD622}"/>
              </a:ext>
            </a:extLst>
          </p:cNvPr>
          <p:cNvSpPr txBox="1"/>
          <p:nvPr/>
        </p:nvSpPr>
        <p:spPr>
          <a:xfrm>
            <a:off x="8392489" y="1980306"/>
            <a:ext cx="3371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800" dirty="0">
                <a:solidFill>
                  <a:schemeClr val="bg1"/>
                </a:solidFill>
                <a:latin typeface="MV Boli"/>
                <a:cs typeface="MV Boli"/>
              </a:rPr>
              <a:t>4</a:t>
            </a:r>
            <a:endParaRPr lang="es-ES" sz="800" dirty="0">
              <a:solidFill>
                <a:schemeClr val="bg1"/>
              </a:solidFill>
              <a:latin typeface="MV Boli"/>
              <a:cs typeface="MV Boli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4D2CF9D-ECF1-8178-75D4-2C4046D03390}"/>
              </a:ext>
            </a:extLst>
          </p:cNvPr>
          <p:cNvSpPr txBox="1"/>
          <p:nvPr/>
        </p:nvSpPr>
        <p:spPr>
          <a:xfrm>
            <a:off x="4377763" y="3146354"/>
            <a:ext cx="20582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Arròs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integral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salsa de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tomàquet</a:t>
            </a:r>
            <a:endParaRPr lang="es-ES" sz="12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Pernilets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de pollastre al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forn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xampinyos</a:t>
            </a:r>
            <a:endParaRPr lang="es-ES" sz="12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Fruita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B9432F4-9E68-7338-0EDA-B0E15A4CD549}"/>
              </a:ext>
            </a:extLst>
          </p:cNvPr>
          <p:cNvSpPr txBox="1"/>
          <p:nvPr/>
        </p:nvSpPr>
        <p:spPr>
          <a:xfrm>
            <a:off x="6480883" y="3108254"/>
            <a:ext cx="20582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Macarrons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boloñesa de soja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Delicies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de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bacalla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amanida</a:t>
            </a:r>
            <a:endParaRPr lang="es-ES" sz="12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Fruita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Integral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25F923C9-525C-00A5-CBBB-FF6C402D49ED}"/>
              </a:ext>
            </a:extLst>
          </p:cNvPr>
          <p:cNvSpPr txBox="1"/>
          <p:nvPr/>
        </p:nvSpPr>
        <p:spPr>
          <a:xfrm>
            <a:off x="194383" y="4167434"/>
            <a:ext cx="2058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Paella Mixta 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Truita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de atún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amanida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Iogurt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Natural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59185E3B-64BD-4FA3-271B-ECDA16C04B02}"/>
              </a:ext>
            </a:extLst>
          </p:cNvPr>
          <p:cNvSpPr txBox="1"/>
          <p:nvPr/>
        </p:nvSpPr>
        <p:spPr>
          <a:xfrm>
            <a:off x="2228923" y="4167434"/>
            <a:ext cx="2058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Macarrons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Carbonara 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-Filet de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lluç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al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forn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verdures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Fruita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Integral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384F9875-F35F-2C33-4B2C-011CC656F94A}"/>
              </a:ext>
            </a:extLst>
          </p:cNvPr>
          <p:cNvSpPr txBox="1"/>
          <p:nvPr/>
        </p:nvSpPr>
        <p:spPr>
          <a:xfrm>
            <a:off x="4377763" y="4098854"/>
            <a:ext cx="20582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Mongetes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estofades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verdures</a:t>
            </a:r>
            <a:endParaRPr lang="es-ES" sz="12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Llom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al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forn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amanida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blat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de moro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Fruita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E708E453-ADE5-334D-0AB4-89E301719E56}"/>
              </a:ext>
            </a:extLst>
          </p:cNvPr>
          <p:cNvSpPr txBox="1"/>
          <p:nvPr/>
        </p:nvSpPr>
        <p:spPr>
          <a:xfrm>
            <a:off x="6450403" y="4205534"/>
            <a:ext cx="2058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Verdura tricolor al vapor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Pernilets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de pollastre al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forn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Fruita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integral</a:t>
            </a:r>
          </a:p>
        </p:txBody>
      </p:sp>
      <p:pic>
        <p:nvPicPr>
          <p:cNvPr id="60" name="Imagen 59" descr="Qualitat-Icon-Llegenda.png">
            <a:extLst>
              <a:ext uri="{FF2B5EF4-FFF2-40B4-BE49-F238E27FC236}">
                <a16:creationId xmlns:a16="http://schemas.microsoft.com/office/drawing/2014/main" id="{929EFDDC-4D02-3B82-31DF-975A09A285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5782764"/>
            <a:ext cx="130972" cy="173471"/>
          </a:xfrm>
          <a:prstGeom prst="rect">
            <a:avLst/>
          </a:prstGeom>
        </p:spPr>
      </p:pic>
      <p:pic>
        <p:nvPicPr>
          <p:cNvPr id="63" name="Imagen 62" descr="Qualitat-Icon-Llegenda.png">
            <a:extLst>
              <a:ext uri="{FF2B5EF4-FFF2-40B4-BE49-F238E27FC236}">
                <a16:creationId xmlns:a16="http://schemas.microsoft.com/office/drawing/2014/main" id="{8F8C09AE-E65A-1B5F-B657-A527A91C7C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460" y="5851344"/>
            <a:ext cx="130972" cy="173471"/>
          </a:xfrm>
          <a:prstGeom prst="rect">
            <a:avLst/>
          </a:prstGeom>
        </p:spPr>
      </p:pic>
      <p:pic>
        <p:nvPicPr>
          <p:cNvPr id="66" name="Imagen 65" descr="Qualitat-Icon-Llegenda.png">
            <a:extLst>
              <a:ext uri="{FF2B5EF4-FFF2-40B4-BE49-F238E27FC236}">
                <a16:creationId xmlns:a16="http://schemas.microsoft.com/office/drawing/2014/main" id="{FA655527-C6A0-3A3D-062C-5636856D8E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40" y="4830264"/>
            <a:ext cx="130972" cy="173471"/>
          </a:xfrm>
          <a:prstGeom prst="rect">
            <a:avLst/>
          </a:prstGeom>
        </p:spPr>
      </p:pic>
      <p:pic>
        <p:nvPicPr>
          <p:cNvPr id="72" name="Imagen 71" descr="Qualitat-Icon-Llegenda.png">
            <a:extLst>
              <a:ext uri="{FF2B5EF4-FFF2-40B4-BE49-F238E27FC236}">
                <a16:creationId xmlns:a16="http://schemas.microsoft.com/office/drawing/2014/main" id="{F2C4D494-959D-3FA5-842F-908575FCAA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40" y="3877764"/>
            <a:ext cx="130972" cy="173471"/>
          </a:xfrm>
          <a:prstGeom prst="rect">
            <a:avLst/>
          </a:prstGeom>
        </p:spPr>
      </p:pic>
      <p:sp>
        <p:nvSpPr>
          <p:cNvPr id="75" name="CuadroTexto 74">
            <a:extLst>
              <a:ext uri="{FF2B5EF4-FFF2-40B4-BE49-F238E27FC236}">
                <a16:creationId xmlns:a16="http://schemas.microsoft.com/office/drawing/2014/main" id="{06FFEC9A-EC14-CCE7-5A4B-22C205596171}"/>
              </a:ext>
            </a:extLst>
          </p:cNvPr>
          <p:cNvSpPr txBox="1"/>
          <p:nvPr/>
        </p:nvSpPr>
        <p:spPr>
          <a:xfrm>
            <a:off x="8599243" y="4167434"/>
            <a:ext cx="2058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Pèsols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saltats</a:t>
            </a:r>
            <a:endParaRPr lang="es-ES" sz="12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Cigrons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estofats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verdures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Fruita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6389E114-D631-58C6-AA8D-E36D25C69684}"/>
              </a:ext>
            </a:extLst>
          </p:cNvPr>
          <p:cNvSpPr txBox="1"/>
          <p:nvPr/>
        </p:nvSpPr>
        <p:spPr>
          <a:xfrm>
            <a:off x="194382" y="5090704"/>
            <a:ext cx="22106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Llenties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Estofades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Verdures</a:t>
            </a:r>
            <a:endParaRPr lang="es-ES" sz="12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-Hamburguesa vegetal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amanida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blat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de moro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Iogurt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Natural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pic>
        <p:nvPicPr>
          <p:cNvPr id="81" name="Imagen 80" descr="Vegetaria-Icon-Llegenda.png">
            <a:extLst>
              <a:ext uri="{FF2B5EF4-FFF2-40B4-BE49-F238E27FC236}">
                <a16:creationId xmlns:a16="http://schemas.microsoft.com/office/drawing/2014/main" id="{A330412C-51E5-1A1C-B8F1-CE9B1A36A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082" y="3865325"/>
            <a:ext cx="173471" cy="173471"/>
          </a:xfrm>
          <a:prstGeom prst="rect">
            <a:avLst/>
          </a:prstGeom>
        </p:spPr>
      </p:pic>
      <p:pic>
        <p:nvPicPr>
          <p:cNvPr id="83" name="Imagen 82" descr="Vegetaria-Icon-Llegenda.png">
            <a:extLst>
              <a:ext uri="{FF2B5EF4-FFF2-40B4-BE49-F238E27FC236}">
                <a16:creationId xmlns:a16="http://schemas.microsoft.com/office/drawing/2014/main" id="{A2A294AC-D372-7E84-7B83-EBFD9C409D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182" y="5884625"/>
            <a:ext cx="173471" cy="173471"/>
          </a:xfrm>
          <a:prstGeom prst="rect">
            <a:avLst/>
          </a:prstGeom>
        </p:spPr>
      </p:pic>
      <p:pic>
        <p:nvPicPr>
          <p:cNvPr id="87" name="Imagen 86" descr="Vegetaria-Icon-Llegenda.png">
            <a:extLst>
              <a:ext uri="{FF2B5EF4-FFF2-40B4-BE49-F238E27FC236}">
                <a16:creationId xmlns:a16="http://schemas.microsoft.com/office/drawing/2014/main" id="{64DF7015-A1F0-0D8B-902F-437A295B7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442" y="4810205"/>
            <a:ext cx="173471" cy="173471"/>
          </a:xfrm>
          <a:prstGeom prst="rect">
            <a:avLst/>
          </a:prstGeom>
        </p:spPr>
      </p:pic>
      <p:sp>
        <p:nvSpPr>
          <p:cNvPr id="89" name="CuadroTexto 88">
            <a:extLst>
              <a:ext uri="{FF2B5EF4-FFF2-40B4-BE49-F238E27FC236}">
                <a16:creationId xmlns:a16="http://schemas.microsoft.com/office/drawing/2014/main" id="{2BA414B0-24E0-551B-BEAD-3F9E43B05359}"/>
              </a:ext>
            </a:extLst>
          </p:cNvPr>
          <p:cNvSpPr txBox="1"/>
          <p:nvPr/>
        </p:nvSpPr>
        <p:spPr>
          <a:xfrm>
            <a:off x="2305123" y="5302814"/>
            <a:ext cx="205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Arròs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integral milanesa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Lluç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salsa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verda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Fruita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Integral</a:t>
            </a:r>
          </a:p>
        </p:txBody>
      </p:sp>
      <p:pic>
        <p:nvPicPr>
          <p:cNvPr id="91" name="Imagen 90" descr="Km0-Icon-Llegenda.png">
            <a:extLst>
              <a:ext uri="{FF2B5EF4-FFF2-40B4-BE49-F238E27FC236}">
                <a16:creationId xmlns:a16="http://schemas.microsoft.com/office/drawing/2014/main" id="{30630756-12F7-3943-F6A9-FC23D63ACF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965" y="5813164"/>
            <a:ext cx="211915" cy="211915"/>
          </a:xfrm>
          <a:prstGeom prst="rect">
            <a:avLst/>
          </a:prstGeom>
        </p:spPr>
      </p:pic>
      <p:pic>
        <p:nvPicPr>
          <p:cNvPr id="93" name="Imagen 92" descr="Km0-Icon-Llegenda.png">
            <a:extLst>
              <a:ext uri="{FF2B5EF4-FFF2-40B4-BE49-F238E27FC236}">
                <a16:creationId xmlns:a16="http://schemas.microsoft.com/office/drawing/2014/main" id="{E4E57C81-4F94-A97C-101E-BC64B639D6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805" y="5836024"/>
            <a:ext cx="211915" cy="211915"/>
          </a:xfrm>
          <a:prstGeom prst="rect">
            <a:avLst/>
          </a:prstGeom>
        </p:spPr>
      </p:pic>
      <p:sp>
        <p:nvSpPr>
          <p:cNvPr id="95" name="CuadroTexto 94">
            <a:extLst>
              <a:ext uri="{FF2B5EF4-FFF2-40B4-BE49-F238E27FC236}">
                <a16:creationId xmlns:a16="http://schemas.microsoft.com/office/drawing/2014/main" id="{4F7B44F3-1F9A-0AC2-6A3A-6FF94E37C1CD}"/>
              </a:ext>
            </a:extLst>
          </p:cNvPr>
          <p:cNvSpPr txBox="1"/>
          <p:nvPr/>
        </p:nvSpPr>
        <p:spPr>
          <a:xfrm>
            <a:off x="4354903" y="5089454"/>
            <a:ext cx="20582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Bròquil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al vapor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patata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-Pollastre al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forn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>
                <a:latin typeface="MV Boli" panose="02000500030200090000" pitchFamily="2" charset="0"/>
                <a:cs typeface="MV Boli" panose="02000500030200090000" pitchFamily="2" charset="0"/>
              </a:rPr>
              <a:t>amanida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de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tomàquet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Fruita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pic>
        <p:nvPicPr>
          <p:cNvPr id="97" name="Imagen 96" descr="Qualitat-Icon-Llegenda.png">
            <a:extLst>
              <a:ext uri="{FF2B5EF4-FFF2-40B4-BE49-F238E27FC236}">
                <a16:creationId xmlns:a16="http://schemas.microsoft.com/office/drawing/2014/main" id="{AE4A9140-4868-D357-F1BE-7C6AE94F11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820" y="6796224"/>
            <a:ext cx="130972" cy="173471"/>
          </a:xfrm>
          <a:prstGeom prst="rect">
            <a:avLst/>
          </a:prstGeom>
        </p:spPr>
      </p:pic>
      <p:sp>
        <p:nvSpPr>
          <p:cNvPr id="99" name="CuadroTexto 98">
            <a:extLst>
              <a:ext uri="{FF2B5EF4-FFF2-40B4-BE49-F238E27FC236}">
                <a16:creationId xmlns:a16="http://schemas.microsoft.com/office/drawing/2014/main" id="{BAC01B4D-6B3C-82B8-5F93-32C51C7799DC}"/>
              </a:ext>
            </a:extLst>
          </p:cNvPr>
          <p:cNvSpPr txBox="1"/>
          <p:nvPr/>
        </p:nvSpPr>
        <p:spPr>
          <a:xfrm>
            <a:off x="6473263" y="5173274"/>
            <a:ext cx="2058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Sopa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casolana</a:t>
            </a:r>
            <a:endParaRPr lang="es-ES" sz="12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Llonganissa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al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forn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patates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al vapor 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Fruita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Integral </a:t>
            </a:r>
          </a:p>
        </p:txBody>
      </p:sp>
      <p:pic>
        <p:nvPicPr>
          <p:cNvPr id="101" name="Imagen 89" descr="Km0-Icon-Llegenda.png">
            <a:extLst>
              <a:ext uri="{FF2B5EF4-FFF2-40B4-BE49-F238E27FC236}">
                <a16:creationId xmlns:a16="http://schemas.microsoft.com/office/drawing/2014/main" id="{96B20967-952D-9705-5221-769AD9F068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174" y="5765837"/>
            <a:ext cx="211915" cy="211915"/>
          </a:xfrm>
          <a:prstGeom prst="rect">
            <a:avLst/>
          </a:prstGeom>
        </p:spPr>
      </p:pic>
      <p:sp>
        <p:nvSpPr>
          <p:cNvPr id="106" name="CuadroTexto 105">
            <a:extLst>
              <a:ext uri="{FF2B5EF4-FFF2-40B4-BE49-F238E27FC236}">
                <a16:creationId xmlns:a16="http://schemas.microsoft.com/office/drawing/2014/main" id="{84204B95-3B6C-9042-68B7-220EBEC26A83}"/>
              </a:ext>
            </a:extLst>
          </p:cNvPr>
          <p:cNvSpPr txBox="1"/>
          <p:nvPr/>
        </p:nvSpPr>
        <p:spPr>
          <a:xfrm>
            <a:off x="8536757" y="5318524"/>
            <a:ext cx="2139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2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     </a:t>
            </a:r>
            <a:r>
              <a:rPr lang="es-ES" sz="1200" b="1" dirty="0">
                <a:latin typeface="MV Boli" panose="02000500030200090000" pitchFamily="2" charset="0"/>
                <a:cs typeface="MV Boli" panose="02000500030200090000" pitchFamily="2" charset="0"/>
              </a:rPr>
              <a:t>FESTA LOCAL </a:t>
            </a:r>
          </a:p>
        </p:txBody>
      </p:sp>
      <p:sp>
        <p:nvSpPr>
          <p:cNvPr id="110" name="CuadroTexto 109">
            <a:extLst>
              <a:ext uri="{FF2B5EF4-FFF2-40B4-BE49-F238E27FC236}">
                <a16:creationId xmlns:a16="http://schemas.microsoft.com/office/drawing/2014/main" id="{D0DB56A6-E5DF-7ED6-35A1-64DE709EF0D9}"/>
              </a:ext>
            </a:extLst>
          </p:cNvPr>
          <p:cNvSpPr txBox="1"/>
          <p:nvPr/>
        </p:nvSpPr>
        <p:spPr>
          <a:xfrm>
            <a:off x="179142" y="6058444"/>
            <a:ext cx="22106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Arròs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napolitana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-Peix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salsa de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pastanaga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am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amanida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cogombre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Iogurt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Natural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pic>
        <p:nvPicPr>
          <p:cNvPr id="117" name="Imagen 89" descr="Km0-Icon-Llegenda.png">
            <a:extLst>
              <a:ext uri="{FF2B5EF4-FFF2-40B4-BE49-F238E27FC236}">
                <a16:creationId xmlns:a16="http://schemas.microsoft.com/office/drawing/2014/main" id="{DCCA2F9D-6980-6026-9B82-D3F52EC8A4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674" y="6802157"/>
            <a:ext cx="211915" cy="211915"/>
          </a:xfrm>
          <a:prstGeom prst="rect">
            <a:avLst/>
          </a:prstGeom>
        </p:spPr>
      </p:pic>
      <p:sp>
        <p:nvSpPr>
          <p:cNvPr id="119" name="CuadroTexto 118">
            <a:extLst>
              <a:ext uri="{FF2B5EF4-FFF2-40B4-BE49-F238E27FC236}">
                <a16:creationId xmlns:a16="http://schemas.microsoft.com/office/drawing/2014/main" id="{7226DBD1-CDB3-2638-CDE5-640AD8FBCD8C}"/>
              </a:ext>
            </a:extLst>
          </p:cNvPr>
          <p:cNvSpPr txBox="1"/>
          <p:nvPr/>
        </p:nvSpPr>
        <p:spPr>
          <a:xfrm>
            <a:off x="2236543" y="6064814"/>
            <a:ext cx="20582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Mongeta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patata al vapor 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Mandonguilles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a la jardinera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Fruita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pic>
        <p:nvPicPr>
          <p:cNvPr id="121" name="Imagen 89" descr="Km0-Icon-Llegenda.png">
            <a:extLst>
              <a:ext uri="{FF2B5EF4-FFF2-40B4-BE49-F238E27FC236}">
                <a16:creationId xmlns:a16="http://schemas.microsoft.com/office/drawing/2014/main" id="{8F3CADE0-5C60-7A8F-1505-13FDC79AFB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934" y="6786917"/>
            <a:ext cx="211915" cy="21191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AA8828D-A4C5-D972-9906-9C40EF4C8FFC}"/>
              </a:ext>
            </a:extLst>
          </p:cNvPr>
          <p:cNvSpPr txBox="1"/>
          <p:nvPr/>
        </p:nvSpPr>
        <p:spPr>
          <a:xfrm>
            <a:off x="4324422" y="6076244"/>
            <a:ext cx="20802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Macarrons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Integrals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tonyina</a:t>
            </a:r>
            <a:endParaRPr lang="es-ES" sz="1200" dirty="0"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Ous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gratinats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amb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tomàquet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amanida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olives</a:t>
            </a:r>
          </a:p>
          <a:p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Fruita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 </a:t>
            </a:r>
            <a:r>
              <a:rPr lang="es-ES" sz="1200" dirty="0" err="1">
                <a:latin typeface="MV Boli" panose="02000500030200090000" pitchFamily="2" charset="0"/>
                <a:cs typeface="MV Boli" panose="02000500030200090000" pitchFamily="2" charset="0"/>
              </a:rPr>
              <a:t>Pa</a:t>
            </a:r>
            <a:r>
              <a:rPr lang="es-ES" sz="1200" dirty="0">
                <a:latin typeface="MV Boli" panose="02000500030200090000" pitchFamily="2" charset="0"/>
                <a:cs typeface="MV Boli" panose="02000500030200090000" pitchFamily="2" charset="0"/>
              </a:rPr>
              <a:t> Integral</a:t>
            </a:r>
          </a:p>
        </p:txBody>
      </p:sp>
      <p:pic>
        <p:nvPicPr>
          <p:cNvPr id="10" name="Imagen 89" descr="Km0-Icon-Llegenda.png">
            <a:extLst>
              <a:ext uri="{FF2B5EF4-FFF2-40B4-BE49-F238E27FC236}">
                <a16:creationId xmlns:a16="http://schemas.microsoft.com/office/drawing/2014/main" id="{03E23F5C-25E7-FB34-9526-DECAD38DE2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204" y="6802157"/>
            <a:ext cx="211915" cy="21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641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b1519f0f-2dbf-4e21-bf34-a686ce97588a}" enabled="0" method="" siteId="{b1519f0f-2dbf-4e21-bf34-a686ce97588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9912</TotalTime>
  <Words>302</Words>
  <Application>Microsoft Office PowerPoint</Application>
  <PresentationFormat>Personalizado</PresentationFormat>
  <Paragraphs>90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MV Boli</vt:lpstr>
      <vt:lpstr>Open Sans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Raul Lucena</dc:creator>
  <cp:lastModifiedBy>Lara Serrano, Neus (ES)</cp:lastModifiedBy>
  <cp:revision>284</cp:revision>
  <cp:lastPrinted>2026-05-25T12:31:13Z</cp:lastPrinted>
  <dcterms:created xsi:type="dcterms:W3CDTF">2015-06-25T04:39:55Z</dcterms:created>
  <dcterms:modified xsi:type="dcterms:W3CDTF">2026-08-27T18:34:46Z</dcterms:modified>
</cp:coreProperties>
</file>