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7700-547D-42ED-9B70-4D5D9245D642}" type="datetimeFigureOut">
              <a:rPr lang="es-ES" smtClean="0"/>
              <a:t>02/05/2021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F85F-A9B8-49DC-A1BC-8369994F787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s-ES" dirty="0" smtClean="0"/>
              <a:t>LA PIRÀMIDE DELS ALIMENTS</a:t>
            </a:r>
            <a:endParaRPr lang="es-ES" dirty="0"/>
          </a:p>
        </p:txBody>
      </p:sp>
      <p:grpSp>
        <p:nvGrpSpPr>
          <p:cNvPr id="11" name="10 Grupo"/>
          <p:cNvGrpSpPr/>
          <p:nvPr/>
        </p:nvGrpSpPr>
        <p:grpSpPr>
          <a:xfrm>
            <a:off x="755576" y="1196752"/>
            <a:ext cx="8064896" cy="5443322"/>
            <a:chOff x="755576" y="1196752"/>
            <a:chExt cx="8064896" cy="5443322"/>
          </a:xfrm>
        </p:grpSpPr>
        <p:pic>
          <p:nvPicPr>
            <p:cNvPr id="1028" name="Picture 4" descr="Pirámide de la Alimentación Saludable"/>
            <p:cNvPicPr>
              <a:picLocks noChangeAspect="1" noChangeArrowheads="1"/>
            </p:cNvPicPr>
            <p:nvPr/>
          </p:nvPicPr>
          <p:blipFill>
            <a:blip r:embed="rId2" cstate="print"/>
            <a:srcRect l="13365" r="15711"/>
            <a:stretch>
              <a:fillRect/>
            </a:stretch>
          </p:blipFill>
          <p:spPr bwMode="auto">
            <a:xfrm>
              <a:off x="1187624" y="1196752"/>
              <a:ext cx="6768752" cy="5443322"/>
            </a:xfrm>
            <a:prstGeom prst="rect">
              <a:avLst/>
            </a:prstGeom>
            <a:noFill/>
          </p:spPr>
        </p:pic>
        <p:sp>
          <p:nvSpPr>
            <p:cNvPr id="6" name="5 CuadroTexto"/>
            <p:cNvSpPr txBox="1"/>
            <p:nvPr/>
          </p:nvSpPr>
          <p:spPr>
            <a:xfrm>
              <a:off x="6444208" y="3573016"/>
              <a:ext cx="1512168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LÀCTICS</a:t>
              </a:r>
            </a:p>
            <a:p>
              <a:endParaRPr lang="es-ES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755576" y="4221088"/>
              <a:ext cx="1512168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ES" dirty="0" smtClean="0"/>
                <a:t>FRUITES I VERDURES</a:t>
              </a:r>
              <a:endParaRPr lang="es-ES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7308304" y="5013176"/>
              <a:ext cx="1512168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HIDRATS DE CARBONI</a:t>
              </a:r>
              <a:endParaRPr lang="es-ES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012160" y="2852936"/>
              <a:ext cx="1512168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PROTEÏNES</a:t>
              </a:r>
            </a:p>
            <a:p>
              <a:endParaRPr lang="es-ES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2483768" y="1916832"/>
              <a:ext cx="1512168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SUCRES I GREIXOS</a:t>
              </a:r>
              <a:endParaRPr lang="es-E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LA PIRÀMIDE DELS ALIMENTS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PIRÀMIDE DELS ALIMENTS</dc:title>
  <dc:creator>ingrid hinojosa gomez</dc:creator>
  <cp:lastModifiedBy>ingrid hinojosa gomez</cp:lastModifiedBy>
  <cp:revision>1</cp:revision>
  <dcterms:created xsi:type="dcterms:W3CDTF">2021-05-02T09:44:10Z</dcterms:created>
  <dcterms:modified xsi:type="dcterms:W3CDTF">2021-05-02T09:48:53Z</dcterms:modified>
</cp:coreProperties>
</file>