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4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9600" b="1" dirty="0" smtClean="0">
                <a:latin typeface="AR CHRISTY" panose="02000000000000000000" pitchFamily="2" charset="0"/>
              </a:rPr>
              <a:t>PHYSICAL </a:t>
            </a:r>
            <a:r>
              <a:rPr lang="es-ES" sz="8800" b="1" dirty="0" smtClean="0">
                <a:latin typeface="AR CHRISTY" panose="02000000000000000000" pitchFamily="2" charset="0"/>
              </a:rPr>
              <a:t>DESCRIPTION</a:t>
            </a:r>
            <a:endParaRPr lang="de-DE" sz="8800" b="1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5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RED HAIR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96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5" descr="Resultat d'imatges per a &quot;kate middleton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6264696" cy="4640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377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3816424"/>
          </a:xfrm>
        </p:spPr>
        <p:txBody>
          <a:bodyPr>
            <a:noAutofit/>
          </a:bodyPr>
          <a:lstStyle/>
          <a:p>
            <a:r>
              <a:rPr lang="es-ES" sz="6600" dirty="0" smtClean="0">
                <a:latin typeface="AR CHRISTY" panose="02000000000000000000" pitchFamily="2" charset="0"/>
              </a:rPr>
              <a:t> _ _ _ _ _ _ _ _</a:t>
            </a:r>
            <a:br>
              <a:rPr lang="es-ES" sz="6600" dirty="0" smtClean="0">
                <a:latin typeface="AR CHRISTY" panose="02000000000000000000" pitchFamily="2" charset="0"/>
              </a:rPr>
            </a:br>
            <a:r>
              <a:rPr lang="es-ES" sz="6600" dirty="0" smtClean="0">
                <a:latin typeface="AR CHRISTY" panose="02000000000000000000" pitchFamily="2" charset="0"/>
              </a:rPr>
              <a:t>_ _ _ _</a:t>
            </a:r>
            <a:endParaRPr lang="de-DE" sz="6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48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STRAIGHT HAIR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3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6" descr="Resultat d'imatges per a &quot;HERMIONE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2696"/>
            <a:ext cx="7416824" cy="5265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629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3816424"/>
          </a:xfrm>
        </p:spPr>
        <p:txBody>
          <a:bodyPr>
            <a:noAutofit/>
          </a:bodyPr>
          <a:lstStyle/>
          <a:p>
            <a:r>
              <a:rPr lang="es-ES" sz="8800" dirty="0" smtClean="0">
                <a:latin typeface="AR CHRISTY" panose="02000000000000000000" pitchFamily="2" charset="0"/>
              </a:rPr>
              <a:t> _ _ _ _ _ </a:t>
            </a:r>
            <a:br>
              <a:rPr lang="es-ES" sz="8800" dirty="0" smtClean="0">
                <a:latin typeface="AR CHRISTY" panose="02000000000000000000" pitchFamily="2" charset="0"/>
              </a:rPr>
            </a:br>
            <a:r>
              <a:rPr lang="es-ES" sz="8800" dirty="0" smtClean="0">
                <a:latin typeface="AR CHRISTY" panose="02000000000000000000" pitchFamily="2" charset="0"/>
              </a:rPr>
              <a:t>_ _ _ _</a:t>
            </a:r>
            <a:endParaRPr lang="de-DE" sz="88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04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CURLY HAIR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5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7" descr="Resultat d'imatges per a &quot;HARRY POTTER&quo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7776864" cy="52080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1979712" y="2204864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72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3816424"/>
          </a:xfrm>
        </p:spPr>
        <p:txBody>
          <a:bodyPr>
            <a:noAutofit/>
          </a:bodyPr>
          <a:lstStyle/>
          <a:p>
            <a:r>
              <a:rPr lang="es-ES" sz="8800" dirty="0" smtClean="0">
                <a:latin typeface="AR CHRISTY" panose="02000000000000000000" pitchFamily="2" charset="0"/>
              </a:rPr>
              <a:t> _ _ _ _ _ _ _</a:t>
            </a:r>
            <a:endParaRPr lang="de-DE" sz="88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1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GLASSES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61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idor de contingut 3" descr="Resultat d'imatges per a &quot;LADY DI&quot;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80728"/>
            <a:ext cx="5472608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1475656" y="1196752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31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9" descr="Resultat d'imatges per a &quot;JOHN LENNON BIGOTE&quo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7"/>
            <a:ext cx="7704856" cy="52477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611560" y="3789040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43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3816424"/>
          </a:xfrm>
        </p:spPr>
        <p:txBody>
          <a:bodyPr>
            <a:noAutofit/>
          </a:bodyPr>
          <a:lstStyle/>
          <a:p>
            <a:r>
              <a:rPr lang="es-ES" sz="7200" dirty="0" smtClean="0">
                <a:latin typeface="AR CHRISTY" panose="02000000000000000000" pitchFamily="2" charset="0"/>
              </a:rPr>
              <a:t>_ _ _ _ _ _ _ _ _</a:t>
            </a:r>
            <a:endParaRPr lang="de-DE" sz="72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21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MOUSTACHE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59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8" descr="Resultat d'imatges per a &quot;dumbledore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20688"/>
            <a:ext cx="7128792" cy="50063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2195736" y="3851207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875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3816424"/>
          </a:xfrm>
        </p:spPr>
        <p:txBody>
          <a:bodyPr>
            <a:noAutofit/>
          </a:bodyPr>
          <a:lstStyle/>
          <a:p>
            <a:r>
              <a:rPr lang="es-ES" sz="8800" dirty="0" smtClean="0">
                <a:latin typeface="AR CHRISTY" panose="02000000000000000000" pitchFamily="2" charset="0"/>
              </a:rPr>
              <a:t>_ _ _ _ _</a:t>
            </a:r>
            <a:endParaRPr lang="de-DE" sz="88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49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BEARD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0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10" descr="Resultat d'imatges per a &quot;MEGAN MARKLE PECAS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488832" cy="49685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1835696" y="3563175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410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3816424"/>
          </a:xfrm>
        </p:spPr>
        <p:txBody>
          <a:bodyPr>
            <a:noAutofit/>
          </a:bodyPr>
          <a:lstStyle/>
          <a:p>
            <a:r>
              <a:rPr lang="es-ES" sz="8000" dirty="0" smtClean="0">
                <a:latin typeface="AR CHRISTY" panose="02000000000000000000" pitchFamily="2" charset="0"/>
              </a:rPr>
              <a:t>_ _ _ _ _ _ _ _</a:t>
            </a:r>
            <a:endParaRPr lang="de-DE" sz="80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22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FRECKLES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31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14" descr="Resultat d'imatges per a &quot;BRITANICA TRENZAS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7"/>
            <a:ext cx="7056784" cy="511888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1619672" y="2420888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145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456384"/>
          </a:xfrm>
        </p:spPr>
        <p:txBody>
          <a:bodyPr/>
          <a:lstStyle/>
          <a:p>
            <a:r>
              <a:rPr lang="es-ES" dirty="0" smtClean="0"/>
              <a:t>____ ____ ____ ____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____ ____ ____ ____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63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3816424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_ _ _ _ _ _ 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6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12000" dirty="0" smtClean="0">
                <a:latin typeface="AR CHRISTY" panose="02000000000000000000" pitchFamily="2" charset="0"/>
              </a:rPr>
              <a:t>BRAIDS</a:t>
            </a:r>
            <a:endParaRPr lang="de-DE" sz="120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6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13" descr="Resultat d'imatges per a &quot;NAOMI WHATS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6912768" cy="511638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Abrir llave"/>
          <p:cNvSpPr/>
          <p:nvPr/>
        </p:nvSpPr>
        <p:spPr>
          <a:xfrm>
            <a:off x="755576" y="908720"/>
            <a:ext cx="1224136" cy="4320480"/>
          </a:xfrm>
          <a:prstGeom prst="leftBrac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68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3816424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_ _ _ _ </a:t>
            </a:r>
            <a:br>
              <a:rPr lang="es-ES" sz="9600" dirty="0" smtClean="0">
                <a:latin typeface="AR CHRISTY" panose="02000000000000000000" pitchFamily="2" charset="0"/>
              </a:rPr>
            </a:br>
            <a:r>
              <a:rPr lang="es-ES" sz="9600" dirty="0" smtClean="0">
                <a:latin typeface="AR CHRISTY" panose="02000000000000000000" pitchFamily="2" charset="0"/>
              </a:rPr>
              <a:t>_ _ _ _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1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12000" dirty="0" smtClean="0">
                <a:latin typeface="AR CHRISTY" panose="02000000000000000000" pitchFamily="2" charset="0"/>
              </a:rPr>
              <a:t>LONG HAIR</a:t>
            </a:r>
            <a:endParaRPr lang="de-DE" sz="120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9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12" descr="Resultat d'imatges per a &quot;fredy mercury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632848" cy="53285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Abrir llave"/>
          <p:cNvSpPr/>
          <p:nvPr/>
        </p:nvSpPr>
        <p:spPr>
          <a:xfrm>
            <a:off x="2011582" y="908720"/>
            <a:ext cx="1224136" cy="1440160"/>
          </a:xfrm>
          <a:prstGeom prst="leftBrac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6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3816424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_ _ _ _ _</a:t>
            </a:r>
            <a:br>
              <a:rPr lang="es-ES" sz="9600" dirty="0" smtClean="0">
                <a:latin typeface="AR CHRISTY" panose="02000000000000000000" pitchFamily="2" charset="0"/>
              </a:rPr>
            </a:br>
            <a:r>
              <a:rPr lang="es-ES" sz="9600" dirty="0" smtClean="0">
                <a:latin typeface="AR CHRISTY" panose="02000000000000000000" pitchFamily="2" charset="0"/>
              </a:rPr>
              <a:t>_ _ _ _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74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12000" dirty="0" smtClean="0">
                <a:latin typeface="AR CHRISTY" panose="02000000000000000000" pitchFamily="2" charset="0"/>
              </a:rPr>
              <a:t>SHORT HAIR</a:t>
            </a:r>
            <a:endParaRPr lang="de-DE" sz="120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76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FAIR HAIR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50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11" descr="Resultat d'imatges per a &quot;amy winehouse&quot;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92696"/>
            <a:ext cx="6480720" cy="51845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1763688" y="1196752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728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456384"/>
          </a:xfrm>
        </p:spPr>
        <p:txBody>
          <a:bodyPr/>
          <a:lstStyle/>
          <a:p>
            <a:r>
              <a:rPr lang="es-ES" dirty="0" smtClean="0"/>
              <a:t>____ ____ ____ ____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____ ____ ____ ____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63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r>
              <a:rPr lang="es-ES" sz="9600" dirty="0" smtClean="0">
                <a:latin typeface="AR CHRISTY" panose="02000000000000000000" pitchFamily="2" charset="0"/>
              </a:rPr>
              <a:t>DARK HAIR</a:t>
            </a:r>
            <a:endParaRPr lang="de-DE" sz="9600" dirty="0">
              <a:latin typeface="AR CHRIST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4" descr="Resultat d'imatges per a &quot;PRINCIPE HARRY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6984776" cy="453650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1547664" y="1484784"/>
            <a:ext cx="1584176" cy="57606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768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456384"/>
          </a:xfrm>
        </p:spPr>
        <p:txBody>
          <a:bodyPr/>
          <a:lstStyle/>
          <a:p>
            <a:r>
              <a:rPr lang="es-ES" dirty="0" smtClean="0"/>
              <a:t>____ ____ ____ 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____ ____ ____ ____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62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92</Words>
  <Application>Microsoft Office PowerPoint</Application>
  <PresentationFormat>Presentació en pantalla (4:3)</PresentationFormat>
  <Paragraphs>25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37</vt:i4>
      </vt:variant>
    </vt:vector>
  </HeadingPairs>
  <TitlesOfParts>
    <vt:vector size="38" baseType="lpstr">
      <vt:lpstr>Tema de Office</vt:lpstr>
      <vt:lpstr>PHYSICAL DESCRIPTION</vt:lpstr>
      <vt:lpstr>Presentació del PowerPoint</vt:lpstr>
      <vt:lpstr>____ ____ ____ ____  ____ ____ ____ ____</vt:lpstr>
      <vt:lpstr>FAIR HAIR</vt:lpstr>
      <vt:lpstr>Presentació del PowerPoint</vt:lpstr>
      <vt:lpstr>____ ____ ____ ____  ____ ____ ____ ____</vt:lpstr>
      <vt:lpstr>DARK HAIR</vt:lpstr>
      <vt:lpstr>Presentació del PowerPoint</vt:lpstr>
      <vt:lpstr>____ ____ ____   ____ ____ ____ ____</vt:lpstr>
      <vt:lpstr>RED HAIR</vt:lpstr>
      <vt:lpstr>Presentació del PowerPoint</vt:lpstr>
      <vt:lpstr> _ _ _ _ _ _ _ _ _ _ _ _</vt:lpstr>
      <vt:lpstr>STRAIGHT HAIR</vt:lpstr>
      <vt:lpstr>Presentació del PowerPoint</vt:lpstr>
      <vt:lpstr> _ _ _ _ _  _ _ _ _</vt:lpstr>
      <vt:lpstr>CURLY HAIR</vt:lpstr>
      <vt:lpstr>Presentació del PowerPoint</vt:lpstr>
      <vt:lpstr> _ _ _ _ _ _ _</vt:lpstr>
      <vt:lpstr>GLASSES</vt:lpstr>
      <vt:lpstr>Presentació del PowerPoint</vt:lpstr>
      <vt:lpstr>_ _ _ _ _ _ _ _ _</vt:lpstr>
      <vt:lpstr>MOUSTACHE</vt:lpstr>
      <vt:lpstr>Presentació del PowerPoint</vt:lpstr>
      <vt:lpstr>_ _ _ _ _</vt:lpstr>
      <vt:lpstr>BEARD</vt:lpstr>
      <vt:lpstr>Presentació del PowerPoint</vt:lpstr>
      <vt:lpstr>_ _ _ _ _ _ _ _</vt:lpstr>
      <vt:lpstr>FRECKLES</vt:lpstr>
      <vt:lpstr>Presentació del PowerPoint</vt:lpstr>
      <vt:lpstr>_ _ _ _ _ _ </vt:lpstr>
      <vt:lpstr>BRAIDS</vt:lpstr>
      <vt:lpstr>Presentació del PowerPoint</vt:lpstr>
      <vt:lpstr>_ _ _ _  _ _ _ _</vt:lpstr>
      <vt:lpstr>LONG HAIR</vt:lpstr>
      <vt:lpstr>Presentació del PowerPoint</vt:lpstr>
      <vt:lpstr>_ _ _ _ _ _ _ _ _</vt:lpstr>
      <vt:lpstr>SHORT HAIR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DESCRIPTION</dc:title>
  <dc:creator>Maria</dc:creator>
  <cp:lastModifiedBy>super</cp:lastModifiedBy>
  <cp:revision>6</cp:revision>
  <dcterms:created xsi:type="dcterms:W3CDTF">2020-02-26T17:19:06Z</dcterms:created>
  <dcterms:modified xsi:type="dcterms:W3CDTF">2020-03-04T15:25:24Z</dcterms:modified>
</cp:coreProperties>
</file>