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62" r:id="rId6"/>
    <p:sldId id="263" r:id="rId7"/>
    <p:sldId id="259" r:id="rId8"/>
    <p:sldId id="268" r:id="rId9"/>
    <p:sldId id="264" r:id="rId10"/>
    <p:sldId id="261" r:id="rId11"/>
    <p:sldId id="265" r:id="rId12"/>
    <p:sldId id="267" r:id="rId13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19A6BE"/>
    <a:srgbClr val="19946E"/>
    <a:srgbClr val="0033CC"/>
    <a:srgbClr val="00CCFF"/>
    <a:srgbClr val="FFCC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0948B-0F9C-4D72-B5EE-3125D397CB5F}" type="datetimeFigureOut">
              <a:rPr lang="es-ES" smtClean="0"/>
              <a:t>09/03/2020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66C84-EB9E-493E-BFFF-15487AD390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0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66C84-EB9E-493E-BFFF-15487AD390B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319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608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564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4558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0787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540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3649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719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785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26191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5213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6935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36D69-4DDA-4450-A8AA-67AE5115786C}" type="datetimeFigureOut">
              <a:rPr lang="ca-ES" smtClean="0"/>
              <a:t>09/03/2020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6C533-5B64-47F4-B85B-5D6E8B716370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19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_m0v_QckG1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outu.be/2cvarcgvG1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ca-ES" sz="4000" dirty="0" smtClean="0"/>
              <a:t>LA TERRA I ELS SEUS MOVIMENTS</a:t>
            </a:r>
            <a:endParaRPr lang="ca-ES" sz="40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6400800" cy="1752600"/>
          </a:xfrm>
        </p:spPr>
        <p:txBody>
          <a:bodyPr/>
          <a:lstStyle/>
          <a:p>
            <a:r>
              <a:rPr lang="ca-ES" dirty="0" smtClean="0">
                <a:solidFill>
                  <a:srgbClr val="00CCFF"/>
                </a:solidFill>
              </a:rPr>
              <a:t>VALERIA  I   ALINE</a:t>
            </a:r>
            <a:endParaRPr lang="ca-ES" dirty="0">
              <a:solidFill>
                <a:srgbClr val="00C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84706"/>
            <a:ext cx="3922802" cy="22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1667"/>
            <a:ext cx="1987318" cy="149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0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Simulador del cicle anual de les estacions. Molt interessant!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/>
              <a:t>E</a:t>
            </a:r>
            <a:r>
              <a:rPr lang="ca-ES" dirty="0" smtClean="0"/>
              <a:t>ls mesos de l’any es que la Terra a donat una volta al voltant de el Sol.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52936"/>
            <a:ext cx="6191250" cy="328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05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CAPES DE LA TERRA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Hi han </a:t>
            </a:r>
            <a:r>
              <a:rPr lang="es-ES" dirty="0" err="1" smtClean="0"/>
              <a:t>moltes</a:t>
            </a:r>
            <a:r>
              <a:rPr lang="es-ES" dirty="0" smtClean="0"/>
              <a:t> capes i </a:t>
            </a:r>
            <a:r>
              <a:rPr lang="es-ES" dirty="0" err="1" smtClean="0"/>
              <a:t>són</a:t>
            </a:r>
            <a:r>
              <a:rPr lang="es-ES" dirty="0" smtClean="0"/>
              <a:t>: la primera el </a:t>
            </a:r>
            <a:r>
              <a:rPr lang="es-ES" dirty="0" err="1" smtClean="0"/>
              <a:t>nucli</a:t>
            </a:r>
            <a:r>
              <a:rPr lang="es-ES" dirty="0" smtClean="0"/>
              <a:t> </a:t>
            </a:r>
            <a:r>
              <a:rPr lang="es-ES" dirty="0" err="1" smtClean="0"/>
              <a:t>intern</a:t>
            </a:r>
            <a:r>
              <a:rPr lang="es-ES" dirty="0" smtClean="0"/>
              <a:t>, el </a:t>
            </a:r>
            <a:r>
              <a:rPr lang="es-ES" dirty="0" err="1" smtClean="0"/>
              <a:t>segon</a:t>
            </a:r>
            <a:r>
              <a:rPr lang="es-ES" dirty="0" smtClean="0"/>
              <a:t> </a:t>
            </a:r>
            <a:r>
              <a:rPr lang="es-ES" dirty="0" err="1" smtClean="0"/>
              <a:t>és</a:t>
            </a:r>
            <a:r>
              <a:rPr lang="es-ES" dirty="0" smtClean="0"/>
              <a:t> el </a:t>
            </a:r>
            <a:r>
              <a:rPr lang="es-ES" dirty="0" err="1" smtClean="0"/>
              <a:t>nucli</a:t>
            </a:r>
            <a:r>
              <a:rPr lang="es-ES" dirty="0" smtClean="0"/>
              <a:t> </a:t>
            </a:r>
            <a:r>
              <a:rPr lang="es-ES" dirty="0" err="1" smtClean="0"/>
              <a:t>exterm</a:t>
            </a:r>
            <a:r>
              <a:rPr lang="es-ES" dirty="0" smtClean="0"/>
              <a:t>, el </a:t>
            </a:r>
            <a:r>
              <a:rPr lang="es-ES" dirty="0" err="1" smtClean="0"/>
              <a:t>terser</a:t>
            </a:r>
            <a:r>
              <a:rPr lang="es-ES" dirty="0" smtClean="0"/>
              <a:t> el </a:t>
            </a:r>
            <a:r>
              <a:rPr lang="es-ES" dirty="0" err="1" smtClean="0"/>
              <a:t>mantell</a:t>
            </a:r>
            <a:r>
              <a:rPr lang="es-ES" dirty="0" smtClean="0"/>
              <a:t>, el </a:t>
            </a:r>
            <a:r>
              <a:rPr lang="es-ES" dirty="0" err="1" smtClean="0"/>
              <a:t>ultim</a:t>
            </a:r>
            <a:r>
              <a:rPr lang="es-ES" dirty="0" smtClean="0"/>
              <a:t> la </a:t>
            </a:r>
            <a:r>
              <a:rPr lang="es-ES" dirty="0" smtClean="0"/>
              <a:t>escorza.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2510036" cy="2870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052736"/>
            <a:ext cx="2520280" cy="1143000"/>
          </a:xfrm>
        </p:spPr>
        <p:txBody>
          <a:bodyPr>
            <a:normAutofit fontScale="90000"/>
          </a:bodyPr>
          <a:lstStyle/>
          <a:p>
            <a:r>
              <a:rPr lang="es-ES" dirty="0" err="1" smtClean="0">
                <a:solidFill>
                  <a:srgbClr val="CC00FF"/>
                </a:solidFill>
              </a:rPr>
              <a:t>Aline</a:t>
            </a:r>
            <a:r>
              <a:rPr lang="es-ES" dirty="0" smtClean="0">
                <a:solidFill>
                  <a:srgbClr val="CC00FF"/>
                </a:solidFill>
              </a:rPr>
              <a:t> 4rt</a:t>
            </a:r>
            <a:br>
              <a:rPr lang="es-ES" dirty="0" smtClean="0">
                <a:solidFill>
                  <a:srgbClr val="CC00FF"/>
                </a:solidFill>
              </a:rPr>
            </a:br>
            <a:r>
              <a:rPr lang="es-ES" dirty="0">
                <a:solidFill>
                  <a:srgbClr val="CC00FF"/>
                </a:solidFill>
              </a:rPr>
              <a:t>V</a:t>
            </a:r>
            <a:r>
              <a:rPr lang="es-ES" dirty="0" smtClean="0">
                <a:solidFill>
                  <a:srgbClr val="CC00FF"/>
                </a:solidFill>
              </a:rPr>
              <a:t>aleria 5é</a:t>
            </a:r>
            <a:endParaRPr lang="es-ES" dirty="0">
              <a:solidFill>
                <a:srgbClr val="CC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6734">
            <a:off x="1547664" y="3049216"/>
            <a:ext cx="3456384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563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Els moviments de la Terra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La Terra es el planeta que vivim i gira al voltant del Sol. Aquest moviment es diu translació.</a:t>
            </a:r>
          </a:p>
          <a:p>
            <a:pPr marL="0" indent="0">
              <a:buNone/>
            </a:pPr>
            <a:r>
              <a:rPr lang="ca-ES" dirty="0" smtClean="0"/>
              <a:t>La Terra gira sobre sí mateixa </a:t>
            </a:r>
            <a:r>
              <a:rPr lang="ca-ES" dirty="0"/>
              <a:t>i</a:t>
            </a:r>
            <a:r>
              <a:rPr lang="ca-ES" dirty="0" smtClean="0"/>
              <a:t> produeix el dia i la nit.</a:t>
            </a:r>
            <a:endParaRPr lang="ca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37422"/>
            <a:ext cx="5505450" cy="2871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3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Moviment de rotació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7486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a-ES" sz="2400" dirty="0" smtClean="0"/>
              <a:t>La Terra es mou sobre si mateixa, dura igual de temps que un dia, 24 hores.</a:t>
            </a:r>
          </a:p>
          <a:p>
            <a:pPr marL="0" indent="0">
              <a:buNone/>
            </a:pPr>
            <a:endParaRPr lang="ca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001" y="2317939"/>
            <a:ext cx="5735960" cy="40958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Moviment de translació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 smtClean="0"/>
              <a:t>El moviment de translació de la Terra al </a:t>
            </a:r>
            <a:r>
              <a:rPr lang="ca-ES" sz="2400" dirty="0"/>
              <a:t>v</a:t>
            </a:r>
            <a:r>
              <a:rPr lang="ca-ES" sz="2400" dirty="0" smtClean="0"/>
              <a:t>oltant del Sol es completa en 1 any (365 dies, 6 hores, 9 minuts i 9 segons</a:t>
            </a:r>
            <a:r>
              <a:rPr lang="ca-ES" sz="2400" dirty="0" smtClean="0"/>
              <a:t>),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5112568" cy="361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Les estacions de l’any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Hi ha 4 diferents estacions de l’any: una l’hivern, l’altra la primavera, l’altra l’estiu i la ultima la tardo.</a:t>
            </a:r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4998013" cy="2623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53" y="5013176"/>
            <a:ext cx="3509251" cy="170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La Terra amb moviments.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a-ES" dirty="0" smtClean="0"/>
              <a:t>La </a:t>
            </a:r>
            <a:r>
              <a:rPr lang="ca-ES" dirty="0" smtClean="0"/>
              <a:t>llum del </a:t>
            </a:r>
            <a:r>
              <a:rPr lang="ca-ES" dirty="0" smtClean="0"/>
              <a:t>Sol </a:t>
            </a:r>
            <a:r>
              <a:rPr lang="ca-ES" dirty="0" smtClean="0"/>
              <a:t>li arriba a la Terra inclinada i aleshores es </a:t>
            </a:r>
            <a:r>
              <a:rPr lang="ca-ES" dirty="0"/>
              <a:t>q</a:t>
            </a:r>
            <a:r>
              <a:rPr lang="ca-ES" dirty="0" smtClean="0"/>
              <a:t>uan van existir les estacions de l’any.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299430"/>
            <a:ext cx="2835275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21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Dia i nit per a nens/a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a-ES" dirty="0" smtClean="0"/>
              <a:t>La Terra te dos costats: un fosc i l’altre amb llum, per que quan dona una part de la </a:t>
            </a:r>
            <a:r>
              <a:rPr lang="ca-ES" b="1" dirty="0" smtClean="0">
                <a:solidFill>
                  <a:srgbClr val="00B050"/>
                </a:solidFill>
              </a:rPr>
              <a:t>TE</a:t>
            </a:r>
            <a:r>
              <a:rPr lang="ca-ES" b="1" dirty="0" smtClean="0">
                <a:solidFill>
                  <a:srgbClr val="00FFFF"/>
                </a:solidFill>
              </a:rPr>
              <a:t>R</a:t>
            </a:r>
            <a:r>
              <a:rPr lang="ca-ES" b="1" dirty="0" smtClean="0">
                <a:solidFill>
                  <a:srgbClr val="0070C0"/>
                </a:solidFill>
              </a:rPr>
              <a:t>RA</a:t>
            </a:r>
            <a:r>
              <a:rPr lang="ca-ES" dirty="0" smtClean="0"/>
              <a:t> al </a:t>
            </a:r>
            <a:r>
              <a:rPr lang="ca-ES" b="1" dirty="0">
                <a:solidFill>
                  <a:srgbClr val="FFCC00"/>
                </a:solidFill>
              </a:rPr>
              <a:t>S</a:t>
            </a:r>
            <a:r>
              <a:rPr lang="ca-ES" b="1" dirty="0" smtClean="0">
                <a:solidFill>
                  <a:srgbClr val="FFCC00"/>
                </a:solidFill>
              </a:rPr>
              <a:t>ol</a:t>
            </a:r>
            <a:r>
              <a:rPr lang="ca-ES" b="1" dirty="0" smtClean="0"/>
              <a:t> </a:t>
            </a:r>
            <a:r>
              <a:rPr lang="ca-ES" dirty="0" smtClean="0"/>
              <a:t>es de dia i a l’altra es de </a:t>
            </a:r>
            <a:r>
              <a:rPr lang="ca-ES" b="1" dirty="0" smtClean="0"/>
              <a:t>N</a:t>
            </a:r>
            <a:r>
              <a:rPr lang="ca-ES" b="1" dirty="0" smtClean="0"/>
              <a:t>it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endParaRPr lang="ca-E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a-ES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01008"/>
            <a:ext cx="2736304" cy="2811931"/>
          </a:xfrm>
          <a:prstGeom prst="rect">
            <a:avLst/>
          </a:prstGeom>
          <a:ln w="190500" cap="sq">
            <a:solidFill>
              <a:srgbClr val="FFCC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45998"/>
            <a:ext cx="2648743" cy="2721949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32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MOVIMENTS DE LA TERRA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3629000"/>
          </a:xfrm>
        </p:spPr>
        <p:txBody>
          <a:bodyPr/>
          <a:lstStyle/>
          <a:p>
            <a:r>
              <a:rPr lang="es-ES" dirty="0">
                <a:hlinkClick r:id="rId2"/>
              </a:rPr>
              <a:t>https://www.youtube.com/watch?v=_m0v_QckG1s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915" r="3586"/>
          <a:stretch/>
        </p:blipFill>
        <p:spPr bwMode="auto">
          <a:xfrm>
            <a:off x="134910" y="2323474"/>
            <a:ext cx="4661941" cy="388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2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Pangea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8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/>
              <a:t>Segons aquesta teoria, fa 200 milions d’anys l’escorça de la Terra estava formada per un sol continent anomenat </a:t>
            </a:r>
            <a:r>
              <a:rPr lang="ca-ES" sz="2400" dirty="0" err="1"/>
              <a:t>Pangea</a:t>
            </a:r>
            <a:r>
              <a:rPr lang="ca-ES" sz="2400" dirty="0"/>
              <a:t>. A causa del moviment de rotació de la Terra, aquest gran bloc es va començar a trencar i desplaçar en grans trossos de roca anomenats plaques tectòniques. Tot i que les plaques es mouen lentament, quan xoquen entre elles poden elevar-se i formar grans serralades o enfonsar-se i crear fosses marines</a:t>
            </a:r>
            <a:r>
              <a:rPr lang="ca-ES" sz="2400" dirty="0" smtClean="0"/>
              <a:t>.</a:t>
            </a:r>
          </a:p>
          <a:p>
            <a:pPr marL="0" indent="0">
              <a:buNone/>
            </a:pPr>
            <a:endParaRPr lang="ca-ES" sz="2400" dirty="0" smtClean="0"/>
          </a:p>
          <a:p>
            <a:pPr marL="0" indent="0">
              <a:buNone/>
            </a:pPr>
            <a:r>
              <a:rPr lang="ca-ES" sz="2400" dirty="0" smtClean="0"/>
              <a:t>Mireu aquest video</a:t>
            </a:r>
            <a:endParaRPr lang="ca-ES" sz="2400" dirty="0"/>
          </a:p>
          <a:p>
            <a:pPr marL="0" indent="0">
              <a:buNone/>
            </a:pPr>
            <a:endParaRPr lang="ca-ES" sz="2400" dirty="0" smtClean="0"/>
          </a:p>
          <a:p>
            <a:endParaRPr lang="ca-ES" sz="2400" dirty="0"/>
          </a:p>
          <a:p>
            <a:endParaRPr lang="ca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55" y="4293094"/>
            <a:ext cx="3553594" cy="2435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9552" y="6093296"/>
            <a:ext cx="2989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33CC"/>
                </a:solidFill>
                <a:hlinkClick r:id="rId4"/>
              </a:rPr>
              <a:t>http://</a:t>
            </a:r>
            <a:r>
              <a:rPr lang="es-ES" dirty="0" smtClean="0">
                <a:solidFill>
                  <a:srgbClr val="0033CC"/>
                </a:solidFill>
                <a:hlinkClick r:id="rId4"/>
              </a:rPr>
              <a:t>youtu.be/2cvarcgvG1Y</a:t>
            </a:r>
            <a:r>
              <a:rPr lang="es-ES" dirty="0" smtClean="0">
                <a:solidFill>
                  <a:srgbClr val="0033CC"/>
                </a:solidFill>
              </a:rPr>
              <a:t> </a:t>
            </a:r>
            <a:endParaRPr lang="es-ES" dirty="0">
              <a:solidFill>
                <a:srgbClr val="0033CC"/>
              </a:solidFill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899592" y="5157192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353</Words>
  <Application>Microsoft Office PowerPoint</Application>
  <PresentationFormat>Presentación en pantalla (4:3)</PresentationFormat>
  <Paragraphs>29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l'Office</vt:lpstr>
      <vt:lpstr>LA TERRA I ELS SEUS MOVIMENTS</vt:lpstr>
      <vt:lpstr>Els moviments de la Terra</vt:lpstr>
      <vt:lpstr>Moviment de rotació</vt:lpstr>
      <vt:lpstr>Moviment de translació</vt:lpstr>
      <vt:lpstr>Les estacions de l’any</vt:lpstr>
      <vt:lpstr>La Terra amb moviments.</vt:lpstr>
      <vt:lpstr>Dia i nit per a nens/a</vt:lpstr>
      <vt:lpstr>MOVIMENTS DE LA TERRA</vt:lpstr>
      <vt:lpstr>Pangea</vt:lpstr>
      <vt:lpstr>Simulador del cicle anual de les estacions. Molt interessant!</vt:lpstr>
      <vt:lpstr>CAPES DE LA TERRA</vt:lpstr>
      <vt:lpstr>Aline 4rt Valeria 5é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TERRA I ELS SEUS MOVIMENTS</dc:title>
  <dc:creator>Prof</dc:creator>
  <cp:lastModifiedBy>super</cp:lastModifiedBy>
  <cp:revision>28</cp:revision>
  <dcterms:created xsi:type="dcterms:W3CDTF">2020-01-20T15:03:31Z</dcterms:created>
  <dcterms:modified xsi:type="dcterms:W3CDTF">2020-03-09T11:31:05Z</dcterms:modified>
</cp:coreProperties>
</file>