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sldIdLst>
    <p:sldId id="261" r:id="rId2"/>
    <p:sldId id="256" r:id="rId3"/>
    <p:sldId id="258" r:id="rId4"/>
    <p:sldId id="260" r:id="rId5"/>
    <p:sldId id="257" r:id="rId6"/>
    <p:sldId id="263" r:id="rId7"/>
    <p:sldId id="259" r:id="rId8"/>
    <p:sldId id="262"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p:cViewPr>
        <p:scale>
          <a:sx n="80" d="100"/>
          <a:sy n="80" d="100"/>
        </p:scale>
        <p:origin x="-2490" y="-7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4F10D-6F6C-4AA5-8B2D-86D14248BF8B}" type="datetimeFigureOut">
              <a:rPr lang="es-ES" smtClean="0"/>
              <a:t>09/03/2020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36F51-A957-4435-861C-D686882E693C}" type="slidenum">
              <a:rPr lang="es-ES" smtClean="0"/>
              <a:t>‹#›</a:t>
            </a:fld>
            <a:endParaRPr lang="es-ES"/>
          </a:p>
        </p:txBody>
      </p:sp>
    </p:spTree>
    <p:extLst>
      <p:ext uri="{BB962C8B-B14F-4D97-AF65-F5344CB8AC3E}">
        <p14:creationId xmlns:p14="http://schemas.microsoft.com/office/powerpoint/2010/main" val="30865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p:txBody>
      </p:sp>
      <p:sp>
        <p:nvSpPr>
          <p:cNvPr id="4" name="3 Marcador de número de diapositiva"/>
          <p:cNvSpPr>
            <a:spLocks noGrp="1"/>
          </p:cNvSpPr>
          <p:nvPr>
            <p:ph type="sldNum" sz="quarter" idx="10"/>
          </p:nvPr>
        </p:nvSpPr>
        <p:spPr/>
        <p:txBody>
          <a:bodyPr/>
          <a:lstStyle/>
          <a:p>
            <a:fld id="{A6A36F51-A957-4435-861C-D686882E693C}" type="slidenum">
              <a:rPr lang="es-ES" smtClean="0"/>
              <a:t>2</a:t>
            </a:fld>
            <a:endParaRPr lang="es-ES"/>
          </a:p>
        </p:txBody>
      </p:sp>
    </p:spTree>
    <p:extLst>
      <p:ext uri="{BB962C8B-B14F-4D97-AF65-F5344CB8AC3E}">
        <p14:creationId xmlns:p14="http://schemas.microsoft.com/office/powerpoint/2010/main" val="395880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sp>
        <p:nvSpPr>
          <p:cNvPr id="7" name="Connector rect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ol 28"/>
          <p:cNvSpPr>
            <a:spLocks noGrp="1"/>
          </p:cNvSpPr>
          <p:nvPr>
            <p:ph type="ctrTitle"/>
          </p:nvPr>
        </p:nvSpPr>
        <p:spPr>
          <a:xfrm>
            <a:off x="381000" y="4853411"/>
            <a:ext cx="8458200" cy="1222375"/>
          </a:xfrm>
        </p:spPr>
        <p:txBody>
          <a:bodyPr anchor="t"/>
          <a:lstStyle/>
          <a:p>
            <a:r>
              <a:rPr kumimoji="0" lang="ca-ES" smtClean="0"/>
              <a:t>Feu clic aquí per editar l'estil</a:t>
            </a:r>
            <a:endParaRPr kumimoji="0" lang="en-US"/>
          </a:p>
        </p:txBody>
      </p:sp>
      <p:sp>
        <p:nvSpPr>
          <p:cNvPr id="9" name="Subtíto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a-ES" smtClean="0"/>
              <a:t>Feu clic aquí per editar l'estil de subtítols del patró.</a:t>
            </a:r>
            <a:endParaRPr kumimoji="0" lang="en-US"/>
          </a:p>
        </p:txBody>
      </p:sp>
      <p:sp>
        <p:nvSpPr>
          <p:cNvPr id="16" name="Contenidor de data 15"/>
          <p:cNvSpPr>
            <a:spLocks noGrp="1"/>
          </p:cNvSpPr>
          <p:nvPr>
            <p:ph type="dt" sz="half" idx="10"/>
          </p:nvPr>
        </p:nvSpPr>
        <p:spPr/>
        <p:txBody>
          <a:bodyPr/>
          <a:lstStyle/>
          <a:p>
            <a:fld id="{5C8775DE-F5B0-46BA-A336-E267C37296A0}" type="datetimeFigureOut">
              <a:rPr lang="es-ES" smtClean="0"/>
              <a:t>09/03/2020</a:t>
            </a:fld>
            <a:endParaRPr lang="es-ES"/>
          </a:p>
        </p:txBody>
      </p:sp>
      <p:sp>
        <p:nvSpPr>
          <p:cNvPr id="2" name="Contenidor de peu de pàgina 1"/>
          <p:cNvSpPr>
            <a:spLocks noGrp="1"/>
          </p:cNvSpPr>
          <p:nvPr>
            <p:ph type="ftr" sz="quarter" idx="11"/>
          </p:nvPr>
        </p:nvSpPr>
        <p:spPr/>
        <p:txBody>
          <a:bodyPr/>
          <a:lstStyle/>
          <a:p>
            <a:endParaRPr lang="es-ES"/>
          </a:p>
        </p:txBody>
      </p:sp>
      <p:sp>
        <p:nvSpPr>
          <p:cNvPr id="15" name="Contenidor de número de diapositiva 14"/>
          <p:cNvSpPr>
            <a:spLocks noGrp="1"/>
          </p:cNvSpPr>
          <p:nvPr>
            <p:ph type="sldNum" sz="quarter" idx="12"/>
          </p:nvPr>
        </p:nvSpPr>
        <p:spPr>
          <a:xfrm>
            <a:off x="8229600" y="6473952"/>
            <a:ext cx="758952" cy="246888"/>
          </a:xfrm>
        </p:spPr>
        <p:txBody>
          <a:bodyPr/>
          <a:lstStyle/>
          <a:p>
            <a:fld id="{DADDCF4C-3B06-4B1E-BE6C-77847D8171F2}" type="slidenum">
              <a:rPr lang="es-ES" smtClean="0"/>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smtClean="0"/>
              <a:t>Feu clic aquí per editar l'estil</a:t>
            </a:r>
            <a:endParaRPr kumimoji="0" lang="en-US"/>
          </a:p>
        </p:txBody>
      </p:sp>
      <p:sp>
        <p:nvSpPr>
          <p:cNvPr id="3" name="Contenidor de text vertical 2"/>
          <p:cNvSpPr>
            <a:spLocks noGrp="1"/>
          </p:cNvSpPr>
          <p:nvPr>
            <p:ph type="body" orient="vert" idx="1"/>
          </p:nvPr>
        </p:nvSpPr>
        <p:spPr/>
        <p:txBody>
          <a:bodyPr vert="eaVert"/>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p>
            <a:fld id="{5C8775DE-F5B0-46BA-A336-E267C37296A0}" type="datetimeFigureOut">
              <a:rPr lang="es-ES" smtClean="0"/>
              <a:t>09/03/2020</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DADDCF4C-3B06-4B1E-BE6C-77847D8171F2}" type="slidenum">
              <a:rPr lang="es-ES" smtClean="0"/>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858000" y="549276"/>
            <a:ext cx="1828800" cy="5851525"/>
          </a:xfrm>
        </p:spPr>
        <p:txBody>
          <a:bodyPr vert="eaVert"/>
          <a:lstStyle/>
          <a:p>
            <a:r>
              <a:rPr kumimoji="0" lang="ca-ES" smtClean="0"/>
              <a:t>Feu clic aquí per editar l'estil</a:t>
            </a:r>
            <a:endParaRPr kumimoji="0" lang="en-US"/>
          </a:p>
        </p:txBody>
      </p:sp>
      <p:sp>
        <p:nvSpPr>
          <p:cNvPr id="3" name="Contenidor de text vertical 2"/>
          <p:cNvSpPr>
            <a:spLocks noGrp="1"/>
          </p:cNvSpPr>
          <p:nvPr>
            <p:ph type="body" orient="vert" idx="1"/>
          </p:nvPr>
        </p:nvSpPr>
        <p:spPr>
          <a:xfrm>
            <a:off x="457200" y="549276"/>
            <a:ext cx="6248400" cy="5851525"/>
          </a:xfrm>
        </p:spPr>
        <p:txBody>
          <a:bodyPr vert="eaVert"/>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p>
            <a:fld id="{5C8775DE-F5B0-46BA-A336-E267C37296A0}" type="datetimeFigureOut">
              <a:rPr lang="es-ES" smtClean="0"/>
              <a:t>09/03/2020</a:t>
            </a:fld>
            <a:endParaRPr lang="es-ES"/>
          </a:p>
        </p:txBody>
      </p:sp>
      <p:sp>
        <p:nvSpPr>
          <p:cNvPr id="5" name="Contenidor de peu de pàgina 4"/>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DADDCF4C-3B06-4B1E-BE6C-77847D8171F2}" type="slidenum">
              <a:rPr lang="es-ES" smtClean="0"/>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2" name="Títol 21"/>
          <p:cNvSpPr>
            <a:spLocks noGrp="1"/>
          </p:cNvSpPr>
          <p:nvPr>
            <p:ph type="title"/>
          </p:nvPr>
        </p:nvSpPr>
        <p:spPr/>
        <p:txBody>
          <a:bodyPr/>
          <a:lstStyle/>
          <a:p>
            <a:r>
              <a:rPr kumimoji="0" lang="ca-ES" smtClean="0"/>
              <a:t>Feu clic aquí per editar l'estil</a:t>
            </a:r>
            <a:endParaRPr kumimoji="0" lang="en-US"/>
          </a:p>
        </p:txBody>
      </p:sp>
      <p:sp>
        <p:nvSpPr>
          <p:cNvPr id="27" name="Contenidor de contingut 26"/>
          <p:cNvSpPr>
            <a:spLocks noGrp="1"/>
          </p:cNvSpPr>
          <p:nvPr>
            <p:ph idx="1"/>
          </p:nvPr>
        </p:nvSpPr>
        <p:spPr/>
        <p:txBody>
          <a:body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25" name="Contenidor de data 24"/>
          <p:cNvSpPr>
            <a:spLocks noGrp="1"/>
          </p:cNvSpPr>
          <p:nvPr>
            <p:ph type="dt" sz="half" idx="10"/>
          </p:nvPr>
        </p:nvSpPr>
        <p:spPr/>
        <p:txBody>
          <a:bodyPr/>
          <a:lstStyle/>
          <a:p>
            <a:fld id="{5C8775DE-F5B0-46BA-A336-E267C37296A0}" type="datetimeFigureOut">
              <a:rPr lang="es-ES" smtClean="0"/>
              <a:t>09/03/2020</a:t>
            </a:fld>
            <a:endParaRPr lang="es-ES"/>
          </a:p>
        </p:txBody>
      </p:sp>
      <p:sp>
        <p:nvSpPr>
          <p:cNvPr id="19" name="Contenidor de peu de pàgina 18"/>
          <p:cNvSpPr>
            <a:spLocks noGrp="1"/>
          </p:cNvSpPr>
          <p:nvPr>
            <p:ph type="ftr" sz="quarter" idx="11"/>
          </p:nvPr>
        </p:nvSpPr>
        <p:spPr>
          <a:xfrm>
            <a:off x="3581400" y="76200"/>
            <a:ext cx="2895600" cy="288925"/>
          </a:xfrm>
        </p:spPr>
        <p:txBody>
          <a:bodyPr/>
          <a:lstStyle/>
          <a:p>
            <a:endParaRPr lang="es-ES"/>
          </a:p>
        </p:txBody>
      </p:sp>
      <p:sp>
        <p:nvSpPr>
          <p:cNvPr id="16" name="Contenidor de número de diapositiva 15"/>
          <p:cNvSpPr>
            <a:spLocks noGrp="1"/>
          </p:cNvSpPr>
          <p:nvPr>
            <p:ph type="sldNum" sz="quarter" idx="12"/>
          </p:nvPr>
        </p:nvSpPr>
        <p:spPr>
          <a:xfrm>
            <a:off x="8229600" y="6473952"/>
            <a:ext cx="758952" cy="246888"/>
          </a:xfrm>
        </p:spPr>
        <p:txBody>
          <a:bodyPr/>
          <a:lstStyle/>
          <a:p>
            <a:fld id="{DADDCF4C-3B06-4B1E-BE6C-77847D8171F2}" type="slidenum">
              <a:rPr lang="es-ES" smtClean="0"/>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pçalera de la secció">
    <p:bg>
      <p:bgRef idx="1003">
        <a:schemeClr val="bg2"/>
      </p:bgRef>
    </p:bg>
    <p:spTree>
      <p:nvGrpSpPr>
        <p:cNvPr id="1" name=""/>
        <p:cNvGrpSpPr/>
        <p:nvPr/>
      </p:nvGrpSpPr>
      <p:grpSpPr>
        <a:xfrm>
          <a:off x="0" y="0"/>
          <a:ext cx="0" cy="0"/>
          <a:chOff x="0" y="0"/>
          <a:chExt cx="0" cy="0"/>
        </a:xfrm>
      </p:grpSpPr>
      <p:sp>
        <p:nvSpPr>
          <p:cNvPr id="7" name="Connector rect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Contenidor de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a-ES" smtClean="0"/>
              <a:t>Feu clic aquí per editar estils</a:t>
            </a:r>
          </a:p>
        </p:txBody>
      </p:sp>
      <p:sp>
        <p:nvSpPr>
          <p:cNvPr id="19" name="Contenidor de data 18"/>
          <p:cNvSpPr>
            <a:spLocks noGrp="1"/>
          </p:cNvSpPr>
          <p:nvPr>
            <p:ph type="dt" sz="half" idx="10"/>
          </p:nvPr>
        </p:nvSpPr>
        <p:spPr/>
        <p:txBody>
          <a:bodyPr/>
          <a:lstStyle/>
          <a:p>
            <a:fld id="{5C8775DE-F5B0-46BA-A336-E267C37296A0}" type="datetimeFigureOut">
              <a:rPr lang="es-ES" smtClean="0"/>
              <a:t>09/03/2020</a:t>
            </a:fld>
            <a:endParaRPr lang="es-ES"/>
          </a:p>
        </p:txBody>
      </p:sp>
      <p:sp>
        <p:nvSpPr>
          <p:cNvPr id="11" name="Contenidor de peu de pàgina 10"/>
          <p:cNvSpPr>
            <a:spLocks noGrp="1"/>
          </p:cNvSpPr>
          <p:nvPr>
            <p:ph type="ftr" sz="quarter" idx="11"/>
          </p:nvPr>
        </p:nvSpPr>
        <p:spPr/>
        <p:txBody>
          <a:bodyPr/>
          <a:lstStyle/>
          <a:p>
            <a:endParaRPr lang="es-ES"/>
          </a:p>
        </p:txBody>
      </p:sp>
      <p:sp>
        <p:nvSpPr>
          <p:cNvPr id="16" name="Contenidor de número de diapositiva 15"/>
          <p:cNvSpPr>
            <a:spLocks noGrp="1"/>
          </p:cNvSpPr>
          <p:nvPr>
            <p:ph type="sldNum" sz="quarter" idx="12"/>
          </p:nvPr>
        </p:nvSpPr>
        <p:spPr/>
        <p:txBody>
          <a:bodyPr/>
          <a:lstStyle/>
          <a:p>
            <a:fld id="{DADDCF4C-3B06-4B1E-BE6C-77847D8171F2}" type="slidenum">
              <a:rPr lang="es-ES" smtClean="0"/>
              <a:t>‹#›</a:t>
            </a:fld>
            <a:endParaRPr lang="es-ES"/>
          </a:p>
        </p:txBody>
      </p:sp>
      <p:sp>
        <p:nvSpPr>
          <p:cNvPr id="8" name="Títol 7"/>
          <p:cNvSpPr>
            <a:spLocks noGrp="1"/>
          </p:cNvSpPr>
          <p:nvPr>
            <p:ph type="title"/>
          </p:nvPr>
        </p:nvSpPr>
        <p:spPr>
          <a:xfrm>
            <a:off x="180475" y="2947085"/>
            <a:ext cx="8686800" cy="1184825"/>
          </a:xfrm>
        </p:spPr>
        <p:txBody>
          <a:bodyPr rtlCol="0" anchor="t"/>
          <a:lstStyle>
            <a:lvl1pPr algn="r">
              <a:defRPr/>
            </a:lvl1pPr>
          </a:lstStyle>
          <a:p>
            <a:r>
              <a:rPr kumimoji="0" lang="ca-ES" smtClean="0"/>
              <a:t>Feu clic aquí per editar l'estil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0" name="Títol 19"/>
          <p:cNvSpPr>
            <a:spLocks noGrp="1"/>
          </p:cNvSpPr>
          <p:nvPr>
            <p:ph type="title"/>
          </p:nvPr>
        </p:nvSpPr>
        <p:spPr>
          <a:xfrm>
            <a:off x="301752" y="457200"/>
            <a:ext cx="8686800" cy="841248"/>
          </a:xfrm>
        </p:spPr>
        <p:txBody>
          <a:bodyPr/>
          <a:lstStyle/>
          <a:p>
            <a:r>
              <a:rPr kumimoji="0" lang="ca-ES" smtClean="0"/>
              <a:t>Feu clic aquí per editar l'estil</a:t>
            </a:r>
            <a:endParaRPr kumimoji="0" lang="en-US"/>
          </a:p>
        </p:txBody>
      </p:sp>
      <p:sp>
        <p:nvSpPr>
          <p:cNvPr id="14" name="Contenidor de contingut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13" name="Contenidor de contingut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21" name="Contenidor de data 20"/>
          <p:cNvSpPr>
            <a:spLocks noGrp="1"/>
          </p:cNvSpPr>
          <p:nvPr>
            <p:ph type="dt" sz="half" idx="10"/>
          </p:nvPr>
        </p:nvSpPr>
        <p:spPr/>
        <p:txBody>
          <a:bodyPr/>
          <a:lstStyle/>
          <a:p>
            <a:fld id="{5C8775DE-F5B0-46BA-A336-E267C37296A0}" type="datetimeFigureOut">
              <a:rPr lang="es-ES" smtClean="0"/>
              <a:t>09/03/2020</a:t>
            </a:fld>
            <a:endParaRPr lang="es-ES"/>
          </a:p>
        </p:txBody>
      </p:sp>
      <p:sp>
        <p:nvSpPr>
          <p:cNvPr id="10" name="Contenidor de peu de pàgina 9"/>
          <p:cNvSpPr>
            <a:spLocks noGrp="1"/>
          </p:cNvSpPr>
          <p:nvPr>
            <p:ph type="ftr" sz="quarter" idx="11"/>
          </p:nvPr>
        </p:nvSpPr>
        <p:spPr/>
        <p:txBody>
          <a:bodyPr/>
          <a:lstStyle/>
          <a:p>
            <a:endParaRPr lang="es-ES"/>
          </a:p>
        </p:txBody>
      </p:sp>
      <p:sp>
        <p:nvSpPr>
          <p:cNvPr id="31" name="Contenidor de número de diapositiva 30"/>
          <p:cNvSpPr>
            <a:spLocks noGrp="1"/>
          </p:cNvSpPr>
          <p:nvPr>
            <p:ph type="sldNum" sz="quarter" idx="12"/>
          </p:nvPr>
        </p:nvSpPr>
        <p:spPr/>
        <p:txBody>
          <a:bodyPr/>
          <a:lstStyle/>
          <a:p>
            <a:fld id="{DADDCF4C-3B06-4B1E-BE6C-77847D8171F2}" type="slidenum">
              <a:rPr lang="es-ES" smtClean="0"/>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
    <p:spTree>
      <p:nvGrpSpPr>
        <p:cNvPr id="1" name=""/>
        <p:cNvGrpSpPr/>
        <p:nvPr/>
      </p:nvGrpSpPr>
      <p:grpSpPr>
        <a:xfrm>
          <a:off x="0" y="0"/>
          <a:ext cx="0" cy="0"/>
          <a:chOff x="0" y="0"/>
          <a:chExt cx="0" cy="0"/>
        </a:xfrm>
      </p:grpSpPr>
      <p:sp>
        <p:nvSpPr>
          <p:cNvPr id="29" name="Títol 28"/>
          <p:cNvSpPr>
            <a:spLocks noGrp="1"/>
          </p:cNvSpPr>
          <p:nvPr>
            <p:ph type="title"/>
          </p:nvPr>
        </p:nvSpPr>
        <p:spPr>
          <a:xfrm>
            <a:off x="304800" y="5410200"/>
            <a:ext cx="8610600" cy="882650"/>
          </a:xfrm>
        </p:spPr>
        <p:txBody>
          <a:bodyPr anchor="ctr"/>
          <a:lstStyle>
            <a:lvl1pPr>
              <a:defRPr/>
            </a:lvl1pPr>
          </a:lstStyle>
          <a:p>
            <a:r>
              <a:rPr kumimoji="0" lang="ca-ES" smtClean="0"/>
              <a:t>Feu clic aquí per editar l'estil</a:t>
            </a:r>
            <a:endParaRPr kumimoji="0" lang="en-US"/>
          </a:p>
        </p:txBody>
      </p:sp>
      <p:sp>
        <p:nvSpPr>
          <p:cNvPr id="13" name="Contenidor de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a-ES" smtClean="0"/>
              <a:t>Feu clic aquí per editar estils</a:t>
            </a:r>
          </a:p>
        </p:txBody>
      </p:sp>
      <p:sp>
        <p:nvSpPr>
          <p:cNvPr id="25" name="Contenidor de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a-ES" smtClean="0"/>
              <a:t>Feu clic aquí per editar estils</a:t>
            </a:r>
          </a:p>
        </p:txBody>
      </p:sp>
      <p:sp>
        <p:nvSpPr>
          <p:cNvPr id="4" name="Contenidor de contingut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28" name="Contenidor de contingut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10" name="Contenidor de data 9"/>
          <p:cNvSpPr>
            <a:spLocks noGrp="1"/>
          </p:cNvSpPr>
          <p:nvPr>
            <p:ph type="dt" sz="half" idx="10"/>
          </p:nvPr>
        </p:nvSpPr>
        <p:spPr/>
        <p:txBody>
          <a:bodyPr/>
          <a:lstStyle/>
          <a:p>
            <a:fld id="{5C8775DE-F5B0-46BA-A336-E267C37296A0}" type="datetimeFigureOut">
              <a:rPr lang="es-ES" smtClean="0"/>
              <a:t>09/03/2020</a:t>
            </a:fld>
            <a:endParaRPr lang="es-ES"/>
          </a:p>
        </p:txBody>
      </p:sp>
      <p:sp>
        <p:nvSpPr>
          <p:cNvPr id="6" name="Contenidor de peu de pàgina 5"/>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a:xfrm>
            <a:off x="8229600" y="6477000"/>
            <a:ext cx="762000" cy="246888"/>
          </a:xfrm>
        </p:spPr>
        <p:txBody>
          <a:bodyPr/>
          <a:lstStyle/>
          <a:p>
            <a:fld id="{DADDCF4C-3B06-4B1E-BE6C-77847D8171F2}" type="slidenum">
              <a:rPr lang="es-ES" smtClean="0"/>
              <a:t>‹#›</a:t>
            </a:fld>
            <a:endParaRPr lang="es-ES"/>
          </a:p>
        </p:txBody>
      </p:sp>
      <p:sp>
        <p:nvSpPr>
          <p:cNvPr id="11" name="Connector rect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30" name="Títol 29"/>
          <p:cNvSpPr>
            <a:spLocks noGrp="1"/>
          </p:cNvSpPr>
          <p:nvPr>
            <p:ph type="title"/>
          </p:nvPr>
        </p:nvSpPr>
        <p:spPr>
          <a:xfrm>
            <a:off x="301752" y="457200"/>
            <a:ext cx="8686800" cy="841248"/>
          </a:xfrm>
        </p:spPr>
        <p:txBody>
          <a:bodyPr/>
          <a:lstStyle/>
          <a:p>
            <a:r>
              <a:rPr kumimoji="0" lang="ca-ES" smtClean="0"/>
              <a:t>Feu clic aquí per editar l'estil</a:t>
            </a:r>
            <a:endParaRPr kumimoji="0" lang="en-US"/>
          </a:p>
        </p:txBody>
      </p:sp>
      <p:sp>
        <p:nvSpPr>
          <p:cNvPr id="12" name="Contenidor de data 11"/>
          <p:cNvSpPr>
            <a:spLocks noGrp="1"/>
          </p:cNvSpPr>
          <p:nvPr>
            <p:ph type="dt" sz="half" idx="10"/>
          </p:nvPr>
        </p:nvSpPr>
        <p:spPr/>
        <p:txBody>
          <a:bodyPr/>
          <a:lstStyle/>
          <a:p>
            <a:fld id="{5C8775DE-F5B0-46BA-A336-E267C37296A0}" type="datetimeFigureOut">
              <a:rPr lang="es-ES" smtClean="0"/>
              <a:t>09/03/2020</a:t>
            </a:fld>
            <a:endParaRPr lang="es-ES"/>
          </a:p>
        </p:txBody>
      </p:sp>
      <p:sp>
        <p:nvSpPr>
          <p:cNvPr id="21" name="Contenidor de peu de pàgina 20"/>
          <p:cNvSpPr>
            <a:spLocks noGrp="1"/>
          </p:cNvSpPr>
          <p:nvPr>
            <p:ph type="ftr" sz="quarter" idx="11"/>
          </p:nvPr>
        </p:nvSpPr>
        <p:spPr/>
        <p:txBody>
          <a:bodyPr/>
          <a:lstStyle/>
          <a:p>
            <a:endParaRPr lang="es-ES"/>
          </a:p>
        </p:txBody>
      </p:sp>
      <p:sp>
        <p:nvSpPr>
          <p:cNvPr id="6" name="Contenidor de número de diapositiva 5"/>
          <p:cNvSpPr>
            <a:spLocks noGrp="1"/>
          </p:cNvSpPr>
          <p:nvPr>
            <p:ph type="sldNum" sz="quarter" idx="12"/>
          </p:nvPr>
        </p:nvSpPr>
        <p:spPr/>
        <p:txBody>
          <a:bodyPr/>
          <a:lstStyle/>
          <a:p>
            <a:fld id="{DADDCF4C-3B06-4B1E-BE6C-77847D8171F2}" type="slidenum">
              <a:rPr lang="es-ES" smtClean="0"/>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
    <p:spTree>
      <p:nvGrpSpPr>
        <p:cNvPr id="1" name=""/>
        <p:cNvGrpSpPr/>
        <p:nvPr/>
      </p:nvGrpSpPr>
      <p:grpSpPr>
        <a:xfrm>
          <a:off x="0" y="0"/>
          <a:ext cx="0" cy="0"/>
          <a:chOff x="0" y="0"/>
          <a:chExt cx="0" cy="0"/>
        </a:xfrm>
      </p:grpSpPr>
      <p:sp>
        <p:nvSpPr>
          <p:cNvPr id="3" name="Contenidor de data 2"/>
          <p:cNvSpPr>
            <a:spLocks noGrp="1"/>
          </p:cNvSpPr>
          <p:nvPr>
            <p:ph type="dt" sz="half" idx="10"/>
          </p:nvPr>
        </p:nvSpPr>
        <p:spPr/>
        <p:txBody>
          <a:bodyPr/>
          <a:lstStyle/>
          <a:p>
            <a:fld id="{5C8775DE-F5B0-46BA-A336-E267C37296A0}" type="datetimeFigureOut">
              <a:rPr lang="es-ES" smtClean="0"/>
              <a:t>09/03/2020</a:t>
            </a:fld>
            <a:endParaRPr lang="es-ES"/>
          </a:p>
        </p:txBody>
      </p:sp>
      <p:sp>
        <p:nvSpPr>
          <p:cNvPr id="24" name="Contenidor de peu de pàgina 23"/>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DADDCF4C-3B06-4B1E-BE6C-77847D8171F2}" type="slidenum">
              <a:rPr lang="es-ES" smtClean="0"/>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ingut amb llegenda">
    <p:spTree>
      <p:nvGrpSpPr>
        <p:cNvPr id="1" name=""/>
        <p:cNvGrpSpPr/>
        <p:nvPr/>
      </p:nvGrpSpPr>
      <p:grpSpPr>
        <a:xfrm>
          <a:off x="0" y="0"/>
          <a:ext cx="0" cy="0"/>
          <a:chOff x="0" y="0"/>
          <a:chExt cx="0" cy="0"/>
        </a:xfrm>
      </p:grpSpPr>
      <p:sp>
        <p:nvSpPr>
          <p:cNvPr id="8" name="Connector rect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ol 11"/>
          <p:cNvSpPr>
            <a:spLocks noGrp="1"/>
          </p:cNvSpPr>
          <p:nvPr>
            <p:ph type="title"/>
          </p:nvPr>
        </p:nvSpPr>
        <p:spPr>
          <a:xfrm>
            <a:off x="457200" y="5486400"/>
            <a:ext cx="8458200" cy="520700"/>
          </a:xfrm>
        </p:spPr>
        <p:txBody>
          <a:bodyPr anchor="ctr"/>
          <a:lstStyle>
            <a:lvl1pPr algn="l">
              <a:buNone/>
              <a:defRPr sz="2000" b="1"/>
            </a:lvl1pPr>
          </a:lstStyle>
          <a:p>
            <a:r>
              <a:rPr kumimoji="0" lang="ca-ES" smtClean="0"/>
              <a:t>Feu clic aquí per editar l'estil</a:t>
            </a:r>
            <a:endParaRPr kumimoji="0" lang="en-US"/>
          </a:p>
        </p:txBody>
      </p:sp>
      <p:sp>
        <p:nvSpPr>
          <p:cNvPr id="26" name="Contenidor de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a-ES" smtClean="0"/>
              <a:t>Feu clic aquí per editar estils</a:t>
            </a:r>
          </a:p>
        </p:txBody>
      </p:sp>
      <p:sp>
        <p:nvSpPr>
          <p:cNvPr id="14" name="Contenidor de contingut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25" name="Contenidor de data 24"/>
          <p:cNvSpPr>
            <a:spLocks noGrp="1"/>
          </p:cNvSpPr>
          <p:nvPr>
            <p:ph type="dt" sz="half" idx="10"/>
          </p:nvPr>
        </p:nvSpPr>
        <p:spPr/>
        <p:txBody>
          <a:bodyPr/>
          <a:lstStyle/>
          <a:p>
            <a:fld id="{5C8775DE-F5B0-46BA-A336-E267C37296A0}" type="datetimeFigureOut">
              <a:rPr lang="es-ES" smtClean="0"/>
              <a:t>09/03/2020</a:t>
            </a:fld>
            <a:endParaRPr lang="es-ES"/>
          </a:p>
        </p:txBody>
      </p:sp>
      <p:sp>
        <p:nvSpPr>
          <p:cNvPr id="29" name="Contenidor de peu de pàgina 28"/>
          <p:cNvSpPr>
            <a:spLocks noGrp="1"/>
          </p:cNvSpPr>
          <p:nvPr>
            <p:ph type="ftr" sz="quarter" idx="11"/>
          </p:nvPr>
        </p:nvSpPr>
        <p:spPr/>
        <p:txBody>
          <a:bodyPr/>
          <a:lstStyle/>
          <a:p>
            <a:endParaRPr lang="es-ES"/>
          </a:p>
        </p:txBody>
      </p:sp>
      <p:sp>
        <p:nvSpPr>
          <p:cNvPr id="7" name="Contenidor de número de diapositiva 6"/>
          <p:cNvSpPr>
            <a:spLocks noGrp="1"/>
          </p:cNvSpPr>
          <p:nvPr>
            <p:ph type="sldNum" sz="quarter" idx="12"/>
          </p:nvPr>
        </p:nvSpPr>
        <p:spPr/>
        <p:txBody>
          <a:bodyPr/>
          <a:lstStyle/>
          <a:p>
            <a:fld id="{DADDCF4C-3B06-4B1E-BE6C-77847D8171F2}" type="slidenum">
              <a:rPr lang="es-ES" smtClean="0"/>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tge amb llegenda">
    <p:spTree>
      <p:nvGrpSpPr>
        <p:cNvPr id="1" name=""/>
        <p:cNvGrpSpPr/>
        <p:nvPr/>
      </p:nvGrpSpPr>
      <p:grpSpPr>
        <a:xfrm>
          <a:off x="0" y="0"/>
          <a:ext cx="0" cy="0"/>
          <a:chOff x="0" y="0"/>
          <a:chExt cx="0" cy="0"/>
        </a:xfrm>
      </p:grpSpPr>
      <p:sp>
        <p:nvSpPr>
          <p:cNvPr id="13" name="Contenidor d'imat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a-ES" smtClean="0"/>
              <a:t>Feu clic a la icona per afegir una imatge</a:t>
            </a:r>
            <a:endParaRPr kumimoji="0" lang="en-US" dirty="0"/>
          </a:p>
        </p:txBody>
      </p:sp>
      <p:sp>
        <p:nvSpPr>
          <p:cNvPr id="7" name="Contenidor de data 6"/>
          <p:cNvSpPr>
            <a:spLocks noGrp="1"/>
          </p:cNvSpPr>
          <p:nvPr>
            <p:ph type="dt" sz="half" idx="10"/>
          </p:nvPr>
        </p:nvSpPr>
        <p:spPr/>
        <p:txBody>
          <a:bodyPr/>
          <a:lstStyle/>
          <a:p>
            <a:fld id="{5C8775DE-F5B0-46BA-A336-E267C37296A0}" type="datetimeFigureOut">
              <a:rPr lang="es-ES" smtClean="0"/>
              <a:t>09/03/2020</a:t>
            </a:fld>
            <a:endParaRPr lang="es-ES"/>
          </a:p>
        </p:txBody>
      </p:sp>
      <p:sp>
        <p:nvSpPr>
          <p:cNvPr id="5" name="Contenidor de peu de pàgina 4"/>
          <p:cNvSpPr>
            <a:spLocks noGrp="1"/>
          </p:cNvSpPr>
          <p:nvPr>
            <p:ph type="ftr" sz="quarter" idx="11"/>
          </p:nvPr>
        </p:nvSpPr>
        <p:spPr/>
        <p:txBody>
          <a:bodyPr/>
          <a:lstStyle/>
          <a:p>
            <a:endParaRPr lang="es-ES"/>
          </a:p>
        </p:txBody>
      </p:sp>
      <p:sp>
        <p:nvSpPr>
          <p:cNvPr id="31" name="Contenidor de número de diapositiva 30"/>
          <p:cNvSpPr>
            <a:spLocks noGrp="1"/>
          </p:cNvSpPr>
          <p:nvPr>
            <p:ph type="sldNum" sz="quarter" idx="12"/>
          </p:nvPr>
        </p:nvSpPr>
        <p:spPr/>
        <p:txBody>
          <a:bodyPr/>
          <a:lstStyle/>
          <a:p>
            <a:fld id="{DADDCF4C-3B06-4B1E-BE6C-77847D8171F2}" type="slidenum">
              <a:rPr lang="es-ES" smtClean="0"/>
              <a:t>‹#›</a:t>
            </a:fld>
            <a:endParaRPr lang="es-ES"/>
          </a:p>
        </p:txBody>
      </p:sp>
      <p:sp>
        <p:nvSpPr>
          <p:cNvPr id="17" name="Títol 16"/>
          <p:cNvSpPr>
            <a:spLocks noGrp="1"/>
          </p:cNvSpPr>
          <p:nvPr>
            <p:ph type="title"/>
          </p:nvPr>
        </p:nvSpPr>
        <p:spPr>
          <a:xfrm>
            <a:off x="381000" y="4993760"/>
            <a:ext cx="5867400" cy="522288"/>
          </a:xfrm>
        </p:spPr>
        <p:txBody>
          <a:bodyPr anchor="ctr"/>
          <a:lstStyle>
            <a:lvl1pPr algn="l">
              <a:buNone/>
              <a:defRPr sz="2000" b="1"/>
            </a:lvl1pPr>
          </a:lstStyle>
          <a:p>
            <a:r>
              <a:rPr kumimoji="0" lang="ca-ES" smtClean="0"/>
              <a:t>Feu clic aquí per editar l'estil</a:t>
            </a:r>
            <a:endParaRPr kumimoji="0" lang="en-US"/>
          </a:p>
        </p:txBody>
      </p:sp>
      <p:sp>
        <p:nvSpPr>
          <p:cNvPr id="26" name="Contenidor de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a-ES" smtClean="0"/>
              <a:t>Feu clic aquí per editar estils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or rect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Contenidor de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a-ES" smtClean="0"/>
              <a:t>Feu clic aquí per editar estils</a:t>
            </a:r>
          </a:p>
          <a:p>
            <a:pPr lvl="1" eaLnBrk="1" latinLnBrk="0" hangingPunct="1"/>
            <a:r>
              <a:rPr kumimoji="0" lang="ca-ES" smtClean="0"/>
              <a:t>Segon nivell</a:t>
            </a:r>
          </a:p>
          <a:p>
            <a:pPr lvl="2" eaLnBrk="1" latinLnBrk="0" hangingPunct="1"/>
            <a:r>
              <a:rPr kumimoji="0" lang="ca-ES" smtClean="0"/>
              <a:t>Tercer nivell</a:t>
            </a:r>
          </a:p>
          <a:p>
            <a:pPr lvl="3" eaLnBrk="1" latinLnBrk="0" hangingPunct="1"/>
            <a:r>
              <a:rPr kumimoji="0" lang="ca-ES" smtClean="0"/>
              <a:t>Quart nivell</a:t>
            </a:r>
          </a:p>
          <a:p>
            <a:pPr lvl="4" eaLnBrk="1" latinLnBrk="0" hangingPunct="1"/>
            <a:r>
              <a:rPr kumimoji="0" lang="ca-ES" smtClean="0"/>
              <a:t>Cinquè nivell</a:t>
            </a:r>
            <a:endParaRPr kumimoji="0" lang="en-US"/>
          </a:p>
        </p:txBody>
      </p:sp>
      <p:sp>
        <p:nvSpPr>
          <p:cNvPr id="11" name="Contenidor de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C8775DE-F5B0-46BA-A336-E267C37296A0}" type="datetimeFigureOut">
              <a:rPr lang="es-ES" smtClean="0"/>
              <a:t>09/03/2020</a:t>
            </a:fld>
            <a:endParaRPr lang="es-ES"/>
          </a:p>
        </p:txBody>
      </p:sp>
      <p:sp>
        <p:nvSpPr>
          <p:cNvPr id="28" name="Contenidor de peu de pà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Contenidor de número de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ADDCF4C-3B06-4B1E-BE6C-77847D8171F2}" type="slidenum">
              <a:rPr lang="es-ES" smtClean="0"/>
              <a:t>‹#›</a:t>
            </a:fld>
            <a:endParaRPr lang="es-ES"/>
          </a:p>
        </p:txBody>
      </p:sp>
      <p:sp>
        <p:nvSpPr>
          <p:cNvPr id="10" name="Contenidor de títol 9"/>
          <p:cNvSpPr>
            <a:spLocks noGrp="1"/>
          </p:cNvSpPr>
          <p:nvPr>
            <p:ph type="title"/>
          </p:nvPr>
        </p:nvSpPr>
        <p:spPr>
          <a:xfrm>
            <a:off x="304800" y="457200"/>
            <a:ext cx="8686800" cy="838200"/>
          </a:xfrm>
          <a:prstGeom prst="rect">
            <a:avLst/>
          </a:prstGeom>
        </p:spPr>
        <p:txBody>
          <a:bodyPr vert="horz" anchor="ctr">
            <a:normAutofit/>
          </a:bodyPr>
          <a:lstStyle/>
          <a:p>
            <a:r>
              <a:rPr kumimoji="0" lang="ca-ES" smtClean="0"/>
              <a:t>Feu clic aquí per editar l'estil</a:t>
            </a:r>
            <a:endParaRPr kumimoji="0" lang="en-US"/>
          </a:p>
        </p:txBody>
      </p:sp>
      <p:sp>
        <p:nvSpPr>
          <p:cNvPr id="9" name="Connector rect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or rect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331640" y="1700808"/>
            <a:ext cx="6656784" cy="4293840"/>
          </a:xfrm>
        </p:spPr>
        <p:txBody>
          <a:bodyPr>
            <a:normAutofit/>
          </a:bodyPr>
          <a:lstStyle/>
          <a:p>
            <a:r>
              <a:rPr lang="ca-ES" sz="4400" b="1" u="sng" dirty="0" smtClean="0">
                <a:solidFill>
                  <a:srgbClr val="7030A0"/>
                </a:solidFill>
              </a:rPr>
              <a:t>Cossos celestes</a:t>
            </a:r>
            <a:r>
              <a:rPr lang="ca-ES" dirty="0" smtClean="0"/>
              <a:t/>
            </a:r>
            <a:br>
              <a:rPr lang="ca-ES" dirty="0" smtClean="0"/>
            </a:br>
            <a:r>
              <a:rPr lang="ca-ES" dirty="0"/>
              <a:t/>
            </a:r>
            <a:br>
              <a:rPr lang="ca-ES" dirty="0"/>
            </a:br>
            <a:r>
              <a:rPr lang="ca-ES" dirty="0" smtClean="0"/>
              <a:t/>
            </a:r>
            <a:br>
              <a:rPr lang="ca-ES" dirty="0" smtClean="0"/>
            </a:br>
            <a:r>
              <a:rPr lang="ca-ES" dirty="0" smtClean="0"/>
              <a:t>Xavi i Marc</a:t>
            </a:r>
            <a:r>
              <a:rPr lang="ca-ES" dirty="0"/>
              <a:t/>
            </a:r>
            <a:br>
              <a:rPr lang="ca-ES" dirty="0"/>
            </a:br>
            <a:r>
              <a:rPr lang="ca-ES" dirty="0" smtClean="0"/>
              <a:t/>
            </a:r>
            <a:br>
              <a:rPr lang="ca-ES" dirty="0" smtClean="0"/>
            </a:br>
            <a:endParaRPr lang="ca-ES" dirty="0"/>
          </a:p>
        </p:txBody>
      </p:sp>
    </p:spTree>
    <p:extLst>
      <p:ext uri="{BB962C8B-B14F-4D97-AF65-F5344CB8AC3E}">
        <p14:creationId xmlns:p14="http://schemas.microsoft.com/office/powerpoint/2010/main" val="202016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476672"/>
            <a:ext cx="6400800" cy="1295400"/>
          </a:xfrm>
        </p:spPr>
        <p:txBody>
          <a:bodyPr/>
          <a:lstStyle/>
          <a:p>
            <a:r>
              <a:rPr lang="es-ES" dirty="0" smtClean="0">
                <a:solidFill>
                  <a:srgbClr val="00B050"/>
                </a:solidFill>
              </a:rPr>
              <a:t>COSOS CELESTES</a:t>
            </a:r>
            <a:endParaRPr lang="es-ES" dirty="0">
              <a:solidFill>
                <a:srgbClr val="00B050"/>
              </a:solidFill>
            </a:endParaRPr>
          </a:p>
        </p:txBody>
      </p:sp>
      <p:sp>
        <p:nvSpPr>
          <p:cNvPr id="3" name="2 Subtítulo"/>
          <p:cNvSpPr>
            <a:spLocks noGrp="1"/>
          </p:cNvSpPr>
          <p:nvPr>
            <p:ph type="subTitle" idx="1"/>
          </p:nvPr>
        </p:nvSpPr>
        <p:spPr>
          <a:xfrm>
            <a:off x="1187624" y="3933056"/>
            <a:ext cx="6408712" cy="1584176"/>
          </a:xfrm>
        </p:spPr>
        <p:txBody>
          <a:bodyPr>
            <a:noAutofit/>
          </a:bodyPr>
          <a:lstStyle/>
          <a:p>
            <a:r>
              <a:rPr lang="es-ES" sz="1600" i="0" dirty="0" smtClean="0">
                <a:solidFill>
                  <a:schemeClr val="tx1"/>
                </a:solidFill>
                <a:latin typeface="Arial"/>
              </a:rPr>
              <a:t>I </a:t>
            </a:r>
            <a:r>
              <a:rPr lang="es-ES" sz="1600" i="0" dirty="0" err="1" smtClean="0">
                <a:solidFill>
                  <a:schemeClr val="tx1"/>
                </a:solidFill>
                <a:latin typeface="Arial"/>
              </a:rPr>
              <a:t>els</a:t>
            </a:r>
            <a:r>
              <a:rPr lang="es-ES" sz="1600" i="0" dirty="0" smtClean="0">
                <a:solidFill>
                  <a:schemeClr val="tx1"/>
                </a:solidFill>
                <a:latin typeface="Arial"/>
              </a:rPr>
              <a:t> cosos celestes son </a:t>
            </a:r>
            <a:r>
              <a:rPr lang="es-ES" sz="1600" i="0" dirty="0" err="1" smtClean="0">
                <a:solidFill>
                  <a:schemeClr val="tx1"/>
                </a:solidFill>
                <a:latin typeface="Arial"/>
              </a:rPr>
              <a:t>uns</a:t>
            </a:r>
            <a:r>
              <a:rPr lang="es-ES" sz="1600" i="0" dirty="0">
                <a:solidFill>
                  <a:schemeClr val="tx1"/>
                </a:solidFill>
                <a:latin typeface="Arial"/>
              </a:rPr>
              <a:t> </a:t>
            </a:r>
            <a:r>
              <a:rPr lang="es-ES" sz="1600" b="1" i="0" dirty="0" err="1" smtClean="0">
                <a:solidFill>
                  <a:schemeClr val="tx1"/>
                </a:solidFill>
                <a:latin typeface="Arial"/>
              </a:rPr>
              <a:t>objectes</a:t>
            </a:r>
            <a:r>
              <a:rPr lang="es-ES" sz="1600" b="1" i="0" dirty="0" smtClean="0">
                <a:solidFill>
                  <a:schemeClr val="tx1"/>
                </a:solidFill>
                <a:latin typeface="Arial"/>
              </a:rPr>
              <a:t> </a:t>
            </a:r>
            <a:r>
              <a:rPr lang="es-ES" sz="1600" b="1" i="0" dirty="0" err="1" smtClean="0">
                <a:solidFill>
                  <a:schemeClr val="tx1"/>
                </a:solidFill>
                <a:latin typeface="Arial"/>
              </a:rPr>
              <a:t>astronòmics</a:t>
            </a:r>
            <a:r>
              <a:rPr lang="es-ES" sz="1600" i="0" dirty="0" smtClean="0">
                <a:solidFill>
                  <a:schemeClr val="tx1"/>
                </a:solidFill>
                <a:latin typeface="Arial"/>
              </a:rPr>
              <a:t>. </a:t>
            </a:r>
            <a:r>
              <a:rPr lang="es-ES" sz="1600" i="0" dirty="0" err="1" smtClean="0">
                <a:solidFill>
                  <a:schemeClr val="tx1"/>
                </a:solidFill>
                <a:latin typeface="Arial"/>
              </a:rPr>
              <a:t>És</a:t>
            </a:r>
            <a:r>
              <a:rPr lang="es-ES" sz="1600" i="0" dirty="0" smtClean="0">
                <a:solidFill>
                  <a:schemeClr val="tx1"/>
                </a:solidFill>
                <a:latin typeface="Arial"/>
              </a:rPr>
              <a:t> </a:t>
            </a:r>
            <a:r>
              <a:rPr lang="es-ES" sz="1600" i="0" dirty="0" smtClean="0">
                <a:solidFill>
                  <a:schemeClr val="tx1"/>
                </a:solidFill>
                <a:latin typeface="Arial"/>
              </a:rPr>
              <a:t>una </a:t>
            </a:r>
            <a:r>
              <a:rPr lang="es-ES" sz="1600" i="0" dirty="0" err="1">
                <a:solidFill>
                  <a:schemeClr val="tx1"/>
                </a:solidFill>
                <a:latin typeface="Arial"/>
              </a:rPr>
              <a:t>entitat</a:t>
            </a:r>
            <a:r>
              <a:rPr lang="es-ES" sz="1600" i="0" dirty="0">
                <a:solidFill>
                  <a:schemeClr val="tx1"/>
                </a:solidFill>
                <a:latin typeface="Arial"/>
              </a:rPr>
              <a:t> </a:t>
            </a:r>
            <a:endParaRPr lang="es-ES" sz="1600" i="0" dirty="0" smtClean="0">
              <a:solidFill>
                <a:schemeClr val="tx1"/>
              </a:solidFill>
              <a:latin typeface="Arial"/>
            </a:endParaRPr>
          </a:p>
          <a:p>
            <a:r>
              <a:rPr lang="es-ES" sz="1600" i="0" dirty="0" smtClean="0">
                <a:solidFill>
                  <a:schemeClr val="tx1"/>
                </a:solidFill>
                <a:latin typeface="Arial"/>
              </a:rPr>
              <a:t>física </a:t>
            </a:r>
            <a:r>
              <a:rPr lang="es-ES" sz="1600" i="0" dirty="0">
                <a:solidFill>
                  <a:schemeClr val="tx1"/>
                </a:solidFill>
                <a:latin typeface="Arial"/>
              </a:rPr>
              <a:t>significativa, una </a:t>
            </a:r>
            <a:r>
              <a:rPr lang="es-ES" sz="1600" i="0" dirty="0" err="1">
                <a:solidFill>
                  <a:schemeClr val="tx1"/>
                </a:solidFill>
                <a:latin typeface="Arial"/>
              </a:rPr>
              <a:t>associació</a:t>
            </a:r>
            <a:r>
              <a:rPr lang="es-ES" sz="1600" i="0" dirty="0">
                <a:solidFill>
                  <a:schemeClr val="tx1"/>
                </a:solidFill>
                <a:latin typeface="Arial"/>
              </a:rPr>
              <a:t> o estructura que la </a:t>
            </a:r>
            <a:r>
              <a:rPr lang="es-ES" sz="1600" i="0" dirty="0" err="1" smtClean="0">
                <a:solidFill>
                  <a:schemeClr val="tx1"/>
                </a:solidFill>
                <a:latin typeface="Arial"/>
              </a:rPr>
              <a:t>ciència</a:t>
            </a:r>
            <a:r>
              <a:rPr lang="es-ES" sz="1600" i="0" dirty="0">
                <a:solidFill>
                  <a:schemeClr val="tx1"/>
                </a:solidFill>
                <a:latin typeface="Arial"/>
              </a:rPr>
              <a:t> ha </a:t>
            </a:r>
            <a:r>
              <a:rPr lang="es-ES" sz="1600" i="0" dirty="0" err="1">
                <a:solidFill>
                  <a:schemeClr val="tx1"/>
                </a:solidFill>
                <a:latin typeface="Arial"/>
              </a:rPr>
              <a:t>confirmat</a:t>
            </a:r>
            <a:r>
              <a:rPr lang="es-ES" sz="1600" i="0" dirty="0">
                <a:solidFill>
                  <a:schemeClr val="tx1"/>
                </a:solidFill>
                <a:latin typeface="Arial"/>
              </a:rPr>
              <a:t> que </a:t>
            </a:r>
            <a:r>
              <a:rPr lang="es-ES" sz="1600" i="0" dirty="0" err="1">
                <a:solidFill>
                  <a:schemeClr val="tx1"/>
                </a:solidFill>
                <a:latin typeface="Arial"/>
              </a:rPr>
              <a:t>existeix</a:t>
            </a:r>
            <a:r>
              <a:rPr lang="es-ES" sz="1600" i="0" dirty="0">
                <a:solidFill>
                  <a:schemeClr val="tx1"/>
                </a:solidFill>
                <a:latin typeface="Arial"/>
              </a:rPr>
              <a:t> en </a:t>
            </a:r>
            <a:r>
              <a:rPr lang="es-ES" sz="1600" i="0" dirty="0" err="1" smtClean="0">
                <a:solidFill>
                  <a:schemeClr val="tx1"/>
                </a:solidFill>
                <a:latin typeface="Arial"/>
              </a:rPr>
              <a:t>l'univers</a:t>
            </a:r>
            <a:r>
              <a:rPr lang="es-ES" sz="1600" i="0" dirty="0" smtClean="0">
                <a:solidFill>
                  <a:schemeClr val="tx1"/>
                </a:solidFill>
                <a:latin typeface="Arial"/>
              </a:rPr>
              <a:t>. </a:t>
            </a:r>
            <a:r>
              <a:rPr lang="es-ES" sz="1600" i="0" dirty="0" err="1">
                <a:solidFill>
                  <a:schemeClr val="tx1"/>
                </a:solidFill>
                <a:latin typeface="Arial"/>
              </a:rPr>
              <a:t>Això</a:t>
            </a:r>
            <a:r>
              <a:rPr lang="es-ES" sz="1600" i="0" dirty="0">
                <a:solidFill>
                  <a:schemeClr val="tx1"/>
                </a:solidFill>
                <a:latin typeface="Arial"/>
              </a:rPr>
              <a:t> no significa </a:t>
            </a:r>
            <a:r>
              <a:rPr lang="es-ES" sz="1600" i="0" dirty="0" err="1">
                <a:solidFill>
                  <a:schemeClr val="tx1"/>
                </a:solidFill>
                <a:latin typeface="Arial"/>
              </a:rPr>
              <a:t>necessàriament</a:t>
            </a:r>
            <a:r>
              <a:rPr lang="es-ES" sz="1600" i="0" dirty="0">
                <a:solidFill>
                  <a:schemeClr val="tx1"/>
                </a:solidFill>
                <a:latin typeface="Arial"/>
              </a:rPr>
              <a:t> que la </a:t>
            </a:r>
            <a:r>
              <a:rPr lang="es-ES" sz="1600" i="0" dirty="0" err="1">
                <a:solidFill>
                  <a:schemeClr val="tx1"/>
                </a:solidFill>
                <a:latin typeface="Arial"/>
              </a:rPr>
              <a:t>ciència</a:t>
            </a:r>
            <a:r>
              <a:rPr lang="es-ES" sz="1600" i="0" dirty="0">
                <a:solidFill>
                  <a:schemeClr val="tx1"/>
                </a:solidFill>
                <a:latin typeface="Arial"/>
              </a:rPr>
              <a:t> actual no en </a:t>
            </a:r>
            <a:r>
              <a:rPr lang="es-ES" sz="1600" i="0" dirty="0" err="1">
                <a:solidFill>
                  <a:schemeClr val="tx1"/>
                </a:solidFill>
                <a:latin typeface="Arial"/>
              </a:rPr>
              <a:t>refuti</a:t>
            </a:r>
            <a:r>
              <a:rPr lang="es-ES" sz="1600" i="0" dirty="0">
                <a:solidFill>
                  <a:schemeClr val="tx1"/>
                </a:solidFill>
                <a:latin typeface="Arial"/>
              </a:rPr>
              <a:t> la </a:t>
            </a:r>
            <a:r>
              <a:rPr lang="es-ES" sz="1600" i="0" dirty="0" err="1">
                <a:solidFill>
                  <a:schemeClr val="tx1"/>
                </a:solidFill>
                <a:latin typeface="Arial"/>
              </a:rPr>
              <a:t>seva</a:t>
            </a:r>
            <a:r>
              <a:rPr lang="es-ES" sz="1600" i="0" dirty="0">
                <a:solidFill>
                  <a:schemeClr val="tx1"/>
                </a:solidFill>
                <a:latin typeface="Arial"/>
              </a:rPr>
              <a:t> </a:t>
            </a:r>
            <a:r>
              <a:rPr lang="es-ES" sz="1600" i="0" dirty="0" err="1">
                <a:solidFill>
                  <a:schemeClr val="tx1"/>
                </a:solidFill>
                <a:latin typeface="Arial"/>
              </a:rPr>
              <a:t>existència</a:t>
            </a:r>
            <a:r>
              <a:rPr lang="es-ES" sz="1600" i="0" dirty="0">
                <a:solidFill>
                  <a:schemeClr val="tx1"/>
                </a:solidFill>
                <a:latin typeface="Arial"/>
              </a:rPr>
              <a:t>.</a:t>
            </a:r>
            <a:endParaRPr lang="es-ES" sz="1600" dirty="0">
              <a:solidFill>
                <a:schemeClr val="tx1"/>
              </a:solidFill>
            </a:endParaRPr>
          </a:p>
        </p:txBody>
      </p:sp>
      <p:pic>
        <p:nvPicPr>
          <p:cNvPr id="1026" name="Picture 2" descr="Resultat d'imatges per a &quot;cossos celeste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7" y="1772816"/>
            <a:ext cx="354383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8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729 0.00347 0.00052 0.00208 0.00903 -0.00509 C 0.01059 -0.00647 0.0125 -0.00624 0.01424 -0.00694 C 0.01997 -0.01249 0.02379 -0.01942 0.02865 -0.0259 C 0.03073 -0.04093 0.03559 -0.06128 0.02465 -0.07077 C 0.00504 -0.11101 -0.04705 -0.09366 -0.07795 -0.0969 C -0.0901 -0.10014 -0.10191 -0.10199 -0.11423 -0.10361 C -0.13055 -0.10939 -0.14479 -0.10638 -0.16233 -0.10546 C -0.1717 -0.09644 -0.18507 -0.08719 -0.18576 -0.06915 C -0.18611 -0.06059 -0.18576 -0.0518 -0.18576 -0.04325 L -0.32465 -0.47733 L 1.23386 -0.58996 L 0 0 Z " pathEditMode="relative" ptsTypes="fffffffffAAAf">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C 0.00729 0.00347 0.00052 0.00208 0.00903 -0.00509 C 0.01059 -0.00647 0.0125 -0.00624 0.01424 -0.00694 C 0.01997 -0.01249 0.02379 -0.01942 0.02865 -0.0259 C 0.03073 -0.04093 0.03559 -0.06128 0.02465 -0.07077 C 0.00504 -0.11101 -0.04705 -0.09366 -0.07795 -0.0969 C -0.0901 -0.10014 -0.10191 -0.10199 -0.11423 -0.10361 C -0.13055 -0.10939 -0.14479 -0.10638 -0.16233 -0.10546 C -0.1717 -0.09644 -0.18507 -0.08719 -0.18576 -0.06915 C -0.18611 -0.06059 -0.18576 -0.0518 -0.18576 -0.04325 L -0.32465 -0.47733 L 1.23386 -0.58996 L 0 0 Z " pathEditMode="relative" ptsTypes="fffffffffAAAf">
                                      <p:cBhvr>
                                        <p:cTn id="10" dur="2000" fill="hold"/>
                                        <p:tgtEl>
                                          <p:spTgt spid="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75656" y="620688"/>
            <a:ext cx="6400800" cy="1295400"/>
          </a:xfrm>
        </p:spPr>
        <p:txBody>
          <a:bodyPr/>
          <a:lstStyle/>
          <a:p>
            <a:r>
              <a:rPr lang="es-ES" dirty="0" smtClean="0">
                <a:solidFill>
                  <a:srgbClr val="00B0F0"/>
                </a:solidFill>
              </a:rPr>
              <a:t>ASTEROIDES</a:t>
            </a:r>
            <a:endParaRPr lang="es-ES" dirty="0">
              <a:solidFill>
                <a:srgbClr val="00B0F0"/>
              </a:solidFill>
            </a:endParaRPr>
          </a:p>
        </p:txBody>
      </p:sp>
      <p:sp>
        <p:nvSpPr>
          <p:cNvPr id="3" name="2 Subtítulo"/>
          <p:cNvSpPr>
            <a:spLocks noGrp="1"/>
          </p:cNvSpPr>
          <p:nvPr>
            <p:ph type="subTitle" idx="1"/>
          </p:nvPr>
        </p:nvSpPr>
        <p:spPr>
          <a:xfrm>
            <a:off x="1403648" y="1844824"/>
            <a:ext cx="6624736" cy="3600400"/>
          </a:xfrm>
        </p:spPr>
        <p:txBody>
          <a:bodyPr>
            <a:noAutofit/>
          </a:bodyPr>
          <a:lstStyle/>
          <a:p>
            <a:r>
              <a:rPr lang="es-ES" sz="1800" i="0" dirty="0"/>
              <a:t>El </a:t>
            </a:r>
            <a:r>
              <a:rPr lang="es-ES" sz="1800" i="0" dirty="0" err="1"/>
              <a:t>cinturó</a:t>
            </a:r>
            <a:r>
              <a:rPr lang="es-ES" sz="1800" i="0" dirty="0"/>
              <a:t> </a:t>
            </a:r>
            <a:r>
              <a:rPr lang="es-ES" sz="1800" i="0" dirty="0" err="1"/>
              <a:t>d’asteroides</a:t>
            </a:r>
            <a:r>
              <a:rPr lang="es-ES" sz="1800" i="0" dirty="0"/>
              <a:t> </a:t>
            </a:r>
            <a:r>
              <a:rPr lang="es-ES" sz="1800" i="0" dirty="0" err="1"/>
              <a:t>és</a:t>
            </a:r>
            <a:r>
              <a:rPr lang="es-ES" sz="1800" i="0" dirty="0"/>
              <a:t> un </a:t>
            </a:r>
            <a:r>
              <a:rPr lang="es-ES" sz="1800" i="0" dirty="0" err="1">
                <a:solidFill>
                  <a:srgbClr val="00B0F0"/>
                </a:solidFill>
              </a:rPr>
              <a:t>conjunt</a:t>
            </a:r>
            <a:r>
              <a:rPr lang="es-ES" sz="1800" i="0" dirty="0">
                <a:solidFill>
                  <a:srgbClr val="00B0F0"/>
                </a:solidFill>
              </a:rPr>
              <a:t> de roques que giren al </a:t>
            </a:r>
            <a:r>
              <a:rPr lang="es-ES" sz="1800" i="0" dirty="0" err="1">
                <a:solidFill>
                  <a:srgbClr val="00B0F0"/>
                </a:solidFill>
              </a:rPr>
              <a:t>voltant</a:t>
            </a:r>
            <a:r>
              <a:rPr lang="es-ES" sz="1800" i="0" dirty="0">
                <a:solidFill>
                  <a:srgbClr val="00B0F0"/>
                </a:solidFill>
              </a:rPr>
              <a:t> del sol</a:t>
            </a:r>
            <a:r>
              <a:rPr lang="es-ES" sz="1800" i="0" dirty="0"/>
              <a:t>, la </a:t>
            </a:r>
            <a:r>
              <a:rPr lang="es-ES" sz="1800" i="0" dirty="0" err="1"/>
              <a:t>majoria</a:t>
            </a:r>
            <a:r>
              <a:rPr lang="es-ES" sz="1800" i="0" dirty="0"/>
              <a:t> es </a:t>
            </a:r>
            <a:r>
              <a:rPr lang="es-ES" sz="1800" i="0" dirty="0" err="1"/>
              <a:t>troben</a:t>
            </a:r>
            <a:r>
              <a:rPr lang="es-ES" sz="1800" i="0" dirty="0"/>
              <a:t> entre </a:t>
            </a:r>
            <a:r>
              <a:rPr lang="es-ES" sz="1800" i="0" dirty="0" err="1"/>
              <a:t>Mart</a:t>
            </a:r>
            <a:r>
              <a:rPr lang="es-ES" sz="1800" i="0" dirty="0"/>
              <a:t> i </a:t>
            </a:r>
            <a:r>
              <a:rPr lang="es-ES" sz="1800" i="0" dirty="0" smtClean="0"/>
              <a:t>Júpiter, </a:t>
            </a:r>
            <a:r>
              <a:rPr lang="es-ES" sz="1800" b="1" i="0" dirty="0" err="1" smtClean="0">
                <a:solidFill>
                  <a:srgbClr val="00B050"/>
                </a:solidFill>
              </a:rPr>
              <a:t>tenen</a:t>
            </a:r>
            <a:r>
              <a:rPr lang="es-ES" sz="1800" b="1" i="0" dirty="0" smtClean="0">
                <a:solidFill>
                  <a:srgbClr val="00B050"/>
                </a:solidFill>
              </a:rPr>
              <a:t> formes </a:t>
            </a:r>
            <a:r>
              <a:rPr lang="es-ES" sz="1800" b="1" i="0" dirty="0" err="1" smtClean="0">
                <a:solidFill>
                  <a:srgbClr val="00B050"/>
                </a:solidFill>
              </a:rPr>
              <a:t>irregulars</a:t>
            </a:r>
            <a:r>
              <a:rPr lang="es-ES" sz="1800" i="0" dirty="0" smtClean="0"/>
              <a:t>. </a:t>
            </a:r>
            <a:r>
              <a:rPr lang="es-ES" sz="1800" i="0" dirty="0"/>
              <a:t>També </a:t>
            </a:r>
            <a:r>
              <a:rPr lang="es-ES" sz="1800" i="0" dirty="0" err="1"/>
              <a:t>són</a:t>
            </a:r>
            <a:r>
              <a:rPr lang="es-ES" sz="1800" i="0" dirty="0"/>
              <a:t> </a:t>
            </a:r>
            <a:r>
              <a:rPr lang="es-ES" sz="1800" i="0" dirty="0" err="1"/>
              <a:t>anomenats</a:t>
            </a:r>
            <a:r>
              <a:rPr lang="es-ES" sz="1800" i="0" dirty="0"/>
              <a:t> </a:t>
            </a:r>
            <a:r>
              <a:rPr lang="es-ES" sz="1800" i="0" dirty="0" err="1"/>
              <a:t>planetes</a:t>
            </a:r>
            <a:r>
              <a:rPr lang="es-ES" sz="1800" i="0" dirty="0"/>
              <a:t> </a:t>
            </a:r>
            <a:r>
              <a:rPr lang="es-ES" sz="1800" i="0" dirty="0" err="1"/>
              <a:t>menors</a:t>
            </a:r>
            <a:r>
              <a:rPr lang="es-ES" sz="1800" i="0" dirty="0"/>
              <a:t>, </a:t>
            </a:r>
            <a:r>
              <a:rPr lang="es-ES" sz="1800" i="0" dirty="0" err="1"/>
              <a:t>ja</a:t>
            </a:r>
            <a:r>
              <a:rPr lang="es-ES" sz="1800" i="0" dirty="0"/>
              <a:t> que es </a:t>
            </a:r>
            <a:r>
              <a:rPr lang="es-ES" sz="1800" i="0" dirty="0" err="1"/>
              <a:t>creu</a:t>
            </a:r>
            <a:r>
              <a:rPr lang="es-ES" sz="1800" i="0" dirty="0"/>
              <a:t> que fa </a:t>
            </a:r>
            <a:r>
              <a:rPr lang="es-ES" sz="1800" i="0" dirty="0" err="1"/>
              <a:t>milions</a:t>
            </a:r>
            <a:r>
              <a:rPr lang="es-ES" sz="1800" i="0" dirty="0"/>
              <a:t> d’ </a:t>
            </a:r>
            <a:r>
              <a:rPr lang="es-ES" sz="1800" i="0" dirty="0" err="1"/>
              <a:t>anys</a:t>
            </a:r>
            <a:r>
              <a:rPr lang="es-ES" sz="1800" i="0" dirty="0"/>
              <a:t> eren </a:t>
            </a:r>
            <a:r>
              <a:rPr lang="es-ES" sz="1800" i="0" dirty="0" err="1"/>
              <a:t>part</a:t>
            </a:r>
            <a:r>
              <a:rPr lang="es-ES" sz="1800" i="0" dirty="0"/>
              <a:t> </a:t>
            </a:r>
            <a:r>
              <a:rPr lang="es-ES" sz="1800" i="0" dirty="0" err="1"/>
              <a:t>d’un</a:t>
            </a:r>
            <a:r>
              <a:rPr lang="es-ES" sz="1800" i="0" dirty="0"/>
              <a:t> planeta que no es va poder formar, </a:t>
            </a:r>
            <a:r>
              <a:rPr lang="es-ES" sz="1800" i="0" dirty="0" err="1"/>
              <a:t>perquè</a:t>
            </a:r>
            <a:r>
              <a:rPr lang="es-ES" sz="1800" i="0" dirty="0"/>
              <a:t> </a:t>
            </a:r>
            <a:r>
              <a:rPr lang="es-ES" sz="1800" i="0" dirty="0" err="1"/>
              <a:t>amb</a:t>
            </a:r>
            <a:r>
              <a:rPr lang="es-ES" sz="1800" i="0" dirty="0"/>
              <a:t> la </a:t>
            </a:r>
            <a:r>
              <a:rPr lang="es-ES" sz="1800" i="0" dirty="0" err="1"/>
              <a:t>gravetat</a:t>
            </a:r>
            <a:r>
              <a:rPr lang="es-ES" sz="1800" i="0" dirty="0"/>
              <a:t> de Júpiter no es van poder ajuntar totes les roques.</a:t>
            </a:r>
          </a:p>
          <a:p>
            <a:endParaRPr lang="es-ES" sz="1800" i="0" dirty="0"/>
          </a:p>
          <a:p>
            <a:r>
              <a:rPr lang="es-ES" sz="1800" i="0" dirty="0"/>
              <a:t>Giren al </a:t>
            </a:r>
            <a:r>
              <a:rPr lang="es-ES" sz="1800" i="0" dirty="0" err="1"/>
              <a:t>voltant</a:t>
            </a:r>
            <a:r>
              <a:rPr lang="es-ES" sz="1800" i="0" dirty="0"/>
              <a:t> del sol i </a:t>
            </a:r>
            <a:r>
              <a:rPr lang="es-ES" sz="1800" i="0" dirty="0" err="1"/>
              <a:t>s’han</a:t>
            </a:r>
            <a:r>
              <a:rPr lang="es-ES" sz="1800" i="0" dirty="0"/>
              <a:t> </a:t>
            </a:r>
            <a:r>
              <a:rPr lang="es-ES" sz="1800" i="0" dirty="0" err="1"/>
              <a:t>transformat</a:t>
            </a:r>
            <a:r>
              <a:rPr lang="es-ES" sz="1800" i="0" dirty="0"/>
              <a:t> en </a:t>
            </a:r>
            <a:r>
              <a:rPr lang="es-ES" sz="1800" i="0" dirty="0" err="1"/>
              <a:t>meteorits</a:t>
            </a:r>
            <a:r>
              <a:rPr lang="es-ES" sz="1800" i="0" dirty="0"/>
              <a:t>, </a:t>
            </a:r>
            <a:r>
              <a:rPr lang="es-ES" sz="1800" i="0" dirty="0" err="1"/>
              <a:t>són</a:t>
            </a:r>
            <a:r>
              <a:rPr lang="es-ES" sz="1800" i="0" dirty="0"/>
              <a:t> </a:t>
            </a:r>
            <a:r>
              <a:rPr lang="es-ES" sz="1800" i="0" dirty="0" err="1"/>
              <a:t>trossos</a:t>
            </a:r>
            <a:r>
              <a:rPr lang="es-ES" sz="1800" i="0" dirty="0"/>
              <a:t> de roques que hi ha a </a:t>
            </a:r>
            <a:r>
              <a:rPr lang="es-ES" sz="1800" i="0" dirty="0" err="1"/>
              <a:t>l’espai</a:t>
            </a:r>
            <a:r>
              <a:rPr lang="es-ES" sz="1800" i="0" dirty="0"/>
              <a:t>.</a:t>
            </a:r>
          </a:p>
          <a:p>
            <a:endParaRPr lang="es-ES" sz="1800" i="0" dirty="0"/>
          </a:p>
          <a:p>
            <a:r>
              <a:rPr lang="es-ES" sz="1800" i="0" dirty="0"/>
              <a:t>El </a:t>
            </a:r>
            <a:r>
              <a:rPr lang="es-ES" sz="1800" i="0" dirty="0" err="1"/>
              <a:t>cinturó</a:t>
            </a:r>
            <a:r>
              <a:rPr lang="es-ES" sz="1800" i="0" dirty="0"/>
              <a:t> </a:t>
            </a:r>
            <a:r>
              <a:rPr lang="es-ES" sz="1800" i="0" dirty="0" err="1"/>
              <a:t>està</a:t>
            </a:r>
            <a:r>
              <a:rPr lang="es-ES" sz="1800" i="0" dirty="0"/>
              <a:t> </a:t>
            </a:r>
            <a:r>
              <a:rPr lang="es-ES" sz="1800" i="0" dirty="0" err="1"/>
              <a:t>format</a:t>
            </a:r>
            <a:r>
              <a:rPr lang="es-ES" sz="1800" i="0" dirty="0"/>
              <a:t> per </a:t>
            </a:r>
            <a:r>
              <a:rPr lang="es-ES" sz="1800" i="0" dirty="0" err="1"/>
              <a:t>més</a:t>
            </a:r>
            <a:r>
              <a:rPr lang="es-ES" sz="1800" i="0" dirty="0"/>
              <a:t> de 5.000 </a:t>
            </a:r>
            <a:r>
              <a:rPr lang="es-ES" sz="1800" i="0" dirty="0" err="1"/>
              <a:t>milions</a:t>
            </a:r>
            <a:r>
              <a:rPr lang="es-ES" sz="1800" i="0" dirty="0"/>
              <a:t> </a:t>
            </a:r>
            <a:r>
              <a:rPr lang="es-ES" sz="1800" i="0" dirty="0" err="1"/>
              <a:t>d’asteroides</a:t>
            </a:r>
            <a:r>
              <a:rPr lang="es-ES" sz="1800" i="0" dirty="0"/>
              <a:t>.</a:t>
            </a:r>
          </a:p>
          <a:p>
            <a:r>
              <a:rPr lang="es-ES" sz="1800" i="0" dirty="0" smtClean="0"/>
              <a:t> </a:t>
            </a:r>
            <a:endParaRPr lang="es-ES" sz="1800" i="0" dirty="0"/>
          </a:p>
        </p:txBody>
      </p:sp>
    </p:spTree>
    <p:extLst>
      <p:ext uri="{BB962C8B-B14F-4D97-AF65-F5344CB8AC3E}">
        <p14:creationId xmlns:p14="http://schemas.microsoft.com/office/powerpoint/2010/main" val="209064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wipe(down)">
                                      <p:cBhvr>
                                        <p:cTn id="61" dur="580">
                                          <p:stCondLst>
                                            <p:cond delay="0"/>
                                          </p:stCondLst>
                                        </p:cTn>
                                        <p:tgtEl>
                                          <p:spTgt spid="3">
                                            <p:txEl>
                                              <p:pRg st="5" end="5"/>
                                            </p:txEl>
                                          </p:spTgt>
                                        </p:tgtEl>
                                      </p:cBhvr>
                                    </p:animEffect>
                                    <p:anim calcmode="lin" valueType="num">
                                      <p:cBhvr>
                                        <p:cTn id="6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5" end="5"/>
                                            </p:txEl>
                                          </p:spTgt>
                                        </p:tgtEl>
                                      </p:cBhvr>
                                      <p:to x="100000" y="60000"/>
                                    </p:animScale>
                                    <p:animScale>
                                      <p:cBhvr>
                                        <p:cTn id="68" dur="166" decel="50000">
                                          <p:stCondLst>
                                            <p:cond delay="676"/>
                                          </p:stCondLst>
                                        </p:cTn>
                                        <p:tgtEl>
                                          <p:spTgt spid="3">
                                            <p:txEl>
                                              <p:pRg st="5" end="5"/>
                                            </p:txEl>
                                          </p:spTgt>
                                        </p:tgtEl>
                                      </p:cBhvr>
                                      <p:to x="100000" y="100000"/>
                                    </p:animScale>
                                    <p:animScale>
                                      <p:cBhvr>
                                        <p:cTn id="69" dur="26">
                                          <p:stCondLst>
                                            <p:cond delay="1312"/>
                                          </p:stCondLst>
                                        </p:cTn>
                                        <p:tgtEl>
                                          <p:spTgt spid="3">
                                            <p:txEl>
                                              <p:pRg st="5" end="5"/>
                                            </p:txEl>
                                          </p:spTgt>
                                        </p:tgtEl>
                                      </p:cBhvr>
                                      <p:to x="100000" y="80000"/>
                                    </p:animScale>
                                    <p:animScale>
                                      <p:cBhvr>
                                        <p:cTn id="70" dur="166" decel="50000">
                                          <p:stCondLst>
                                            <p:cond delay="1338"/>
                                          </p:stCondLst>
                                        </p:cTn>
                                        <p:tgtEl>
                                          <p:spTgt spid="3">
                                            <p:txEl>
                                              <p:pRg st="5" end="5"/>
                                            </p:txEl>
                                          </p:spTgt>
                                        </p:tgtEl>
                                      </p:cBhvr>
                                      <p:to x="100000" y="100000"/>
                                    </p:animScale>
                                    <p:animScale>
                                      <p:cBhvr>
                                        <p:cTn id="71" dur="26">
                                          <p:stCondLst>
                                            <p:cond delay="1642"/>
                                          </p:stCondLst>
                                        </p:cTn>
                                        <p:tgtEl>
                                          <p:spTgt spid="3">
                                            <p:txEl>
                                              <p:pRg st="5" end="5"/>
                                            </p:txEl>
                                          </p:spTgt>
                                        </p:tgtEl>
                                      </p:cBhvr>
                                      <p:to x="100000" y="90000"/>
                                    </p:animScale>
                                    <p:animScale>
                                      <p:cBhvr>
                                        <p:cTn id="72" dur="166" decel="50000">
                                          <p:stCondLst>
                                            <p:cond delay="1668"/>
                                          </p:stCondLst>
                                        </p:cTn>
                                        <p:tgtEl>
                                          <p:spTgt spid="3">
                                            <p:txEl>
                                              <p:pRg st="5" end="5"/>
                                            </p:txEl>
                                          </p:spTgt>
                                        </p:tgtEl>
                                      </p:cBhvr>
                                      <p:to x="100000" y="100000"/>
                                    </p:animScale>
                                    <p:animScale>
                                      <p:cBhvr>
                                        <p:cTn id="73" dur="26">
                                          <p:stCondLst>
                                            <p:cond delay="1808"/>
                                          </p:stCondLst>
                                        </p:cTn>
                                        <p:tgtEl>
                                          <p:spTgt spid="3">
                                            <p:txEl>
                                              <p:pRg st="5" end="5"/>
                                            </p:txEl>
                                          </p:spTgt>
                                        </p:tgtEl>
                                      </p:cBhvr>
                                      <p:to x="100000" y="95000"/>
                                    </p:animScale>
                                    <p:animScale>
                                      <p:cBhvr>
                                        <p:cTn id="74"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72816"/>
            <a:ext cx="5183499" cy="3219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1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548680"/>
            <a:ext cx="7772400" cy="1080120"/>
          </a:xfrm>
        </p:spPr>
        <p:txBody>
          <a:bodyPr/>
          <a:lstStyle/>
          <a:p>
            <a:r>
              <a:rPr lang="es-ES" dirty="0" err="1" smtClean="0">
                <a:solidFill>
                  <a:srgbClr val="00B0F0"/>
                </a:solidFill>
              </a:rPr>
              <a:t>elS</a:t>
            </a:r>
            <a:r>
              <a:rPr lang="es-ES" dirty="0" smtClean="0">
                <a:solidFill>
                  <a:srgbClr val="00B0F0"/>
                </a:solidFill>
              </a:rPr>
              <a:t> COMETES</a:t>
            </a:r>
            <a:endParaRPr lang="es-ES" dirty="0">
              <a:solidFill>
                <a:srgbClr val="00B0F0"/>
              </a:solidFill>
            </a:endParaRPr>
          </a:p>
        </p:txBody>
      </p:sp>
      <p:sp>
        <p:nvSpPr>
          <p:cNvPr id="3" name="2 Subtítulo"/>
          <p:cNvSpPr>
            <a:spLocks noGrp="1"/>
          </p:cNvSpPr>
          <p:nvPr>
            <p:ph type="subTitle" idx="1"/>
          </p:nvPr>
        </p:nvSpPr>
        <p:spPr>
          <a:xfrm>
            <a:off x="1403648" y="1556792"/>
            <a:ext cx="6768752" cy="4464496"/>
          </a:xfrm>
        </p:spPr>
        <p:txBody>
          <a:bodyPr numCol="1">
            <a:noAutofit/>
          </a:bodyPr>
          <a:lstStyle/>
          <a:p>
            <a:pPr algn="l"/>
            <a:r>
              <a:rPr lang="ca-ES" sz="1800" i="0" dirty="0"/>
              <a:t>Els cometes són com unes </a:t>
            </a:r>
            <a:r>
              <a:rPr lang="ca-ES" sz="1800" b="1" i="0" dirty="0">
                <a:solidFill>
                  <a:srgbClr val="00B050"/>
                </a:solidFill>
              </a:rPr>
              <a:t>grans boles de neu bruta fetes d’aigua gelada i pols. </a:t>
            </a:r>
            <a:r>
              <a:rPr lang="ca-ES" sz="1800" i="0" dirty="0"/>
              <a:t>Quan un cometa que viatja pel sistema solar s’acosta al sol, la calor converteix la neu bruta en gas i apareix una llarga cua brillant. Quan el cometa s’acosta al sol, la cua es va fent cada vegada més llarga. Quan s’allunya del sol es va fent cada vegada més curta fins que desapareix. </a:t>
            </a:r>
            <a:endParaRPr lang="ca-ES" sz="1800" i="0" dirty="0" smtClean="0"/>
          </a:p>
          <a:p>
            <a:pPr algn="l"/>
            <a:r>
              <a:rPr lang="ca-ES" sz="1800" i="0" dirty="0" smtClean="0"/>
              <a:t>La </a:t>
            </a:r>
            <a:r>
              <a:rPr lang="ca-ES" sz="1800" i="0" dirty="0"/>
              <a:t>cua d’un cometa pot tenir milions de km. de </a:t>
            </a:r>
            <a:r>
              <a:rPr lang="ca-ES" sz="1800" i="0" dirty="0" smtClean="0"/>
              <a:t>llargada.</a:t>
            </a:r>
          </a:p>
          <a:p>
            <a:pPr algn="l"/>
            <a:r>
              <a:rPr lang="ca-ES" sz="1800" i="0" dirty="0"/>
              <a:t>Hi ha alguns cometes molt coneguts per nosaltres, com per exemple, el </a:t>
            </a:r>
            <a:r>
              <a:rPr lang="ca-ES" sz="1800" i="0" dirty="0">
                <a:solidFill>
                  <a:srgbClr val="00B050"/>
                </a:solidFill>
              </a:rPr>
              <a:t>cometa Halley </a:t>
            </a:r>
            <a:r>
              <a:rPr lang="ca-ES" sz="1800" i="0" dirty="0"/>
              <a:t>, que passa a prop del sol més o menys cada 76 anys. Un altre cometa famós és el </a:t>
            </a:r>
            <a:r>
              <a:rPr lang="ca-ES" sz="1800" i="0" dirty="0" err="1">
                <a:solidFill>
                  <a:srgbClr val="00B050"/>
                </a:solidFill>
              </a:rPr>
              <a:t>Hale-Bopp</a:t>
            </a:r>
            <a:r>
              <a:rPr lang="ca-ES" sz="1800" i="0" dirty="0">
                <a:solidFill>
                  <a:srgbClr val="00B050"/>
                </a:solidFill>
              </a:rPr>
              <a:t>.</a:t>
            </a:r>
            <a:r>
              <a:rPr lang="es-ES" sz="600" b="0" i="0" dirty="0" smtClean="0">
                <a:effectLst/>
                <a:latin typeface="arial"/>
              </a:rPr>
              <a:t/>
            </a:r>
            <a:br>
              <a:rPr lang="es-ES" sz="600" b="0" i="0" dirty="0" smtClean="0">
                <a:effectLst/>
                <a:latin typeface="arial"/>
              </a:rPr>
            </a:br>
            <a:endParaRPr lang="es-ES" sz="600" dirty="0"/>
          </a:p>
        </p:txBody>
      </p:sp>
    </p:spTree>
    <p:extLst>
      <p:ext uri="{BB962C8B-B14F-4D97-AF65-F5344CB8AC3E}">
        <p14:creationId xmlns:p14="http://schemas.microsoft.com/office/powerpoint/2010/main" val="166978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44824"/>
            <a:ext cx="5655230" cy="314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6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548680"/>
            <a:ext cx="6400800" cy="1295400"/>
          </a:xfrm>
        </p:spPr>
        <p:txBody>
          <a:bodyPr/>
          <a:lstStyle/>
          <a:p>
            <a:r>
              <a:rPr lang="es-ES" dirty="0" smtClean="0">
                <a:solidFill>
                  <a:srgbClr val="00B0F0"/>
                </a:solidFill>
              </a:rPr>
              <a:t>METEORITS</a:t>
            </a:r>
            <a:endParaRPr lang="es-ES" dirty="0">
              <a:solidFill>
                <a:srgbClr val="00B0F0"/>
              </a:solidFill>
            </a:endParaRPr>
          </a:p>
        </p:txBody>
      </p:sp>
      <p:sp>
        <p:nvSpPr>
          <p:cNvPr id="3" name="2 Subtítulo"/>
          <p:cNvSpPr>
            <a:spLocks noGrp="1"/>
          </p:cNvSpPr>
          <p:nvPr>
            <p:ph type="subTitle" idx="1"/>
          </p:nvPr>
        </p:nvSpPr>
        <p:spPr>
          <a:xfrm>
            <a:off x="1322808" y="1772816"/>
            <a:ext cx="6677000" cy="1584176"/>
          </a:xfrm>
        </p:spPr>
        <p:txBody>
          <a:bodyPr>
            <a:noAutofit/>
          </a:bodyPr>
          <a:lstStyle/>
          <a:p>
            <a:r>
              <a:rPr lang="ca-ES" sz="1600" i="0" dirty="0"/>
              <a:t>Els meteorits </a:t>
            </a:r>
            <a:r>
              <a:rPr lang="ca-ES" sz="1600" b="1" i="0" dirty="0">
                <a:solidFill>
                  <a:srgbClr val="00B0F0"/>
                </a:solidFill>
              </a:rPr>
              <a:t>són milers de partícules de pols i fragments de roques</a:t>
            </a:r>
            <a:r>
              <a:rPr lang="ca-ES" sz="1600" i="0" dirty="0"/>
              <a:t> procedents de l’espai. També s’anomenen les roques de l’espai. Algunes s’apropen a la terra i es destrueixen amb l’aire. Si un gran meteorit xoca amb l’atmosfera, pot produir un cràter a la superfície de la terra.</a:t>
            </a:r>
            <a:endParaRPr lang="es-ES" sz="1600" i="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079081"/>
            <a:ext cx="3490233"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029075"/>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30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1000" fill="hold"/>
                                        <p:tgtEl>
                                          <p:spTgt spid="2051"/>
                                        </p:tgtEl>
                                        <p:attrNameLst>
                                          <p:attrName>ppt_w</p:attrName>
                                        </p:attrNameLst>
                                      </p:cBhvr>
                                      <p:tavLst>
                                        <p:tav tm="0">
                                          <p:val>
                                            <p:fltVal val="0"/>
                                          </p:val>
                                        </p:tav>
                                        <p:tav tm="100000">
                                          <p:val>
                                            <p:strVal val="#ppt_w"/>
                                          </p:val>
                                        </p:tav>
                                      </p:tavLst>
                                    </p:anim>
                                    <p:anim calcmode="lin" valueType="num">
                                      <p:cBhvr>
                                        <p:cTn id="26" dur="1000" fill="hold"/>
                                        <p:tgtEl>
                                          <p:spTgt spid="2051"/>
                                        </p:tgtEl>
                                        <p:attrNameLst>
                                          <p:attrName>ppt_h</p:attrName>
                                        </p:attrNameLst>
                                      </p:cBhvr>
                                      <p:tavLst>
                                        <p:tav tm="0">
                                          <p:val>
                                            <p:fltVal val="0"/>
                                          </p:val>
                                        </p:tav>
                                        <p:tav tm="100000">
                                          <p:val>
                                            <p:strVal val="#ppt_h"/>
                                          </p:val>
                                        </p:tav>
                                      </p:tavLst>
                                    </p:anim>
                                    <p:anim calcmode="lin" valueType="num">
                                      <p:cBhvr>
                                        <p:cTn id="27" dur="1000" fill="hold"/>
                                        <p:tgtEl>
                                          <p:spTgt spid="2051"/>
                                        </p:tgtEl>
                                        <p:attrNameLst>
                                          <p:attrName>style.rotation</p:attrName>
                                        </p:attrNameLst>
                                      </p:cBhvr>
                                      <p:tavLst>
                                        <p:tav tm="0">
                                          <p:val>
                                            <p:fltVal val="90"/>
                                          </p:val>
                                        </p:tav>
                                        <p:tav tm="100000">
                                          <p:val>
                                            <p:fltVal val="0"/>
                                          </p:val>
                                        </p:tav>
                                      </p:tavLst>
                                    </p:anim>
                                    <p:animEffect transition="in" filter="fade">
                                      <p:cBhvr>
                                        <p:cTn id="28" dur="1000"/>
                                        <p:tgtEl>
                                          <p:spTgt spid="205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wheel(1)">
                                      <p:cBhvr>
                                        <p:cTn id="3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331640" y="1124744"/>
            <a:ext cx="6512768" cy="1576536"/>
          </a:xfrm>
        </p:spPr>
        <p:txBody>
          <a:bodyPr>
            <a:normAutofit fontScale="90000"/>
          </a:bodyPr>
          <a:lstStyle/>
          <a:p>
            <a:r>
              <a:rPr lang="ca-ES" dirty="0" err="1" smtClean="0"/>
              <a:t>Grácies</a:t>
            </a:r>
            <a:r>
              <a:rPr lang="ca-ES" dirty="0" smtClean="0"/>
              <a:t> per la vostra</a:t>
            </a:r>
            <a:br>
              <a:rPr lang="ca-ES" dirty="0" smtClean="0"/>
            </a:br>
            <a:r>
              <a:rPr lang="ca-ES" dirty="0" smtClean="0"/>
              <a:t>atenció!!!          Asta </a:t>
            </a:r>
            <a:r>
              <a:rPr lang="ca-ES" dirty="0" err="1" smtClean="0"/>
              <a:t>luhego</a:t>
            </a:r>
            <a:r>
              <a:rPr lang="ca-ES" dirty="0" smtClean="0"/>
              <a:t> </a:t>
            </a:r>
            <a:r>
              <a:rPr lang="ca-ES" dirty="0" err="1" smtClean="0"/>
              <a:t>luchi</a:t>
            </a:r>
            <a:r>
              <a:rPr lang="ca-ES" smtClean="0"/>
              <a:t>!!! </a:t>
            </a:r>
            <a:r>
              <a:rPr lang="ca-ES" dirty="0" smtClean="0"/>
              <a:t/>
            </a:r>
            <a:br>
              <a:rPr lang="ca-ES" dirty="0" smtClean="0"/>
            </a:br>
            <a:endParaRPr lang="ca-E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492896"/>
            <a:ext cx="5315752" cy="314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5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xcursió">
  <a:themeElements>
    <a:clrScheme name="Excursió">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Excursió">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cursió">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0</TotalTime>
  <Words>301</Words>
  <Application>Microsoft Office PowerPoint</Application>
  <PresentationFormat>Presentació en pantalla (4:3)</PresentationFormat>
  <Paragraphs>19</Paragraphs>
  <Slides>8</Slides>
  <Notes>1</Notes>
  <HiddenSlides>0</HiddenSlides>
  <MMClips>0</MMClips>
  <ScaleCrop>false</ScaleCrop>
  <HeadingPairs>
    <vt:vector size="4" baseType="variant">
      <vt:variant>
        <vt:lpstr>Tema</vt:lpstr>
      </vt:variant>
      <vt:variant>
        <vt:i4>1</vt:i4>
      </vt:variant>
      <vt:variant>
        <vt:lpstr>Títols de les diapositives</vt:lpstr>
      </vt:variant>
      <vt:variant>
        <vt:i4>8</vt:i4>
      </vt:variant>
    </vt:vector>
  </HeadingPairs>
  <TitlesOfParts>
    <vt:vector size="9" baseType="lpstr">
      <vt:lpstr>Excursió</vt:lpstr>
      <vt:lpstr>Cossos celestes   Xavi i Marc  </vt:lpstr>
      <vt:lpstr>COSOS CELESTES</vt:lpstr>
      <vt:lpstr>ASTEROIDES</vt:lpstr>
      <vt:lpstr>Presentació del PowerPoint</vt:lpstr>
      <vt:lpstr>elS COMETES</vt:lpstr>
      <vt:lpstr>Presentació del PowerPoint</vt:lpstr>
      <vt:lpstr>METEORITS</vt:lpstr>
      <vt:lpstr>Grácies per la vostra atenció!!!          Asta luhego luchi!!!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COSOS CELESTES</dc:title>
  <dc:creator>argo</dc:creator>
  <cp:lastModifiedBy>argo</cp:lastModifiedBy>
  <cp:revision>22</cp:revision>
  <dcterms:created xsi:type="dcterms:W3CDTF">2020-02-10T15:07:09Z</dcterms:created>
  <dcterms:modified xsi:type="dcterms:W3CDTF">2020-03-09T11:27:24Z</dcterms:modified>
</cp:coreProperties>
</file>