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67C06-C606-42C6-8F28-46F44A1BBEB4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C9FC5-CCF5-48CD-B19E-7207D76C760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20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C9FC5-CCF5-48CD-B19E-7207D76C760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785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89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05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45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54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182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74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777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26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31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15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15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39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647A-090B-482C-9412-AF7CB0E99398}" type="datetimeFigureOut">
              <a:rPr lang="es-ES" smtClean="0"/>
              <a:t>03/03/2020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AC26F-13BE-4501-9EF9-D0BF7B4AE03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42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944215"/>
          </a:xfrm>
        </p:spPr>
        <p:txBody>
          <a:bodyPr>
            <a:normAutofit/>
          </a:bodyPr>
          <a:lstStyle/>
          <a:p>
            <a:r>
              <a:rPr lang="es-ES" sz="6600" dirty="0" smtClean="0"/>
              <a:t>Sistema solar</a:t>
            </a:r>
            <a:endParaRPr lang="es-E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3"/>
            <a:ext cx="5805487" cy="434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2219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QUÈ ÉS?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4032448"/>
          </a:xfrm>
        </p:spPr>
        <p:txBody>
          <a:bodyPr>
            <a:noAutofit/>
          </a:bodyPr>
          <a:lstStyle/>
          <a:p>
            <a:pPr algn="just"/>
            <a:r>
              <a:rPr lang="ca-ES" sz="2400" dirty="0" smtClean="0">
                <a:solidFill>
                  <a:schemeClr val="tx1"/>
                </a:solidFill>
              </a:rPr>
              <a:t>El sistema solar està compost pel </a:t>
            </a:r>
            <a:r>
              <a:rPr lang="ca-ES" sz="2400" dirty="0" smtClean="0">
                <a:solidFill>
                  <a:schemeClr val="accent2">
                    <a:lumMod val="75000"/>
                  </a:schemeClr>
                </a:solidFill>
              </a:rPr>
              <a:t>Sol</a:t>
            </a:r>
            <a:r>
              <a:rPr lang="ca-ES" sz="2400" dirty="0" smtClean="0">
                <a:solidFill>
                  <a:schemeClr val="tx1"/>
                </a:solidFill>
              </a:rPr>
              <a:t>, els altres </a:t>
            </a:r>
            <a:r>
              <a:rPr lang="ca-ES" sz="2400" dirty="0" smtClean="0">
                <a:solidFill>
                  <a:schemeClr val="accent2">
                    <a:lumMod val="75000"/>
                  </a:schemeClr>
                </a:solidFill>
              </a:rPr>
              <a:t>planetes</a:t>
            </a:r>
            <a:r>
              <a:rPr lang="ca-ES" sz="2400" dirty="0" smtClean="0">
                <a:solidFill>
                  <a:schemeClr val="tx1"/>
                </a:solidFill>
              </a:rPr>
              <a:t> que giren al voltant d’ell, </a:t>
            </a:r>
            <a:r>
              <a:rPr lang="ca-ES" sz="2400" dirty="0" smtClean="0">
                <a:solidFill>
                  <a:schemeClr val="accent2">
                    <a:lumMod val="75000"/>
                  </a:schemeClr>
                </a:solidFill>
              </a:rPr>
              <a:t>satèl·lits</a:t>
            </a:r>
            <a:r>
              <a:rPr lang="ca-ES" sz="2400" dirty="0" smtClean="0">
                <a:solidFill>
                  <a:schemeClr val="tx1"/>
                </a:solidFill>
              </a:rPr>
              <a:t>, </a:t>
            </a:r>
            <a:r>
              <a:rPr lang="ca-ES" sz="2400" dirty="0" smtClean="0">
                <a:solidFill>
                  <a:schemeClr val="accent2">
                    <a:lumMod val="75000"/>
                  </a:schemeClr>
                </a:solidFill>
              </a:rPr>
              <a:t>cometes, asteroides, etc</a:t>
            </a:r>
            <a:r>
              <a:rPr lang="ca-ES" sz="24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just"/>
            <a:endParaRPr lang="ca-ES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ca-ES" sz="2400" dirty="0" smtClean="0">
                <a:solidFill>
                  <a:schemeClr val="tx1"/>
                </a:solidFill>
              </a:rPr>
              <a:t>El </a:t>
            </a:r>
            <a:r>
              <a:rPr lang="ca-ES" sz="2400" dirty="0" smtClean="0">
                <a:solidFill>
                  <a:srgbClr val="92D050"/>
                </a:solidFill>
              </a:rPr>
              <a:t>Sol ocupa el centre </a:t>
            </a:r>
            <a:r>
              <a:rPr lang="ca-ES" sz="2400" dirty="0" smtClean="0">
                <a:solidFill>
                  <a:schemeClr val="tx1"/>
                </a:solidFill>
              </a:rPr>
              <a:t>del nostre sistema solar. </a:t>
            </a:r>
            <a:r>
              <a:rPr lang="ca-ES" sz="2400" dirty="0" smtClean="0">
                <a:solidFill>
                  <a:schemeClr val="accent4">
                    <a:lumMod val="75000"/>
                  </a:schemeClr>
                </a:solidFill>
              </a:rPr>
              <a:t>Al seu voltant giren els planetes</a:t>
            </a:r>
            <a:r>
              <a:rPr lang="ca-ES" sz="2400" dirty="0" smtClean="0">
                <a:solidFill>
                  <a:schemeClr val="tx1"/>
                </a:solidFill>
              </a:rPr>
              <a:t>, Mercuri, Venus, Terra, Mart, Júpiter, Saturn, Urà, Neptú i Plutó. </a:t>
            </a:r>
            <a:endParaRPr lang="ca-E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5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/>
          <a:lstStyle/>
          <a:p>
            <a:r>
              <a:rPr lang="es-ES" dirty="0" smtClean="0"/>
              <a:t>QUAN ES VA FORMAR?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488832" cy="4896544"/>
          </a:xfrm>
        </p:spPr>
        <p:txBody>
          <a:bodyPr>
            <a:normAutofit/>
          </a:bodyPr>
          <a:lstStyle/>
          <a:p>
            <a:r>
              <a:rPr lang="ca-ES" dirty="0" smtClean="0">
                <a:solidFill>
                  <a:schemeClr val="tx1"/>
                </a:solidFill>
              </a:rPr>
              <a:t>Actualment </a:t>
            </a:r>
            <a:r>
              <a:rPr lang="ca-ES" dirty="0" smtClean="0">
                <a:solidFill>
                  <a:schemeClr val="tx1"/>
                </a:solidFill>
              </a:rPr>
              <a:t>es creu que el sistema solar es va formar fa uns 5.000 milions d’anys. Es va iniciar a partir d’un núvol de gas, contenia petites partícules de pols i gel. </a:t>
            </a:r>
            <a:endParaRPr lang="ca-ES" dirty="0" smtClean="0">
              <a:solidFill>
                <a:schemeClr val="tx1"/>
              </a:solidFill>
            </a:endParaRPr>
          </a:p>
          <a:p>
            <a:r>
              <a:rPr lang="ca-ES" dirty="0" smtClean="0">
                <a:solidFill>
                  <a:schemeClr val="tx1"/>
                </a:solidFill>
              </a:rPr>
              <a:t>Quan </a:t>
            </a:r>
            <a:r>
              <a:rPr lang="ca-ES" dirty="0" smtClean="0">
                <a:solidFill>
                  <a:schemeClr val="tx1"/>
                </a:solidFill>
              </a:rPr>
              <a:t>la gravetat va començar a comprimir-les es va formar el sol i la resta d’aquestes partícules es van </a:t>
            </a:r>
            <a:r>
              <a:rPr lang="ca-ES" dirty="0" err="1" smtClean="0">
                <a:solidFill>
                  <a:schemeClr val="tx1"/>
                </a:solidFill>
              </a:rPr>
              <a:t>juntar</a:t>
            </a:r>
            <a:r>
              <a:rPr lang="ca-ES" dirty="0" smtClean="0">
                <a:solidFill>
                  <a:schemeClr val="tx1"/>
                </a:solidFill>
              </a:rPr>
              <a:t> i van fer els planetes.</a:t>
            </a:r>
            <a:endParaRPr lang="ca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1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a-ES" sz="9600" dirty="0" smtClean="0"/>
              <a:t>La </a:t>
            </a:r>
            <a:r>
              <a:rPr lang="ca-ES" sz="9600" dirty="0"/>
              <a:t>v</a:t>
            </a:r>
            <a:r>
              <a:rPr lang="ca-ES" sz="9600" dirty="0" smtClean="0"/>
              <a:t>ia làctia</a:t>
            </a:r>
            <a:endParaRPr lang="ca-ES" sz="96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521746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/>
              <a:t>El Sistema Solar 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/>
              <a:t>El Sistema Solar es considera com, una agrupació formada per una estrella (el Sol) i els planetes i demés cossos que orbiten al seu voltant. El Sistema Solar, amb un radi de unes 100.000 </a:t>
            </a:r>
            <a:r>
              <a:rPr lang="ca-ES" dirty="0" err="1"/>
              <a:t>ua</a:t>
            </a:r>
            <a:r>
              <a:rPr lang="ca-ES" dirty="0"/>
              <a:t>, està format per un cos central (el Sol, que suposa un 99,85% de la massa total</a:t>
            </a:r>
            <a:r>
              <a:rPr lang="ca-ES" dirty="0" smtClean="0"/>
              <a:t>)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01951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</a:t>
            </a:r>
            <a:r>
              <a:rPr lang="ca-ES" dirty="0" err="1" smtClean="0"/>
              <a:t>explicasio</a:t>
            </a:r>
            <a:r>
              <a:rPr lang="ca-ES" dirty="0" smtClean="0"/>
              <a:t> de el sistema solar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/>
              <a:t>La matèria que forma el sistema, que es pot considerar reunida casi en la seva totalitat en una regió d'unes 50 </a:t>
            </a:r>
            <a:r>
              <a:rPr lang="ca-ES" dirty="0" smtClean="0"/>
              <a:t>     de </a:t>
            </a:r>
            <a:r>
              <a:rPr lang="ca-ES" dirty="0"/>
              <a:t>radi, es presenta en tres formes </a:t>
            </a:r>
            <a:r>
              <a:rPr lang="ca-ES" dirty="0" err="1"/>
              <a:t>fundamentals</a:t>
            </a:r>
            <a:r>
              <a:rPr lang="ca-ES" dirty="0"/>
              <a:t>: rocosa (formada bàsicament per silici, magnesi i ferro), la gasosa (formada per hidrogen i gasos nobles que difícilment es condensen) i la dels gels (composada per aigua, metà i amoníac). </a:t>
            </a:r>
          </a:p>
        </p:txBody>
      </p:sp>
    </p:spTree>
    <p:extLst>
      <p:ext uri="{BB962C8B-B14F-4D97-AF65-F5344CB8AC3E}">
        <p14:creationId xmlns:p14="http://schemas.microsoft.com/office/powerpoint/2010/main" val="121114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Planetas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ES" dirty="0"/>
              <a:t>planetas que giran alrededor de una estrella: El Sol. </a:t>
            </a:r>
          </a:p>
          <a:p>
            <a:r>
              <a:rPr lang="es-ES" dirty="0"/>
              <a:t>El Sol está compuesto de diversas sustancias gaseosas. Gira sobre su eje y se desplaza en nuestra Galaxia, que se llama la Vía </a:t>
            </a:r>
            <a:r>
              <a:rPr lang="es-ES" dirty="0" smtClean="0"/>
              <a:t>Láctea.   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64330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Presentació en pantalla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7</vt:i4>
      </vt:variant>
    </vt:vector>
  </HeadingPairs>
  <TitlesOfParts>
    <vt:vector size="8" baseType="lpstr">
      <vt:lpstr>Tema de Office</vt:lpstr>
      <vt:lpstr>Sistema solar</vt:lpstr>
      <vt:lpstr>QUÈ ÉS?</vt:lpstr>
      <vt:lpstr>QUAN ES VA FORMAR?</vt:lpstr>
      <vt:lpstr>La via làctia</vt:lpstr>
      <vt:lpstr>El Sistema Solar  </vt:lpstr>
      <vt:lpstr>La explicasio de el sistema solar</vt:lpstr>
      <vt:lpstr>Planetas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solar</dc:title>
  <dc:creator>super</dc:creator>
  <cp:lastModifiedBy>argo</cp:lastModifiedBy>
  <cp:revision>8</cp:revision>
  <dcterms:created xsi:type="dcterms:W3CDTF">2020-02-17T11:13:34Z</dcterms:created>
  <dcterms:modified xsi:type="dcterms:W3CDTF">2020-03-03T11:28:11Z</dcterms:modified>
</cp:coreProperties>
</file>