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9839-CC08-47BB-B551-0AE9DD09895B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28E3-9187-4A69-9689-8DBD54BC8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6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328E3-9187-4A69-9689-8DBD54BC89C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68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491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366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410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06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412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981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997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54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22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568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790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69F6-13DE-4C5C-87F2-8057D72D2C36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A87D-6B48-4B7F-82E2-5DF843E2A5A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192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1vovVHkZ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ELS ESTELS I LES CONSTEL·LACIONS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4928592" cy="910952"/>
          </a:xfrm>
        </p:spPr>
        <p:txBody>
          <a:bodyPr/>
          <a:lstStyle/>
          <a:p>
            <a:r>
              <a:rPr lang="ca-ES" dirty="0" smtClean="0"/>
              <a:t>ÀNEU I ÈRIC</a:t>
            </a:r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291224" cy="1517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426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ca-ES" dirty="0" smtClean="0"/>
              <a:t>QUÉ SÓN ELS ESTELS?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 fontScale="85000" lnSpcReduction="20000"/>
          </a:bodyPr>
          <a:lstStyle/>
          <a:p>
            <a:endParaRPr lang="ca-ES" dirty="0" smtClean="0"/>
          </a:p>
          <a:p>
            <a:r>
              <a:rPr lang="ca-ES" dirty="0" smtClean="0"/>
              <a:t>Els estels són boles de gas i de foc enormes, molt calentes, que desprenen calor i llum durant milions d’anys, estan fetes d’energia nuclear.</a:t>
            </a:r>
          </a:p>
          <a:p>
            <a:endParaRPr lang="ca-ES" dirty="0" smtClean="0"/>
          </a:p>
          <a:p>
            <a:pPr marL="0" indent="0">
              <a:buNone/>
            </a:pPr>
            <a:r>
              <a:rPr lang="es-ES" dirty="0" err="1" smtClean="0"/>
              <a:t>Centauri</a:t>
            </a:r>
            <a:r>
              <a:rPr lang="es-ES" dirty="0" smtClean="0"/>
              <a:t>, a </a:t>
            </a:r>
            <a:r>
              <a:rPr lang="es-ES" dirty="0" err="1" smtClean="0"/>
              <a:t>només</a:t>
            </a:r>
            <a:r>
              <a:rPr lang="es-ES" dirty="0" smtClean="0"/>
              <a:t> 4,5 </a:t>
            </a:r>
            <a:r>
              <a:rPr lang="es-ES" dirty="0" err="1" smtClean="0"/>
              <a:t>anys</a:t>
            </a:r>
            <a:r>
              <a:rPr lang="es-ES" dirty="0" smtClean="0"/>
              <a:t> de </a:t>
            </a:r>
            <a:r>
              <a:rPr lang="es-ES" dirty="0" err="1" smtClean="0"/>
              <a:t>llum</a:t>
            </a:r>
            <a:r>
              <a:rPr lang="es-ES" dirty="0" smtClean="0"/>
              <a:t>, </a:t>
            </a:r>
            <a:r>
              <a:rPr lang="es-ES" dirty="0" err="1" smtClean="0"/>
              <a:t>és</a:t>
            </a:r>
            <a:r>
              <a:rPr lang="es-ES" dirty="0" smtClean="0"/>
              <a:t> visible en el </a:t>
            </a:r>
            <a:r>
              <a:rPr lang="es-ES" dirty="0" err="1" smtClean="0"/>
              <a:t>cel</a:t>
            </a:r>
            <a:r>
              <a:rPr lang="es-ES" dirty="0" smtClean="0"/>
              <a:t> </a:t>
            </a:r>
            <a:r>
              <a:rPr lang="es-ES" dirty="0" err="1" smtClean="0"/>
              <a:t>nocturn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la mes </a:t>
            </a:r>
            <a:r>
              <a:rPr lang="es-ES" dirty="0" err="1" smtClean="0"/>
              <a:t>propera</a:t>
            </a:r>
            <a:r>
              <a:rPr lang="es-ES" dirty="0" smtClean="0"/>
              <a:t> a la Terra.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5241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2" y="4581127"/>
            <a:ext cx="2056509" cy="154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6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a-ES" sz="4000" dirty="0" smtClean="0"/>
              <a:t>LA VIDA DE UN ESTEL?</a:t>
            </a:r>
            <a:endParaRPr lang="ca-ES" sz="40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ca-ES" dirty="0" smtClean="0"/>
              <a:t>Els estels no viuen sempre, neixen quan les partícules d’alguna nebulosa s’ajunten i es forma un estel. Viuen milions i milions d’anys, després quan el gas se’ls acaba es moren i molts estels quan s’han mort han format un forat negre.</a:t>
            </a:r>
          </a:p>
          <a:p>
            <a:endParaRPr lang="ca-ES" dirty="0" smtClean="0"/>
          </a:p>
          <a:p>
            <a:r>
              <a:rPr lang="ca-ES" dirty="0" smtClean="0"/>
              <a:t>No tots els estels tenen la mateixa temperatura ni el mateix color. Les estrelles de color blanc blavós són les més calentes. Les de color groc carbassa són les mes fredes i les de color vermell són les mes fredes de totes.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69325" cy="1243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1356666" cy="104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dirty="0" smtClean="0"/>
              <a:t>VÍDEO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www.youtube.com/watch?v=b1vovVHkZ80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9339" r="35379" b="18648"/>
          <a:stretch/>
        </p:blipFill>
        <p:spPr bwMode="auto">
          <a:xfrm>
            <a:off x="1835696" y="2564904"/>
            <a:ext cx="5607644" cy="315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600" dirty="0" smtClean="0"/>
              <a:t>LES CONSTEL·LACIONS</a:t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 smtClean="0">
                <a:solidFill>
                  <a:schemeClr val="tx2"/>
                </a:solidFill>
              </a:rPr>
              <a:t>LES CONSTEL·LACIONS</a:t>
            </a: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/>
              <a:t/>
            </a:r>
            <a:br>
              <a:rPr lang="ca-ES" sz="3600" dirty="0"/>
            </a:br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 smtClean="0"/>
              <a:t/>
            </a:r>
            <a:br>
              <a:rPr lang="ca-ES" sz="3600" dirty="0" smtClean="0"/>
            </a:b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Autofit/>
          </a:bodyPr>
          <a:lstStyle/>
          <a:p>
            <a:r>
              <a:rPr lang="ca-ES" sz="2400" dirty="0" smtClean="0"/>
              <a:t>Les constel·lacions són uns dibuixos imaginaris en el cel, que estan formats per grups d’estels, per veure els dibuixos es necessita tenir molta imaginació. Les constel·lacions més conegudes són: </a:t>
            </a:r>
            <a:r>
              <a:rPr lang="ca-ES" sz="2400" b="1" dirty="0" smtClean="0"/>
              <a:t>l’Ossa Major </a:t>
            </a:r>
            <a:r>
              <a:rPr lang="ca-ES" sz="2400" dirty="0" smtClean="0"/>
              <a:t>que també és coneguda com el Carro Gran, l ‘Ossa Menor que també es coneguda com el Carro Petit, </a:t>
            </a:r>
            <a:r>
              <a:rPr lang="ca-ES" sz="2400" dirty="0" err="1" smtClean="0"/>
              <a:t>Orió</a:t>
            </a:r>
            <a:r>
              <a:rPr lang="ca-ES" sz="2400" dirty="0" smtClean="0"/>
              <a:t>, el Drac i el Lleó . L’Ossa menor té un estel que es diu </a:t>
            </a:r>
            <a:r>
              <a:rPr lang="ca-ES" sz="2400" b="1" dirty="0" smtClean="0"/>
              <a:t>l’estrella polar </a:t>
            </a:r>
            <a:r>
              <a:rPr lang="ca-ES" sz="2400" dirty="0" smtClean="0"/>
              <a:t>i senyala el nord de la Terra.</a:t>
            </a:r>
          </a:p>
          <a:p>
            <a:r>
              <a:rPr lang="ca-ES" sz="2400" dirty="0" smtClean="0"/>
              <a:t>El zodíac també són constel·lacions i són dotze formes, a les que diem : </a:t>
            </a:r>
            <a:r>
              <a:rPr lang="ca-ES" sz="2400" dirty="0" err="1" smtClean="0"/>
              <a:t>Aries</a:t>
            </a:r>
            <a:r>
              <a:rPr lang="ca-ES" sz="2400" dirty="0" smtClean="0"/>
              <a:t>, </a:t>
            </a:r>
            <a:r>
              <a:rPr lang="ca-ES" sz="2400" dirty="0" err="1" smtClean="0"/>
              <a:t>Tauro</a:t>
            </a:r>
            <a:r>
              <a:rPr lang="ca-ES" sz="2400" dirty="0" smtClean="0"/>
              <a:t>, Gèminis, Càncer, Leo, Virgo, Libra, </a:t>
            </a:r>
            <a:r>
              <a:rPr lang="ca-ES" sz="2400" dirty="0" err="1" smtClean="0"/>
              <a:t>Escorpio</a:t>
            </a:r>
            <a:r>
              <a:rPr lang="ca-ES" sz="2400" dirty="0" smtClean="0"/>
              <a:t>, Sagitari, </a:t>
            </a:r>
            <a:r>
              <a:rPr lang="ca-ES" sz="2400" dirty="0" err="1" smtClean="0"/>
              <a:t>Capricorni</a:t>
            </a:r>
            <a:r>
              <a:rPr lang="ca-ES" sz="2400" dirty="0" smtClean="0"/>
              <a:t>, Aquari i </a:t>
            </a:r>
            <a:r>
              <a:rPr lang="ca-ES" sz="2400" dirty="0" err="1" smtClean="0"/>
              <a:t>Piscis</a:t>
            </a:r>
            <a:r>
              <a:rPr lang="ca-ES" sz="2400" dirty="0" smtClean="0"/>
              <a:t>. I estan sobre la línia de l’equador.</a:t>
            </a:r>
          </a:p>
          <a:p>
            <a:pPr marL="0" indent="0">
              <a:buNone/>
            </a:pPr>
            <a:endParaRPr lang="ca-E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072222" cy="16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885"/>
            <a:ext cx="1676045" cy="1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2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VIA LÀCTEA ,LA NOSTRA GALÀXIA: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  <a:noFill/>
        </p:spPr>
        <p:txBody>
          <a:bodyPr/>
          <a:lstStyle/>
          <a:p>
            <a:r>
              <a:rPr lang="ca-ES" dirty="0" smtClean="0"/>
              <a:t>Les galàxies tenen diferents formes i la nostra galàxia té forma d’espiral, pel centre es on té més estels. La Terra, el Sol, altres estels, els planetes del nostre sistema solar i els asteroides estan dins de la Via </a:t>
            </a:r>
            <a:r>
              <a:rPr lang="ca-ES" dirty="0" err="1" smtClean="0"/>
              <a:t>Làctea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4286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3568" y="375655"/>
            <a:ext cx="8219256" cy="1714202"/>
          </a:xfrm>
        </p:spPr>
        <p:txBody>
          <a:bodyPr>
            <a:normAutofit/>
          </a:bodyPr>
          <a:lstStyle/>
          <a:p>
            <a:r>
              <a:rPr lang="ca-ES" sz="9600" u="sng" dirty="0" smtClean="0"/>
              <a:t>FI!</a:t>
            </a:r>
            <a:endParaRPr lang="ca-ES" sz="9600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3" y="2204864"/>
            <a:ext cx="7369009" cy="438144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856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353</Words>
  <Application>Microsoft Office PowerPoint</Application>
  <PresentationFormat>Presentación en pantalla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l'Office</vt:lpstr>
      <vt:lpstr>ELS ESTELS I LES CONSTEL·LACIONS</vt:lpstr>
      <vt:lpstr>QUÉ SÓN ELS ESTELS?</vt:lpstr>
      <vt:lpstr>LA VIDA DE UN ESTEL?</vt:lpstr>
      <vt:lpstr>VÍDEO</vt:lpstr>
      <vt:lpstr>LES CONSTEL·LACIONS                                 LES CONSTEL·LACIONS                                 </vt:lpstr>
      <vt:lpstr>LA VIA LÀCTEA ,LA NOSTRA GALÀXIA:</vt:lpstr>
      <vt:lpstr>FI!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ESTELS I LES CONSTEL·LACIONS</dc:title>
  <dc:creator>argo</dc:creator>
  <cp:lastModifiedBy>super</cp:lastModifiedBy>
  <cp:revision>32</cp:revision>
  <dcterms:created xsi:type="dcterms:W3CDTF">2020-01-20T15:03:56Z</dcterms:created>
  <dcterms:modified xsi:type="dcterms:W3CDTF">2020-03-09T15:55:58Z</dcterms:modified>
</cp:coreProperties>
</file>