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E7A30CF-8C8B-4D6E-B384-09D2E03F117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22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B703-40A9-4E43-B5C5-2C38D071FC0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DF80-F295-476E-8DB6-72C99761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3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3DF80-F295-476E-8DB6-72C99761ECC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14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4015B-414C-4CB9-9259-A47B02FB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9A9259-E3D3-4EB1-973A-A40FC3DA7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B1837-C632-4AF8-B445-44CCAD11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CEE62-2A77-4E81-99B9-1756044F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AE8A4-7C30-4363-B9C9-61BF4978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5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C59CA-E1E9-42CB-95D4-D37FB390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BB4DE6-F388-411B-88A2-0557F65A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36E10-21AE-44C5-8E6E-7099DFD6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8C9155-ADE8-4032-99E4-6CDF399A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D9DD9-1FBF-454B-8485-856721B6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36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6BA15E-A9E6-4645-8DD2-8F73DE0BD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2DFE08-B315-426E-958B-C2893A865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320C8-B683-481F-A255-9E9184ED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4FE8F0-A82C-4E5F-9249-C3B7578B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D18D8-6E38-4699-BB78-A3206623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6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8ADEF-ACA2-4834-883B-81EE452C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6E751C-4C2F-4F70-8242-918385C1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6C3C49-9C9C-472F-8F9C-0E05E25A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5B635-EABC-451C-B977-CC314701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94728-69C9-41BD-AAC4-D19210DA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27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D70C-CF92-4E19-BEFE-EF77E43A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EB105-0B5E-484F-B252-CFCBE1EC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90357-1ABB-4A77-B8A4-BF45D577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56EC5-A438-41D4-89FD-1ABF6E15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CFFA9-9C20-4C30-983A-6B937797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73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5E114-98A7-44D6-BE41-A9596FDF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BFD9C-EE80-42B8-8C3C-073537763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8F2F9D-FFE8-40AF-8FAB-457F6435F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D9403B-1CCA-4EC9-B320-1A48854C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3CBDC-D816-4866-845D-F6FCEF1E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C4608E-41F3-48B2-8BFE-0A45B170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19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B50B-ED4D-48FC-AC39-A9BD5A06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30E2E-F68A-4122-96EE-9DC63258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85F78C-E32E-4A37-9696-0A59CF035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AE2244-A04F-4D04-A599-1CA2B096D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51D4E3-D5A5-456E-956D-8C7EE5399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F5EE44-9D32-4A60-B75D-83FC03F0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9CAACC-EF6E-4FEC-B346-7A96710A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1971DD-2D45-4304-8D48-6D3C08CC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4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6906B-5183-438B-B21A-808E3A33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4A0A28-B683-43F6-99A0-F750F7BB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4EE824-12D5-4F44-AC1F-6CD82D3D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0B5626-5970-4E2C-A6E3-BF48D27F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66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24F48D-9629-4953-8397-0CD92CA9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C4834D-84A8-47E2-B58F-854B799E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47EE23-2C27-4AE7-B7E9-501ED825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54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63137-E208-45FA-885C-EA4CC9DF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1E123-6051-4456-9189-E94C975A3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AFEFE8-CC8D-4A45-8BE2-692DEBA70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98DEE-A31E-483A-9A7D-A2FCEB7F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84198-3094-474A-A381-74AB0062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B5375D-DAF5-407C-923D-CAD82143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41156-0D6D-4BBB-A35F-66A9C73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805400-A21D-46AD-9D74-F2F089EDA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0591E6-B3C7-4CE9-ACBE-75123A5BD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392634-7D73-4709-AA06-5F7D9609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2542BF-6BBA-4D0A-9E16-6D49740C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B97D89-08FE-4603-9EF8-B5F910F3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4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19895F-A19C-43AD-BBEB-EDAC0FAE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8A337-7265-42F4-B95D-E40F20DE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212817-A956-4306-B265-6DB26ACED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B802-EE9F-4517-BC94-2BEC17BB5B46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D75CE0-3567-4A3C-9305-AA1236B9A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4765A-6B0C-4A7F-A995-E443564C0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4B19-F223-4AAA-BD53-59F171BDA2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3165F3-3F14-479B-911E-E1387689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s-ES">
                <a:solidFill>
                  <a:schemeClr val="bg1"/>
                </a:solidFill>
                <a:latin typeface="Curlz MT" panose="04040404050702020202" pitchFamily="82" charset="0"/>
              </a:rPr>
              <a:t>SALVADOR DALÍ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899E0-C73B-4CD0-8309-B0A7A69A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  <a:latin typeface="Gabriola" panose="04040605051002020D02" pitchFamily="82" charset="0"/>
              </a:rPr>
              <a:t>-</a:t>
            </a:r>
            <a:r>
              <a:rPr lang="es-ES" dirty="0" err="1">
                <a:solidFill>
                  <a:schemeClr val="bg1"/>
                </a:solidFill>
                <a:latin typeface="Gabriola" panose="04040605051002020D02" pitchFamily="82" charset="0"/>
              </a:rPr>
              <a:t>Àdrien</a:t>
            </a:r>
            <a:r>
              <a:rPr lang="es-ES" dirty="0">
                <a:solidFill>
                  <a:schemeClr val="bg1"/>
                </a:solidFill>
                <a:latin typeface="Gabriola" panose="04040605051002020D02" pitchFamily="82" charset="0"/>
              </a:rPr>
              <a:t> Quintana Faner- 2n B</a:t>
            </a:r>
          </a:p>
        </p:txBody>
      </p:sp>
      <p:pic>
        <p:nvPicPr>
          <p:cNvPr id="2052" name="Picture 4" descr="Salvador Dalí: biografía, obras, frases, muerte, y mucho más">
            <a:extLst>
              <a:ext uri="{FF2B5EF4-FFF2-40B4-BE49-F238E27FC236}">
                <a16:creationId xmlns:a16="http://schemas.microsoft.com/office/drawing/2014/main" id="{B2BAACA3-1A8F-4BE1-9EEF-011523721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r="2" b="5667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1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alí y las imágenes relacionadas con la comida | The Dalí Universe">
            <a:extLst>
              <a:ext uri="{FF2B5EF4-FFF2-40B4-BE49-F238E27FC236}">
                <a16:creationId xmlns:a16="http://schemas.microsoft.com/office/drawing/2014/main" id="{74EBEC98-AD07-430D-A96C-061B04DBFA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EADA91-F875-4A8C-8E42-79A4B6E89F54}"/>
              </a:ext>
            </a:extLst>
          </p:cNvPr>
          <p:cNvSpPr txBox="1"/>
          <p:nvPr/>
        </p:nvSpPr>
        <p:spPr>
          <a:xfrm>
            <a:off x="9114020" y="449705"/>
            <a:ext cx="2863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latin typeface="Bahnschrift SemiBold" panose="020B0502040204020203" pitchFamily="34" charset="0"/>
              </a:rPr>
              <a:t>“</a:t>
            </a:r>
            <a:r>
              <a:rPr lang="es-ES" sz="1400" b="1" i="1" dirty="0" err="1">
                <a:latin typeface="Bahnschrift SemiBold" panose="020B0502040204020203" pitchFamily="34" charset="0"/>
              </a:rPr>
              <a:t>Ous</a:t>
            </a:r>
            <a:r>
              <a:rPr lang="es-ES" sz="1400" b="1" i="1" dirty="0">
                <a:latin typeface="Bahnschrift SemiBold" panose="020B0502040204020203" pitchFamily="34" charset="0"/>
              </a:rPr>
              <a:t> al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plat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sense</a:t>
            </a:r>
            <a:r>
              <a:rPr lang="es-ES" sz="1400" b="1" i="1" dirty="0">
                <a:latin typeface="Bahnschrift SemiBold" panose="020B0502040204020203" pitchFamily="34" charset="0"/>
              </a:rPr>
              <a:t> el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plat</a:t>
            </a:r>
            <a:r>
              <a:rPr lang="es-ES" sz="1400" b="1" i="1" dirty="0">
                <a:latin typeface="Bahnschrift SemiBold" panose="020B0502040204020203" pitchFamily="34" charset="0"/>
              </a:rPr>
              <a:t>”</a:t>
            </a:r>
          </a:p>
          <a:p>
            <a:endParaRPr lang="es-ES" sz="1400" b="1" dirty="0">
              <a:latin typeface="Bahnschrift SemiBold" panose="020B0502040204020203" pitchFamily="34" charset="0"/>
            </a:endParaRPr>
          </a:p>
          <a:p>
            <a:r>
              <a:rPr lang="es-ES" sz="1400" b="1" dirty="0">
                <a:latin typeface="Bahnschrift SemiBold" panose="020B0502040204020203" pitchFamily="34" charset="0"/>
              </a:rPr>
              <a:t>-1932- </a:t>
            </a:r>
            <a:r>
              <a:rPr lang="es-ES" sz="1400" b="1" dirty="0" err="1">
                <a:latin typeface="Bahnschrift SemiBold" panose="020B0502040204020203" pitchFamily="34" charset="0"/>
              </a:rPr>
              <a:t>Oli</a:t>
            </a:r>
            <a:r>
              <a:rPr lang="es-ES" sz="1400" b="1" dirty="0">
                <a:latin typeface="Bahnschrift SemiBold" panose="020B0502040204020203" pitchFamily="34" charset="0"/>
              </a:rPr>
              <a:t>/tela. 60x42cm.</a:t>
            </a:r>
          </a:p>
          <a:p>
            <a:r>
              <a:rPr lang="es-ES" sz="1400" b="1" dirty="0" err="1">
                <a:latin typeface="Bahnschrift SemiBold" panose="020B0502040204020203" pitchFamily="34" charset="0"/>
              </a:rPr>
              <a:t>The</a:t>
            </a:r>
            <a:r>
              <a:rPr lang="es-ES" sz="1400" b="1" dirty="0">
                <a:latin typeface="Bahnschrift SemiBold" panose="020B0502040204020203" pitchFamily="34" charset="0"/>
              </a:rPr>
              <a:t> Salvador Dalí </a:t>
            </a:r>
            <a:r>
              <a:rPr lang="es-ES" sz="1400" b="1" dirty="0" err="1">
                <a:latin typeface="Bahnschrift SemiBold" panose="020B0502040204020203" pitchFamily="34" charset="0"/>
              </a:rPr>
              <a:t>Museum</a:t>
            </a:r>
            <a:r>
              <a:rPr lang="es-ES" sz="1400" b="1" dirty="0">
                <a:latin typeface="Bahnschrift SemiBold" panose="020B0502040204020203" pitchFamily="34" charset="0"/>
              </a:rPr>
              <a:t> (St. Petersburg, Florida)</a:t>
            </a:r>
          </a:p>
        </p:txBody>
      </p:sp>
    </p:spTree>
    <p:extLst>
      <p:ext uri="{BB962C8B-B14F-4D97-AF65-F5344CB8AC3E}">
        <p14:creationId xmlns:p14="http://schemas.microsoft.com/office/powerpoint/2010/main" val="218519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B25D7-46CA-410F-9C8C-E18D8FE7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es-ES" sz="6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I </a:t>
            </a:r>
            <a:r>
              <a:rPr lang="es-ES" sz="6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d’aquí</a:t>
            </a:r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6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surt</a:t>
            </a:r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un </a:t>
            </a:r>
            <a:r>
              <a:rPr lang="es-ES" sz="6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dels</a:t>
            </a:r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6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quadres</a:t>
            </a:r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6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més</a:t>
            </a:r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famosos:</a:t>
            </a:r>
          </a:p>
          <a:p>
            <a:endParaRPr lang="es-ES" sz="6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marL="0" indent="0" algn="ctr">
              <a:buNone/>
            </a:pPr>
            <a:r>
              <a:rPr lang="es-ES" sz="6000" dirty="0">
                <a:solidFill>
                  <a:srgbClr val="009900"/>
                </a:solidFill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ELS RELLOTGES TOUS</a:t>
            </a:r>
          </a:p>
          <a:p>
            <a:pPr marL="0" indent="0" algn="ctr">
              <a:buNone/>
            </a:pP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(semblen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fotmatges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575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La persistencia de la memoria - Salvador Dalí - Historia Arte (HA!)">
            <a:extLst>
              <a:ext uri="{FF2B5EF4-FFF2-40B4-BE49-F238E27FC236}">
                <a16:creationId xmlns:a16="http://schemas.microsoft.com/office/drawing/2014/main" id="{42A255B2-AD76-4BCD-84B8-54B4D006F8A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r="107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CBD085-DF9B-4291-A5BD-6E137C9E57F0}"/>
              </a:ext>
            </a:extLst>
          </p:cNvPr>
          <p:cNvSpPr txBox="1"/>
          <p:nvPr/>
        </p:nvSpPr>
        <p:spPr>
          <a:xfrm>
            <a:off x="8874177" y="5696262"/>
            <a:ext cx="3936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“</a:t>
            </a:r>
            <a:r>
              <a:rPr lang="es-ES" sz="1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La persistencia de la </a:t>
            </a:r>
            <a:r>
              <a:rPr lang="es-ES" sz="1600" b="1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memòria</a:t>
            </a:r>
            <a:r>
              <a:rPr lang="es-ES" sz="1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”</a:t>
            </a:r>
          </a:p>
          <a:p>
            <a:endParaRPr lang="es-E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-1931- </a:t>
            </a:r>
            <a:r>
              <a:rPr lang="es-E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Oli</a:t>
            </a:r>
            <a:r>
              <a:rPr lang="es-E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/tela. 24,1x33cm.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The</a:t>
            </a:r>
            <a:r>
              <a:rPr lang="es-E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MOMA (Nova York)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616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3C91DE-0397-4CEF-A36C-B7AE11C8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95"/>
            <a:ext cx="10515600" cy="486866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seu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estil va evolucionar i va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començar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a pintar temes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com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la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ciència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matemàtiques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i física. Per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això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als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seus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quadres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apareixen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coses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flotant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 </a:t>
            </a:r>
          </a:p>
          <a:p>
            <a:pPr marL="0" indent="0" algn="just">
              <a:buNone/>
            </a:pPr>
            <a:endParaRPr lang="es-ES" sz="48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També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surt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la </a:t>
            </a:r>
            <a:r>
              <a:rPr lang="es-ES" sz="48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seva</a:t>
            </a:r>
            <a:r>
              <a:rPr lang="es-ES" sz="48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dona, la Gala.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2984AE-D1EB-403C-9509-DC04A8452354}"/>
              </a:ext>
            </a:extLst>
          </p:cNvPr>
          <p:cNvSpPr/>
          <p:nvPr/>
        </p:nvSpPr>
        <p:spPr>
          <a:xfrm>
            <a:off x="572182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401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Sueño causado por el vuelo de una abeja alrededor de una granada ...">
            <a:extLst>
              <a:ext uri="{FF2B5EF4-FFF2-40B4-BE49-F238E27FC236}">
                <a16:creationId xmlns:a16="http://schemas.microsoft.com/office/drawing/2014/main" id="{58D833D1-F249-42E3-A166-D752AFF0094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r="-1" b="18932"/>
          <a:stretch/>
        </p:blipFill>
        <p:spPr bwMode="auto">
          <a:xfrm>
            <a:off x="2327148" y="10"/>
            <a:ext cx="7537704" cy="6857990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D1DD6B-D832-47B7-BD58-4FABD4F0D0D0}"/>
              </a:ext>
            </a:extLst>
          </p:cNvPr>
          <p:cNvSpPr txBox="1"/>
          <p:nvPr/>
        </p:nvSpPr>
        <p:spPr>
          <a:xfrm>
            <a:off x="2608289" y="221335"/>
            <a:ext cx="32978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Bahnschrift SemiBold" panose="020B0502040204020203" pitchFamily="34" charset="0"/>
              </a:rPr>
              <a:t>“</a:t>
            </a:r>
            <a:r>
              <a:rPr lang="es-ES" sz="1400" b="1" i="1" dirty="0" err="1">
                <a:latin typeface="Bahnschrift SemiBold" panose="020B0502040204020203" pitchFamily="34" charset="0"/>
              </a:rPr>
              <a:t>Somni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causat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pel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vol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d’una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abella</a:t>
            </a:r>
            <a:r>
              <a:rPr lang="es-ES" sz="1400" b="1" i="1" dirty="0">
                <a:latin typeface="Bahnschrift SemiBold" panose="020B0502040204020203" pitchFamily="34" charset="0"/>
              </a:rPr>
              <a:t> al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voltant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d’una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magrana</a:t>
            </a:r>
            <a:r>
              <a:rPr lang="es-ES" sz="1400" b="1" i="1" dirty="0">
                <a:latin typeface="Bahnschrift SemiBold" panose="020B0502040204020203" pitchFamily="34" charset="0"/>
              </a:rPr>
              <a:t> un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segon</a:t>
            </a:r>
            <a:r>
              <a:rPr lang="es-ES" sz="1400" b="1" i="1" dirty="0">
                <a:latin typeface="Bahnschrift SemiBold" panose="020B0502040204020203" pitchFamily="34" charset="0"/>
              </a:rPr>
              <a:t> </a:t>
            </a:r>
            <a:r>
              <a:rPr lang="es-ES" sz="1400" b="1" i="1" dirty="0" err="1">
                <a:latin typeface="Bahnschrift SemiBold" panose="020B0502040204020203" pitchFamily="34" charset="0"/>
              </a:rPr>
              <a:t>abans</a:t>
            </a:r>
            <a:r>
              <a:rPr lang="es-ES" sz="1400" b="1" i="1" dirty="0">
                <a:latin typeface="Bahnschrift SemiBold" panose="020B0502040204020203" pitchFamily="34" charset="0"/>
              </a:rPr>
              <a:t> de despertar”</a:t>
            </a:r>
          </a:p>
          <a:p>
            <a:endParaRPr lang="es-ES" sz="1400" b="1" dirty="0">
              <a:latin typeface="Bahnschrift SemiBold" panose="020B0502040204020203" pitchFamily="34" charset="0"/>
            </a:endParaRPr>
          </a:p>
          <a:p>
            <a:r>
              <a:rPr lang="es-ES" sz="1400" b="1" dirty="0">
                <a:latin typeface="Bahnschrift SemiBold" panose="020B0502040204020203" pitchFamily="34" charset="0"/>
              </a:rPr>
              <a:t>-1944- </a:t>
            </a:r>
            <a:r>
              <a:rPr lang="es-ES" sz="1400" b="1" dirty="0" err="1">
                <a:latin typeface="Bahnschrift SemiBold" panose="020B0502040204020203" pitchFamily="34" charset="0"/>
              </a:rPr>
              <a:t>Oli</a:t>
            </a:r>
            <a:r>
              <a:rPr lang="es-ES" sz="1400" b="1" dirty="0">
                <a:latin typeface="Bahnschrift SemiBold" panose="020B0502040204020203" pitchFamily="34" charset="0"/>
              </a:rPr>
              <a:t>/taula. 51x41cm.</a:t>
            </a:r>
          </a:p>
          <a:p>
            <a:r>
              <a:rPr lang="es-ES" sz="1400" b="1" dirty="0" err="1">
                <a:latin typeface="Bahnschrift SemiBold" panose="020B0502040204020203" pitchFamily="34" charset="0"/>
              </a:rPr>
              <a:t>Museu</a:t>
            </a:r>
            <a:r>
              <a:rPr lang="es-ES" sz="1400" b="1" dirty="0">
                <a:latin typeface="Bahnschrift SemiBold" panose="020B0502040204020203" pitchFamily="34" charset="0"/>
              </a:rPr>
              <a:t> Thyssen- Madrid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28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alvador Dali, &quot;FEATHER EQUILIBRIVM&quot;. Intraatomic Equilibrium of a ...">
            <a:extLst>
              <a:ext uri="{FF2B5EF4-FFF2-40B4-BE49-F238E27FC236}">
                <a16:creationId xmlns:a16="http://schemas.microsoft.com/office/drawing/2014/main" id="{CED24ED3-D444-490F-80DC-307CA9EC06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r="-1" b="28067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3AB313C-CC5C-48AA-9F15-BA347F298E21}"/>
              </a:ext>
            </a:extLst>
          </p:cNvPr>
          <p:cNvSpPr/>
          <p:nvPr/>
        </p:nvSpPr>
        <p:spPr>
          <a:xfrm>
            <a:off x="7300210" y="5411449"/>
            <a:ext cx="43759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“ </a:t>
            </a:r>
            <a:r>
              <a:rPr lang="es-ES" sz="1600" b="1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Equilibri</a:t>
            </a:r>
            <a:r>
              <a:rPr lang="es-ES" sz="1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1600" b="1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intraatòmic</a:t>
            </a:r>
            <a:r>
              <a:rPr lang="es-ES" sz="1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1600" b="1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d’una</a:t>
            </a:r>
            <a:r>
              <a:rPr lang="es-ES" sz="1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ploma de signe”</a:t>
            </a:r>
          </a:p>
          <a:p>
            <a:endParaRPr lang="es-E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-1947- </a:t>
            </a:r>
            <a:r>
              <a:rPr lang="es-E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Oli</a:t>
            </a:r>
            <a:r>
              <a:rPr lang="es-E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/tela. 77,8x96,8cm.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Fundació</a:t>
            </a:r>
            <a:r>
              <a:rPr lang="es-E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Gala-Salvador Dalí, Figueres</a:t>
            </a:r>
            <a:r>
              <a:rPr lang="es-E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63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DBE967-9FD8-4032-9513-4BD368C1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755801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“</a:t>
            </a:r>
            <a:r>
              <a:rPr lang="en-US" sz="2400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Galeta</a:t>
            </a:r>
            <a:r>
              <a:rPr lang="en-US" sz="2400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de les </a:t>
            </a:r>
            <a:r>
              <a:rPr lang="en-US" sz="2400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Esferes</a:t>
            </a:r>
            <a:r>
              <a:rPr lang="en-US" sz="2400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”</a:t>
            </a:r>
            <a:br>
              <a:rPr lang="en-US" sz="2400" i="1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-1952- Oli/</a:t>
            </a:r>
            <a:r>
              <a:rPr lang="en-US" sz="2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tela</a:t>
            </a: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65x54.</a:t>
            </a:r>
            <a:b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Fundació</a:t>
            </a: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Gala-Salvador Dalí (Figueres)</a:t>
            </a:r>
          </a:p>
        </p:txBody>
      </p:sp>
      <p:pic>
        <p:nvPicPr>
          <p:cNvPr id="7" name="Marcador de contenido 6" descr="Galatea de las Esferas - Dali">
            <a:extLst>
              <a:ext uri="{FF2B5EF4-FFF2-40B4-BE49-F238E27FC236}">
                <a16:creationId xmlns:a16="http://schemas.microsoft.com/office/drawing/2014/main" id="{9A831D77-36A1-4AD2-AD85-F76F40822CC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307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84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atro-Museo Dalí - Wikipedia, la enciclopedia libre">
            <a:extLst>
              <a:ext uri="{FF2B5EF4-FFF2-40B4-BE49-F238E27FC236}">
                <a16:creationId xmlns:a16="http://schemas.microsoft.com/office/drawing/2014/main" id="{E00B0639-131E-4EE1-8A9C-764C7C9301F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2" r="9091" b="139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178F3-60F9-477D-B16F-4A501B94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450"/>
            <a:ext cx="4582884" cy="4357008"/>
          </a:xfrm>
        </p:spPr>
        <p:txBody>
          <a:bodyPr anchor="t">
            <a:normAutofit/>
          </a:bodyPr>
          <a:lstStyle/>
          <a:p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Quan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va arribar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als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70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anys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 es va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obrir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el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Teatre-Museu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Dalí.</a:t>
            </a:r>
          </a:p>
          <a:p>
            <a:endParaRPr lang="es-ES" sz="32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Aquest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museu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és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el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lloc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surrealista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més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gran del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món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i </a:t>
            </a:r>
            <a:r>
              <a:rPr lang="es-ES" sz="32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està</a:t>
            </a:r>
            <a:r>
              <a:rPr lang="es-ES" sz="32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a Figueres.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7366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lvador Dalí: Biografía, obras y exposiciones">
            <a:extLst>
              <a:ext uri="{FF2B5EF4-FFF2-40B4-BE49-F238E27FC236}">
                <a16:creationId xmlns:a16="http://schemas.microsoft.com/office/drawing/2014/main" id="{59A9ECF9-66CC-49DB-9822-5CDB31675D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2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61D3C-BEFF-48CB-8ADD-BBA8F916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u="sng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  <a:cs typeface="Browallia New" panose="020B0502040204020203" pitchFamily="34" charset="-34"/>
              </a:rPr>
              <a:t>SALVADOR DALÍ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A8B0D-F336-4705-A3BF-5F222326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És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un pintor i escultor que va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néixer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a Figueres al 1904 i va morir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als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84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anys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</a:p>
          <a:p>
            <a:pPr marL="0" indent="0">
              <a:buNone/>
            </a:pPr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Passava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estius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a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Cadaquès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</a:p>
          <a:p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Latha" panose="020B0502040204020203" pitchFamily="34" charset="0"/>
            </a:endParaRPr>
          </a:p>
          <a:p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seu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primer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quadre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el va pintar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als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6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anys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6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Paisaje | Fundació Gala - Salvador Dalí">
            <a:extLst>
              <a:ext uri="{FF2B5EF4-FFF2-40B4-BE49-F238E27FC236}">
                <a16:creationId xmlns:a16="http://schemas.microsoft.com/office/drawing/2014/main" id="{87729E79-F300-4DFB-90CD-71FCA929F69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5" r="1" b="206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EA7A44-90E9-4048-8BFD-4EF5D6C90BC3}"/>
              </a:ext>
            </a:extLst>
          </p:cNvPr>
          <p:cNvSpPr txBox="1"/>
          <p:nvPr/>
        </p:nvSpPr>
        <p:spPr>
          <a:xfrm>
            <a:off x="8499423" y="5336498"/>
            <a:ext cx="3711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“</a:t>
            </a:r>
            <a:r>
              <a:rPr lang="es-ES" b="1" i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Paisatge</a:t>
            </a:r>
            <a:r>
              <a:rPr lang="es-ES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”</a:t>
            </a:r>
          </a:p>
          <a:p>
            <a:endParaRPr lang="es-ES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-1910-1914- </a:t>
            </a:r>
            <a:r>
              <a:rPr lang="es-ES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Oli</a:t>
            </a:r>
            <a:r>
              <a:rPr lang="es-E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/</a:t>
            </a:r>
            <a:r>
              <a:rPr lang="es-ES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cartró</a:t>
            </a:r>
            <a:r>
              <a:rPr lang="es-E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. 14x9cm.</a:t>
            </a:r>
          </a:p>
          <a:p>
            <a:r>
              <a:rPr lang="es-ES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Col.lecció</a:t>
            </a:r>
            <a:r>
              <a:rPr lang="es-E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Albert Field (Nova York)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881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0D8B-F132-42C4-87C0-E3F2B34F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pPr algn="just"/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Als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 18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anys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va entrar a la Escuela de Bellas Artes de San Fernando de Madrid.</a:t>
            </a:r>
          </a:p>
          <a:p>
            <a:pPr algn="just"/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marL="0" indent="0" algn="just">
              <a:buNone/>
            </a:pPr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Va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conèixer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en Federico García Lorca que era un poeta i en Luis Buñuel que era director de cinema. Van ser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molt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amics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995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3CE299-5E0B-4BC4-A0EF-DEA6251DD2A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09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0910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6FF107-93BC-4585-AECF-F4C37B68D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 van expulsar de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l’escola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per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fer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el que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volia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 </a:t>
            </a:r>
          </a:p>
          <a:p>
            <a:pPr algn="just"/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Va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viatjar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a París i va pintar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molt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</a:p>
          <a:p>
            <a:pPr algn="just"/>
            <a:endParaRPr lang="es-ES" sz="36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seus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quadres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barregen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seus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somnis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records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de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quan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era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petit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pensaments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emocions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preocupacions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desitjos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i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obsessions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i formen el </a:t>
            </a:r>
            <a:r>
              <a:rPr lang="es-ES" sz="36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seu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estil: el </a:t>
            </a:r>
            <a:r>
              <a:rPr lang="es-ES" sz="3600" u="sng" dirty="0">
                <a:solidFill>
                  <a:srgbClr val="009900"/>
                </a:solidFill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SURREALISME</a:t>
            </a:r>
            <a:r>
              <a:rPr lang="es-ES" sz="36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69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3BB88-DB71-4373-B4C6-25F053F7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just">
              <a:buNone/>
            </a:pPr>
            <a:endParaRPr lang="es-ES" sz="4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endParaRPr lang="es-ES" sz="4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endParaRPr lang="es-ES" sz="4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Va ser una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època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molt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creativa. El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més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divertit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per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ell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era inventar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objectes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surrealistes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40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com</a:t>
            </a:r>
            <a:r>
              <a:rPr lang="es-ES" sz="4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:</a:t>
            </a:r>
          </a:p>
          <a:p>
            <a:pPr marL="0" indent="0" algn="just">
              <a:buNone/>
            </a:pPr>
            <a:endParaRPr lang="es-ES" sz="4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marL="0" indent="0" algn="ctr">
              <a:buNone/>
            </a:pPr>
            <a:r>
              <a:rPr lang="es-ES" sz="6000" dirty="0">
                <a:solidFill>
                  <a:srgbClr val="009900"/>
                </a:solidFill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EL</a:t>
            </a:r>
            <a:r>
              <a:rPr lang="es-ES" sz="60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6000" dirty="0">
                <a:solidFill>
                  <a:srgbClr val="009900"/>
                </a:solidFill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TELÈFON-LLOBREGANT</a:t>
            </a:r>
            <a:endParaRPr lang="es-ES" sz="60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81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Lobster Telephone 1936 by Salvador Dal? 1904-1989 — Cuaderno de ...">
            <a:extLst>
              <a:ext uri="{FF2B5EF4-FFF2-40B4-BE49-F238E27FC236}">
                <a16:creationId xmlns:a16="http://schemas.microsoft.com/office/drawing/2014/main" id="{222B794A-0A69-4879-8F00-9246133E4FE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174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486337-F15E-4795-9EED-C057A6A82A8D}"/>
              </a:ext>
            </a:extLst>
          </p:cNvPr>
          <p:cNvSpPr txBox="1"/>
          <p:nvPr/>
        </p:nvSpPr>
        <p:spPr>
          <a:xfrm>
            <a:off x="11272603" y="3297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hnschrift SemiBold" panose="020B0502040204020203" pitchFamily="34" charset="0"/>
              </a:rPr>
              <a:t>-1936-</a:t>
            </a:r>
          </a:p>
        </p:txBody>
      </p:sp>
    </p:spTree>
    <p:extLst>
      <p:ext uri="{BB962C8B-B14F-4D97-AF65-F5344CB8AC3E}">
        <p14:creationId xmlns:p14="http://schemas.microsoft.com/office/powerpoint/2010/main" val="199364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7F697-EF4E-479B-8E1D-31E5C19A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994"/>
            <a:ext cx="10515600" cy="4979963"/>
          </a:xfrm>
        </p:spPr>
        <p:txBody>
          <a:bodyPr>
            <a:normAutofit/>
          </a:bodyPr>
          <a:lstStyle/>
          <a:p>
            <a:pPr algn="just"/>
            <a:endParaRPr lang="es-ES" sz="5400" dirty="0">
              <a:latin typeface="Walbaum Display SemiBold" panose="020B0604020202020204" pitchFamily="18" charset="0"/>
              <a:ea typeface="HGPSoeiKakugothicUB" panose="020B0400000000000000" pitchFamily="34" charset="-128"/>
              <a:cs typeface="BrowalliaUPC" panose="020B0604020202020204" pitchFamily="34" charset="-34"/>
            </a:endParaRPr>
          </a:p>
          <a:p>
            <a:pPr algn="just"/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També 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jugava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molt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amb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 el manjar: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pa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ous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, </a:t>
            </a:r>
            <a:r>
              <a:rPr lang="es-ES" sz="5400" dirty="0" err="1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formatges</a:t>
            </a:r>
            <a:r>
              <a:rPr lang="es-ES" sz="5400" dirty="0">
                <a:latin typeface="Walbaum Display SemiBold" panose="020B0604020202020204" pitchFamily="18" charset="0"/>
                <a:ea typeface="HGPSoeiKakugothicUB" panose="020B0400000000000000" pitchFamily="34" charset="-128"/>
                <a:cs typeface="BrowalliaUPC" panose="020B0604020202020204" pitchFamily="34" charset="-34"/>
              </a:rPr>
              <a:t>.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121788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384</Words>
  <Application>Microsoft Office PowerPoint</Application>
  <PresentationFormat>Panorámica</PresentationFormat>
  <Paragraphs>60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Bahnschrift SemiBold</vt:lpstr>
      <vt:lpstr>Calibri</vt:lpstr>
      <vt:lpstr>Calibri Light</vt:lpstr>
      <vt:lpstr>Curlz MT</vt:lpstr>
      <vt:lpstr>Gabriola</vt:lpstr>
      <vt:lpstr>Walbaum Display SemiBold</vt:lpstr>
      <vt:lpstr>Tema de Office</vt:lpstr>
      <vt:lpstr>SALVADOR DALÍ</vt:lpstr>
      <vt:lpstr>SALVADOR DALÍ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“Galeta de les Esferes”  -1952- Oli/tela 65x54. Fundació Gala-Salvador Dalí (Figueres)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DALÍ</dc:title>
  <dc:creator>Gisele Faner Burón</dc:creator>
  <cp:lastModifiedBy>Gisele Faner Burón</cp:lastModifiedBy>
  <cp:revision>20</cp:revision>
  <dcterms:created xsi:type="dcterms:W3CDTF">2020-04-02T11:20:50Z</dcterms:created>
  <dcterms:modified xsi:type="dcterms:W3CDTF">2020-05-11T08:10:07Z</dcterms:modified>
</cp:coreProperties>
</file>