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8" d="100"/>
          <a:sy n="108" d="100"/>
        </p:scale>
        <p:origin x="-714" y="-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di Prim" userId="6c11b732-526f-4371-bdd6-52ee77f73309" providerId="ADAL" clId="{C7000E8F-B080-4E37-9018-18EDF56DB261}"/>
    <pc:docChg chg="modSld">
      <pc:chgData name="Jordi Prim" userId="6c11b732-526f-4371-bdd6-52ee77f73309" providerId="ADAL" clId="{C7000E8F-B080-4E37-9018-18EDF56DB261}" dt="2023-09-25T12:25:53.328" v="128" actId="20577"/>
      <pc:docMkLst>
        <pc:docMk/>
      </pc:docMkLst>
      <pc:sldChg chg="modSp mod">
        <pc:chgData name="Jordi Prim" userId="6c11b732-526f-4371-bdd6-52ee77f73309" providerId="ADAL" clId="{C7000E8F-B080-4E37-9018-18EDF56DB261}" dt="2023-09-25T12:25:53.328" v="128" actId="20577"/>
        <pc:sldMkLst>
          <pc:docMk/>
          <pc:sldMk cId="184418999" sldId="256"/>
        </pc:sldMkLst>
        <pc:spChg chg="mod">
          <ac:chgData name="Jordi Prim" userId="6c11b732-526f-4371-bdd6-52ee77f73309" providerId="ADAL" clId="{C7000E8F-B080-4E37-9018-18EDF56DB261}" dt="2023-09-25T12:25:53.328" v="128" actId="20577"/>
          <ac:spMkLst>
            <pc:docMk/>
            <pc:sldMk cId="184418999" sldId="256"/>
            <ac:spMk id="6" creationId="{CFA18547-1F08-E1FF-9F2C-65697CCBB6B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DBF87B2-FD86-D3CB-D7DF-B1C45E0B8C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FFB809B3-0833-6AFA-EC65-734EC5DFC1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19C4E17-485C-99B9-21EE-D7D366D6A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4D17-AABC-4308-BD4A-C48C21E201AE}" type="datetimeFigureOut">
              <a:rPr lang="es-ES" smtClean="0"/>
              <a:pPr/>
              <a:t>25/09/2023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A916467-F6A5-C833-F01E-3CA8F5DF9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C449664-8B69-9F8F-64A8-EB200DF5B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D2D-C94D-45C4-8577-426B1F0EE4D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4153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77B17DF-DC75-B457-E0F9-EFDDBA48D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161E40EF-B1BE-2086-12B5-4223036F42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D90BA1C-699E-09DA-636C-237FF7AB9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4D17-AABC-4308-BD4A-C48C21E201AE}" type="datetimeFigureOut">
              <a:rPr lang="es-ES" smtClean="0"/>
              <a:pPr/>
              <a:t>25/09/2023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94D9B3D-FAEC-67EF-7932-936C50A96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40106BB-DCC0-2FA5-4F6B-26E6CF63B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D2D-C94D-45C4-8577-426B1F0EE4D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7556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B8CEC5A5-0B01-E031-D70D-BC87DFE22F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90E84CCF-6DDA-3B51-5F2D-0B2B4E38FA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986977C-D621-EC81-B11F-483C478DC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4D17-AABC-4308-BD4A-C48C21E201AE}" type="datetimeFigureOut">
              <a:rPr lang="es-ES" smtClean="0"/>
              <a:pPr/>
              <a:t>25/09/2023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4E9AC7F-B8A6-D329-0248-A97F162B7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F31DC06-252E-E169-E939-32BFED5F0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D2D-C94D-45C4-8577-426B1F0EE4D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290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B37A289-8C0B-25FE-B5C8-6B3087AEB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A6463B6-B1FB-945C-7144-D8A21C406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89E132B-24A4-FA63-69DC-F3535B504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4D17-AABC-4308-BD4A-C48C21E201AE}" type="datetimeFigureOut">
              <a:rPr lang="es-ES" smtClean="0"/>
              <a:pPr/>
              <a:t>25/09/2023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2971B06-0584-1D91-2166-6ECB56B79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A84CB2D-7AD8-9367-EFC5-5AC5F6842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D2D-C94D-45C4-8577-426B1F0EE4D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436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71E7885-1339-3686-E053-7DCC70DFF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E652509B-64FB-E2C8-3357-A2B584D77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3CD1778-E3DA-2253-43B7-AAEDC8A96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4D17-AABC-4308-BD4A-C48C21E201AE}" type="datetimeFigureOut">
              <a:rPr lang="es-ES" smtClean="0"/>
              <a:pPr/>
              <a:t>25/09/2023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2B7E74D-DF67-43E5-5615-7FA1D382F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607BC53-6FC8-2C77-73A4-9CE68CE78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D2D-C94D-45C4-8577-426B1F0EE4D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10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B82D386-91E5-8485-331A-6C93F0B1D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E8E0797-071B-BA51-9013-21A347C59A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36B596FE-9660-C0E9-A0CB-8FE51B6E77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EBA2AA9-2D27-4AE6-AF77-85BB12B44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4D17-AABC-4308-BD4A-C48C21E201AE}" type="datetimeFigureOut">
              <a:rPr lang="es-ES" smtClean="0"/>
              <a:pPr/>
              <a:t>25/09/2023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12E79EE4-E93B-4EF4-5B6B-D416AA085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467D6343-E773-1715-6029-046027C78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D2D-C94D-45C4-8577-426B1F0EE4D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8518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C3E1AFB-93D5-76F8-58AD-FF3E7317B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FB27772B-6B23-4ABA-51E4-1C4462B77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4DA319D6-1A12-AFF7-855B-3F7BF9B125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CD16E43B-E65B-9581-784B-29B11E84BF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14D963E2-3FF1-3E73-51D3-5262E04D32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58F3124B-0A2D-8D19-0E56-B6725335C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4D17-AABC-4308-BD4A-C48C21E201AE}" type="datetimeFigureOut">
              <a:rPr lang="es-ES" smtClean="0"/>
              <a:pPr/>
              <a:t>25/09/2023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42679889-E674-6117-600D-B994B411F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95885107-D8FF-9890-E529-64C7CCD94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D2D-C94D-45C4-8577-426B1F0EE4D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30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B3F23D4-6723-3314-8CD3-1B74BACFA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4592011F-769C-DD0F-FB34-6FD30AB24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4D17-AABC-4308-BD4A-C48C21E201AE}" type="datetimeFigureOut">
              <a:rPr lang="es-ES" smtClean="0"/>
              <a:pPr/>
              <a:t>25/09/2023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01349FF3-F7A9-88B4-9AAD-8DF19677A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89B04FA6-D001-F77E-3AC4-B3B7E8D83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D2D-C94D-45C4-8577-426B1F0EE4D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5069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5123AF7F-4A80-1C00-53F5-E7125567F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4D17-AABC-4308-BD4A-C48C21E201AE}" type="datetimeFigureOut">
              <a:rPr lang="es-ES" smtClean="0"/>
              <a:pPr/>
              <a:t>25/09/2023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597BFAAD-E7A3-176C-50DB-CA946E87A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1B585790-6AFE-A800-FC26-1701A3E83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D2D-C94D-45C4-8577-426B1F0EE4D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4153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ADC4CE8-FED6-443A-B927-7AF1FF2AA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0385CA2-DF5F-0580-E4CA-122256F66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4FA4A067-F19F-305D-8C3C-FC499DF363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F6FC9815-71EC-09C1-EDB8-4ACEEEE06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4D17-AABC-4308-BD4A-C48C21E201AE}" type="datetimeFigureOut">
              <a:rPr lang="es-ES" smtClean="0"/>
              <a:pPr/>
              <a:t>25/09/2023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C2902E9-1338-E42C-5E9F-34FB465D5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C68899D0-E13A-D3DF-CDA4-5F17629B0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D2D-C94D-45C4-8577-426B1F0EE4D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180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2155AC8-362F-5302-8B7C-316E9EB4B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92DCB84C-ED6F-3AEB-CB41-E14967932E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F1AB06EB-ABFC-4146-C1D9-5FC3BB5B6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3DC5FBB4-CD0F-F9C4-8CBD-C20A2AB12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4D17-AABC-4308-BD4A-C48C21E201AE}" type="datetimeFigureOut">
              <a:rPr lang="es-ES" smtClean="0"/>
              <a:pPr/>
              <a:t>25/09/2023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E85116A3-C862-3387-D503-292B7D565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94FB079-4DE4-26E7-0E2C-20E112B9A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D2D-C94D-45C4-8577-426B1F0EE4D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5716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2AD5AE1D-6804-6EBB-2A8A-4FC7BE829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24AF02F4-4ADF-679A-6698-10BEAA4886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C19953D-B659-CEA5-B218-D43E568704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04D17-AABC-4308-BD4A-C48C21E201AE}" type="datetimeFigureOut">
              <a:rPr lang="es-ES" smtClean="0"/>
              <a:pPr/>
              <a:t>25/09/2023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E2DF8F3-A8B0-052C-4BAA-02B37A8786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5540598-0DFF-72BF-0ADB-690D23D359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7AD2D-C94D-45C4-8577-426B1F0EE4D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85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n 37">
            <a:extLst>
              <a:ext uri="{FF2B5EF4-FFF2-40B4-BE49-F238E27FC236}">
                <a16:creationId xmlns:a16="http://schemas.microsoft.com/office/drawing/2014/main" xmlns="" id="{C1F3C335-66E9-A5D7-96D8-CF6D11BCE56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21912" y="4211053"/>
            <a:ext cx="1253214" cy="1457947"/>
          </a:xfrm>
          <a:prstGeom prst="rect">
            <a:avLst/>
          </a:prstGeom>
        </p:spPr>
      </p:pic>
      <p:pic>
        <p:nvPicPr>
          <p:cNvPr id="41" name="Imagen 40">
            <a:extLst>
              <a:ext uri="{FF2B5EF4-FFF2-40B4-BE49-F238E27FC236}">
                <a16:creationId xmlns:a16="http://schemas.microsoft.com/office/drawing/2014/main" xmlns="" id="{A471ACE3-4621-7E48-3953-D29DAEBCBCD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586989" y="2265619"/>
            <a:ext cx="1227997" cy="1384655"/>
          </a:xfrm>
          <a:prstGeom prst="rect">
            <a:avLst/>
          </a:prstGeom>
        </p:spPr>
      </p:pic>
      <p:pic>
        <p:nvPicPr>
          <p:cNvPr id="40" name="Imagen 39">
            <a:extLst>
              <a:ext uri="{FF2B5EF4-FFF2-40B4-BE49-F238E27FC236}">
                <a16:creationId xmlns:a16="http://schemas.microsoft.com/office/drawing/2014/main" xmlns="" id="{372337CF-F052-7173-F43A-6CC43E9C7DC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 l="10999" t="1342"/>
          <a:stretch>
            <a:fillRect/>
          </a:stretch>
        </p:blipFill>
        <p:spPr>
          <a:xfrm rot="8552499">
            <a:off x="10869644" y="2795575"/>
            <a:ext cx="1035527" cy="129432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2AC40A88-5D80-19B2-B63F-04140E5FC49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0721" y="812445"/>
            <a:ext cx="9326920" cy="6159855"/>
          </a:xfrm>
          <a:prstGeom prst="rect">
            <a:avLst/>
          </a:prstGeom>
        </p:spPr>
      </p:pic>
      <p:sp>
        <p:nvSpPr>
          <p:cNvPr id="6" name="Google Shape;153;p1">
            <a:extLst>
              <a:ext uri="{FF2B5EF4-FFF2-40B4-BE49-F238E27FC236}">
                <a16:creationId xmlns:a16="http://schemas.microsoft.com/office/drawing/2014/main" xmlns="" id="{CFA18547-1F08-E1FF-9F2C-65697CCBB6BF}"/>
              </a:ext>
            </a:extLst>
          </p:cNvPr>
          <p:cNvSpPr txBox="1"/>
          <p:nvPr/>
        </p:nvSpPr>
        <p:spPr>
          <a:xfrm>
            <a:off x="1766656" y="315325"/>
            <a:ext cx="8862033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2400" b="1">
                <a:solidFill>
                  <a:schemeClr val="dk1"/>
                </a:solidFill>
                <a:ea typeface="Arial"/>
                <a:cs typeface="Arial"/>
                <a:sym typeface="Arial"/>
              </a:rPr>
              <a:t>       INSTITUT ESCOLA CAN LLOBET     MENÚ </a:t>
            </a:r>
            <a:r>
              <a:rPr lang="ca-ES" sz="2400" b="1" dirty="0">
                <a:solidFill>
                  <a:schemeClr val="dk1"/>
                </a:solidFill>
                <a:ea typeface="Arial"/>
                <a:cs typeface="Browallia New" panose="020B0502040204020203" pitchFamily="34" charset="-34"/>
                <a:sym typeface="Arial"/>
              </a:rPr>
              <a:t>BASAL</a:t>
            </a:r>
            <a:endParaRPr lang="ca-ES" sz="2400" dirty="0">
              <a:solidFill>
                <a:schemeClr val="dk1"/>
              </a:solidFill>
              <a:ea typeface="Calibri"/>
              <a:cs typeface="Browallia New" panose="020B0502040204020203" pitchFamily="34" charset="-34"/>
              <a:sym typeface="Calibri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9AFDBF8C-1E6B-3923-D7C1-CEA2572C4725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34762" y="157745"/>
            <a:ext cx="3172179" cy="678763"/>
          </a:xfrm>
          <a:prstGeom prst="rect">
            <a:avLst/>
          </a:prstGeom>
        </p:spPr>
      </p:pic>
      <p:sp>
        <p:nvSpPr>
          <p:cNvPr id="9" name="Google Shape;156;p1">
            <a:extLst>
              <a:ext uri="{FF2B5EF4-FFF2-40B4-BE49-F238E27FC236}">
                <a16:creationId xmlns:a16="http://schemas.microsoft.com/office/drawing/2014/main" xmlns="" id="{4A361261-C6FA-A798-73C5-69D58EC621D9}"/>
              </a:ext>
            </a:extLst>
          </p:cNvPr>
          <p:cNvSpPr txBox="1"/>
          <p:nvPr/>
        </p:nvSpPr>
        <p:spPr>
          <a:xfrm>
            <a:off x="9440780" y="967500"/>
            <a:ext cx="2626335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ca-ES" sz="8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Les </a:t>
            </a:r>
            <a:r>
              <a:rPr lang="ca-ES" sz="800" b="1" dirty="0">
                <a:solidFill>
                  <a:schemeClr val="dk1"/>
                </a:solidFill>
                <a:latin typeface="Calibri" pitchFamily="34" charset="0"/>
                <a:ea typeface="Calibri"/>
                <a:cs typeface="Calibri" pitchFamily="34" charset="0"/>
                <a:sym typeface="Calibri"/>
              </a:rPr>
              <a:t>fruites del temps són: pera, mandarina, plàtan, meló, figues, préssec, poma, caqui, ,…  </a:t>
            </a:r>
          </a:p>
          <a:p>
            <a:pPr lvl="0" algn="just"/>
            <a:r>
              <a:rPr lang="ca-ES" sz="800" b="1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Calibri"/>
              </a:rPr>
              <a:t>Es servirà pa integral. </a:t>
            </a:r>
          </a:p>
          <a:p>
            <a:pPr lvl="0" algn="just"/>
            <a:r>
              <a:rPr lang="ca-ES" sz="800" b="1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Calibri"/>
              </a:rPr>
              <a:t>Ús d’oli d’oliva per cuinar i oli d’oliva verge per amanir. </a:t>
            </a:r>
          </a:p>
          <a:p>
            <a:pPr lvl="0" algn="just"/>
            <a:r>
              <a:rPr lang="ca-ES" sz="800" b="1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Calibri"/>
              </a:rPr>
              <a:t>Oli de gira-sol alt oleic per fregir. </a:t>
            </a:r>
          </a:p>
          <a:p>
            <a:pPr lvl="0" algn="just"/>
            <a:r>
              <a:rPr lang="ca-ES" sz="800" b="1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Calibri"/>
              </a:rPr>
              <a:t>Ús de sal Iodada per cuinar. </a:t>
            </a:r>
          </a:p>
          <a:p>
            <a:pPr lvl="0" algn="just"/>
            <a:r>
              <a:rPr lang="ca-ES" sz="800" b="1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Calibri"/>
              </a:rPr>
              <a:t>Carn i Pollastre produïts a Catalunya 100%</a:t>
            </a:r>
          </a:p>
          <a:p>
            <a:pPr lvl="0" algn="just"/>
            <a:r>
              <a:rPr lang="ca-ES" sz="800" b="1" dirty="0">
                <a:solidFill>
                  <a:schemeClr val="dk1"/>
                </a:solidFill>
                <a:latin typeface="Calibri" pitchFamily="34" charset="0"/>
                <a:ea typeface="Calibri"/>
                <a:cs typeface="Calibri" pitchFamily="34" charset="0"/>
                <a:sym typeface="Calibri"/>
              </a:rPr>
              <a:t>Menús elaborats pel departament de Dietètica i Nutrició.</a:t>
            </a:r>
          </a:p>
          <a:p>
            <a:pPr lvl="0" algn="just"/>
            <a:r>
              <a:rPr lang="ca-ES" sz="800" b="1" dirty="0">
                <a:solidFill>
                  <a:schemeClr val="dk1"/>
                </a:solidFill>
                <a:latin typeface="Calibri" pitchFamily="34" charset="0"/>
                <a:ea typeface="Calibri"/>
                <a:cs typeface="Calibri" pitchFamily="34" charset="0"/>
                <a:sym typeface="Calibri"/>
              </a:rPr>
              <a:t>Tenim a la seva disposició el llistat d’ingredients i al·lèrgens de cada plat.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12AD651E-0A13-FCC3-7BBD-D47F82EA48D0}"/>
              </a:ext>
            </a:extLst>
          </p:cNvPr>
          <p:cNvSpPr txBox="1"/>
          <p:nvPr/>
        </p:nvSpPr>
        <p:spPr>
          <a:xfrm>
            <a:off x="546041" y="1523430"/>
            <a:ext cx="1657433" cy="7540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a-ES" sz="800" dirty="0"/>
              <a:t>COL I FLOR AMB PATATA</a:t>
            </a:r>
          </a:p>
          <a:p>
            <a:pPr algn="ctr"/>
            <a:endParaRPr lang="ca-ES" sz="800" dirty="0"/>
          </a:p>
          <a:p>
            <a:pPr algn="ctr"/>
            <a:r>
              <a:rPr lang="ca-ES" sz="800" dirty="0"/>
              <a:t>MANDONGUILLES MIXTES AMB SALSA DE TOMÀQUET</a:t>
            </a:r>
          </a:p>
          <a:p>
            <a:pPr algn="ctr"/>
            <a:endParaRPr lang="ca-ES" sz="300" dirty="0"/>
          </a:p>
          <a:p>
            <a:pPr algn="ctr"/>
            <a:r>
              <a:rPr lang="ca-ES" sz="800" dirty="0"/>
              <a:t>FRUITA DEL TEMPS</a:t>
            </a:r>
            <a:endParaRPr lang="es-ES" sz="1000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0A0D34B4-42ED-5FB2-2C25-0BF8D8FD43A6}"/>
              </a:ext>
            </a:extLst>
          </p:cNvPr>
          <p:cNvSpPr txBox="1"/>
          <p:nvPr/>
        </p:nvSpPr>
        <p:spPr>
          <a:xfrm>
            <a:off x="2304399" y="1531450"/>
            <a:ext cx="1657433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a-ES" sz="800" dirty="0"/>
              <a:t>MACARRONS AMB SOFREGIT DE VERDURES</a:t>
            </a:r>
          </a:p>
          <a:p>
            <a:pPr algn="ctr"/>
            <a:endParaRPr lang="ca-ES" sz="200" dirty="0"/>
          </a:p>
          <a:p>
            <a:pPr algn="ctr"/>
            <a:r>
              <a:rPr lang="ca-ES" sz="800" dirty="0"/>
              <a:t>LLUÇ AL FORN AMB ALL I JULIVERT</a:t>
            </a:r>
          </a:p>
          <a:p>
            <a:pPr algn="ctr"/>
            <a:r>
              <a:rPr lang="ca-ES" sz="800" dirty="0"/>
              <a:t>AMB ENCIAM I OLIVES</a:t>
            </a:r>
          </a:p>
          <a:p>
            <a:pPr algn="ctr"/>
            <a:endParaRPr lang="ca-ES" sz="300" dirty="0"/>
          </a:p>
          <a:p>
            <a:pPr algn="ctr"/>
            <a:r>
              <a:rPr lang="ca-ES" sz="800" dirty="0"/>
              <a:t>FRUITA DEL TEMPS</a:t>
            </a:r>
            <a:endParaRPr lang="es-ES" sz="10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BBC80953-2D6E-B234-4D27-16E07B835815}"/>
              </a:ext>
            </a:extLst>
          </p:cNvPr>
          <p:cNvSpPr txBox="1"/>
          <p:nvPr/>
        </p:nvSpPr>
        <p:spPr>
          <a:xfrm>
            <a:off x="4115113" y="1523429"/>
            <a:ext cx="1657433" cy="7540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a-ES" sz="800" dirty="0"/>
              <a:t>EMPEDRAT DE MONGETES BLANQUES AMB TONYINA I OLIVES</a:t>
            </a:r>
          </a:p>
          <a:p>
            <a:pPr algn="ctr"/>
            <a:r>
              <a:rPr lang="ca-ES" sz="800" dirty="0"/>
              <a:t>GUISAT D’AU A LA JARDINERA AMB ENCIAM I PASTANAGA</a:t>
            </a:r>
          </a:p>
          <a:p>
            <a:pPr algn="ctr"/>
            <a:endParaRPr lang="ca-ES" sz="300" dirty="0"/>
          </a:p>
          <a:p>
            <a:pPr algn="ctr"/>
            <a:r>
              <a:rPr lang="ca-ES" sz="800" dirty="0"/>
              <a:t>FRUITA DEL TEMPS</a:t>
            </a:r>
            <a:endParaRPr lang="es-ES" sz="1000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E6212A85-83B1-60C3-66E0-1894C3CCE50B}"/>
              </a:ext>
            </a:extLst>
          </p:cNvPr>
          <p:cNvSpPr txBox="1"/>
          <p:nvPr/>
        </p:nvSpPr>
        <p:spPr>
          <a:xfrm>
            <a:off x="5926162" y="1523429"/>
            <a:ext cx="165743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a-ES" sz="800" dirty="0"/>
              <a:t>ARRÒS AMB TOMÀQUET</a:t>
            </a:r>
          </a:p>
          <a:p>
            <a:pPr algn="ctr"/>
            <a:endParaRPr lang="ca-ES" sz="800" dirty="0"/>
          </a:p>
          <a:p>
            <a:pPr algn="ctr"/>
            <a:r>
              <a:rPr lang="ca-ES" sz="800" dirty="0"/>
              <a:t>TRUITA DE CARBASSÓ AMB ENCIAM I BROTS DE SOJA</a:t>
            </a:r>
          </a:p>
          <a:p>
            <a:pPr algn="ctr"/>
            <a:endParaRPr lang="ca-ES" sz="400" dirty="0"/>
          </a:p>
          <a:p>
            <a:pPr algn="ctr"/>
            <a:r>
              <a:rPr lang="ca-ES" sz="800" dirty="0"/>
              <a:t>IOGURT</a:t>
            </a:r>
            <a:endParaRPr lang="es-ES" sz="1000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1D97D9CF-0D5A-F85C-D9DD-AEF4FE2C0DED}"/>
              </a:ext>
            </a:extLst>
          </p:cNvPr>
          <p:cNvSpPr txBox="1"/>
          <p:nvPr/>
        </p:nvSpPr>
        <p:spPr>
          <a:xfrm>
            <a:off x="7737211" y="1512862"/>
            <a:ext cx="1657433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a-ES" sz="800" dirty="0"/>
              <a:t>CREMA DE CARBASSA</a:t>
            </a:r>
          </a:p>
          <a:p>
            <a:pPr algn="ctr"/>
            <a:endParaRPr lang="ca-ES" sz="800" dirty="0"/>
          </a:p>
          <a:p>
            <a:pPr algn="ctr"/>
            <a:r>
              <a:rPr lang="ca-ES" sz="800" dirty="0"/>
              <a:t>POLLASTRE AL FORN AMB ENCIAM I BLAT DE MORO</a:t>
            </a:r>
          </a:p>
          <a:p>
            <a:pPr algn="ctr"/>
            <a:endParaRPr lang="ca-ES" sz="500" dirty="0"/>
          </a:p>
          <a:p>
            <a:pPr algn="ctr"/>
            <a:r>
              <a:rPr lang="ca-ES" sz="800" dirty="0"/>
              <a:t>FRUITA DEL TEMPS</a:t>
            </a:r>
            <a:endParaRPr lang="es-ES" sz="10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62FC1313-58B9-C515-8D87-F486F6FAB692}"/>
              </a:ext>
            </a:extLst>
          </p:cNvPr>
          <p:cNvSpPr txBox="1"/>
          <p:nvPr/>
        </p:nvSpPr>
        <p:spPr>
          <a:xfrm>
            <a:off x="523181" y="5688818"/>
            <a:ext cx="1657433" cy="846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a-ES" sz="800" dirty="0"/>
              <a:t>CIGRONS ESTOFATS AMB VERDURES</a:t>
            </a:r>
            <a:endParaRPr lang="ca-ES" sz="300" dirty="0"/>
          </a:p>
          <a:p>
            <a:pPr algn="ctr"/>
            <a:endParaRPr lang="ca-ES" sz="300" dirty="0"/>
          </a:p>
          <a:p>
            <a:pPr algn="ctr"/>
            <a:r>
              <a:rPr lang="ca-ES" sz="800" dirty="0"/>
              <a:t>TRUITA DE CARBASSÓ AMB ENCIAM I BLAT DE MORO</a:t>
            </a:r>
          </a:p>
          <a:p>
            <a:pPr algn="ctr"/>
            <a:endParaRPr lang="ca-ES" sz="300" dirty="0"/>
          </a:p>
          <a:p>
            <a:pPr algn="ctr"/>
            <a:endParaRPr lang="ca-ES" sz="100" dirty="0"/>
          </a:p>
          <a:p>
            <a:pPr algn="ctr"/>
            <a:r>
              <a:rPr lang="ca-ES" sz="800" dirty="0"/>
              <a:t>FRUITA DEL TEMPS</a:t>
            </a:r>
            <a:endParaRPr lang="es-ES" sz="10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2CD4520C-F5BB-A94A-AAD8-A1ABFD7974E2}"/>
              </a:ext>
            </a:extLst>
          </p:cNvPr>
          <p:cNvSpPr txBox="1"/>
          <p:nvPr/>
        </p:nvSpPr>
        <p:spPr>
          <a:xfrm>
            <a:off x="2328461" y="2528219"/>
            <a:ext cx="1657433" cy="815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ca-ES" sz="300" dirty="0"/>
          </a:p>
          <a:p>
            <a:pPr algn="ctr"/>
            <a:r>
              <a:rPr lang="ca-ES" sz="800" dirty="0"/>
              <a:t>PASTA AL PESTO (OLI, ALFABREGA I FORMATGE)</a:t>
            </a:r>
          </a:p>
          <a:p>
            <a:pPr algn="ctr"/>
            <a:endParaRPr lang="ca-ES" sz="200" dirty="0"/>
          </a:p>
          <a:p>
            <a:pPr algn="ctr"/>
            <a:r>
              <a:rPr lang="ca-ES" sz="800" dirty="0"/>
              <a:t>TREUITA FRANCESA AMB ENCIAM I BLAT DE MORO</a:t>
            </a:r>
          </a:p>
          <a:p>
            <a:pPr algn="ctr"/>
            <a:endParaRPr lang="ca-ES" sz="200" dirty="0"/>
          </a:p>
          <a:p>
            <a:pPr algn="ctr"/>
            <a:r>
              <a:rPr lang="ca-ES" sz="800" dirty="0"/>
              <a:t>FRUITA DEL TEMPS</a:t>
            </a:r>
            <a:endParaRPr lang="es-ES" sz="1000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xmlns="" id="{284C9182-2081-8C88-C67A-D03AF2A9D02C}"/>
              </a:ext>
            </a:extLst>
          </p:cNvPr>
          <p:cNvSpPr txBox="1"/>
          <p:nvPr/>
        </p:nvSpPr>
        <p:spPr>
          <a:xfrm>
            <a:off x="4142965" y="2540851"/>
            <a:ext cx="1657433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a-ES" sz="800" dirty="0"/>
              <a:t>BRÒCOLI TRINXAT AMB PATATA</a:t>
            </a:r>
          </a:p>
          <a:p>
            <a:pPr algn="ctr"/>
            <a:endParaRPr lang="ca-ES" sz="200" dirty="0"/>
          </a:p>
          <a:p>
            <a:pPr algn="ctr"/>
            <a:endParaRPr lang="ca-ES" sz="800" dirty="0"/>
          </a:p>
          <a:p>
            <a:pPr algn="ctr"/>
            <a:r>
              <a:rPr lang="ca-ES" sz="800" dirty="0"/>
              <a:t>LLOM AL FORN AMB ENCIAM I BROTS DE SOJA</a:t>
            </a:r>
          </a:p>
          <a:p>
            <a:pPr algn="ctr"/>
            <a:endParaRPr lang="ca-ES" sz="300" dirty="0"/>
          </a:p>
          <a:p>
            <a:pPr algn="ctr"/>
            <a:r>
              <a:rPr lang="ca-ES" sz="800" dirty="0"/>
              <a:t>FRUITA DEL TEMPS</a:t>
            </a:r>
            <a:endParaRPr lang="es-ES" sz="1000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xmlns="" id="{04DCC70B-3DB0-352E-55C2-88276E6D7EF1}"/>
              </a:ext>
            </a:extLst>
          </p:cNvPr>
          <p:cNvSpPr txBox="1"/>
          <p:nvPr/>
        </p:nvSpPr>
        <p:spPr>
          <a:xfrm>
            <a:off x="5941427" y="2540851"/>
            <a:ext cx="165743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ca-ES" sz="800" dirty="0"/>
          </a:p>
          <a:p>
            <a:pPr algn="ctr"/>
            <a:r>
              <a:rPr lang="ca-ES" sz="2400" dirty="0"/>
              <a:t>FESTIU</a:t>
            </a:r>
            <a:endParaRPr lang="es-ES" sz="2400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xmlns="" id="{7E63FA6C-9963-53C7-5E20-C608B16F9B01}"/>
              </a:ext>
            </a:extLst>
          </p:cNvPr>
          <p:cNvSpPr txBox="1"/>
          <p:nvPr/>
        </p:nvSpPr>
        <p:spPr>
          <a:xfrm>
            <a:off x="7788272" y="2669186"/>
            <a:ext cx="15642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a-ES" sz="1400" dirty="0"/>
              <a:t>FESTIU DE LLIURE DISPOSICIÓ</a:t>
            </a:r>
            <a:endParaRPr lang="es-ES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xmlns="" id="{D64CC121-2943-48C3-2880-07EAB83698BC}"/>
              </a:ext>
            </a:extLst>
          </p:cNvPr>
          <p:cNvSpPr txBox="1"/>
          <p:nvPr/>
        </p:nvSpPr>
        <p:spPr>
          <a:xfrm>
            <a:off x="564438" y="3606182"/>
            <a:ext cx="157718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a-ES" sz="800" dirty="0"/>
              <a:t>CIGRONS GUISATS AMB XORIÇ</a:t>
            </a:r>
          </a:p>
          <a:p>
            <a:pPr algn="ctr"/>
            <a:r>
              <a:rPr lang="ca-ES" sz="800" dirty="0"/>
              <a:t> I HORTALISSES</a:t>
            </a:r>
          </a:p>
          <a:p>
            <a:pPr algn="ctr"/>
            <a:endParaRPr lang="ca-ES" sz="200" dirty="0"/>
          </a:p>
          <a:p>
            <a:pPr algn="ctr"/>
            <a:r>
              <a:rPr lang="ca-ES" sz="800" dirty="0"/>
              <a:t>TRUITA DE PATATA AMB ENCIAM I OLIVES</a:t>
            </a:r>
          </a:p>
          <a:p>
            <a:pPr algn="ctr"/>
            <a:endParaRPr lang="ca-ES" sz="200" dirty="0"/>
          </a:p>
          <a:p>
            <a:pPr algn="ctr"/>
            <a:r>
              <a:rPr lang="ca-ES" sz="800" dirty="0"/>
              <a:t>FRUITA DEL TEMPS</a:t>
            </a:r>
            <a:endParaRPr lang="es-ES" sz="1000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142D0C8C-BAC9-5C20-94D0-D3949EC07062}"/>
              </a:ext>
            </a:extLst>
          </p:cNvPr>
          <p:cNvSpPr txBox="1"/>
          <p:nvPr/>
        </p:nvSpPr>
        <p:spPr>
          <a:xfrm>
            <a:off x="2344502" y="3603995"/>
            <a:ext cx="1657433" cy="815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a-ES" sz="800" dirty="0"/>
              <a:t>AMANIDA D’ESPIRALS ( BLAT DE MORO, SURIMI I OLIVES)</a:t>
            </a:r>
          </a:p>
          <a:p>
            <a:pPr algn="ctr"/>
            <a:endParaRPr lang="ca-ES" sz="400" dirty="0"/>
          </a:p>
          <a:p>
            <a:pPr algn="ctr"/>
            <a:r>
              <a:rPr lang="ca-ES" sz="800" dirty="0"/>
              <a:t>POLLASTRE ROSTIT AMB ENCIAM I PASTANAGA</a:t>
            </a:r>
            <a:endParaRPr lang="ca-ES" sz="300" dirty="0"/>
          </a:p>
          <a:p>
            <a:pPr algn="ctr"/>
            <a:endParaRPr lang="ca-ES" sz="300" dirty="0"/>
          </a:p>
          <a:p>
            <a:pPr algn="ctr"/>
            <a:r>
              <a:rPr lang="ca-ES" sz="800" dirty="0"/>
              <a:t>FRUITA DEL TEMPS</a:t>
            </a:r>
            <a:endParaRPr lang="es-ES" sz="1000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xmlns="" id="{33B3F8D6-6677-0666-793B-75D26DE786D8}"/>
              </a:ext>
            </a:extLst>
          </p:cNvPr>
          <p:cNvSpPr txBox="1"/>
          <p:nvPr/>
        </p:nvSpPr>
        <p:spPr>
          <a:xfrm>
            <a:off x="4142964" y="3594751"/>
            <a:ext cx="1657433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a-ES" sz="800" dirty="0"/>
              <a:t>MINESTRA DE VERDURES</a:t>
            </a:r>
          </a:p>
          <a:p>
            <a:pPr algn="ctr"/>
            <a:endParaRPr lang="ca-ES" sz="300" dirty="0"/>
          </a:p>
          <a:p>
            <a:pPr algn="ctr"/>
            <a:endParaRPr lang="ca-ES" sz="300" dirty="0"/>
          </a:p>
          <a:p>
            <a:pPr algn="ctr"/>
            <a:r>
              <a:rPr lang="ca-ES" sz="800" dirty="0"/>
              <a:t>ESTOFAT DE VEDELLA AMB PATATES</a:t>
            </a:r>
            <a:endParaRPr lang="ca-ES" sz="200" dirty="0"/>
          </a:p>
          <a:p>
            <a:pPr algn="ctr"/>
            <a:endParaRPr lang="ca-ES" sz="100" dirty="0"/>
          </a:p>
          <a:p>
            <a:pPr algn="ctr"/>
            <a:endParaRPr lang="ca-ES" sz="100" dirty="0"/>
          </a:p>
          <a:p>
            <a:pPr algn="ctr"/>
            <a:endParaRPr lang="ca-ES" sz="100" dirty="0"/>
          </a:p>
          <a:p>
            <a:pPr algn="ctr"/>
            <a:endParaRPr lang="ca-ES" sz="100" dirty="0"/>
          </a:p>
          <a:p>
            <a:pPr algn="ctr"/>
            <a:endParaRPr lang="ca-ES" sz="100" dirty="0"/>
          </a:p>
          <a:p>
            <a:pPr algn="ctr"/>
            <a:endParaRPr lang="ca-ES" sz="100" dirty="0"/>
          </a:p>
          <a:p>
            <a:pPr algn="ctr"/>
            <a:endParaRPr lang="ca-ES" sz="100" dirty="0"/>
          </a:p>
          <a:p>
            <a:pPr algn="ctr"/>
            <a:r>
              <a:rPr lang="ca-ES" sz="800" dirty="0"/>
              <a:t>FRUITA DEL TEMPS</a:t>
            </a:r>
            <a:endParaRPr lang="es-ES" sz="1000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xmlns="" id="{059E7670-4EA8-69F0-BB4E-85CBD79CA117}"/>
              </a:ext>
            </a:extLst>
          </p:cNvPr>
          <p:cNvSpPr txBox="1"/>
          <p:nvPr/>
        </p:nvSpPr>
        <p:spPr>
          <a:xfrm>
            <a:off x="5923028" y="3619797"/>
            <a:ext cx="1657433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a-ES" sz="800" dirty="0"/>
              <a:t>ARRÒS AMB TOMÀQUET</a:t>
            </a:r>
          </a:p>
          <a:p>
            <a:pPr algn="ctr"/>
            <a:endParaRPr lang="ca-ES" sz="500" dirty="0"/>
          </a:p>
          <a:p>
            <a:pPr algn="ctr"/>
            <a:r>
              <a:rPr lang="ca-ES" sz="800" dirty="0"/>
              <a:t>LLUÇ AMB SALSA VERDA AMB PÈSOLS</a:t>
            </a:r>
          </a:p>
          <a:p>
            <a:pPr algn="ctr"/>
            <a:endParaRPr lang="ca-ES" sz="800" dirty="0"/>
          </a:p>
          <a:p>
            <a:pPr algn="ctr"/>
            <a:r>
              <a:rPr lang="ca-ES" sz="800" dirty="0"/>
              <a:t>IOGURT</a:t>
            </a:r>
            <a:endParaRPr lang="es-ES" sz="1000" dirty="0"/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xmlns="" id="{975CFC1D-0796-DADA-69AA-362E9D44DC5A}"/>
              </a:ext>
            </a:extLst>
          </p:cNvPr>
          <p:cNvSpPr txBox="1"/>
          <p:nvPr/>
        </p:nvSpPr>
        <p:spPr>
          <a:xfrm>
            <a:off x="7611979" y="3606181"/>
            <a:ext cx="198922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a-ES" sz="800" dirty="0"/>
              <a:t>CREMA DE CARBASSÓ</a:t>
            </a:r>
          </a:p>
          <a:p>
            <a:pPr algn="ctr"/>
            <a:endParaRPr lang="ca-ES" sz="400" dirty="0"/>
          </a:p>
          <a:p>
            <a:pPr algn="ctr"/>
            <a:r>
              <a:rPr lang="ca-ES" sz="800" dirty="0"/>
              <a:t>PIZZA CASOLANA DE PERNIL DOLÇ I FORMATGE AMB ENCIAM </a:t>
            </a:r>
          </a:p>
          <a:p>
            <a:pPr algn="ctr"/>
            <a:r>
              <a:rPr lang="ca-ES" sz="800" dirty="0"/>
              <a:t>I BLAT DE MORO</a:t>
            </a:r>
          </a:p>
          <a:p>
            <a:pPr algn="ctr"/>
            <a:endParaRPr lang="ca-ES" sz="200" dirty="0"/>
          </a:p>
          <a:p>
            <a:pPr algn="ctr"/>
            <a:r>
              <a:rPr lang="ca-ES" sz="800" dirty="0"/>
              <a:t>FRUITA DEL TEMPS </a:t>
            </a:r>
            <a:endParaRPr lang="es-ES" sz="800" dirty="0"/>
          </a:p>
          <a:p>
            <a:pPr algn="ctr"/>
            <a:endParaRPr lang="es-ES" sz="800" dirty="0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xmlns="" id="{0A4F7A72-516B-BE44-32F8-C69F9678C651}"/>
              </a:ext>
            </a:extLst>
          </p:cNvPr>
          <p:cNvSpPr txBox="1"/>
          <p:nvPr/>
        </p:nvSpPr>
        <p:spPr>
          <a:xfrm>
            <a:off x="511751" y="4660081"/>
            <a:ext cx="165743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a-ES" sz="800" dirty="0"/>
              <a:t>ARRÒS AMB HORTALISSES</a:t>
            </a:r>
          </a:p>
          <a:p>
            <a:pPr algn="ctr"/>
            <a:endParaRPr lang="ca-ES" sz="800" dirty="0"/>
          </a:p>
          <a:p>
            <a:pPr algn="ctr"/>
            <a:r>
              <a:rPr lang="ca-ES" sz="800" dirty="0"/>
              <a:t>CRESTES DE TONYINA AMB ENCIAM I OLIVES</a:t>
            </a:r>
          </a:p>
          <a:p>
            <a:pPr algn="ctr"/>
            <a:endParaRPr lang="ca-ES" sz="200" dirty="0"/>
          </a:p>
          <a:p>
            <a:pPr algn="ctr"/>
            <a:endParaRPr lang="ca-ES" sz="200" dirty="0"/>
          </a:p>
          <a:p>
            <a:pPr algn="ctr"/>
            <a:r>
              <a:rPr lang="ca-ES" sz="800" dirty="0"/>
              <a:t>FRUITA DEL TEMPS</a:t>
            </a:r>
            <a:endParaRPr lang="es-ES" sz="1000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xmlns="" id="{C82BAF73-F9CA-2C87-E946-24FCE1A3AB1D}"/>
              </a:ext>
            </a:extLst>
          </p:cNvPr>
          <p:cNvSpPr txBox="1"/>
          <p:nvPr/>
        </p:nvSpPr>
        <p:spPr>
          <a:xfrm>
            <a:off x="2344501" y="4667138"/>
            <a:ext cx="165743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a-ES" sz="800" dirty="0"/>
              <a:t>CREMA DE VERDURES</a:t>
            </a:r>
          </a:p>
          <a:p>
            <a:pPr algn="ctr"/>
            <a:endParaRPr lang="ca-ES" sz="800" dirty="0"/>
          </a:p>
          <a:p>
            <a:pPr algn="ctr"/>
            <a:r>
              <a:rPr lang="ca-ES" sz="800" dirty="0"/>
              <a:t>SALSITXES DE PAGÈS AL FORN AMB ENCIAM I BLAT DE MORO</a:t>
            </a:r>
          </a:p>
          <a:p>
            <a:pPr algn="ctr"/>
            <a:endParaRPr lang="ca-ES" sz="400" dirty="0"/>
          </a:p>
          <a:p>
            <a:pPr algn="ctr"/>
            <a:r>
              <a:rPr lang="ca-ES" sz="800" dirty="0"/>
              <a:t>FRUITA DEL TEMPS</a:t>
            </a:r>
            <a:endParaRPr lang="es-ES" sz="1000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xmlns="" id="{A96354A1-CA36-8486-D0B9-255A855A1E62}"/>
              </a:ext>
            </a:extLst>
          </p:cNvPr>
          <p:cNvSpPr txBox="1"/>
          <p:nvPr/>
        </p:nvSpPr>
        <p:spPr>
          <a:xfrm>
            <a:off x="546041" y="2540849"/>
            <a:ext cx="165743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a-ES" sz="800" dirty="0"/>
              <a:t>LLENTIES AMB VERDURES DE L’HORT</a:t>
            </a:r>
          </a:p>
          <a:p>
            <a:pPr algn="ctr"/>
            <a:endParaRPr lang="ca-ES" sz="300" dirty="0"/>
          </a:p>
          <a:p>
            <a:pPr algn="ctr"/>
            <a:r>
              <a:rPr lang="ca-ES" sz="800" dirty="0"/>
              <a:t>CROQUETES DE L’AVIA AMB ENCIAM I OLIVES</a:t>
            </a:r>
          </a:p>
          <a:p>
            <a:pPr algn="ctr"/>
            <a:endParaRPr lang="ca-ES" sz="200" dirty="0"/>
          </a:p>
          <a:p>
            <a:pPr algn="ctr"/>
            <a:endParaRPr lang="ca-ES" sz="300" dirty="0"/>
          </a:p>
          <a:p>
            <a:pPr algn="ctr"/>
            <a:r>
              <a:rPr lang="ca-ES" sz="800" dirty="0"/>
              <a:t>FRUITA DEL TEMPS</a:t>
            </a:r>
            <a:endParaRPr lang="es-ES" sz="10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xmlns="" id="{0F37E816-3A88-341B-155B-8C770DCABA12}"/>
              </a:ext>
            </a:extLst>
          </p:cNvPr>
          <p:cNvSpPr txBox="1"/>
          <p:nvPr/>
        </p:nvSpPr>
        <p:spPr>
          <a:xfrm>
            <a:off x="2245895" y="5698177"/>
            <a:ext cx="183682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a-ES" sz="800" dirty="0"/>
              <a:t>ESPAGUETTIS A LA SICILIANA</a:t>
            </a:r>
          </a:p>
          <a:p>
            <a:pPr algn="ctr"/>
            <a:r>
              <a:rPr lang="ca-ES" sz="800" dirty="0"/>
              <a:t> ( TOMÀQUET I OLIVES)</a:t>
            </a:r>
          </a:p>
          <a:p>
            <a:pPr algn="ctr"/>
            <a:endParaRPr lang="ca-ES" sz="100" dirty="0"/>
          </a:p>
          <a:p>
            <a:pPr algn="ctr"/>
            <a:r>
              <a:rPr lang="ca-ES" sz="800" dirty="0"/>
              <a:t>POLLASTRE A LA FINES HERBES AMB ENCIAM I PASTANAGA</a:t>
            </a:r>
          </a:p>
          <a:p>
            <a:pPr algn="ctr"/>
            <a:endParaRPr lang="ca-ES" sz="200" dirty="0"/>
          </a:p>
          <a:p>
            <a:pPr algn="ctr"/>
            <a:endParaRPr lang="ca-ES" sz="100" dirty="0"/>
          </a:p>
          <a:p>
            <a:pPr algn="ctr"/>
            <a:r>
              <a:rPr lang="es-ES" sz="800" dirty="0"/>
              <a:t>FRUITA DEL TEMPS</a:t>
            </a:r>
            <a:endParaRPr lang="es-ES" sz="1000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xmlns="" id="{8AA795F9-E562-CA0B-09A4-63629296AC7A}"/>
              </a:ext>
            </a:extLst>
          </p:cNvPr>
          <p:cNvSpPr txBox="1"/>
          <p:nvPr/>
        </p:nvSpPr>
        <p:spPr>
          <a:xfrm>
            <a:off x="4145167" y="4680735"/>
            <a:ext cx="165743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a-ES" sz="800" dirty="0"/>
              <a:t>LLENTIES DE L’AVIA</a:t>
            </a:r>
          </a:p>
          <a:p>
            <a:pPr algn="ctr"/>
            <a:endParaRPr lang="ca-ES" sz="600" dirty="0"/>
          </a:p>
          <a:p>
            <a:pPr algn="ctr"/>
            <a:r>
              <a:rPr lang="ca-ES" sz="800" dirty="0"/>
              <a:t>TRUITA FRANCESA AMB ENCIAM I BROTS DE SOJA</a:t>
            </a:r>
          </a:p>
          <a:p>
            <a:pPr algn="ctr"/>
            <a:endParaRPr lang="ca-ES" sz="600" dirty="0"/>
          </a:p>
          <a:p>
            <a:pPr algn="ctr"/>
            <a:r>
              <a:rPr lang="ca-ES" sz="800" dirty="0"/>
              <a:t>FRUITA DEL TEMPS</a:t>
            </a:r>
            <a:endParaRPr lang="es-ES" sz="1000" dirty="0"/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xmlns="" id="{95060D3E-33AC-0185-6755-4C498BDB3978}"/>
              </a:ext>
            </a:extLst>
          </p:cNvPr>
          <p:cNvSpPr txBox="1"/>
          <p:nvPr/>
        </p:nvSpPr>
        <p:spPr>
          <a:xfrm>
            <a:off x="5921712" y="4660080"/>
            <a:ext cx="1657433" cy="815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a-ES" sz="800" dirty="0"/>
              <a:t>MACARRONS A</a:t>
            </a:r>
          </a:p>
          <a:p>
            <a:pPr algn="ctr"/>
            <a:r>
              <a:rPr lang="ca-ES" sz="800" dirty="0"/>
              <a:t> LA BOLONYESA</a:t>
            </a:r>
            <a:endParaRPr lang="ca-ES" sz="600" dirty="0"/>
          </a:p>
          <a:p>
            <a:pPr algn="ctr"/>
            <a:r>
              <a:rPr lang="ca-ES" sz="800" dirty="0"/>
              <a:t>LLUÇ AL FORN AMB ALL I JULIVERT AMB ENCIAM I PASTANAGA</a:t>
            </a:r>
          </a:p>
          <a:p>
            <a:pPr algn="ctr"/>
            <a:endParaRPr lang="ca-ES" sz="700" dirty="0"/>
          </a:p>
          <a:p>
            <a:pPr algn="ctr"/>
            <a:r>
              <a:rPr lang="ca-ES" sz="800" dirty="0"/>
              <a:t>FRUITA DEL TEMPS</a:t>
            </a:r>
            <a:endParaRPr lang="es-ES" sz="1000" dirty="0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xmlns="" id="{84108472-1204-1B0D-D407-8645D9B18247}"/>
              </a:ext>
            </a:extLst>
          </p:cNvPr>
          <p:cNvSpPr txBox="1"/>
          <p:nvPr/>
        </p:nvSpPr>
        <p:spPr>
          <a:xfrm>
            <a:off x="7700515" y="4661540"/>
            <a:ext cx="1764327" cy="8233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a-ES" sz="750" b="1" u="sng" dirty="0"/>
              <a:t>JORNADA GASTRONÒMICA DE CUBA</a:t>
            </a:r>
          </a:p>
          <a:p>
            <a:pPr algn="ctr"/>
            <a:r>
              <a:rPr lang="ca-ES" sz="800" dirty="0"/>
              <a:t>“FRIJOLES” ESTOFATS</a:t>
            </a:r>
          </a:p>
          <a:p>
            <a:pPr algn="ctr"/>
            <a:r>
              <a:rPr lang="ca-ES" sz="800" dirty="0"/>
              <a:t>“ROPA VIEJA” (CARN ESTOFADA AMB PATATES)</a:t>
            </a:r>
          </a:p>
          <a:p>
            <a:pPr algn="ctr"/>
            <a:endParaRPr lang="ca-ES" sz="800" dirty="0"/>
          </a:p>
          <a:p>
            <a:pPr algn="ctr"/>
            <a:r>
              <a:rPr lang="ca-ES" sz="800" dirty="0"/>
              <a:t>POSTRE ESPECIAL</a:t>
            </a:r>
            <a:endParaRPr lang="es-ES" sz="1000" dirty="0"/>
          </a:p>
        </p:txBody>
      </p:sp>
      <p:pic>
        <p:nvPicPr>
          <p:cNvPr id="32" name="Google Shape;91;p1">
            <a:extLst>
              <a:ext uri="{FF2B5EF4-FFF2-40B4-BE49-F238E27FC236}">
                <a16:creationId xmlns:a16="http://schemas.microsoft.com/office/drawing/2014/main" xmlns="" id="{749C6958-75A0-F488-02C5-8813695B7716}"/>
              </a:ext>
            </a:extLst>
          </p:cNvPr>
          <p:cNvPicPr preferRelativeResize="0"/>
          <p:nvPr/>
        </p:nvPicPr>
        <p:blipFill rotWithShape="1">
          <a:blip r:embed="rId6" cstate="print">
            <a:alphaModFix/>
          </a:blip>
          <a:srcRect/>
          <a:stretch/>
        </p:blipFill>
        <p:spPr>
          <a:xfrm>
            <a:off x="4670704" y="5994464"/>
            <a:ext cx="4198877" cy="338514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Imagen 35">
            <a:extLst>
              <a:ext uri="{FF2B5EF4-FFF2-40B4-BE49-F238E27FC236}">
                <a16:creationId xmlns:a16="http://schemas.microsoft.com/office/drawing/2014/main" xmlns="" id="{47665479-C252-BA91-83B8-2468EB921748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285051" y="5740203"/>
            <a:ext cx="1136265" cy="864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189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923AC9608878F4ABB3506093EDF3E76" ma:contentTypeVersion="5" ma:contentTypeDescription="Crear nuevo documento." ma:contentTypeScope="" ma:versionID="2c41a5ba490916cc9949b30adb2d092e">
  <xsd:schema xmlns:xsd="http://www.w3.org/2001/XMLSchema" xmlns:xs="http://www.w3.org/2001/XMLSchema" xmlns:p="http://schemas.microsoft.com/office/2006/metadata/properties" xmlns:ns2="86c3567d-1fde-44c6-adcb-ae8b17a175aa" xmlns:ns3="0968d20a-3e89-4ea6-ae6c-1e5d238961cd" targetNamespace="http://schemas.microsoft.com/office/2006/metadata/properties" ma:root="true" ma:fieldsID="ae808c58a077932504749811c9dd45d0" ns2:_="" ns3:_="">
    <xsd:import namespace="86c3567d-1fde-44c6-adcb-ae8b17a175aa"/>
    <xsd:import namespace="0968d20a-3e89-4ea6-ae6c-1e5d238961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c3567d-1fde-44c6-adcb-ae8b17a175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68d20a-3e89-4ea6-ae6c-1e5d238961c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E10F5E-7185-4E15-86AB-DE65099D4C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c3567d-1fde-44c6-adcb-ae8b17a175aa"/>
    <ds:schemaRef ds:uri="0968d20a-3e89-4ea6-ae6c-1e5d238961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6C00043-8E75-469D-B109-D88F4FBBCB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429</Words>
  <Application>Microsoft Office PowerPoint</Application>
  <PresentationFormat>Personalització</PresentationFormat>
  <Paragraphs>128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2" baseType="lpstr">
      <vt:lpstr>Tema de Office</vt:lpstr>
      <vt:lpstr>Presentació del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Laia Martí</dc:creator>
  <cp:lastModifiedBy>Gestio</cp:lastModifiedBy>
  <cp:revision>32</cp:revision>
  <dcterms:created xsi:type="dcterms:W3CDTF">2023-06-06T10:41:53Z</dcterms:created>
  <dcterms:modified xsi:type="dcterms:W3CDTF">2023-09-25T14:46:38Z</dcterms:modified>
</cp:coreProperties>
</file>