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21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35677" y="1841703"/>
            <a:ext cx="5386648" cy="622259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816102" y="2001012"/>
            <a:ext cx="5225796" cy="59039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2846070" y="1831166"/>
            <a:ext cx="1165860" cy="924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2914650" y="1831167"/>
            <a:ext cx="1028700" cy="79248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461" y="3020713"/>
            <a:ext cx="5101080" cy="3742267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465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681" y="6762978"/>
            <a:ext cx="5102352" cy="72644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5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050"/>
            </a:lvl2pPr>
            <a:lvl3pPr marL="685800" indent="0" algn="ctr">
              <a:buNone/>
              <a:defRPr sz="1050"/>
            </a:lvl3pPr>
            <a:lvl4pPr marL="1028700" indent="0" algn="ctr">
              <a:buNone/>
              <a:defRPr sz="1050"/>
            </a:lvl4pPr>
            <a:lvl5pPr marL="1371600" indent="0" algn="ctr">
              <a:buNone/>
              <a:defRPr sz="1050"/>
            </a:lvl5pPr>
            <a:lvl6pPr marL="1714500" indent="0" algn="ctr">
              <a:buNone/>
              <a:defRPr sz="1050"/>
            </a:lvl6pPr>
            <a:lvl7pPr marL="2057400" indent="0" algn="ctr">
              <a:buNone/>
              <a:defRPr sz="1050"/>
            </a:lvl7pPr>
            <a:lvl8pPr marL="2400300" indent="0" algn="ctr">
              <a:buNone/>
              <a:defRPr sz="1050"/>
            </a:lvl8pPr>
            <a:lvl9pPr marL="2743200" indent="0" algn="ctr">
              <a:buNone/>
              <a:defRPr sz="105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2948940" y="1917049"/>
            <a:ext cx="960120" cy="660400"/>
          </a:xfrm>
        </p:spPr>
        <p:txBody>
          <a:bodyPr/>
          <a:lstStyle>
            <a:lvl1pPr algn="ctr">
              <a:defRPr sz="82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828702" y="7527087"/>
            <a:ext cx="3321844" cy="330200"/>
          </a:xfrm>
        </p:spPr>
        <p:txBody>
          <a:bodyPr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4841393" y="7528560"/>
            <a:ext cx="1187933" cy="3302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29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6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57775" y="1100667"/>
            <a:ext cx="1328738" cy="7594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1100667"/>
            <a:ext cx="4543425" cy="75946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4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7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735677" y="1841703"/>
            <a:ext cx="5386648" cy="622259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816102" y="2001012"/>
            <a:ext cx="5225796" cy="59039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2846070" y="1831166"/>
            <a:ext cx="1165860" cy="924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2914650" y="1831167"/>
            <a:ext cx="1028700" cy="79248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538" y="3025113"/>
            <a:ext cx="5102352" cy="3737864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465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539" y="6762978"/>
            <a:ext cx="5102352" cy="72644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48940" y="1915160"/>
            <a:ext cx="960120" cy="660400"/>
          </a:xfrm>
        </p:spPr>
        <p:txBody>
          <a:bodyPr/>
          <a:lstStyle>
            <a:lvl1pPr algn="ctr">
              <a:defRPr lang="en-US" sz="82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8509" y="7527087"/>
            <a:ext cx="3322701" cy="3302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0033" y="7527087"/>
            <a:ext cx="1188149" cy="330200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01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3037840"/>
            <a:ext cx="2743200" cy="56794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6160" y="3037840"/>
            <a:ext cx="2743200" cy="56794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4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996260"/>
            <a:ext cx="2743200" cy="9245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3980742"/>
            <a:ext cx="2743200" cy="46228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6160" y="2996260"/>
            <a:ext cx="2743200" cy="9245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6160" y="3981728"/>
            <a:ext cx="2743200" cy="46228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3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0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8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8110" y="250952"/>
            <a:ext cx="4798886" cy="9404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5073968" y="250952"/>
            <a:ext cx="1645920" cy="940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225" y="877344"/>
            <a:ext cx="1367314" cy="237744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732" y="1310318"/>
            <a:ext cx="4071642" cy="7285365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9225" y="3302000"/>
            <a:ext cx="1367314" cy="506306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97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5846444" y="9114569"/>
            <a:ext cx="822960" cy="3962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51120" y="396240"/>
            <a:ext cx="1491615" cy="911352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188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73968" y="250952"/>
            <a:ext cx="1645920" cy="940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225" y="871728"/>
            <a:ext cx="1368171" cy="2377440"/>
          </a:xfrm>
        </p:spPr>
        <p:txBody>
          <a:bodyPr anchor="b">
            <a:noAutofit/>
          </a:bodyPr>
          <a:lstStyle>
            <a:lvl1pPr algn="l">
              <a:defRPr sz="1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87" y="250952"/>
            <a:ext cx="4798886" cy="9404096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9225" y="3302000"/>
            <a:ext cx="1368171" cy="505866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97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675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48160" y="9113520"/>
            <a:ext cx="822960" cy="3962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51120" y="396240"/>
            <a:ext cx="1491615" cy="911352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953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017" y="250952"/>
            <a:ext cx="6593967" cy="9404096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928191"/>
            <a:ext cx="576072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3037840"/>
            <a:ext cx="5760720" cy="567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6076" y="9113520"/>
            <a:ext cx="1543050" cy="396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7672" y="9113520"/>
            <a:ext cx="2962656" cy="396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537" y="9113520"/>
            <a:ext cx="822960" cy="396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9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Feinetes</a:t>
            </a:r>
            <a:r>
              <a:rPr lang="es-ES" dirty="0" smtClean="0"/>
              <a:t> per la</a:t>
            </a:r>
            <a:br>
              <a:rPr lang="es-ES" dirty="0" smtClean="0"/>
            </a:br>
            <a:r>
              <a:rPr lang="es-ES" dirty="0" err="1" smtClean="0"/>
              <a:t>setmana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275" dirty="0"/>
              <a:t>MATEMÀTIQUES I CATALÀ</a:t>
            </a:r>
          </a:p>
        </p:txBody>
      </p:sp>
    </p:spTree>
    <p:extLst>
      <p:ext uri="{BB962C8B-B14F-4D97-AF65-F5344CB8AC3E}">
        <p14:creationId xmlns:p14="http://schemas.microsoft.com/office/powerpoint/2010/main" val="346881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011" dirty="0"/>
              <a:t>HAS DE POSAR EL NÚMERO QUE VA AL MIG. 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" t="39088" r="54609" b="18478"/>
          <a:stretch/>
        </p:blipFill>
        <p:spPr bwMode="auto">
          <a:xfrm>
            <a:off x="1375471" y="2396935"/>
            <a:ext cx="4393821" cy="2326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Marcador de contenido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t="59782" r="54374" b="11789"/>
          <a:stretch/>
        </p:blipFill>
        <p:spPr bwMode="auto">
          <a:xfrm>
            <a:off x="1375471" y="4723042"/>
            <a:ext cx="4393821" cy="2069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375472" y="7446743"/>
            <a:ext cx="4597004" cy="62686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z="2438"/>
              <a:t>ARA REVISA EL QUE HAS FET! </a:t>
            </a:r>
          </a:p>
        </p:txBody>
      </p:sp>
    </p:spTree>
    <p:extLst>
      <p:ext uri="{BB962C8B-B14F-4D97-AF65-F5344CB8AC3E}">
        <p14:creationId xmlns:p14="http://schemas.microsoft.com/office/powerpoint/2010/main" val="169361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088709" y="928192"/>
            <a:ext cx="4680585" cy="929184"/>
          </a:xfrm>
        </p:spPr>
        <p:txBody>
          <a:bodyPr>
            <a:noAutofit/>
          </a:bodyPr>
          <a:lstStyle/>
          <a:p>
            <a:r>
              <a:rPr lang="es-ES" sz="2000" dirty="0" smtClean="0"/>
              <a:t>FES AQUESTES SUMES, POTS FER SERVIR MATERIAL PER TROBAR LA RESPOSTA CORRECTA O BÉ LES RODONES. ÀNIMS SEGUR QUE HO FARÀS MOLT BÉ!!</a:t>
            </a:r>
            <a:endParaRPr lang="es-ES" sz="2000" dirty="0"/>
          </a:p>
        </p:txBody>
      </p:sp>
      <p:pic>
        <p:nvPicPr>
          <p:cNvPr id="7" name="Imagen 6" descr="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1" r="7454" b="1597"/>
          <a:stretch/>
        </p:blipFill>
        <p:spPr bwMode="auto">
          <a:xfrm>
            <a:off x="1088710" y="2289289"/>
            <a:ext cx="4656336" cy="6892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829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8709" y="358208"/>
            <a:ext cx="4680585" cy="2551183"/>
          </a:xfrm>
        </p:spPr>
        <p:txBody>
          <a:bodyPr/>
          <a:lstStyle/>
          <a:p>
            <a:r>
              <a:rPr lang="es-ES" dirty="0" smtClean="0"/>
              <a:t>BUSCA 5 DISBARATS EN AQUESTA IMATGE I ESCRIU UNA FRASE AMB CADASCUN. </a:t>
            </a:r>
            <a:endParaRPr lang="es-ES" dirty="0"/>
          </a:p>
        </p:txBody>
      </p:sp>
      <p:pic>
        <p:nvPicPr>
          <p:cNvPr id="1026" name="Picture 2" descr="absurd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6730" y="3038475"/>
            <a:ext cx="4184540" cy="56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23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SEGUEIX LES INSTRUCCIONS PER DIBUIXAR LA CARA DEL PERSONATGE: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-  TÉ ELS ULLS VERDS.</a:t>
            </a:r>
            <a:br>
              <a:rPr lang="es-ES" dirty="0" smtClean="0"/>
            </a:br>
            <a:r>
              <a:rPr lang="es-ES" dirty="0" smtClean="0"/>
              <a:t>- LA BOCA ÉS VERMELLA</a:t>
            </a:r>
            <a:br>
              <a:rPr lang="es-ES" dirty="0" smtClean="0"/>
            </a:br>
            <a:r>
              <a:rPr lang="es-ES" dirty="0" smtClean="0"/>
              <a:t>- EL NAS I LES ORELLES GRANS.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- EL CABELL ÉS LLARG I MARRÓ. </a:t>
            </a:r>
            <a:endParaRPr lang="es-ES" dirty="0"/>
          </a:p>
        </p:txBody>
      </p:sp>
      <p:pic>
        <p:nvPicPr>
          <p:cNvPr id="2050" name="Picture 2" descr="Descripciones: dibuja la cara según indica el texto. #leer #dibujar #lengua #español #castellano desde el blog de 3Pip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1" t="20704" r="4937"/>
          <a:stretch/>
        </p:blipFill>
        <p:spPr bwMode="auto">
          <a:xfrm>
            <a:off x="1262269" y="3631934"/>
            <a:ext cx="4333461" cy="577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22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548" y="503583"/>
            <a:ext cx="6163586" cy="2405808"/>
          </a:xfrm>
        </p:spPr>
        <p:txBody>
          <a:bodyPr/>
          <a:lstStyle/>
          <a:p>
            <a:r>
              <a:rPr lang="es-ES" dirty="0" smtClean="0"/>
              <a:t>ENCERCLA LES PARAULES QUE TENEN LA VOCAL ESCRITA. DESPRÉS PICANT LES SÍL·LABES ESCRIU LES PARAULES. </a:t>
            </a:r>
            <a:endParaRPr lang="es-ES" dirty="0"/>
          </a:p>
        </p:txBody>
      </p:sp>
      <p:pic>
        <p:nvPicPr>
          <p:cNvPr id="3074" name="Picture 2" descr="Fitxes per treballar la consciència fonològic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t="20597" r="7102" b="9798"/>
          <a:stretch/>
        </p:blipFill>
        <p:spPr bwMode="auto">
          <a:xfrm>
            <a:off x="180464" y="2909391"/>
            <a:ext cx="6497072" cy="371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14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19</TotalTime>
  <Words>89</Words>
  <Application>Microsoft Office PowerPoint</Application>
  <PresentationFormat>A4 (210 x 297 mm)</PresentationFormat>
  <Paragraphs>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Garamond</vt:lpstr>
      <vt:lpstr>Savon</vt:lpstr>
      <vt:lpstr>Feinetes per la setmana</vt:lpstr>
      <vt:lpstr>HAS DE POSAR EL NÚMERO QUE VA AL MIG. </vt:lpstr>
      <vt:lpstr>FES AQUESTES SUMES, POTS FER SERVIR MATERIAL PER TROBAR LA RESPOSTA CORRECTA O BÉ LES RODONES. ÀNIMS SEGUR QUE HO FARÀS MOLT BÉ!!</vt:lpstr>
      <vt:lpstr>BUSCA 5 DISBARATS EN AQUESTA IMATGE I ESCRIU UNA FRASE AMB CADASCUN. </vt:lpstr>
      <vt:lpstr>SEGUEIX LES INSTRUCCIONS PER DIBUIXAR LA CARA DEL PERSONATGE:  -  TÉ ELS ULLS VERDS. - LA BOCA ÉS VERMELLA - EL NAS I LES ORELLES GRANS. - EL CABELL ÉS LLARG I MARRÓ. </vt:lpstr>
      <vt:lpstr>ENCERCLA LES PARAULES QUE TENEN LA VOCAL ESCRITA. DESPRÉS PICANT LES SÍL·LABES ESCRIU LES PARAULES.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Feinetes per la setmana</dc:title>
  <dc:creator>Andrea Alba</dc:creator>
  <cp:lastModifiedBy>Andrea Alba</cp:lastModifiedBy>
  <cp:revision>2</cp:revision>
  <dcterms:created xsi:type="dcterms:W3CDTF">2020-04-06T07:23:24Z</dcterms:created>
  <dcterms:modified xsi:type="dcterms:W3CDTF">2020-04-06T07:43:00Z</dcterms:modified>
</cp:coreProperties>
</file>