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Annie Use Your Telescope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AnnieUseYourTelescope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f3321d27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f3321d2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ff3321d2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ff3321d2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f3321d2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f3321d2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f3321d2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f3321d2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ff3321d2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ff3321d2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3321d27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f3321d27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CARNETS LECTORS</a:t>
            </a:r>
            <a:endParaRPr sz="60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Anima’t a llegir!</a:t>
            </a:r>
            <a:endParaRPr sz="4800"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49975" y="140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El teu primer carnet: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751" y="1042025"/>
            <a:ext cx="5451300" cy="38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49975" y="140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Vas millorant...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3175" y="907825"/>
            <a:ext cx="5646550" cy="40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49975" y="140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Estàs a punt de ser un excel·lent lector/a!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350" y="907825"/>
            <a:ext cx="5667300" cy="40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49975" y="1401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Ho has aconseguit!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688" y="982625"/>
            <a:ext cx="5722725" cy="406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Com es poden aconseguir els carnets?</a:t>
            </a:r>
            <a:endParaRPr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71900" y="1919075"/>
            <a:ext cx="8222100" cy="30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TOTS els alumnes tindreu un carnet a inici de curs.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carnet només es canviarà quan s’arribi a un número concret de paraules llegides en un minut.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Les proves es passaran 4 vegades al llarg del curs: octubre, desembre, març i maig. </a:t>
            </a:r>
            <a:r>
              <a:rPr b="1" lang="es"/>
              <a:t>Ens hem d’entrenar! </a:t>
            </a:r>
            <a:r>
              <a:rPr lang="es"/>
              <a:t>Si necessitem ajuda ho hem de demanar.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El carnet és personal, no ens hem de comparar amb els altres ! Cadascú té el seu ritme...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/>
              <a:t>Lectura: a l’aula, a casa 20 minuts de deures, a la biblioteca, amb l’entrenament lector......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17075" y="1795850"/>
            <a:ext cx="8222100" cy="32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200">
                <a:solidFill>
                  <a:srgbClr val="00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ÀNIMS,</a:t>
            </a:r>
            <a:endParaRPr b="1" sz="7200">
              <a:solidFill>
                <a:srgbClr val="00FFFF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6000">
                <a:solidFill>
                  <a:srgbClr val="000000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rPr>
              <a:t>SI PRACTIQUES LA LECTURA SERÀS UN/A GRAN LECTOR/A</a:t>
            </a:r>
            <a:endParaRPr b="1" sz="6000">
              <a:solidFill>
                <a:srgbClr val="000000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0" y="44350"/>
            <a:ext cx="9144000" cy="505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