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2cc95979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2cc95979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2cc95979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2cc95979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2eeb4dc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2eeb4dc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2eeb4dc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2eeb4dc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eeb4dce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2eeb4dce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2eeb4dce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2eeb4dce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300c32d39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300c32d39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2f1dec72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2f1dec72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caa95afd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2caa95afd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2caa95afd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2caa95afd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2cc95979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2cc9597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2caa95afd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2caa95afd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caa95afd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2caa95afd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2cc95979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2cc95979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2cc95979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2cc95979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2cc95979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2cc95979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">
  <p:cSld name="AUTOLAYOUT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>
            <p:ph type="title"/>
          </p:nvPr>
        </p:nvSpPr>
        <p:spPr>
          <a:xfrm>
            <a:off x="311700" y="2890625"/>
            <a:ext cx="7434600" cy="587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311700" y="3521425"/>
            <a:ext cx="6362400" cy="114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1">
  <p:cSld name="AUTOLAYOUT_1"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2">
  <p:cSld name="AUTOLAYOUT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15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cap="flat" cmpd="sng" w="19050">
            <a:solidFill>
              <a:srgbClr val="FF58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5"/>
          <p:cNvSpPr txBox="1"/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15"/>
          <p:cNvSpPr txBox="1"/>
          <p:nvPr>
            <p:ph idx="1" type="body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indent="-2921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indent="-2921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indent="-2921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indent="-2921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3">
  <p:cSld name="AUTOLAYOUT_3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25" y="0"/>
            <a:ext cx="9143982" cy="327780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4">
  <p:cSld name="AUTOLAYOUT_4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3341300" y="314875"/>
            <a:ext cx="5486400" cy="4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3341300" y="314875"/>
            <a:ext cx="5486400" cy="11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2" name="Google Shape;15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 5">
  <p:cSld name="AUTOLAYOUT_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0" y="0"/>
            <a:ext cx="9144000" cy="1853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 rot="-5400000">
            <a:off x="8350500" y="4274700"/>
            <a:ext cx="792600" cy="792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 rot="-5400000">
            <a:off x="7289700" y="0"/>
            <a:ext cx="1853400" cy="1853400"/>
          </a:xfrm>
          <a:prstGeom prst="rtTriangle">
            <a:avLst/>
          </a:prstGeom>
          <a:solidFill>
            <a:srgbClr val="C6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ctrTitle"/>
          </p:nvPr>
        </p:nvSpPr>
        <p:spPr>
          <a:xfrm>
            <a:off x="1891353" y="1529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2"/>
                </a:solidFill>
              </a:rPr>
              <a:t>L’esport a casa amb el confinament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6" name="Google Shape;166;p19"/>
          <p:cNvSpPr txBox="1"/>
          <p:nvPr>
            <p:ph idx="1" type="subTitle"/>
          </p:nvPr>
        </p:nvSpPr>
        <p:spPr>
          <a:xfrm>
            <a:off x="6488325" y="3786275"/>
            <a:ext cx="31821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D85C6"/>
                </a:solidFill>
              </a:rPr>
              <a:t>Nil Farré Ris</a:t>
            </a:r>
            <a:endParaRPr sz="18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D85C6"/>
                </a:solidFill>
              </a:rPr>
              <a:t>08/04/20</a:t>
            </a:r>
            <a:endParaRPr sz="1800">
              <a:solidFill>
                <a:srgbClr val="3D85C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/>
              <a:t>3.Quines recomanacions cal seguir?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Fer entre 30 i 60 minuts d’activitat física diària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Comença de forma progressiva, pas a pas i sumant minuts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Fixa una rutina diària en funció de les teves capacitats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Evita estar més de 2 hores assegut/da de forma continuada </a:t>
            </a:r>
            <a:endParaRPr sz="1400"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247" y="1227150"/>
            <a:ext cx="1936100" cy="12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50" y="3238900"/>
            <a:ext cx="1423875" cy="12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250" y="3163002"/>
            <a:ext cx="1423875" cy="142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9750" y="3087100"/>
            <a:ext cx="1734425" cy="14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819150" y="15155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4.Com fer activitat física a casa?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ca"/>
              <a:t>Vesteix-te amb roba i calçat còmodes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/>
              <a:t>Utilitza una estora o tovallola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/>
              <a:t>Hidrata’t bé, durant i després de l’exercici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/>
              <a:t>Controla la higiene corporal al finalitzar </a:t>
            </a:r>
            <a:endParaRPr/>
          </a:p>
        </p:txBody>
      </p:sp>
      <p:pic>
        <p:nvPicPr>
          <p:cNvPr id="243" name="Google Shape;2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222" y="495684"/>
            <a:ext cx="1574500" cy="15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975" y="3093306"/>
            <a:ext cx="1819900" cy="179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9625" y="3242149"/>
            <a:ext cx="2681500" cy="13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1246" y="2070212"/>
            <a:ext cx="1819900" cy="281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8401" y="1576300"/>
            <a:ext cx="1401900" cy="14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819150" y="397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1C232"/>
                </a:solidFill>
              </a:rPr>
              <a:t>Confinament arreu del món</a:t>
            </a:r>
            <a:endParaRPr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A86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E</a:t>
            </a:r>
            <a:r>
              <a:rPr lang="ca">
                <a:solidFill>
                  <a:srgbClr val="4A86E8"/>
                </a:solidFill>
              </a:rPr>
              <a:t>ls</a:t>
            </a:r>
            <a:r>
              <a:rPr lang="ca"/>
              <a:t> </a:t>
            </a:r>
            <a:r>
              <a:rPr lang="ca">
                <a:solidFill>
                  <a:srgbClr val="000000"/>
                </a:solidFill>
              </a:rPr>
              <a:t>jocs</a:t>
            </a:r>
            <a:r>
              <a:rPr lang="ca"/>
              <a:t> </a:t>
            </a:r>
            <a:r>
              <a:rPr lang="ca">
                <a:solidFill>
                  <a:srgbClr val="FF0000"/>
                </a:solidFill>
              </a:rPr>
              <a:t>o</a:t>
            </a:r>
            <a:r>
              <a:rPr lang="ca">
                <a:solidFill>
                  <a:srgbClr val="FFFF00"/>
                </a:solidFill>
              </a:rPr>
              <a:t>lím</a:t>
            </a:r>
            <a:r>
              <a:rPr lang="ca">
                <a:solidFill>
                  <a:srgbClr val="6AA84F"/>
                </a:solidFill>
              </a:rPr>
              <a:t>pics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749250" y="20606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secretari general de l’Esport i de l’Activitat Física, Gerard Figueras, ha valorat “de manera positiva” l’ajornament fins al 2021 dels Jocs Olímpics de Tòquio a causa de la pandèmia del coronavirus, una decisió “que no era fàcil, però probablement l’única que es podia prendre” i que “aplaudim perquè garantirà tant la salut dels esportistes i de tota la família olímpica, com la igualtat de condicions per als atletes participants”.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850" y="32112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 b="0" l="32283" r="3228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</a:t>
            </a:r>
            <a:r>
              <a:rPr lang="ca"/>
              <a:t>El futbo</a:t>
            </a:r>
            <a:r>
              <a:rPr lang="ca"/>
              <a:t>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El degoteig de suspensions i ajornaments pel coronavirus no s'atura. La lliga espanyola de futbol, i la resta de lligues del país, han anunciat que suspenen els partits </a:t>
            </a:r>
            <a:r>
              <a:rPr lang="ca"/>
              <a:t>indefinidament</a:t>
            </a:r>
            <a:r>
              <a:rPr lang="ca"/>
              <a:t>. La decisió també ha obligat a suspendre l'esport arreu del país. Així ho han acordat la Lliga, la Federació Espanyola de Futbol i el sindicat de futbolistes.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 b="0" l="7235" r="7235" t="0"/>
          <a:stretch/>
        </p:blipFill>
        <p:spPr>
          <a:xfrm>
            <a:off x="3278400" y="0"/>
            <a:ext cx="586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>
            <p:ph type="title"/>
          </p:nvPr>
        </p:nvSpPr>
        <p:spPr>
          <a:xfrm>
            <a:off x="255775" y="1163150"/>
            <a:ext cx="2655000" cy="8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</a:rPr>
              <a:t>Running a casa (1)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dk1"/>
                </a:solidFill>
              </a:rPr>
              <a:t>El passat 22/03/20 es va fer la primera cursa dins de casa amb el nom #STAYATHOMERACE, on els corredors van voler fer un </a:t>
            </a:r>
            <a:r>
              <a:rPr lang="ca" sz="1400">
                <a:solidFill>
                  <a:schemeClr val="dk1"/>
                </a:solidFill>
              </a:rPr>
              <a:t>agraïment, als qui vetllen per</a:t>
            </a:r>
            <a:r>
              <a:rPr lang="ca" sz="1400">
                <a:solidFill>
                  <a:schemeClr val="dk1"/>
                </a:solidFill>
              </a:rPr>
              <a:t> la resta de la gent, i en especial als </a:t>
            </a:r>
            <a:r>
              <a:rPr lang="ca" sz="1400">
                <a:solidFill>
                  <a:schemeClr val="dk1"/>
                </a:solidFill>
              </a:rPr>
              <a:t>científics que busquen una vacuna per pal·liar el Covid-19.</a:t>
            </a:r>
            <a:r>
              <a:rPr lang="ca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chemeClr val="dk1"/>
                </a:solidFill>
              </a:rPr>
              <a:t>Cada participant podia triar l’hora del dia que més li agradés per </a:t>
            </a:r>
            <a:r>
              <a:rPr lang="ca" sz="1400">
                <a:solidFill>
                  <a:schemeClr val="dk1"/>
                </a:solidFill>
              </a:rPr>
              <a:t>córrer sense límit de temps.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2665500" y="344475"/>
            <a:ext cx="5449200" cy="5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6FA8DC"/>
                </a:solidFill>
              </a:rPr>
              <a:t>Running a casa (2)</a:t>
            </a:r>
            <a:endParaRPr>
              <a:solidFill>
                <a:srgbClr val="6FA8DC"/>
              </a:solidFill>
            </a:endParaRPr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819150" y="12079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1a ConFinaRun - el passat diumenge 5 d'abril es dur a terme la 1a edició del ConFinaRun, cursa INDOOR (#jocorroacasa) on l'objectiu era recórrer una distància de 5kms o una Milla (1609m) i on hi haurà varies categories (CINTA, ESCALES, PASSADÍS/BALCÓ, JARDÍ,...) i es podia realitzar des de les 10:00h a les 21:00h. 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finalitat d'aquell esdeveniment era recuperar les emocions d'un diumenge matí qualsevol, preparats per participar en una cursa de la Lliga de Ponent amb la peculiaritat de fer-ho des de casa. </a:t>
            </a:r>
            <a:r>
              <a:rPr lang="ca" sz="1400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ca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ser la cursa més solidària, ja que tots els diners recaptats, van anar destinats a IRBLLeida, per la recerca d'una solució al COVID-19.</a:t>
            </a:r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900" y="2988150"/>
            <a:ext cx="2976400" cy="188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 b="0" l="119" r="129" t="0"/>
          <a:stretch/>
        </p:blipFill>
        <p:spPr>
          <a:xfrm>
            <a:off x="405000" y="367401"/>
            <a:ext cx="4147946" cy="232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4">
            <a:alphaModFix/>
          </a:blip>
          <a:srcRect b="0" l="119" r="129" t="0"/>
          <a:stretch/>
        </p:blipFill>
        <p:spPr>
          <a:xfrm>
            <a:off x="4591050" y="367400"/>
            <a:ext cx="4147949" cy="23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>
            <p:ph type="title"/>
          </p:nvPr>
        </p:nvSpPr>
        <p:spPr>
          <a:xfrm>
            <a:off x="311700" y="2890625"/>
            <a:ext cx="7434600" cy="5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Esportistes a casa</a:t>
            </a:r>
            <a:endParaRPr/>
          </a:p>
        </p:txBody>
      </p:sp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311700" y="3478025"/>
            <a:ext cx="6362400" cy="11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Com només es pot fer esport a casa molts esportistes han penjat </a:t>
            </a:r>
            <a:r>
              <a:rPr lang="ca"/>
              <a:t>fotografies</a:t>
            </a:r>
            <a:r>
              <a:rPr lang="ca"/>
              <a:t> seves a les xarxes socials.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1390259" y="655925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250" y="2851300"/>
            <a:ext cx="2397500" cy="22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725" y="2081525"/>
            <a:ext cx="2976525" cy="22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3625" y="357150"/>
            <a:ext cx="3332175" cy="18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ctrTitle"/>
          </p:nvPr>
        </p:nvSpPr>
        <p:spPr>
          <a:xfrm>
            <a:off x="1891353" y="53368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51C75"/>
                </a:solidFill>
              </a:rPr>
              <a:t>Índex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72" name="Google Shape;172;p20"/>
          <p:cNvSpPr txBox="1"/>
          <p:nvPr>
            <p:ph idx="1" type="subTitle"/>
          </p:nvPr>
        </p:nvSpPr>
        <p:spPr>
          <a:xfrm>
            <a:off x="1891350" y="1800074"/>
            <a:ext cx="5361300" cy="24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Decret Llei Estat d’Alarma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Preguntes sobre les restriccions d’activitats per la Covid-19 a Catalunya</a:t>
            </a:r>
            <a:endParaRPr sz="18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Campanya “Gent activa des de casa”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Recomanacions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Els jocs olímpics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El futbol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Running a casa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819150" y="2792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             </a:t>
            </a:r>
            <a:r>
              <a:rPr lang="ca">
                <a:solidFill>
                  <a:schemeClr val="accent4"/>
                </a:solidFill>
              </a:rPr>
              <a:t>Decret Llei de l’Estat d’Alarma      </a:t>
            </a:r>
            <a:r>
              <a:rPr lang="ca"/>
              <a:t>                                                                                         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2662850" y="1347750"/>
            <a:ext cx="5793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passat dissabte 14 /03/20, va comparèixer el president del govern espanyol, Pedro Sánchez, en una roda de premsa i va anunciar el  Decret Llei de l’estat d’alarma, en principi per un termini de 15 dies.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I, a partir del dia 15 de març va quedar limitada la circulació dels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ciutadans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pel país.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 llarg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d'aquestes setmanes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s’han anat allargant els dies de l’estat d’alarma.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Govern Espanyol ha manifestat que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possible que el 26/04/20 es pugui aixecar.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50" y="1196150"/>
            <a:ext cx="2236300" cy="1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819150" y="12899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Només es podrà sortir de casa per les raons següents: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imes New Roman"/>
              <a:buChar char="❏"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Comprar aliments, productes farmacèutics i de primera necessitat o per anar al banc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imes New Roman"/>
              <a:buChar char="❏"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Anar a centres sanitaris,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imes New Roman"/>
              <a:buChar char="❏"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Desplaçaments per anar a treballar i la tornada al lloc de residència habitual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imes New Roman"/>
              <a:buChar char="❏"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 cuidar a majors, menors, dependents,persones amb discapacitat o especialment vulnerables 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Times New Roman"/>
              <a:buChar char="❏"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per qualsevol altra causa de força major o situació de necessitat o similar, totes aquestes han d’estar degudament justificades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02020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Les sortides hauran de fer-se individualment, excepte en situacions de dependència .</a:t>
            </a:r>
            <a:endParaRPr sz="1400">
              <a:solidFill>
                <a:srgbClr val="202020"/>
              </a:solidFill>
              <a:highlight>
                <a:schemeClr val="dk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Preguntes sobre les restriccions d’activitats per la Covid-19 a Catalunya</a:t>
            </a:r>
            <a:endParaRPr/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</a:t>
            </a:r>
            <a:r>
              <a:rPr lang="ca"/>
              <a:t>CECAT - Centre de Coordinació operativa de Catalunya de Protecció Civil de la Generalitat de Catalunya, ha fet un dossier de preguntes sobre les restriccions d’activitats per la Covid-19 a Catalunya i al punt 61 hi consta: 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 Es pot anar al  gimnàs o instal·lacions esportives? Estan obligats a tancar tots els centres esportius i gimnasos i s’han cancel·lat els esdeveniments esportius.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348300" y="428200"/>
            <a:ext cx="2351400" cy="43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Campanya: “Gent activa des de casa”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3539325" y="593900"/>
            <a:ext cx="5090400" cy="40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Secretaria General de l’Esport i de l’Activitat Física (SGEAF) impulsa la campanya ‘Gent activa des de casa!’ amb l’objectiu de donar a la ciutadania consells útils per a un confinament actiu i més saludable davant la </a:t>
            </a:r>
            <a:r>
              <a:rPr lang="ca"/>
              <a:t>pandemia</a:t>
            </a:r>
            <a:r>
              <a:rPr lang="ca"/>
              <a:t> del </a:t>
            </a:r>
            <a:r>
              <a:rPr lang="ca"/>
              <a:t>COVID 19</a:t>
            </a:r>
            <a:r>
              <a:rPr lang="ca"/>
              <a:t>, que obliga la població del país a quedar-se a casa per evitar el contagi de la malaltia i la saturació dels ce</a:t>
            </a:r>
            <a:r>
              <a:rPr lang="ca"/>
              <a:t>ntres sanitaris.</a:t>
            </a:r>
            <a:endParaRPr/>
          </a:p>
          <a:p>
            <a:pPr indent="0" lvl="0" marL="139700" marR="1397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L’objectiu de la campanya és oferir consells per a la ciutadania per a un confinament actiu i més saludable basat en la pràctica de l’activitat física a casa.</a:t>
            </a:r>
            <a:endParaRPr/>
          </a:p>
          <a:p>
            <a:pPr indent="0" lvl="0" marL="215900" marR="2159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139700" marR="1397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b="18874" l="0" r="0" t="18874"/>
          <a:stretch/>
        </p:blipFill>
        <p:spPr>
          <a:xfrm>
            <a:off x="25" y="11280"/>
            <a:ext cx="9143982" cy="3201930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>
            <p:ph type="ctrTitle"/>
          </p:nvPr>
        </p:nvSpPr>
        <p:spPr>
          <a:xfrm>
            <a:off x="311700" y="3537800"/>
            <a:ext cx="8097600" cy="10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15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819150" y="8176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</a:rPr>
              <a:t>Recomanacions: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875075" y="16744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a" sz="1400"/>
              <a:t>Quins </a:t>
            </a:r>
            <a:r>
              <a:rPr lang="ca" sz="1400"/>
              <a:t>hàbits</a:t>
            </a:r>
            <a:r>
              <a:rPr lang="ca" sz="1400"/>
              <a:t> saludables cal mantenir?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Cuida el que menges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Pensar en positiu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Evitar el consum de tabac i d’alcohol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Descansar bé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Fer activitat física</a:t>
            </a:r>
            <a:endParaRPr sz="1400"/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775" y="1920850"/>
            <a:ext cx="1799550" cy="12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575" y="2166550"/>
            <a:ext cx="1717800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7950" y="3689900"/>
            <a:ext cx="13839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1400" y="3242650"/>
            <a:ext cx="1659351" cy="16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7575" y="3242650"/>
            <a:ext cx="4013959" cy="16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type="title"/>
          </p:nvPr>
        </p:nvSpPr>
        <p:spPr>
          <a:xfrm>
            <a:off x="721050" y="1036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819150" y="10361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/>
              <a:t>2. Per què cal fer activitat física cada dia?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 Ajudar a prevenir </a:t>
            </a:r>
            <a:r>
              <a:rPr lang="ca" sz="1400"/>
              <a:t>malalties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Millora el funcionament del cos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Millora la salut mental i redueix l’estrès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Et dona més energia i enforteix el teu cor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Ajuda a mantenir el pes saludable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Millora l’autoestima i l’estat d’ànim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a" sz="1400"/>
              <a:t>Millora el son i afavoreix el descans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200" y="2094444"/>
            <a:ext cx="1611233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225" y="2146463"/>
            <a:ext cx="1002541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750" y="3484134"/>
            <a:ext cx="1611225" cy="121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6650" y="3707300"/>
            <a:ext cx="112800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7750" y="3650049"/>
            <a:ext cx="1611225" cy="87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3777" y="3556525"/>
            <a:ext cx="1241500" cy="115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