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2" r:id="rId5"/>
    <p:sldId id="263" r:id="rId6"/>
    <p:sldId id="259" r:id="rId7"/>
    <p:sldId id="260" r:id="rId8"/>
    <p:sldId id="261" r:id="rId9"/>
    <p:sldId id="257" r:id="rId10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o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5" name="Subtíto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1" name="Contenidor de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18" name="Contenidor de peu de pà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a-ES" smtClean="0"/>
              <a:t>Feu clic aquí per editar l'estil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  <p:sp>
        <p:nvSpPr>
          <p:cNvPr id="10" name="Contenidor d'imatg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ontenidor de títo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1" name="Contenidor de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27" name="Contenidor de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7BF097-EE1C-4588-976A-A2892FCE8B8E}" type="datetimeFigureOut">
              <a:rPr lang="ca-ES" smtClean="0"/>
              <a:t>18/03/2019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16" name="Contenidor de número de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0AAAE-8933-4817-A4E2-AD5CEC532138}" type="slidenum">
              <a:rPr lang="ca-ES" smtClean="0"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275856" y="1700808"/>
            <a:ext cx="5465440" cy="3672408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MIQUEL BARCELÓ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/>
              <a:t>INTERPRETAT PELS I LES  ALUMNES  DE </a:t>
            </a:r>
            <a:r>
              <a:rPr lang="es-ES" dirty="0" smtClean="0"/>
              <a:t>4T</a:t>
            </a:r>
            <a:r>
              <a:rPr lang="es-ES" dirty="0"/>
              <a:t/>
            </a:r>
            <a:br>
              <a:rPr lang="es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944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183" y="764704"/>
            <a:ext cx="69847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/>
              <a:t>Aquest</a:t>
            </a:r>
            <a:r>
              <a:rPr lang="es-ES" sz="2000" dirty="0"/>
              <a:t> </a:t>
            </a:r>
            <a:r>
              <a:rPr lang="es-ES" sz="2000" dirty="0" err="1"/>
              <a:t>curts</a:t>
            </a:r>
            <a:r>
              <a:rPr lang="es-ES" sz="2000" dirty="0"/>
              <a:t> les </a:t>
            </a:r>
            <a:r>
              <a:rPr lang="es-ES" sz="2000" dirty="0" err="1"/>
              <a:t>alumnes</a:t>
            </a:r>
            <a:r>
              <a:rPr lang="es-ES" sz="2000" dirty="0"/>
              <a:t> i </a:t>
            </a:r>
            <a:r>
              <a:rPr lang="es-ES" sz="2000" dirty="0" err="1" smtClean="0"/>
              <a:t>els</a:t>
            </a:r>
            <a:r>
              <a:rPr lang="es-ES" sz="2000" dirty="0" smtClean="0"/>
              <a:t> </a:t>
            </a:r>
            <a:r>
              <a:rPr lang="es-ES" sz="2000" dirty="0" err="1"/>
              <a:t>alumnes</a:t>
            </a:r>
            <a:r>
              <a:rPr lang="es-ES" sz="2000" dirty="0"/>
              <a:t> de </a:t>
            </a:r>
            <a:r>
              <a:rPr lang="es-ES" sz="2000" dirty="0" err="1"/>
              <a:t>quart</a:t>
            </a:r>
            <a:r>
              <a:rPr lang="es-ES" sz="2000" dirty="0"/>
              <a:t> </a:t>
            </a:r>
            <a:r>
              <a:rPr lang="es-ES" sz="2000" dirty="0" err="1"/>
              <a:t>hem</a:t>
            </a:r>
            <a:r>
              <a:rPr lang="es-ES" sz="2000" dirty="0"/>
              <a:t> </a:t>
            </a:r>
            <a:r>
              <a:rPr lang="es-ES" sz="2000" dirty="0" err="1"/>
              <a:t>estat</a:t>
            </a:r>
            <a:r>
              <a:rPr lang="es-ES" sz="2000" dirty="0"/>
              <a:t> </a:t>
            </a:r>
            <a:r>
              <a:rPr lang="es-ES" sz="2000" dirty="0" err="1"/>
              <a:t>treballant</a:t>
            </a:r>
            <a:r>
              <a:rPr lang="es-ES" sz="2000" dirty="0"/>
              <a:t> en MIQUEL BARCELÓ, artista </a:t>
            </a:r>
            <a:r>
              <a:rPr lang="es-ES" sz="2000" dirty="0" err="1"/>
              <a:t>mallorquí</a:t>
            </a:r>
            <a:r>
              <a:rPr lang="es-ES" sz="2000" dirty="0"/>
              <a:t>, </a:t>
            </a:r>
            <a:r>
              <a:rPr lang="es-ES" sz="2000" dirty="0" err="1"/>
              <a:t>polifacètic</a:t>
            </a:r>
            <a:r>
              <a:rPr lang="es-ES" sz="2000" dirty="0"/>
              <a:t> que </a:t>
            </a:r>
            <a:r>
              <a:rPr lang="es-ES" sz="2000" dirty="0" err="1"/>
              <a:t>ens</a:t>
            </a:r>
            <a:r>
              <a:rPr lang="es-ES" sz="2000" dirty="0"/>
              <a:t> ha </a:t>
            </a:r>
            <a:r>
              <a:rPr lang="es-ES" sz="2000" dirty="0" err="1"/>
              <a:t>descobert</a:t>
            </a:r>
            <a:r>
              <a:rPr lang="es-ES" sz="2000" dirty="0"/>
              <a:t> noves </a:t>
            </a:r>
            <a:r>
              <a:rPr lang="es-ES" sz="2000" dirty="0" err="1"/>
              <a:t>tècniques</a:t>
            </a:r>
            <a:r>
              <a:rPr lang="es-ES" sz="2000" dirty="0"/>
              <a:t> i </a:t>
            </a:r>
            <a:r>
              <a:rPr lang="es-ES" sz="2000" dirty="0" err="1"/>
              <a:t>maneres</a:t>
            </a:r>
            <a:r>
              <a:rPr lang="es-ES" sz="2000" dirty="0"/>
              <a:t> de mirar i admirar </a:t>
            </a:r>
            <a:r>
              <a:rPr lang="es-ES" sz="2000" dirty="0" err="1"/>
              <a:t>l’art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err="1"/>
              <a:t>Ens</a:t>
            </a:r>
            <a:r>
              <a:rPr lang="es-ES" sz="2000" dirty="0"/>
              <a:t> ha </a:t>
            </a:r>
            <a:r>
              <a:rPr lang="es-ES" sz="2000" dirty="0" err="1"/>
              <a:t>donat</a:t>
            </a:r>
            <a:r>
              <a:rPr lang="es-ES" sz="2000" dirty="0"/>
              <a:t> la </a:t>
            </a:r>
            <a:r>
              <a:rPr lang="es-ES" sz="2000" dirty="0" err="1"/>
              <a:t>possibilitat</a:t>
            </a:r>
            <a:r>
              <a:rPr lang="es-ES" sz="2000" dirty="0"/>
              <a:t>  de </a:t>
            </a:r>
            <a:r>
              <a:rPr lang="es-ES" sz="2000" dirty="0" err="1"/>
              <a:t>gaudir</a:t>
            </a:r>
            <a:r>
              <a:rPr lang="es-ES" sz="2000" dirty="0"/>
              <a:t> de </a:t>
            </a:r>
            <a:r>
              <a:rPr lang="es-ES" sz="2000" dirty="0" err="1"/>
              <a:t>diverses</a:t>
            </a:r>
            <a:r>
              <a:rPr lang="es-ES" sz="2000" dirty="0"/>
              <a:t> </a:t>
            </a:r>
            <a:r>
              <a:rPr lang="es-ES" sz="2000" dirty="0" err="1"/>
              <a:t>tècniques</a:t>
            </a:r>
            <a:r>
              <a:rPr lang="es-ES" sz="2000" dirty="0"/>
              <a:t>: pintura, </a:t>
            </a:r>
            <a:r>
              <a:rPr lang="es-ES" sz="2000" dirty="0" err="1"/>
              <a:t>estampació</a:t>
            </a:r>
            <a:r>
              <a:rPr lang="es-ES" sz="2000" dirty="0"/>
              <a:t>, </a:t>
            </a:r>
            <a:r>
              <a:rPr lang="es-ES" sz="2000" dirty="0" err="1"/>
              <a:t>bufat</a:t>
            </a:r>
            <a:r>
              <a:rPr lang="es-ES" sz="2000" dirty="0"/>
              <a:t>, </a:t>
            </a:r>
            <a:r>
              <a:rPr lang="es-ES" sz="2000" dirty="0" err="1"/>
              <a:t>modelat</a:t>
            </a:r>
            <a:r>
              <a:rPr lang="es-ES" sz="2000" dirty="0"/>
              <a:t> </a:t>
            </a:r>
            <a:r>
              <a:rPr lang="es-ES" sz="2000" dirty="0" err="1"/>
              <a:t>amb</a:t>
            </a:r>
            <a:r>
              <a:rPr lang="es-ES" sz="2000" dirty="0"/>
              <a:t> terracota, collage, escultura </a:t>
            </a:r>
            <a:r>
              <a:rPr lang="es-ES" sz="2000" dirty="0" err="1"/>
              <a:t>amb</a:t>
            </a:r>
            <a:r>
              <a:rPr lang="es-ES" sz="2000" dirty="0"/>
              <a:t> </a:t>
            </a:r>
            <a:r>
              <a:rPr lang="es-ES" sz="2000" dirty="0" err="1"/>
              <a:t>paper</a:t>
            </a:r>
            <a:r>
              <a:rPr lang="es-ES" sz="2000" dirty="0"/>
              <a:t> i cola, ... No es </a:t>
            </a:r>
            <a:r>
              <a:rPr lang="es-ES" sz="2000" dirty="0" err="1"/>
              <a:t>tracta</a:t>
            </a:r>
            <a:r>
              <a:rPr lang="es-ES" sz="2000" dirty="0"/>
              <a:t> de copiar </a:t>
            </a:r>
            <a:r>
              <a:rPr lang="es-ES" sz="2000" dirty="0" err="1"/>
              <a:t>l’obra</a:t>
            </a:r>
            <a:r>
              <a:rPr lang="es-ES" sz="2000" dirty="0"/>
              <a:t>, </a:t>
            </a:r>
            <a:r>
              <a:rPr lang="es-ES" sz="2000" dirty="0" err="1"/>
              <a:t>hem</a:t>
            </a:r>
            <a:r>
              <a:rPr lang="es-ES" sz="2000" dirty="0"/>
              <a:t> de </a:t>
            </a:r>
            <a:r>
              <a:rPr lang="es-ES" sz="2000" dirty="0" err="1"/>
              <a:t>fer</a:t>
            </a:r>
            <a:r>
              <a:rPr lang="es-ES" sz="2000" dirty="0"/>
              <a:t> la </a:t>
            </a:r>
            <a:r>
              <a:rPr lang="es-ES" sz="2000" dirty="0" err="1"/>
              <a:t>nostra</a:t>
            </a:r>
            <a:r>
              <a:rPr lang="es-ES" sz="2000" dirty="0"/>
              <a:t> </a:t>
            </a:r>
            <a:r>
              <a:rPr lang="es-ES" sz="2000" dirty="0" err="1"/>
              <a:t>interpretació</a:t>
            </a:r>
            <a:r>
              <a:rPr lang="es-ES" sz="2000" dirty="0"/>
              <a:t>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Aquí </a:t>
            </a:r>
            <a:r>
              <a:rPr lang="es-ES" sz="2000" dirty="0" err="1"/>
              <a:t>teniu</a:t>
            </a:r>
            <a:r>
              <a:rPr lang="es-ES" sz="2000" dirty="0"/>
              <a:t> una </a:t>
            </a:r>
            <a:r>
              <a:rPr lang="es-ES" sz="2000" dirty="0" err="1"/>
              <a:t>petita</a:t>
            </a:r>
            <a:r>
              <a:rPr lang="es-ES" sz="2000" dirty="0"/>
              <a:t> </a:t>
            </a:r>
            <a:r>
              <a:rPr lang="es-ES" sz="2000" dirty="0" err="1"/>
              <a:t>mostra</a:t>
            </a:r>
            <a:r>
              <a:rPr lang="es-ES" sz="2000" dirty="0"/>
              <a:t> del </a:t>
            </a:r>
            <a:r>
              <a:rPr lang="es-ES" sz="2000" dirty="0" err="1"/>
              <a:t>nostre</a:t>
            </a:r>
            <a:r>
              <a:rPr lang="es-ES" sz="2000" dirty="0"/>
              <a:t> </a:t>
            </a:r>
            <a:r>
              <a:rPr lang="es-ES" sz="2000" dirty="0" err="1"/>
              <a:t>treball</a:t>
            </a:r>
            <a:r>
              <a:rPr lang="es-ES" sz="2000" dirty="0" smtClean="0"/>
              <a:t>…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803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52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87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15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53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04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IMG_20190314_1111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4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87</Words>
  <Application>Microsoft Office PowerPoint</Application>
  <PresentationFormat>Presentació en pantalla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0" baseType="lpstr">
      <vt:lpstr>Opulent</vt:lpstr>
      <vt:lpstr>   MIQUEL BARCELÓ   INTERPRETAT PELS I LES  ALUMNES  DE 4T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MIQUEL BARCELÓ   INTERPRETAT PELS I LES  ALUMNES  DE 4T </dc:title>
  <dc:creator>prof</dc:creator>
  <cp:lastModifiedBy>prof</cp:lastModifiedBy>
  <cp:revision>1</cp:revision>
  <dcterms:created xsi:type="dcterms:W3CDTF">2019-03-18T15:17:26Z</dcterms:created>
  <dcterms:modified xsi:type="dcterms:W3CDTF">2019-03-18T15:22:02Z</dcterms:modified>
</cp:coreProperties>
</file>